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55" r:id="rId3"/>
    <p:sldId id="333" r:id="rId5"/>
    <p:sldId id="388" r:id="rId6"/>
    <p:sldId id="348" r:id="rId7"/>
    <p:sldId id="359" r:id="rId8"/>
    <p:sldId id="305" r:id="rId9"/>
    <p:sldId id="361" r:id="rId10"/>
    <p:sldId id="310" r:id="rId11"/>
    <p:sldId id="399" r:id="rId12"/>
    <p:sldId id="314" r:id="rId13"/>
    <p:sldId id="362" r:id="rId14"/>
    <p:sldId id="323" r:id="rId15"/>
    <p:sldId id="363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D8FF"/>
    <a:srgbClr val="009AC4"/>
    <a:srgbClr val="00B5E6"/>
    <a:srgbClr val="276F9F"/>
    <a:srgbClr val="00BEF2"/>
    <a:srgbClr val="00A3D0"/>
    <a:srgbClr val="42A9CF"/>
    <a:srgbClr val="42ADD9"/>
    <a:srgbClr val="E2E2E2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3" autoAdjust="0"/>
    <p:restoredTop sz="98791" autoAdjust="0"/>
  </p:normalViewPr>
  <p:slideViewPr>
    <p:cSldViewPr snapToGrid="0">
      <p:cViewPr varScale="1">
        <p:scale>
          <a:sx n="128" d="100"/>
          <a:sy n="128" d="100"/>
        </p:scale>
        <p:origin x="192" y="138"/>
      </p:cViewPr>
      <p:guideLst>
        <p:guide orient="horz" pos="2388"/>
        <p:guide pos="385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24959-A2BD-45F8-81E0-28B81874FC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2B05C-7F54-4ACF-A17D-EA5EBA87C4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点线荧光蓝色科技风工作总结报告ppt模板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2B05C-7F54-4ACF-A17D-EA5EBA87C4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BA07-8E53-4243-96FD-FE80DB403A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2063F-7EC7-41DD-9480-601669A121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1BA07-8E53-4243-96FD-FE80DB403A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2063F-7EC7-41DD-9480-601669A121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Freeform 182"/>
          <p:cNvSpPr/>
          <p:nvPr/>
        </p:nvSpPr>
        <p:spPr bwMode="auto">
          <a:xfrm>
            <a:off x="-796605" y="-1016089"/>
            <a:ext cx="4048125" cy="4048126"/>
          </a:xfrm>
          <a:custGeom>
            <a:avLst/>
            <a:gdLst>
              <a:gd name="T0" fmla="*/ 2909 w 3967"/>
              <a:gd name="T1" fmla="*/ 511 h 3968"/>
              <a:gd name="T2" fmla="*/ 3456 w 3967"/>
              <a:gd name="T3" fmla="*/ 2909 h 3968"/>
              <a:gd name="T4" fmla="*/ 1059 w 3967"/>
              <a:gd name="T5" fmla="*/ 3457 h 3968"/>
              <a:gd name="T6" fmla="*/ 511 w 3967"/>
              <a:gd name="T7" fmla="*/ 1059 h 3968"/>
              <a:gd name="T8" fmla="*/ 2909 w 3967"/>
              <a:gd name="T9" fmla="*/ 511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7" h="3968">
                <a:moveTo>
                  <a:pt x="2909" y="511"/>
                </a:moveTo>
                <a:cubicBezTo>
                  <a:pt x="3722" y="1022"/>
                  <a:pt x="3967" y="2096"/>
                  <a:pt x="3456" y="2909"/>
                </a:cubicBezTo>
                <a:cubicBezTo>
                  <a:pt x="2945" y="3722"/>
                  <a:pt x="1872" y="3968"/>
                  <a:pt x="1059" y="3457"/>
                </a:cubicBezTo>
                <a:cubicBezTo>
                  <a:pt x="245" y="2946"/>
                  <a:pt x="0" y="1872"/>
                  <a:pt x="511" y="1059"/>
                </a:cubicBezTo>
                <a:cubicBezTo>
                  <a:pt x="1022" y="245"/>
                  <a:pt x="2095" y="0"/>
                  <a:pt x="2909" y="51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Freeform 184"/>
          <p:cNvSpPr/>
          <p:nvPr/>
        </p:nvSpPr>
        <p:spPr bwMode="auto">
          <a:xfrm>
            <a:off x="-190180" y="-409664"/>
            <a:ext cx="2835275" cy="2835275"/>
          </a:xfrm>
          <a:custGeom>
            <a:avLst/>
            <a:gdLst>
              <a:gd name="T0" fmla="*/ 2037 w 2779"/>
              <a:gd name="T1" fmla="*/ 358 h 2778"/>
              <a:gd name="T2" fmla="*/ 2421 w 2779"/>
              <a:gd name="T3" fmla="*/ 2037 h 2778"/>
              <a:gd name="T4" fmla="*/ 742 w 2779"/>
              <a:gd name="T5" fmla="*/ 2420 h 2778"/>
              <a:gd name="T6" fmla="*/ 358 w 2779"/>
              <a:gd name="T7" fmla="*/ 741 h 2778"/>
              <a:gd name="T8" fmla="*/ 2037 w 2779"/>
              <a:gd name="T9" fmla="*/ 358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9" h="2778">
                <a:moveTo>
                  <a:pt x="2037" y="358"/>
                </a:moveTo>
                <a:cubicBezTo>
                  <a:pt x="2607" y="715"/>
                  <a:pt x="2779" y="1467"/>
                  <a:pt x="2421" y="2037"/>
                </a:cubicBezTo>
                <a:cubicBezTo>
                  <a:pt x="2063" y="2606"/>
                  <a:pt x="1311" y="2778"/>
                  <a:pt x="742" y="2420"/>
                </a:cubicBezTo>
                <a:cubicBezTo>
                  <a:pt x="172" y="2062"/>
                  <a:pt x="0" y="1311"/>
                  <a:pt x="358" y="741"/>
                </a:cubicBezTo>
                <a:cubicBezTo>
                  <a:pt x="716" y="172"/>
                  <a:pt x="1468" y="0"/>
                  <a:pt x="2037" y="358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Freeform 182"/>
          <p:cNvSpPr/>
          <p:nvPr/>
        </p:nvSpPr>
        <p:spPr bwMode="auto">
          <a:xfrm rot="21368463">
            <a:off x="8058869" y="3866584"/>
            <a:ext cx="4048125" cy="4048126"/>
          </a:xfrm>
          <a:custGeom>
            <a:avLst/>
            <a:gdLst>
              <a:gd name="T0" fmla="*/ 2909 w 3967"/>
              <a:gd name="T1" fmla="*/ 511 h 3968"/>
              <a:gd name="T2" fmla="*/ 3456 w 3967"/>
              <a:gd name="T3" fmla="*/ 2909 h 3968"/>
              <a:gd name="T4" fmla="*/ 1059 w 3967"/>
              <a:gd name="T5" fmla="*/ 3457 h 3968"/>
              <a:gd name="T6" fmla="*/ 511 w 3967"/>
              <a:gd name="T7" fmla="*/ 1059 h 3968"/>
              <a:gd name="T8" fmla="*/ 2909 w 3967"/>
              <a:gd name="T9" fmla="*/ 511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7" h="3968">
                <a:moveTo>
                  <a:pt x="2909" y="511"/>
                </a:moveTo>
                <a:cubicBezTo>
                  <a:pt x="3722" y="1022"/>
                  <a:pt x="3967" y="2096"/>
                  <a:pt x="3456" y="2909"/>
                </a:cubicBezTo>
                <a:cubicBezTo>
                  <a:pt x="2945" y="3722"/>
                  <a:pt x="1872" y="3968"/>
                  <a:pt x="1059" y="3457"/>
                </a:cubicBezTo>
                <a:cubicBezTo>
                  <a:pt x="245" y="2946"/>
                  <a:pt x="0" y="1872"/>
                  <a:pt x="511" y="1059"/>
                </a:cubicBezTo>
                <a:cubicBezTo>
                  <a:pt x="1022" y="245"/>
                  <a:pt x="2095" y="0"/>
                  <a:pt x="2909" y="51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Freeform 184"/>
          <p:cNvSpPr/>
          <p:nvPr/>
        </p:nvSpPr>
        <p:spPr bwMode="auto">
          <a:xfrm rot="21368463">
            <a:off x="8665294" y="4473009"/>
            <a:ext cx="2835275" cy="2835275"/>
          </a:xfrm>
          <a:custGeom>
            <a:avLst/>
            <a:gdLst>
              <a:gd name="T0" fmla="*/ 2037 w 2779"/>
              <a:gd name="T1" fmla="*/ 358 h 2778"/>
              <a:gd name="T2" fmla="*/ 2421 w 2779"/>
              <a:gd name="T3" fmla="*/ 2037 h 2778"/>
              <a:gd name="T4" fmla="*/ 742 w 2779"/>
              <a:gd name="T5" fmla="*/ 2420 h 2778"/>
              <a:gd name="T6" fmla="*/ 358 w 2779"/>
              <a:gd name="T7" fmla="*/ 741 h 2778"/>
              <a:gd name="T8" fmla="*/ 2037 w 2779"/>
              <a:gd name="T9" fmla="*/ 358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9" h="2778">
                <a:moveTo>
                  <a:pt x="2037" y="358"/>
                </a:moveTo>
                <a:cubicBezTo>
                  <a:pt x="2607" y="715"/>
                  <a:pt x="2779" y="1467"/>
                  <a:pt x="2421" y="2037"/>
                </a:cubicBezTo>
                <a:cubicBezTo>
                  <a:pt x="2063" y="2606"/>
                  <a:pt x="1311" y="2778"/>
                  <a:pt x="742" y="2420"/>
                </a:cubicBezTo>
                <a:cubicBezTo>
                  <a:pt x="172" y="2062"/>
                  <a:pt x="0" y="1311"/>
                  <a:pt x="358" y="741"/>
                </a:cubicBezTo>
                <a:cubicBezTo>
                  <a:pt x="716" y="172"/>
                  <a:pt x="1468" y="0"/>
                  <a:pt x="2037" y="358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3" name="Freeform 174"/>
          <p:cNvSpPr/>
          <p:nvPr/>
        </p:nvSpPr>
        <p:spPr bwMode="auto">
          <a:xfrm>
            <a:off x="323256" y="3333750"/>
            <a:ext cx="2131302" cy="2131292"/>
          </a:xfrm>
          <a:custGeom>
            <a:avLst/>
            <a:gdLst>
              <a:gd name="T0" fmla="*/ 428 w 584"/>
              <a:gd name="T1" fmla="*/ 75 h 583"/>
              <a:gd name="T2" fmla="*/ 508 w 584"/>
              <a:gd name="T3" fmla="*/ 427 h 583"/>
              <a:gd name="T4" fmla="*/ 156 w 584"/>
              <a:gd name="T5" fmla="*/ 508 h 583"/>
              <a:gd name="T6" fmla="*/ 75 w 584"/>
              <a:gd name="T7" fmla="*/ 155 h 583"/>
              <a:gd name="T8" fmla="*/ 428 w 584"/>
              <a:gd name="T9" fmla="*/ 7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583">
                <a:moveTo>
                  <a:pt x="428" y="75"/>
                </a:moveTo>
                <a:cubicBezTo>
                  <a:pt x="547" y="150"/>
                  <a:pt x="584" y="308"/>
                  <a:pt x="508" y="427"/>
                </a:cubicBezTo>
                <a:cubicBezTo>
                  <a:pt x="433" y="547"/>
                  <a:pt x="275" y="583"/>
                  <a:pt x="156" y="508"/>
                </a:cubicBezTo>
                <a:cubicBezTo>
                  <a:pt x="36" y="433"/>
                  <a:pt x="0" y="275"/>
                  <a:pt x="75" y="155"/>
                </a:cubicBezTo>
                <a:cubicBezTo>
                  <a:pt x="150" y="36"/>
                  <a:pt x="308" y="0"/>
                  <a:pt x="428" y="75"/>
                </a:cubicBezTo>
                <a:close/>
              </a:path>
            </a:pathLst>
          </a:custGeom>
          <a:solidFill>
            <a:srgbClr val="45D8FF">
              <a:alpha val="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174"/>
          <p:cNvSpPr/>
          <p:nvPr/>
        </p:nvSpPr>
        <p:spPr bwMode="auto">
          <a:xfrm>
            <a:off x="3277735" y="2261395"/>
            <a:ext cx="460334" cy="460332"/>
          </a:xfrm>
          <a:custGeom>
            <a:avLst/>
            <a:gdLst>
              <a:gd name="T0" fmla="*/ 428 w 584"/>
              <a:gd name="T1" fmla="*/ 75 h 583"/>
              <a:gd name="T2" fmla="*/ 508 w 584"/>
              <a:gd name="T3" fmla="*/ 427 h 583"/>
              <a:gd name="T4" fmla="*/ 156 w 584"/>
              <a:gd name="T5" fmla="*/ 508 h 583"/>
              <a:gd name="T6" fmla="*/ 75 w 584"/>
              <a:gd name="T7" fmla="*/ 155 h 583"/>
              <a:gd name="T8" fmla="*/ 428 w 584"/>
              <a:gd name="T9" fmla="*/ 7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583">
                <a:moveTo>
                  <a:pt x="428" y="75"/>
                </a:moveTo>
                <a:cubicBezTo>
                  <a:pt x="547" y="150"/>
                  <a:pt x="584" y="308"/>
                  <a:pt x="508" y="427"/>
                </a:cubicBezTo>
                <a:cubicBezTo>
                  <a:pt x="433" y="547"/>
                  <a:pt x="275" y="583"/>
                  <a:pt x="156" y="508"/>
                </a:cubicBezTo>
                <a:cubicBezTo>
                  <a:pt x="36" y="433"/>
                  <a:pt x="0" y="275"/>
                  <a:pt x="75" y="155"/>
                </a:cubicBezTo>
                <a:cubicBezTo>
                  <a:pt x="150" y="36"/>
                  <a:pt x="308" y="0"/>
                  <a:pt x="428" y="7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Freeform 176"/>
          <p:cNvSpPr/>
          <p:nvPr/>
        </p:nvSpPr>
        <p:spPr bwMode="auto">
          <a:xfrm>
            <a:off x="3830643" y="-488491"/>
            <a:ext cx="1071558" cy="1071556"/>
          </a:xfrm>
          <a:custGeom>
            <a:avLst/>
            <a:gdLst>
              <a:gd name="T0" fmla="*/ 862 w 1175"/>
              <a:gd name="T1" fmla="*/ 151 h 1175"/>
              <a:gd name="T2" fmla="*/ 1024 w 1175"/>
              <a:gd name="T3" fmla="*/ 861 h 1175"/>
              <a:gd name="T4" fmla="*/ 314 w 1175"/>
              <a:gd name="T5" fmla="*/ 1023 h 1175"/>
              <a:gd name="T6" fmla="*/ 152 w 1175"/>
              <a:gd name="T7" fmla="*/ 313 h 1175"/>
              <a:gd name="T8" fmla="*/ 862 w 1175"/>
              <a:gd name="T9" fmla="*/ 151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1175">
                <a:moveTo>
                  <a:pt x="862" y="151"/>
                </a:moveTo>
                <a:cubicBezTo>
                  <a:pt x="1103" y="302"/>
                  <a:pt x="1175" y="620"/>
                  <a:pt x="1024" y="861"/>
                </a:cubicBezTo>
                <a:cubicBezTo>
                  <a:pt x="873" y="1102"/>
                  <a:pt x="555" y="1175"/>
                  <a:pt x="314" y="1023"/>
                </a:cubicBezTo>
                <a:cubicBezTo>
                  <a:pt x="73" y="872"/>
                  <a:pt x="0" y="554"/>
                  <a:pt x="152" y="313"/>
                </a:cubicBezTo>
                <a:cubicBezTo>
                  <a:pt x="303" y="73"/>
                  <a:pt x="621" y="0"/>
                  <a:pt x="862" y="15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Freeform 180"/>
          <p:cNvSpPr/>
          <p:nvPr/>
        </p:nvSpPr>
        <p:spPr bwMode="auto">
          <a:xfrm>
            <a:off x="4083275" y="-235859"/>
            <a:ext cx="566294" cy="566292"/>
          </a:xfrm>
          <a:custGeom>
            <a:avLst/>
            <a:gdLst>
              <a:gd name="T0" fmla="*/ 456 w 621"/>
              <a:gd name="T1" fmla="*/ 80 h 621"/>
              <a:gd name="T2" fmla="*/ 541 w 621"/>
              <a:gd name="T3" fmla="*/ 455 h 621"/>
              <a:gd name="T4" fmla="*/ 166 w 621"/>
              <a:gd name="T5" fmla="*/ 541 h 621"/>
              <a:gd name="T6" fmla="*/ 80 w 621"/>
              <a:gd name="T7" fmla="*/ 165 h 621"/>
              <a:gd name="T8" fmla="*/ 456 w 621"/>
              <a:gd name="T9" fmla="*/ 8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" h="621">
                <a:moveTo>
                  <a:pt x="456" y="80"/>
                </a:moveTo>
                <a:cubicBezTo>
                  <a:pt x="583" y="160"/>
                  <a:pt x="621" y="328"/>
                  <a:pt x="541" y="455"/>
                </a:cubicBezTo>
                <a:cubicBezTo>
                  <a:pt x="461" y="582"/>
                  <a:pt x="293" y="621"/>
                  <a:pt x="166" y="541"/>
                </a:cubicBezTo>
                <a:cubicBezTo>
                  <a:pt x="39" y="461"/>
                  <a:pt x="0" y="293"/>
                  <a:pt x="80" y="165"/>
                </a:cubicBezTo>
                <a:cubicBezTo>
                  <a:pt x="160" y="38"/>
                  <a:pt x="328" y="0"/>
                  <a:pt x="456" y="8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181"/>
          <p:cNvSpPr/>
          <p:nvPr/>
        </p:nvSpPr>
        <p:spPr bwMode="auto">
          <a:xfrm>
            <a:off x="827090" y="3842205"/>
            <a:ext cx="1112838" cy="1111250"/>
          </a:xfrm>
          <a:custGeom>
            <a:avLst/>
            <a:gdLst>
              <a:gd name="T0" fmla="*/ 799 w 1090"/>
              <a:gd name="T1" fmla="*/ 140 h 1090"/>
              <a:gd name="T2" fmla="*/ 949 w 1090"/>
              <a:gd name="T3" fmla="*/ 799 h 1090"/>
              <a:gd name="T4" fmla="*/ 291 w 1090"/>
              <a:gd name="T5" fmla="*/ 950 h 1090"/>
              <a:gd name="T6" fmla="*/ 140 w 1090"/>
              <a:gd name="T7" fmla="*/ 291 h 1090"/>
              <a:gd name="T8" fmla="*/ 799 w 1090"/>
              <a:gd name="T9" fmla="*/ 14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090">
                <a:moveTo>
                  <a:pt x="799" y="140"/>
                </a:moveTo>
                <a:cubicBezTo>
                  <a:pt x="1022" y="281"/>
                  <a:pt x="1090" y="576"/>
                  <a:pt x="949" y="799"/>
                </a:cubicBezTo>
                <a:cubicBezTo>
                  <a:pt x="809" y="1023"/>
                  <a:pt x="514" y="1090"/>
                  <a:pt x="291" y="950"/>
                </a:cubicBezTo>
                <a:cubicBezTo>
                  <a:pt x="67" y="809"/>
                  <a:pt x="0" y="514"/>
                  <a:pt x="140" y="291"/>
                </a:cubicBezTo>
                <a:cubicBezTo>
                  <a:pt x="280" y="67"/>
                  <a:pt x="575" y="0"/>
                  <a:pt x="799" y="140"/>
                </a:cubicBezTo>
                <a:close/>
              </a:path>
            </a:pathLst>
          </a:custGeom>
          <a:solidFill>
            <a:srgbClr val="45D8FF">
              <a:alpha val="3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183"/>
          <p:cNvSpPr/>
          <p:nvPr/>
        </p:nvSpPr>
        <p:spPr bwMode="auto">
          <a:xfrm>
            <a:off x="1106490" y="4120018"/>
            <a:ext cx="554038" cy="555625"/>
          </a:xfrm>
          <a:custGeom>
            <a:avLst/>
            <a:gdLst>
              <a:gd name="T0" fmla="*/ 398 w 543"/>
              <a:gd name="T1" fmla="*/ 70 h 544"/>
              <a:gd name="T2" fmla="*/ 473 w 543"/>
              <a:gd name="T3" fmla="*/ 399 h 544"/>
              <a:gd name="T4" fmla="*/ 145 w 543"/>
              <a:gd name="T5" fmla="*/ 474 h 544"/>
              <a:gd name="T6" fmla="*/ 70 w 543"/>
              <a:gd name="T7" fmla="*/ 145 h 544"/>
              <a:gd name="T8" fmla="*/ 398 w 543"/>
              <a:gd name="T9" fmla="*/ 7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544">
                <a:moveTo>
                  <a:pt x="398" y="70"/>
                </a:moveTo>
                <a:cubicBezTo>
                  <a:pt x="510" y="140"/>
                  <a:pt x="543" y="287"/>
                  <a:pt x="473" y="399"/>
                </a:cubicBezTo>
                <a:cubicBezTo>
                  <a:pt x="404" y="510"/>
                  <a:pt x="256" y="544"/>
                  <a:pt x="145" y="474"/>
                </a:cubicBezTo>
                <a:cubicBezTo>
                  <a:pt x="34" y="404"/>
                  <a:pt x="0" y="257"/>
                  <a:pt x="70" y="145"/>
                </a:cubicBezTo>
                <a:cubicBezTo>
                  <a:pt x="140" y="34"/>
                  <a:pt x="287" y="0"/>
                  <a:pt x="398" y="7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57"/>
          <p:cNvSpPr/>
          <p:nvPr/>
        </p:nvSpPr>
        <p:spPr bwMode="auto">
          <a:xfrm>
            <a:off x="422278" y="2438855"/>
            <a:ext cx="973138" cy="1935163"/>
          </a:xfrm>
          <a:custGeom>
            <a:avLst/>
            <a:gdLst>
              <a:gd name="T0" fmla="*/ 951 w 958"/>
              <a:gd name="T1" fmla="*/ 1905 h 1905"/>
              <a:gd name="T2" fmla="*/ 945 w 958"/>
              <a:gd name="T3" fmla="*/ 1902 h 1905"/>
              <a:gd name="T4" fmla="*/ 1 w 958"/>
              <a:gd name="T5" fmla="*/ 10 h 1905"/>
              <a:gd name="T6" fmla="*/ 4 w 958"/>
              <a:gd name="T7" fmla="*/ 1 h 1905"/>
              <a:gd name="T8" fmla="*/ 12 w 958"/>
              <a:gd name="T9" fmla="*/ 4 h 1905"/>
              <a:gd name="T10" fmla="*/ 956 w 958"/>
              <a:gd name="T11" fmla="*/ 1896 h 1905"/>
              <a:gd name="T12" fmla="*/ 953 w 958"/>
              <a:gd name="T13" fmla="*/ 1904 h 1905"/>
              <a:gd name="T14" fmla="*/ 951 w 958"/>
              <a:gd name="T15" fmla="*/ 1905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8" h="1905">
                <a:moveTo>
                  <a:pt x="951" y="1905"/>
                </a:moveTo>
                <a:cubicBezTo>
                  <a:pt x="949" y="1905"/>
                  <a:pt x="946" y="1904"/>
                  <a:pt x="945" y="1902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7"/>
                  <a:pt x="1" y="3"/>
                  <a:pt x="4" y="1"/>
                </a:cubicBezTo>
                <a:cubicBezTo>
                  <a:pt x="7" y="0"/>
                  <a:pt x="10" y="1"/>
                  <a:pt x="12" y="4"/>
                </a:cubicBezTo>
                <a:cubicBezTo>
                  <a:pt x="956" y="1896"/>
                  <a:pt x="956" y="1896"/>
                  <a:pt x="956" y="1896"/>
                </a:cubicBezTo>
                <a:cubicBezTo>
                  <a:pt x="958" y="1899"/>
                  <a:pt x="956" y="1903"/>
                  <a:pt x="953" y="1904"/>
                </a:cubicBezTo>
                <a:cubicBezTo>
                  <a:pt x="953" y="1905"/>
                  <a:pt x="952" y="1905"/>
                  <a:pt x="951" y="190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59"/>
          <p:cNvSpPr/>
          <p:nvPr/>
        </p:nvSpPr>
        <p:spPr bwMode="auto">
          <a:xfrm>
            <a:off x="422278" y="1019630"/>
            <a:ext cx="819150" cy="1431925"/>
          </a:xfrm>
          <a:custGeom>
            <a:avLst/>
            <a:gdLst>
              <a:gd name="T0" fmla="*/ 6 w 806"/>
              <a:gd name="T1" fmla="*/ 1409 h 1409"/>
              <a:gd name="T2" fmla="*/ 4 w 806"/>
              <a:gd name="T3" fmla="*/ 1408 h 1409"/>
              <a:gd name="T4" fmla="*/ 1 w 806"/>
              <a:gd name="T5" fmla="*/ 1400 h 1409"/>
              <a:gd name="T6" fmla="*/ 794 w 806"/>
              <a:gd name="T7" fmla="*/ 4 h 1409"/>
              <a:gd name="T8" fmla="*/ 802 w 806"/>
              <a:gd name="T9" fmla="*/ 1 h 1409"/>
              <a:gd name="T10" fmla="*/ 804 w 806"/>
              <a:gd name="T11" fmla="*/ 10 h 1409"/>
              <a:gd name="T12" fmla="*/ 12 w 806"/>
              <a:gd name="T13" fmla="*/ 1406 h 1409"/>
              <a:gd name="T14" fmla="*/ 6 w 806"/>
              <a:gd name="T15" fmla="*/ 1409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1409">
                <a:moveTo>
                  <a:pt x="6" y="1409"/>
                </a:moveTo>
                <a:cubicBezTo>
                  <a:pt x="5" y="1409"/>
                  <a:pt x="4" y="1409"/>
                  <a:pt x="4" y="1408"/>
                </a:cubicBezTo>
                <a:cubicBezTo>
                  <a:pt x="1" y="1406"/>
                  <a:pt x="0" y="1403"/>
                  <a:pt x="1" y="1400"/>
                </a:cubicBezTo>
                <a:cubicBezTo>
                  <a:pt x="794" y="4"/>
                  <a:pt x="794" y="4"/>
                  <a:pt x="794" y="4"/>
                </a:cubicBezTo>
                <a:cubicBezTo>
                  <a:pt x="795" y="1"/>
                  <a:pt x="799" y="0"/>
                  <a:pt x="802" y="1"/>
                </a:cubicBezTo>
                <a:cubicBezTo>
                  <a:pt x="805" y="3"/>
                  <a:pt x="806" y="7"/>
                  <a:pt x="804" y="10"/>
                </a:cubicBezTo>
                <a:cubicBezTo>
                  <a:pt x="12" y="1406"/>
                  <a:pt x="12" y="1406"/>
                  <a:pt x="12" y="1406"/>
                </a:cubicBezTo>
                <a:cubicBezTo>
                  <a:pt x="11" y="1408"/>
                  <a:pt x="9" y="1409"/>
                  <a:pt x="6" y="140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1" name="Freeform 60"/>
          <p:cNvSpPr/>
          <p:nvPr/>
        </p:nvSpPr>
        <p:spPr bwMode="auto">
          <a:xfrm rot="21439730">
            <a:off x="1263217" y="967857"/>
            <a:ext cx="2206471" cy="1571207"/>
          </a:xfrm>
          <a:custGeom>
            <a:avLst/>
            <a:gdLst>
              <a:gd name="T0" fmla="*/ 2332 w 2339"/>
              <a:gd name="T1" fmla="*/ 1665 h 1665"/>
              <a:gd name="T2" fmla="*/ 2329 w 2339"/>
              <a:gd name="T3" fmla="*/ 1664 h 1665"/>
              <a:gd name="T4" fmla="*/ 3 w 2339"/>
              <a:gd name="T5" fmla="*/ 11 h 1665"/>
              <a:gd name="T6" fmla="*/ 2 w 2339"/>
              <a:gd name="T7" fmla="*/ 3 h 1665"/>
              <a:gd name="T8" fmla="*/ 10 w 2339"/>
              <a:gd name="T9" fmla="*/ 2 h 1665"/>
              <a:gd name="T10" fmla="*/ 2335 w 2339"/>
              <a:gd name="T11" fmla="*/ 1654 h 1665"/>
              <a:gd name="T12" fmla="*/ 2337 w 2339"/>
              <a:gd name="T13" fmla="*/ 1662 h 1665"/>
              <a:gd name="T14" fmla="*/ 2332 w 2339"/>
              <a:gd name="T15" fmla="*/ 1665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9" h="1665">
                <a:moveTo>
                  <a:pt x="2332" y="1665"/>
                </a:moveTo>
                <a:cubicBezTo>
                  <a:pt x="2331" y="1665"/>
                  <a:pt x="2330" y="1665"/>
                  <a:pt x="2329" y="1664"/>
                </a:cubicBezTo>
                <a:cubicBezTo>
                  <a:pt x="3" y="11"/>
                  <a:pt x="3" y="11"/>
                  <a:pt x="3" y="11"/>
                </a:cubicBezTo>
                <a:cubicBezTo>
                  <a:pt x="1" y="10"/>
                  <a:pt x="0" y="6"/>
                  <a:pt x="2" y="3"/>
                </a:cubicBezTo>
                <a:cubicBezTo>
                  <a:pt x="4" y="0"/>
                  <a:pt x="8" y="0"/>
                  <a:pt x="10" y="2"/>
                </a:cubicBezTo>
                <a:cubicBezTo>
                  <a:pt x="2335" y="1654"/>
                  <a:pt x="2335" y="1654"/>
                  <a:pt x="2335" y="1654"/>
                </a:cubicBezTo>
                <a:cubicBezTo>
                  <a:pt x="2338" y="1656"/>
                  <a:pt x="2339" y="1660"/>
                  <a:pt x="2337" y="1662"/>
                </a:cubicBezTo>
                <a:cubicBezTo>
                  <a:pt x="2336" y="1664"/>
                  <a:pt x="2334" y="1665"/>
                  <a:pt x="2332" y="16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61"/>
          <p:cNvSpPr/>
          <p:nvPr/>
        </p:nvSpPr>
        <p:spPr bwMode="auto">
          <a:xfrm rot="21188738">
            <a:off x="1768773" y="2596183"/>
            <a:ext cx="1744625" cy="133350"/>
          </a:xfrm>
          <a:custGeom>
            <a:avLst/>
            <a:gdLst>
              <a:gd name="T0" fmla="*/ 6 w 1798"/>
              <a:gd name="T1" fmla="*/ 130 h 130"/>
              <a:gd name="T2" fmla="*/ 0 w 1798"/>
              <a:gd name="T3" fmla="*/ 125 h 130"/>
              <a:gd name="T4" fmla="*/ 6 w 1798"/>
              <a:gd name="T5" fmla="*/ 118 h 130"/>
              <a:gd name="T6" fmla="*/ 1792 w 1798"/>
              <a:gd name="T7" fmla="*/ 0 h 130"/>
              <a:gd name="T8" fmla="*/ 1798 w 1798"/>
              <a:gd name="T9" fmla="*/ 6 h 130"/>
              <a:gd name="T10" fmla="*/ 1792 w 1798"/>
              <a:gd name="T11" fmla="*/ 12 h 130"/>
              <a:gd name="T12" fmla="*/ 7 w 1798"/>
              <a:gd name="T13" fmla="*/ 130 h 130"/>
              <a:gd name="T14" fmla="*/ 6 w 1798"/>
              <a:gd name="T1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8" h="130">
                <a:moveTo>
                  <a:pt x="6" y="130"/>
                </a:moveTo>
                <a:cubicBezTo>
                  <a:pt x="3" y="130"/>
                  <a:pt x="1" y="128"/>
                  <a:pt x="0" y="125"/>
                </a:cubicBezTo>
                <a:cubicBezTo>
                  <a:pt x="0" y="121"/>
                  <a:pt x="3" y="118"/>
                  <a:pt x="6" y="118"/>
                </a:cubicBezTo>
                <a:cubicBezTo>
                  <a:pt x="1792" y="0"/>
                  <a:pt x="1792" y="0"/>
                  <a:pt x="1792" y="0"/>
                </a:cubicBezTo>
                <a:cubicBezTo>
                  <a:pt x="1795" y="0"/>
                  <a:pt x="1798" y="2"/>
                  <a:pt x="1798" y="6"/>
                </a:cubicBezTo>
                <a:cubicBezTo>
                  <a:pt x="1798" y="9"/>
                  <a:pt x="1796" y="12"/>
                  <a:pt x="1792" y="12"/>
                </a:cubicBezTo>
                <a:cubicBezTo>
                  <a:pt x="7" y="130"/>
                  <a:pt x="7" y="130"/>
                  <a:pt x="7" y="130"/>
                </a:cubicBezTo>
                <a:cubicBezTo>
                  <a:pt x="7" y="130"/>
                  <a:pt x="6" y="130"/>
                  <a:pt x="6" y="1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4" name="Freeform 63"/>
          <p:cNvSpPr/>
          <p:nvPr/>
        </p:nvSpPr>
        <p:spPr bwMode="auto">
          <a:xfrm>
            <a:off x="1227140" y="257630"/>
            <a:ext cx="1962150" cy="774700"/>
          </a:xfrm>
          <a:custGeom>
            <a:avLst/>
            <a:gdLst>
              <a:gd name="T0" fmla="*/ 7 w 1932"/>
              <a:gd name="T1" fmla="*/ 763 h 763"/>
              <a:gd name="T2" fmla="*/ 1 w 1932"/>
              <a:gd name="T3" fmla="*/ 759 h 763"/>
              <a:gd name="T4" fmla="*/ 5 w 1932"/>
              <a:gd name="T5" fmla="*/ 751 h 763"/>
              <a:gd name="T6" fmla="*/ 1923 w 1932"/>
              <a:gd name="T7" fmla="*/ 1 h 763"/>
              <a:gd name="T8" fmla="*/ 1931 w 1932"/>
              <a:gd name="T9" fmla="*/ 5 h 763"/>
              <a:gd name="T10" fmla="*/ 1927 w 1932"/>
              <a:gd name="T11" fmla="*/ 13 h 763"/>
              <a:gd name="T12" fmla="*/ 9 w 1932"/>
              <a:gd name="T13" fmla="*/ 762 h 763"/>
              <a:gd name="T14" fmla="*/ 7 w 1932"/>
              <a:gd name="T1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2" h="763">
                <a:moveTo>
                  <a:pt x="7" y="763"/>
                </a:moveTo>
                <a:cubicBezTo>
                  <a:pt x="4" y="763"/>
                  <a:pt x="2" y="761"/>
                  <a:pt x="1" y="759"/>
                </a:cubicBezTo>
                <a:cubicBezTo>
                  <a:pt x="0" y="756"/>
                  <a:pt x="2" y="752"/>
                  <a:pt x="5" y="751"/>
                </a:cubicBezTo>
                <a:cubicBezTo>
                  <a:pt x="1923" y="1"/>
                  <a:pt x="1923" y="1"/>
                  <a:pt x="1923" y="1"/>
                </a:cubicBezTo>
                <a:cubicBezTo>
                  <a:pt x="1926" y="0"/>
                  <a:pt x="1930" y="2"/>
                  <a:pt x="1931" y="5"/>
                </a:cubicBezTo>
                <a:cubicBezTo>
                  <a:pt x="1932" y="8"/>
                  <a:pt x="1931" y="11"/>
                  <a:pt x="1927" y="13"/>
                </a:cubicBezTo>
                <a:cubicBezTo>
                  <a:pt x="9" y="762"/>
                  <a:pt x="9" y="762"/>
                  <a:pt x="9" y="762"/>
                </a:cubicBezTo>
                <a:cubicBezTo>
                  <a:pt x="8" y="762"/>
                  <a:pt x="8" y="763"/>
                  <a:pt x="7" y="7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5" name="Freeform 64"/>
          <p:cNvSpPr/>
          <p:nvPr/>
        </p:nvSpPr>
        <p:spPr bwMode="auto">
          <a:xfrm>
            <a:off x="2654303" y="57605"/>
            <a:ext cx="534988" cy="212725"/>
          </a:xfrm>
          <a:custGeom>
            <a:avLst/>
            <a:gdLst>
              <a:gd name="T0" fmla="*/ 520 w 527"/>
              <a:gd name="T1" fmla="*/ 210 h 210"/>
              <a:gd name="T2" fmla="*/ 518 w 527"/>
              <a:gd name="T3" fmla="*/ 210 h 210"/>
              <a:gd name="T4" fmla="*/ 4 w 527"/>
              <a:gd name="T5" fmla="*/ 12 h 210"/>
              <a:gd name="T6" fmla="*/ 1 w 527"/>
              <a:gd name="T7" fmla="*/ 4 h 210"/>
              <a:gd name="T8" fmla="*/ 9 w 527"/>
              <a:gd name="T9" fmla="*/ 1 h 210"/>
              <a:gd name="T10" fmla="*/ 522 w 527"/>
              <a:gd name="T11" fmla="*/ 198 h 210"/>
              <a:gd name="T12" fmla="*/ 526 w 527"/>
              <a:gd name="T13" fmla="*/ 206 h 210"/>
              <a:gd name="T14" fmla="*/ 520 w 527"/>
              <a:gd name="T15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210">
                <a:moveTo>
                  <a:pt x="520" y="210"/>
                </a:moveTo>
                <a:cubicBezTo>
                  <a:pt x="520" y="210"/>
                  <a:pt x="519" y="210"/>
                  <a:pt x="518" y="210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1" y="4"/>
                </a:cubicBezTo>
                <a:cubicBezTo>
                  <a:pt x="2" y="1"/>
                  <a:pt x="6" y="0"/>
                  <a:pt x="9" y="1"/>
                </a:cubicBezTo>
                <a:cubicBezTo>
                  <a:pt x="522" y="198"/>
                  <a:pt x="522" y="198"/>
                  <a:pt x="522" y="198"/>
                </a:cubicBezTo>
                <a:cubicBezTo>
                  <a:pt x="526" y="200"/>
                  <a:pt x="527" y="203"/>
                  <a:pt x="526" y="206"/>
                </a:cubicBezTo>
                <a:cubicBezTo>
                  <a:pt x="525" y="209"/>
                  <a:pt x="523" y="210"/>
                  <a:pt x="520" y="21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6" name="Freeform 65"/>
          <p:cNvSpPr/>
          <p:nvPr/>
        </p:nvSpPr>
        <p:spPr bwMode="auto">
          <a:xfrm>
            <a:off x="3176590" y="257630"/>
            <a:ext cx="420688" cy="1263650"/>
          </a:xfrm>
          <a:custGeom>
            <a:avLst/>
            <a:gdLst>
              <a:gd name="T0" fmla="*/ 408 w 415"/>
              <a:gd name="T1" fmla="*/ 1243 h 1243"/>
              <a:gd name="T2" fmla="*/ 402 w 415"/>
              <a:gd name="T3" fmla="*/ 1239 h 1243"/>
              <a:gd name="T4" fmla="*/ 1 w 415"/>
              <a:gd name="T5" fmla="*/ 9 h 1243"/>
              <a:gd name="T6" fmla="*/ 4 w 415"/>
              <a:gd name="T7" fmla="*/ 1 h 1243"/>
              <a:gd name="T8" fmla="*/ 12 w 415"/>
              <a:gd name="T9" fmla="*/ 5 h 1243"/>
              <a:gd name="T10" fmla="*/ 413 w 415"/>
              <a:gd name="T11" fmla="*/ 1235 h 1243"/>
              <a:gd name="T12" fmla="*/ 410 w 415"/>
              <a:gd name="T13" fmla="*/ 1243 h 1243"/>
              <a:gd name="T14" fmla="*/ 408 w 415"/>
              <a:gd name="T15" fmla="*/ 1243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1243">
                <a:moveTo>
                  <a:pt x="408" y="1243"/>
                </a:moveTo>
                <a:cubicBezTo>
                  <a:pt x="405" y="1243"/>
                  <a:pt x="403" y="1241"/>
                  <a:pt x="402" y="1239"/>
                </a:cubicBezTo>
                <a:cubicBezTo>
                  <a:pt x="1" y="9"/>
                  <a:pt x="1" y="9"/>
                  <a:pt x="1" y="9"/>
                </a:cubicBezTo>
                <a:cubicBezTo>
                  <a:pt x="0" y="6"/>
                  <a:pt x="1" y="2"/>
                  <a:pt x="4" y="1"/>
                </a:cubicBezTo>
                <a:cubicBezTo>
                  <a:pt x="8" y="0"/>
                  <a:pt x="11" y="2"/>
                  <a:pt x="12" y="5"/>
                </a:cubicBezTo>
                <a:cubicBezTo>
                  <a:pt x="413" y="1235"/>
                  <a:pt x="413" y="1235"/>
                  <a:pt x="413" y="1235"/>
                </a:cubicBezTo>
                <a:cubicBezTo>
                  <a:pt x="415" y="1238"/>
                  <a:pt x="413" y="1242"/>
                  <a:pt x="410" y="1243"/>
                </a:cubicBezTo>
                <a:cubicBezTo>
                  <a:pt x="409" y="1243"/>
                  <a:pt x="408" y="1243"/>
                  <a:pt x="408" y="124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" name="Freeform 66"/>
          <p:cNvSpPr/>
          <p:nvPr/>
        </p:nvSpPr>
        <p:spPr bwMode="auto">
          <a:xfrm>
            <a:off x="1227140" y="1019630"/>
            <a:ext cx="2370138" cy="501650"/>
          </a:xfrm>
          <a:custGeom>
            <a:avLst/>
            <a:gdLst>
              <a:gd name="T0" fmla="*/ 2327 w 2333"/>
              <a:gd name="T1" fmla="*/ 493 h 493"/>
              <a:gd name="T2" fmla="*/ 2326 w 2333"/>
              <a:gd name="T3" fmla="*/ 493 h 493"/>
              <a:gd name="T4" fmla="*/ 6 w 2333"/>
              <a:gd name="T5" fmla="*/ 12 h 493"/>
              <a:gd name="T6" fmla="*/ 1 w 2333"/>
              <a:gd name="T7" fmla="*/ 5 h 493"/>
              <a:gd name="T8" fmla="*/ 8 w 2333"/>
              <a:gd name="T9" fmla="*/ 1 h 493"/>
              <a:gd name="T10" fmla="*/ 2328 w 2333"/>
              <a:gd name="T11" fmla="*/ 481 h 493"/>
              <a:gd name="T12" fmla="*/ 2333 w 2333"/>
              <a:gd name="T13" fmla="*/ 488 h 493"/>
              <a:gd name="T14" fmla="*/ 2327 w 2333"/>
              <a:gd name="T15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493">
                <a:moveTo>
                  <a:pt x="2327" y="493"/>
                </a:moveTo>
                <a:cubicBezTo>
                  <a:pt x="2326" y="493"/>
                  <a:pt x="2326" y="493"/>
                  <a:pt x="2326" y="493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1" y="5"/>
                </a:cubicBezTo>
                <a:cubicBezTo>
                  <a:pt x="2" y="2"/>
                  <a:pt x="5" y="0"/>
                  <a:pt x="8" y="1"/>
                </a:cubicBezTo>
                <a:cubicBezTo>
                  <a:pt x="2328" y="481"/>
                  <a:pt x="2328" y="481"/>
                  <a:pt x="2328" y="481"/>
                </a:cubicBezTo>
                <a:cubicBezTo>
                  <a:pt x="2331" y="482"/>
                  <a:pt x="2333" y="485"/>
                  <a:pt x="2333" y="488"/>
                </a:cubicBezTo>
                <a:cubicBezTo>
                  <a:pt x="2332" y="491"/>
                  <a:pt x="2330" y="493"/>
                  <a:pt x="2327" y="49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8" name="Freeform 67"/>
          <p:cNvSpPr/>
          <p:nvPr/>
        </p:nvSpPr>
        <p:spPr bwMode="auto">
          <a:xfrm>
            <a:off x="1227140" y="1019630"/>
            <a:ext cx="561975" cy="1812925"/>
          </a:xfrm>
          <a:custGeom>
            <a:avLst/>
            <a:gdLst>
              <a:gd name="T0" fmla="*/ 546 w 553"/>
              <a:gd name="T1" fmla="*/ 1783 h 1783"/>
              <a:gd name="T2" fmla="*/ 541 w 553"/>
              <a:gd name="T3" fmla="*/ 1779 h 1783"/>
              <a:gd name="T4" fmla="*/ 1 w 553"/>
              <a:gd name="T5" fmla="*/ 8 h 1783"/>
              <a:gd name="T6" fmla="*/ 5 w 553"/>
              <a:gd name="T7" fmla="*/ 1 h 1783"/>
              <a:gd name="T8" fmla="*/ 13 w 553"/>
              <a:gd name="T9" fmla="*/ 5 h 1783"/>
              <a:gd name="T10" fmla="*/ 552 w 553"/>
              <a:gd name="T11" fmla="*/ 1775 h 1783"/>
              <a:gd name="T12" fmla="*/ 548 w 553"/>
              <a:gd name="T13" fmla="*/ 1783 h 1783"/>
              <a:gd name="T14" fmla="*/ 546 w 553"/>
              <a:gd name="T15" fmla="*/ 1783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3" h="1783">
                <a:moveTo>
                  <a:pt x="546" y="1783"/>
                </a:moveTo>
                <a:cubicBezTo>
                  <a:pt x="544" y="1783"/>
                  <a:pt x="541" y="1782"/>
                  <a:pt x="541" y="1779"/>
                </a:cubicBezTo>
                <a:cubicBezTo>
                  <a:pt x="1" y="8"/>
                  <a:pt x="1" y="8"/>
                  <a:pt x="1" y="8"/>
                </a:cubicBezTo>
                <a:cubicBezTo>
                  <a:pt x="0" y="5"/>
                  <a:pt x="2" y="2"/>
                  <a:pt x="5" y="1"/>
                </a:cubicBezTo>
                <a:cubicBezTo>
                  <a:pt x="8" y="0"/>
                  <a:pt x="12" y="2"/>
                  <a:pt x="13" y="5"/>
                </a:cubicBezTo>
                <a:cubicBezTo>
                  <a:pt x="552" y="1775"/>
                  <a:pt x="552" y="1775"/>
                  <a:pt x="552" y="1775"/>
                </a:cubicBezTo>
                <a:cubicBezTo>
                  <a:pt x="553" y="1779"/>
                  <a:pt x="551" y="1782"/>
                  <a:pt x="548" y="1783"/>
                </a:cubicBezTo>
                <a:cubicBezTo>
                  <a:pt x="547" y="1783"/>
                  <a:pt x="547" y="1783"/>
                  <a:pt x="546" y="178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9" name="Freeform 68"/>
          <p:cNvSpPr/>
          <p:nvPr/>
        </p:nvSpPr>
        <p:spPr bwMode="auto">
          <a:xfrm>
            <a:off x="1227140" y="57605"/>
            <a:ext cx="1439863" cy="974725"/>
          </a:xfrm>
          <a:custGeom>
            <a:avLst/>
            <a:gdLst>
              <a:gd name="T0" fmla="*/ 7 w 1418"/>
              <a:gd name="T1" fmla="*/ 960 h 960"/>
              <a:gd name="T2" fmla="*/ 2 w 1418"/>
              <a:gd name="T3" fmla="*/ 957 h 960"/>
              <a:gd name="T4" fmla="*/ 3 w 1418"/>
              <a:gd name="T5" fmla="*/ 949 h 960"/>
              <a:gd name="T6" fmla="*/ 1408 w 1418"/>
              <a:gd name="T7" fmla="*/ 1 h 960"/>
              <a:gd name="T8" fmla="*/ 1416 w 1418"/>
              <a:gd name="T9" fmla="*/ 3 h 960"/>
              <a:gd name="T10" fmla="*/ 1415 w 1418"/>
              <a:gd name="T11" fmla="*/ 11 h 960"/>
              <a:gd name="T12" fmla="*/ 10 w 1418"/>
              <a:gd name="T13" fmla="*/ 959 h 960"/>
              <a:gd name="T14" fmla="*/ 7 w 1418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8" h="960">
                <a:moveTo>
                  <a:pt x="7" y="960"/>
                </a:moveTo>
                <a:cubicBezTo>
                  <a:pt x="5" y="960"/>
                  <a:pt x="3" y="959"/>
                  <a:pt x="2" y="957"/>
                </a:cubicBezTo>
                <a:cubicBezTo>
                  <a:pt x="0" y="954"/>
                  <a:pt x="1" y="950"/>
                  <a:pt x="3" y="949"/>
                </a:cubicBezTo>
                <a:cubicBezTo>
                  <a:pt x="1408" y="1"/>
                  <a:pt x="1408" y="1"/>
                  <a:pt x="1408" y="1"/>
                </a:cubicBezTo>
                <a:cubicBezTo>
                  <a:pt x="1411" y="0"/>
                  <a:pt x="1415" y="0"/>
                  <a:pt x="1416" y="3"/>
                </a:cubicBezTo>
                <a:cubicBezTo>
                  <a:pt x="1418" y="6"/>
                  <a:pt x="1418" y="9"/>
                  <a:pt x="1415" y="11"/>
                </a:cubicBezTo>
                <a:cubicBezTo>
                  <a:pt x="10" y="959"/>
                  <a:pt x="10" y="959"/>
                  <a:pt x="10" y="959"/>
                </a:cubicBezTo>
                <a:cubicBezTo>
                  <a:pt x="9" y="959"/>
                  <a:pt x="8" y="960"/>
                  <a:pt x="7" y="96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Freeform 72"/>
          <p:cNvSpPr/>
          <p:nvPr/>
        </p:nvSpPr>
        <p:spPr bwMode="auto">
          <a:xfrm>
            <a:off x="4346578" y="24268"/>
            <a:ext cx="1111250" cy="158750"/>
          </a:xfrm>
          <a:custGeom>
            <a:avLst/>
            <a:gdLst>
              <a:gd name="T0" fmla="*/ 1088 w 1094"/>
              <a:gd name="T1" fmla="*/ 155 h 155"/>
              <a:gd name="T2" fmla="*/ 1087 w 1094"/>
              <a:gd name="T3" fmla="*/ 155 h 155"/>
              <a:gd name="T4" fmla="*/ 5 w 1094"/>
              <a:gd name="T5" fmla="*/ 12 h 155"/>
              <a:gd name="T6" fmla="*/ 0 w 1094"/>
              <a:gd name="T7" fmla="*/ 5 h 155"/>
              <a:gd name="T8" fmla="*/ 7 w 1094"/>
              <a:gd name="T9" fmla="*/ 0 h 155"/>
              <a:gd name="T10" fmla="*/ 1089 w 1094"/>
              <a:gd name="T11" fmla="*/ 143 h 155"/>
              <a:gd name="T12" fmla="*/ 1094 w 1094"/>
              <a:gd name="T13" fmla="*/ 150 h 155"/>
              <a:gd name="T14" fmla="*/ 1088 w 1094"/>
              <a:gd name="T15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4" h="155">
                <a:moveTo>
                  <a:pt x="1088" y="155"/>
                </a:moveTo>
                <a:cubicBezTo>
                  <a:pt x="1088" y="155"/>
                  <a:pt x="1087" y="155"/>
                  <a:pt x="1087" y="15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0" y="5"/>
                </a:cubicBezTo>
                <a:cubicBezTo>
                  <a:pt x="1" y="2"/>
                  <a:pt x="4" y="0"/>
                  <a:pt x="7" y="0"/>
                </a:cubicBezTo>
                <a:cubicBezTo>
                  <a:pt x="1089" y="143"/>
                  <a:pt x="1089" y="143"/>
                  <a:pt x="1089" y="143"/>
                </a:cubicBezTo>
                <a:cubicBezTo>
                  <a:pt x="1092" y="144"/>
                  <a:pt x="1094" y="147"/>
                  <a:pt x="1094" y="150"/>
                </a:cubicBezTo>
                <a:cubicBezTo>
                  <a:pt x="1093" y="153"/>
                  <a:pt x="1091" y="155"/>
                  <a:pt x="1088" y="1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73"/>
          <p:cNvSpPr/>
          <p:nvPr/>
        </p:nvSpPr>
        <p:spPr bwMode="auto">
          <a:xfrm>
            <a:off x="5445128" y="168730"/>
            <a:ext cx="1619247" cy="887569"/>
          </a:xfrm>
          <a:custGeom>
            <a:avLst/>
            <a:gdLst>
              <a:gd name="T0" fmla="*/ 2006 w 2013"/>
              <a:gd name="T1" fmla="*/ 1103 h 1103"/>
              <a:gd name="T2" fmla="*/ 2003 w 2013"/>
              <a:gd name="T3" fmla="*/ 1103 h 1103"/>
              <a:gd name="T4" fmla="*/ 4 w 2013"/>
              <a:gd name="T5" fmla="*/ 12 h 1103"/>
              <a:gd name="T6" fmla="*/ 2 w 2013"/>
              <a:gd name="T7" fmla="*/ 4 h 1103"/>
              <a:gd name="T8" fmla="*/ 10 w 2013"/>
              <a:gd name="T9" fmla="*/ 2 h 1103"/>
              <a:gd name="T10" fmla="*/ 2009 w 2013"/>
              <a:gd name="T11" fmla="*/ 1092 h 1103"/>
              <a:gd name="T12" fmla="*/ 2011 w 2013"/>
              <a:gd name="T13" fmla="*/ 1100 h 1103"/>
              <a:gd name="T14" fmla="*/ 2006 w 2013"/>
              <a:gd name="T15" fmla="*/ 1103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3" h="1103">
                <a:moveTo>
                  <a:pt x="2006" y="1103"/>
                </a:moveTo>
                <a:cubicBezTo>
                  <a:pt x="2005" y="1103"/>
                  <a:pt x="2004" y="1103"/>
                  <a:pt x="2003" y="1103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2" y="4"/>
                </a:cubicBezTo>
                <a:cubicBezTo>
                  <a:pt x="3" y="1"/>
                  <a:pt x="7" y="0"/>
                  <a:pt x="10" y="2"/>
                </a:cubicBezTo>
                <a:cubicBezTo>
                  <a:pt x="2009" y="1092"/>
                  <a:pt x="2009" y="1092"/>
                  <a:pt x="2009" y="1092"/>
                </a:cubicBezTo>
                <a:cubicBezTo>
                  <a:pt x="2012" y="1094"/>
                  <a:pt x="2013" y="1097"/>
                  <a:pt x="2011" y="1100"/>
                </a:cubicBezTo>
                <a:cubicBezTo>
                  <a:pt x="2010" y="1102"/>
                  <a:pt x="2008" y="1103"/>
                  <a:pt x="2006" y="11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74"/>
          <p:cNvSpPr/>
          <p:nvPr/>
        </p:nvSpPr>
        <p:spPr bwMode="auto">
          <a:xfrm>
            <a:off x="6229353" y="-1064419"/>
            <a:ext cx="836613" cy="2128838"/>
          </a:xfrm>
          <a:custGeom>
            <a:avLst/>
            <a:gdLst>
              <a:gd name="T0" fmla="*/ 817 w 824"/>
              <a:gd name="T1" fmla="*/ 2096 h 2096"/>
              <a:gd name="T2" fmla="*/ 811 w 824"/>
              <a:gd name="T3" fmla="*/ 2093 h 2096"/>
              <a:gd name="T4" fmla="*/ 1 w 824"/>
              <a:gd name="T5" fmla="*/ 9 h 2096"/>
              <a:gd name="T6" fmla="*/ 4 w 824"/>
              <a:gd name="T7" fmla="*/ 1 h 2096"/>
              <a:gd name="T8" fmla="*/ 12 w 824"/>
              <a:gd name="T9" fmla="*/ 4 h 2096"/>
              <a:gd name="T10" fmla="*/ 822 w 824"/>
              <a:gd name="T11" fmla="*/ 2088 h 2096"/>
              <a:gd name="T12" fmla="*/ 819 w 824"/>
              <a:gd name="T13" fmla="*/ 2096 h 2096"/>
              <a:gd name="T14" fmla="*/ 817 w 824"/>
              <a:gd name="T15" fmla="*/ 2096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4" h="2096">
                <a:moveTo>
                  <a:pt x="817" y="2096"/>
                </a:moveTo>
                <a:cubicBezTo>
                  <a:pt x="814" y="2096"/>
                  <a:pt x="812" y="2095"/>
                  <a:pt x="811" y="2093"/>
                </a:cubicBezTo>
                <a:cubicBezTo>
                  <a:pt x="1" y="9"/>
                  <a:pt x="1" y="9"/>
                  <a:pt x="1" y="9"/>
                </a:cubicBezTo>
                <a:cubicBezTo>
                  <a:pt x="0" y="5"/>
                  <a:pt x="1" y="2"/>
                  <a:pt x="4" y="1"/>
                </a:cubicBezTo>
                <a:cubicBezTo>
                  <a:pt x="7" y="0"/>
                  <a:pt x="11" y="1"/>
                  <a:pt x="12" y="4"/>
                </a:cubicBezTo>
                <a:cubicBezTo>
                  <a:pt x="822" y="2088"/>
                  <a:pt x="822" y="2088"/>
                  <a:pt x="822" y="2088"/>
                </a:cubicBezTo>
                <a:cubicBezTo>
                  <a:pt x="824" y="2091"/>
                  <a:pt x="822" y="2095"/>
                  <a:pt x="819" y="2096"/>
                </a:cubicBezTo>
                <a:cubicBezTo>
                  <a:pt x="818" y="2096"/>
                  <a:pt x="818" y="2096"/>
                  <a:pt x="817" y="209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75"/>
          <p:cNvSpPr/>
          <p:nvPr/>
        </p:nvSpPr>
        <p:spPr bwMode="auto">
          <a:xfrm>
            <a:off x="5445128" y="-839332"/>
            <a:ext cx="1220788" cy="1022350"/>
          </a:xfrm>
          <a:custGeom>
            <a:avLst/>
            <a:gdLst>
              <a:gd name="T0" fmla="*/ 7 w 1202"/>
              <a:gd name="T1" fmla="*/ 1006 h 1006"/>
              <a:gd name="T2" fmla="*/ 2 w 1202"/>
              <a:gd name="T3" fmla="*/ 1004 h 1006"/>
              <a:gd name="T4" fmla="*/ 3 w 1202"/>
              <a:gd name="T5" fmla="*/ 996 h 1006"/>
              <a:gd name="T6" fmla="*/ 1191 w 1202"/>
              <a:gd name="T7" fmla="*/ 2 h 1006"/>
              <a:gd name="T8" fmla="*/ 1200 w 1202"/>
              <a:gd name="T9" fmla="*/ 2 h 1006"/>
              <a:gd name="T10" fmla="*/ 1199 w 1202"/>
              <a:gd name="T11" fmla="*/ 11 h 1006"/>
              <a:gd name="T12" fmla="*/ 11 w 1202"/>
              <a:gd name="T13" fmla="*/ 1005 h 1006"/>
              <a:gd name="T14" fmla="*/ 7 w 1202"/>
              <a:gd name="T1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2" h="1006">
                <a:moveTo>
                  <a:pt x="7" y="1006"/>
                </a:moveTo>
                <a:cubicBezTo>
                  <a:pt x="5" y="1006"/>
                  <a:pt x="4" y="1005"/>
                  <a:pt x="2" y="1004"/>
                </a:cubicBezTo>
                <a:cubicBezTo>
                  <a:pt x="0" y="1001"/>
                  <a:pt x="1" y="998"/>
                  <a:pt x="3" y="996"/>
                </a:cubicBezTo>
                <a:cubicBezTo>
                  <a:pt x="1191" y="2"/>
                  <a:pt x="1191" y="2"/>
                  <a:pt x="1191" y="2"/>
                </a:cubicBezTo>
                <a:cubicBezTo>
                  <a:pt x="1194" y="0"/>
                  <a:pt x="1198" y="0"/>
                  <a:pt x="1200" y="2"/>
                </a:cubicBezTo>
                <a:cubicBezTo>
                  <a:pt x="1202" y="5"/>
                  <a:pt x="1202" y="9"/>
                  <a:pt x="1199" y="11"/>
                </a:cubicBezTo>
                <a:cubicBezTo>
                  <a:pt x="11" y="1005"/>
                  <a:pt x="11" y="1005"/>
                  <a:pt x="11" y="1005"/>
                </a:cubicBezTo>
                <a:cubicBezTo>
                  <a:pt x="10" y="1006"/>
                  <a:pt x="8" y="1006"/>
                  <a:pt x="7" y="100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76"/>
          <p:cNvSpPr/>
          <p:nvPr/>
        </p:nvSpPr>
        <p:spPr bwMode="auto">
          <a:xfrm>
            <a:off x="3582990" y="168730"/>
            <a:ext cx="1876425" cy="1352550"/>
          </a:xfrm>
          <a:custGeom>
            <a:avLst/>
            <a:gdLst>
              <a:gd name="T0" fmla="*/ 7 w 1846"/>
              <a:gd name="T1" fmla="*/ 1330 h 1330"/>
              <a:gd name="T2" fmla="*/ 2 w 1846"/>
              <a:gd name="T3" fmla="*/ 1327 h 1330"/>
              <a:gd name="T4" fmla="*/ 3 w 1846"/>
              <a:gd name="T5" fmla="*/ 1319 h 1330"/>
              <a:gd name="T6" fmla="*/ 1835 w 1846"/>
              <a:gd name="T7" fmla="*/ 2 h 1330"/>
              <a:gd name="T8" fmla="*/ 1844 w 1846"/>
              <a:gd name="T9" fmla="*/ 4 h 1330"/>
              <a:gd name="T10" fmla="*/ 1842 w 1846"/>
              <a:gd name="T11" fmla="*/ 12 h 1330"/>
              <a:gd name="T12" fmla="*/ 10 w 1846"/>
              <a:gd name="T13" fmla="*/ 1329 h 1330"/>
              <a:gd name="T14" fmla="*/ 7 w 1846"/>
              <a:gd name="T15" fmla="*/ 1330 h 1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6" h="1330">
                <a:moveTo>
                  <a:pt x="7" y="1330"/>
                </a:moveTo>
                <a:cubicBezTo>
                  <a:pt x="5" y="1330"/>
                  <a:pt x="3" y="1329"/>
                  <a:pt x="2" y="1327"/>
                </a:cubicBezTo>
                <a:cubicBezTo>
                  <a:pt x="0" y="1325"/>
                  <a:pt x="1" y="1321"/>
                  <a:pt x="3" y="1319"/>
                </a:cubicBezTo>
                <a:cubicBezTo>
                  <a:pt x="1835" y="2"/>
                  <a:pt x="1835" y="2"/>
                  <a:pt x="1835" y="2"/>
                </a:cubicBezTo>
                <a:cubicBezTo>
                  <a:pt x="1838" y="0"/>
                  <a:pt x="1842" y="1"/>
                  <a:pt x="1844" y="4"/>
                </a:cubicBezTo>
                <a:cubicBezTo>
                  <a:pt x="1846" y="6"/>
                  <a:pt x="1845" y="10"/>
                  <a:pt x="1842" y="12"/>
                </a:cubicBezTo>
                <a:cubicBezTo>
                  <a:pt x="10" y="1329"/>
                  <a:pt x="10" y="1329"/>
                  <a:pt x="10" y="1329"/>
                </a:cubicBezTo>
                <a:cubicBezTo>
                  <a:pt x="9" y="1329"/>
                  <a:pt x="8" y="1330"/>
                  <a:pt x="7" y="13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80"/>
          <p:cNvSpPr/>
          <p:nvPr/>
        </p:nvSpPr>
        <p:spPr bwMode="auto">
          <a:xfrm>
            <a:off x="3582990" y="24268"/>
            <a:ext cx="776288" cy="1497013"/>
          </a:xfrm>
          <a:custGeom>
            <a:avLst/>
            <a:gdLst>
              <a:gd name="T0" fmla="*/ 7 w 764"/>
              <a:gd name="T1" fmla="*/ 1473 h 1473"/>
              <a:gd name="T2" fmla="*/ 4 w 764"/>
              <a:gd name="T3" fmla="*/ 1472 h 1473"/>
              <a:gd name="T4" fmla="*/ 1 w 764"/>
              <a:gd name="T5" fmla="*/ 1464 h 1473"/>
              <a:gd name="T6" fmla="*/ 752 w 764"/>
              <a:gd name="T7" fmla="*/ 4 h 1473"/>
              <a:gd name="T8" fmla="*/ 760 w 764"/>
              <a:gd name="T9" fmla="*/ 2 h 1473"/>
              <a:gd name="T10" fmla="*/ 762 w 764"/>
              <a:gd name="T11" fmla="*/ 10 h 1473"/>
              <a:gd name="T12" fmla="*/ 12 w 764"/>
              <a:gd name="T13" fmla="*/ 1470 h 1473"/>
              <a:gd name="T14" fmla="*/ 7 w 764"/>
              <a:gd name="T15" fmla="*/ 1473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4" h="1473">
                <a:moveTo>
                  <a:pt x="7" y="1473"/>
                </a:moveTo>
                <a:cubicBezTo>
                  <a:pt x="6" y="1473"/>
                  <a:pt x="5" y="1473"/>
                  <a:pt x="4" y="1472"/>
                </a:cubicBezTo>
                <a:cubicBezTo>
                  <a:pt x="1" y="1471"/>
                  <a:pt x="0" y="1467"/>
                  <a:pt x="1" y="1464"/>
                </a:cubicBezTo>
                <a:cubicBezTo>
                  <a:pt x="752" y="4"/>
                  <a:pt x="752" y="4"/>
                  <a:pt x="752" y="4"/>
                </a:cubicBezTo>
                <a:cubicBezTo>
                  <a:pt x="753" y="1"/>
                  <a:pt x="757" y="0"/>
                  <a:pt x="760" y="2"/>
                </a:cubicBezTo>
                <a:cubicBezTo>
                  <a:pt x="763" y="3"/>
                  <a:pt x="764" y="7"/>
                  <a:pt x="762" y="10"/>
                </a:cubicBezTo>
                <a:cubicBezTo>
                  <a:pt x="12" y="1470"/>
                  <a:pt x="12" y="1470"/>
                  <a:pt x="12" y="1470"/>
                </a:cubicBezTo>
                <a:cubicBezTo>
                  <a:pt x="11" y="1472"/>
                  <a:pt x="9" y="1473"/>
                  <a:pt x="7" y="147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81"/>
          <p:cNvSpPr/>
          <p:nvPr/>
        </p:nvSpPr>
        <p:spPr bwMode="auto">
          <a:xfrm rot="5400000">
            <a:off x="696925" y="11562"/>
            <a:ext cx="1543050" cy="482600"/>
          </a:xfrm>
          <a:custGeom>
            <a:avLst/>
            <a:gdLst>
              <a:gd name="T0" fmla="*/ 1512 w 1519"/>
              <a:gd name="T1" fmla="*/ 476 h 476"/>
              <a:gd name="T2" fmla="*/ 1510 w 1519"/>
              <a:gd name="T3" fmla="*/ 475 h 476"/>
              <a:gd name="T4" fmla="*/ 5 w 1519"/>
              <a:gd name="T5" fmla="*/ 12 h 476"/>
              <a:gd name="T6" fmla="*/ 1 w 1519"/>
              <a:gd name="T7" fmla="*/ 5 h 476"/>
              <a:gd name="T8" fmla="*/ 9 w 1519"/>
              <a:gd name="T9" fmla="*/ 1 h 476"/>
              <a:gd name="T10" fmla="*/ 1514 w 1519"/>
              <a:gd name="T11" fmla="*/ 464 h 476"/>
              <a:gd name="T12" fmla="*/ 1518 w 1519"/>
              <a:gd name="T13" fmla="*/ 471 h 476"/>
              <a:gd name="T14" fmla="*/ 1512 w 1519"/>
              <a:gd name="T15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9" h="476">
                <a:moveTo>
                  <a:pt x="1512" y="476"/>
                </a:moveTo>
                <a:cubicBezTo>
                  <a:pt x="1511" y="476"/>
                  <a:pt x="1511" y="476"/>
                  <a:pt x="1510" y="47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5" y="0"/>
                  <a:pt x="9" y="1"/>
                </a:cubicBezTo>
                <a:cubicBezTo>
                  <a:pt x="1514" y="464"/>
                  <a:pt x="1514" y="464"/>
                  <a:pt x="1514" y="464"/>
                </a:cubicBezTo>
                <a:cubicBezTo>
                  <a:pt x="1517" y="465"/>
                  <a:pt x="1519" y="468"/>
                  <a:pt x="1518" y="471"/>
                </a:cubicBezTo>
                <a:cubicBezTo>
                  <a:pt x="1517" y="474"/>
                  <a:pt x="1514" y="476"/>
                  <a:pt x="1512" y="47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85"/>
          <p:cNvSpPr/>
          <p:nvPr/>
        </p:nvSpPr>
        <p:spPr bwMode="auto">
          <a:xfrm>
            <a:off x="1381128" y="2819855"/>
            <a:ext cx="407988" cy="1554163"/>
          </a:xfrm>
          <a:custGeom>
            <a:avLst/>
            <a:gdLst>
              <a:gd name="T0" fmla="*/ 7 w 401"/>
              <a:gd name="T1" fmla="*/ 1530 h 1530"/>
              <a:gd name="T2" fmla="*/ 5 w 401"/>
              <a:gd name="T3" fmla="*/ 1530 h 1530"/>
              <a:gd name="T4" fmla="*/ 1 w 401"/>
              <a:gd name="T5" fmla="*/ 1522 h 1530"/>
              <a:gd name="T6" fmla="*/ 388 w 401"/>
              <a:gd name="T7" fmla="*/ 5 h 1530"/>
              <a:gd name="T8" fmla="*/ 396 w 401"/>
              <a:gd name="T9" fmla="*/ 0 h 1530"/>
              <a:gd name="T10" fmla="*/ 400 w 401"/>
              <a:gd name="T11" fmla="*/ 8 h 1530"/>
              <a:gd name="T12" fmla="*/ 13 w 401"/>
              <a:gd name="T13" fmla="*/ 1525 h 1530"/>
              <a:gd name="T14" fmla="*/ 7 w 401"/>
              <a:gd name="T15" fmla="*/ 1530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1" h="1530">
                <a:moveTo>
                  <a:pt x="7" y="1530"/>
                </a:moveTo>
                <a:cubicBezTo>
                  <a:pt x="6" y="1530"/>
                  <a:pt x="6" y="1530"/>
                  <a:pt x="5" y="1530"/>
                </a:cubicBezTo>
                <a:cubicBezTo>
                  <a:pt x="2" y="1529"/>
                  <a:pt x="0" y="1526"/>
                  <a:pt x="1" y="1522"/>
                </a:cubicBezTo>
                <a:cubicBezTo>
                  <a:pt x="388" y="5"/>
                  <a:pt x="388" y="5"/>
                  <a:pt x="388" y="5"/>
                </a:cubicBezTo>
                <a:cubicBezTo>
                  <a:pt x="389" y="2"/>
                  <a:pt x="393" y="0"/>
                  <a:pt x="396" y="0"/>
                </a:cubicBezTo>
                <a:cubicBezTo>
                  <a:pt x="399" y="1"/>
                  <a:pt x="401" y="4"/>
                  <a:pt x="400" y="8"/>
                </a:cubicBezTo>
                <a:cubicBezTo>
                  <a:pt x="13" y="1525"/>
                  <a:pt x="13" y="1525"/>
                  <a:pt x="13" y="1525"/>
                </a:cubicBezTo>
                <a:cubicBezTo>
                  <a:pt x="12" y="1528"/>
                  <a:pt x="9" y="1530"/>
                  <a:pt x="7" y="15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86"/>
          <p:cNvSpPr/>
          <p:nvPr/>
        </p:nvSpPr>
        <p:spPr bwMode="auto">
          <a:xfrm>
            <a:off x="-1516060" y="3354843"/>
            <a:ext cx="2911475" cy="1019175"/>
          </a:xfrm>
          <a:custGeom>
            <a:avLst/>
            <a:gdLst>
              <a:gd name="T0" fmla="*/ 2858 w 2865"/>
              <a:gd name="T1" fmla="*/ 1003 h 1003"/>
              <a:gd name="T2" fmla="*/ 2856 w 2865"/>
              <a:gd name="T3" fmla="*/ 1003 h 1003"/>
              <a:gd name="T4" fmla="*/ 5 w 2865"/>
              <a:gd name="T5" fmla="*/ 13 h 1003"/>
              <a:gd name="T6" fmla="*/ 1 w 2865"/>
              <a:gd name="T7" fmla="*/ 5 h 1003"/>
              <a:gd name="T8" fmla="*/ 9 w 2865"/>
              <a:gd name="T9" fmla="*/ 1 h 1003"/>
              <a:gd name="T10" fmla="*/ 2860 w 2865"/>
              <a:gd name="T11" fmla="*/ 991 h 1003"/>
              <a:gd name="T12" fmla="*/ 2863 w 2865"/>
              <a:gd name="T13" fmla="*/ 999 h 1003"/>
              <a:gd name="T14" fmla="*/ 2858 w 2865"/>
              <a:gd name="T15" fmla="*/ 1003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5" h="1003">
                <a:moveTo>
                  <a:pt x="2858" y="1003"/>
                </a:moveTo>
                <a:cubicBezTo>
                  <a:pt x="2857" y="1003"/>
                  <a:pt x="2856" y="1003"/>
                  <a:pt x="2856" y="100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6" y="0"/>
                  <a:pt x="9" y="1"/>
                </a:cubicBezTo>
                <a:cubicBezTo>
                  <a:pt x="2860" y="991"/>
                  <a:pt x="2860" y="991"/>
                  <a:pt x="2860" y="991"/>
                </a:cubicBezTo>
                <a:cubicBezTo>
                  <a:pt x="2863" y="992"/>
                  <a:pt x="2865" y="996"/>
                  <a:pt x="2863" y="999"/>
                </a:cubicBezTo>
                <a:cubicBezTo>
                  <a:pt x="2863" y="1001"/>
                  <a:pt x="2860" y="1003"/>
                  <a:pt x="2858" y="10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Freeform 87"/>
          <p:cNvSpPr/>
          <p:nvPr/>
        </p:nvSpPr>
        <p:spPr bwMode="auto">
          <a:xfrm>
            <a:off x="1227140" y="1019630"/>
            <a:ext cx="166688" cy="3354388"/>
          </a:xfrm>
          <a:custGeom>
            <a:avLst/>
            <a:gdLst>
              <a:gd name="T0" fmla="*/ 158 w 164"/>
              <a:gd name="T1" fmla="*/ 3301 h 3301"/>
              <a:gd name="T2" fmla="*/ 152 w 164"/>
              <a:gd name="T3" fmla="*/ 3295 h 3301"/>
              <a:gd name="T4" fmla="*/ 0 w 164"/>
              <a:gd name="T5" fmla="*/ 7 h 3301"/>
              <a:gd name="T6" fmla="*/ 6 w 164"/>
              <a:gd name="T7" fmla="*/ 1 h 3301"/>
              <a:gd name="T8" fmla="*/ 12 w 164"/>
              <a:gd name="T9" fmla="*/ 6 h 3301"/>
              <a:gd name="T10" fmla="*/ 164 w 164"/>
              <a:gd name="T11" fmla="*/ 3295 h 3301"/>
              <a:gd name="T12" fmla="*/ 158 w 164"/>
              <a:gd name="T13" fmla="*/ 3301 h 3301"/>
              <a:gd name="T14" fmla="*/ 158 w 164"/>
              <a:gd name="T15" fmla="*/ 3301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3301">
                <a:moveTo>
                  <a:pt x="158" y="3301"/>
                </a:moveTo>
                <a:cubicBezTo>
                  <a:pt x="155" y="3301"/>
                  <a:pt x="152" y="3298"/>
                  <a:pt x="152" y="329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6" y="1"/>
                </a:cubicBezTo>
                <a:cubicBezTo>
                  <a:pt x="9" y="0"/>
                  <a:pt x="12" y="3"/>
                  <a:pt x="12" y="6"/>
                </a:cubicBezTo>
                <a:cubicBezTo>
                  <a:pt x="164" y="3295"/>
                  <a:pt x="164" y="3295"/>
                  <a:pt x="164" y="3295"/>
                </a:cubicBezTo>
                <a:cubicBezTo>
                  <a:pt x="164" y="3298"/>
                  <a:pt x="161" y="3301"/>
                  <a:pt x="158" y="3301"/>
                </a:cubicBezTo>
                <a:cubicBezTo>
                  <a:pt x="158" y="3301"/>
                  <a:pt x="158" y="3301"/>
                  <a:pt x="158" y="3301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Freeform 91"/>
          <p:cNvSpPr/>
          <p:nvPr/>
        </p:nvSpPr>
        <p:spPr bwMode="auto">
          <a:xfrm>
            <a:off x="346077" y="2373768"/>
            <a:ext cx="155575" cy="136525"/>
          </a:xfrm>
          <a:custGeom>
            <a:avLst/>
            <a:gdLst>
              <a:gd name="T0" fmla="*/ 77 w 153"/>
              <a:gd name="T1" fmla="*/ 0 h 134"/>
              <a:gd name="T2" fmla="*/ 20 w 153"/>
              <a:gd name="T3" fmla="*/ 31 h 134"/>
              <a:gd name="T4" fmla="*/ 41 w 153"/>
              <a:gd name="T5" fmla="*/ 124 h 134"/>
              <a:gd name="T6" fmla="*/ 77 w 153"/>
              <a:gd name="T7" fmla="*/ 134 h 134"/>
              <a:gd name="T8" fmla="*/ 133 w 153"/>
              <a:gd name="T9" fmla="*/ 103 h 134"/>
              <a:gd name="T10" fmla="*/ 112 w 153"/>
              <a:gd name="T11" fmla="*/ 10 h 134"/>
              <a:gd name="T12" fmla="*/ 77 w 153"/>
              <a:gd name="T1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34">
                <a:moveTo>
                  <a:pt x="77" y="0"/>
                </a:moveTo>
                <a:cubicBezTo>
                  <a:pt x="54" y="0"/>
                  <a:pt x="33" y="11"/>
                  <a:pt x="20" y="31"/>
                </a:cubicBezTo>
                <a:cubicBezTo>
                  <a:pt x="0" y="63"/>
                  <a:pt x="10" y="104"/>
                  <a:pt x="41" y="124"/>
                </a:cubicBezTo>
                <a:cubicBezTo>
                  <a:pt x="52" y="131"/>
                  <a:pt x="64" y="134"/>
                  <a:pt x="77" y="134"/>
                </a:cubicBezTo>
                <a:cubicBezTo>
                  <a:pt x="99" y="134"/>
                  <a:pt x="121" y="123"/>
                  <a:pt x="133" y="103"/>
                </a:cubicBezTo>
                <a:cubicBezTo>
                  <a:pt x="153" y="71"/>
                  <a:pt x="144" y="30"/>
                  <a:pt x="112" y="10"/>
                </a:cubicBezTo>
                <a:cubicBezTo>
                  <a:pt x="101" y="3"/>
                  <a:pt x="89" y="0"/>
                  <a:pt x="77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95"/>
          <p:cNvSpPr/>
          <p:nvPr/>
        </p:nvSpPr>
        <p:spPr bwMode="auto">
          <a:xfrm>
            <a:off x="1108077" y="918030"/>
            <a:ext cx="241300" cy="212725"/>
          </a:xfrm>
          <a:custGeom>
            <a:avLst/>
            <a:gdLst>
              <a:gd name="T0" fmla="*/ 119 w 238"/>
              <a:gd name="T1" fmla="*/ 0 h 210"/>
              <a:gd name="T2" fmla="*/ 30 w 238"/>
              <a:gd name="T3" fmla="*/ 49 h 210"/>
              <a:gd name="T4" fmla="*/ 63 w 238"/>
              <a:gd name="T5" fmla="*/ 194 h 210"/>
              <a:gd name="T6" fmla="*/ 119 w 238"/>
              <a:gd name="T7" fmla="*/ 210 h 210"/>
              <a:gd name="T8" fmla="*/ 208 w 238"/>
              <a:gd name="T9" fmla="*/ 161 h 210"/>
              <a:gd name="T10" fmla="*/ 175 w 238"/>
              <a:gd name="T11" fmla="*/ 16 h 210"/>
              <a:gd name="T12" fmla="*/ 119 w 238"/>
              <a:gd name="T1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210">
                <a:moveTo>
                  <a:pt x="119" y="0"/>
                </a:moveTo>
                <a:cubicBezTo>
                  <a:pt x="84" y="0"/>
                  <a:pt x="50" y="17"/>
                  <a:pt x="30" y="49"/>
                </a:cubicBezTo>
                <a:cubicBezTo>
                  <a:pt x="0" y="98"/>
                  <a:pt x="14" y="163"/>
                  <a:pt x="63" y="194"/>
                </a:cubicBezTo>
                <a:cubicBezTo>
                  <a:pt x="81" y="204"/>
                  <a:pt x="100" y="210"/>
                  <a:pt x="119" y="210"/>
                </a:cubicBezTo>
                <a:cubicBezTo>
                  <a:pt x="154" y="210"/>
                  <a:pt x="188" y="192"/>
                  <a:pt x="208" y="161"/>
                </a:cubicBezTo>
                <a:cubicBezTo>
                  <a:pt x="238" y="112"/>
                  <a:pt x="224" y="47"/>
                  <a:pt x="175" y="16"/>
                </a:cubicBezTo>
                <a:cubicBezTo>
                  <a:pt x="157" y="5"/>
                  <a:pt x="138" y="0"/>
                  <a:pt x="119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96"/>
          <p:cNvSpPr/>
          <p:nvPr/>
        </p:nvSpPr>
        <p:spPr bwMode="auto">
          <a:xfrm>
            <a:off x="1289052" y="4281943"/>
            <a:ext cx="173038" cy="152400"/>
          </a:xfrm>
          <a:custGeom>
            <a:avLst/>
            <a:gdLst>
              <a:gd name="T0" fmla="*/ 85 w 170"/>
              <a:gd name="T1" fmla="*/ 0 h 150"/>
              <a:gd name="T2" fmla="*/ 22 w 170"/>
              <a:gd name="T3" fmla="*/ 35 h 150"/>
              <a:gd name="T4" fmla="*/ 45 w 170"/>
              <a:gd name="T5" fmla="*/ 138 h 150"/>
              <a:gd name="T6" fmla="*/ 85 w 170"/>
              <a:gd name="T7" fmla="*/ 150 h 150"/>
              <a:gd name="T8" fmla="*/ 149 w 170"/>
              <a:gd name="T9" fmla="*/ 115 h 150"/>
              <a:gd name="T10" fmla="*/ 125 w 170"/>
              <a:gd name="T11" fmla="*/ 11 h 150"/>
              <a:gd name="T12" fmla="*/ 85 w 170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50">
                <a:moveTo>
                  <a:pt x="85" y="0"/>
                </a:moveTo>
                <a:cubicBezTo>
                  <a:pt x="60" y="0"/>
                  <a:pt x="36" y="12"/>
                  <a:pt x="22" y="35"/>
                </a:cubicBezTo>
                <a:cubicBezTo>
                  <a:pt x="0" y="70"/>
                  <a:pt x="10" y="116"/>
                  <a:pt x="45" y="138"/>
                </a:cubicBezTo>
                <a:cubicBezTo>
                  <a:pt x="58" y="146"/>
                  <a:pt x="72" y="150"/>
                  <a:pt x="85" y="150"/>
                </a:cubicBezTo>
                <a:cubicBezTo>
                  <a:pt x="110" y="150"/>
                  <a:pt x="134" y="137"/>
                  <a:pt x="149" y="115"/>
                </a:cubicBezTo>
                <a:cubicBezTo>
                  <a:pt x="170" y="80"/>
                  <a:pt x="160" y="33"/>
                  <a:pt x="125" y="11"/>
                </a:cubicBezTo>
                <a:cubicBezTo>
                  <a:pt x="113" y="4"/>
                  <a:pt x="99" y="0"/>
                  <a:pt x="8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97"/>
          <p:cNvSpPr/>
          <p:nvPr/>
        </p:nvSpPr>
        <p:spPr bwMode="auto">
          <a:xfrm>
            <a:off x="1722440" y="2775405"/>
            <a:ext cx="106363" cy="92075"/>
          </a:xfrm>
          <a:custGeom>
            <a:avLst/>
            <a:gdLst>
              <a:gd name="T0" fmla="*/ 53 w 105"/>
              <a:gd name="T1" fmla="*/ 0 h 91"/>
              <a:gd name="T2" fmla="*/ 14 w 105"/>
              <a:gd name="T3" fmla="*/ 21 h 91"/>
              <a:gd name="T4" fmla="*/ 28 w 105"/>
              <a:gd name="T5" fmla="*/ 84 h 91"/>
              <a:gd name="T6" fmla="*/ 52 w 105"/>
              <a:gd name="T7" fmla="*/ 91 h 91"/>
              <a:gd name="T8" fmla="*/ 91 w 105"/>
              <a:gd name="T9" fmla="*/ 70 h 91"/>
              <a:gd name="T10" fmla="*/ 77 w 105"/>
              <a:gd name="T11" fmla="*/ 7 h 91"/>
              <a:gd name="T12" fmla="*/ 53 w 105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91">
                <a:moveTo>
                  <a:pt x="53" y="0"/>
                </a:moveTo>
                <a:cubicBezTo>
                  <a:pt x="37" y="0"/>
                  <a:pt x="23" y="7"/>
                  <a:pt x="14" y="21"/>
                </a:cubicBezTo>
                <a:cubicBezTo>
                  <a:pt x="0" y="43"/>
                  <a:pt x="7" y="71"/>
                  <a:pt x="28" y="84"/>
                </a:cubicBezTo>
                <a:cubicBezTo>
                  <a:pt x="36" y="89"/>
                  <a:pt x="44" y="91"/>
                  <a:pt x="52" y="91"/>
                </a:cubicBezTo>
                <a:cubicBezTo>
                  <a:pt x="68" y="91"/>
                  <a:pt x="82" y="84"/>
                  <a:pt x="91" y="70"/>
                </a:cubicBezTo>
                <a:cubicBezTo>
                  <a:pt x="105" y="48"/>
                  <a:pt x="98" y="20"/>
                  <a:pt x="77" y="7"/>
                </a:cubicBezTo>
                <a:cubicBezTo>
                  <a:pt x="69" y="2"/>
                  <a:pt x="61" y="0"/>
                  <a:pt x="53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98"/>
          <p:cNvSpPr/>
          <p:nvPr/>
        </p:nvSpPr>
        <p:spPr bwMode="auto">
          <a:xfrm>
            <a:off x="3425827" y="2431712"/>
            <a:ext cx="153988" cy="134938"/>
          </a:xfrm>
          <a:custGeom>
            <a:avLst/>
            <a:gdLst>
              <a:gd name="T0" fmla="*/ 75 w 151"/>
              <a:gd name="T1" fmla="*/ 0 h 133"/>
              <a:gd name="T2" fmla="*/ 19 w 151"/>
              <a:gd name="T3" fmla="*/ 31 h 133"/>
              <a:gd name="T4" fmla="*/ 40 w 151"/>
              <a:gd name="T5" fmla="*/ 122 h 133"/>
              <a:gd name="T6" fmla="*/ 75 w 151"/>
              <a:gd name="T7" fmla="*/ 133 h 133"/>
              <a:gd name="T8" fmla="*/ 131 w 151"/>
              <a:gd name="T9" fmla="*/ 102 h 133"/>
              <a:gd name="T10" fmla="*/ 111 w 151"/>
              <a:gd name="T11" fmla="*/ 10 h 133"/>
              <a:gd name="T12" fmla="*/ 75 w 151"/>
              <a:gd name="T13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133">
                <a:moveTo>
                  <a:pt x="75" y="0"/>
                </a:moveTo>
                <a:cubicBezTo>
                  <a:pt x="53" y="0"/>
                  <a:pt x="32" y="11"/>
                  <a:pt x="19" y="31"/>
                </a:cubicBezTo>
                <a:cubicBezTo>
                  <a:pt x="0" y="62"/>
                  <a:pt x="9" y="103"/>
                  <a:pt x="40" y="122"/>
                </a:cubicBezTo>
                <a:cubicBezTo>
                  <a:pt x="51" y="129"/>
                  <a:pt x="63" y="133"/>
                  <a:pt x="75" y="133"/>
                </a:cubicBezTo>
                <a:cubicBezTo>
                  <a:pt x="97" y="133"/>
                  <a:pt x="119" y="122"/>
                  <a:pt x="131" y="102"/>
                </a:cubicBezTo>
                <a:cubicBezTo>
                  <a:pt x="151" y="71"/>
                  <a:pt x="142" y="30"/>
                  <a:pt x="111" y="10"/>
                </a:cubicBezTo>
                <a:cubicBezTo>
                  <a:pt x="100" y="3"/>
                  <a:pt x="87" y="0"/>
                  <a:pt x="7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Freeform 99"/>
          <p:cNvSpPr/>
          <p:nvPr/>
        </p:nvSpPr>
        <p:spPr bwMode="auto">
          <a:xfrm>
            <a:off x="3536952" y="1470480"/>
            <a:ext cx="93663" cy="80963"/>
          </a:xfrm>
          <a:custGeom>
            <a:avLst/>
            <a:gdLst>
              <a:gd name="T0" fmla="*/ 46 w 93"/>
              <a:gd name="T1" fmla="*/ 0 h 81"/>
              <a:gd name="T2" fmla="*/ 12 w 93"/>
              <a:gd name="T3" fmla="*/ 19 h 81"/>
              <a:gd name="T4" fmla="*/ 25 w 93"/>
              <a:gd name="T5" fmla="*/ 75 h 81"/>
              <a:gd name="T6" fmla="*/ 46 w 93"/>
              <a:gd name="T7" fmla="*/ 81 h 81"/>
              <a:gd name="T8" fmla="*/ 81 w 93"/>
              <a:gd name="T9" fmla="*/ 62 h 81"/>
              <a:gd name="T10" fmla="*/ 68 w 93"/>
              <a:gd name="T11" fmla="*/ 6 h 81"/>
              <a:gd name="T12" fmla="*/ 46 w 93"/>
              <a:gd name="T13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" h="81">
                <a:moveTo>
                  <a:pt x="46" y="0"/>
                </a:moveTo>
                <a:cubicBezTo>
                  <a:pt x="33" y="0"/>
                  <a:pt x="20" y="7"/>
                  <a:pt x="12" y="19"/>
                </a:cubicBezTo>
                <a:cubicBezTo>
                  <a:pt x="0" y="38"/>
                  <a:pt x="6" y="63"/>
                  <a:pt x="25" y="75"/>
                </a:cubicBezTo>
                <a:cubicBezTo>
                  <a:pt x="31" y="79"/>
                  <a:pt x="39" y="81"/>
                  <a:pt x="46" y="81"/>
                </a:cubicBezTo>
                <a:cubicBezTo>
                  <a:pt x="60" y="81"/>
                  <a:pt x="73" y="74"/>
                  <a:pt x="81" y="62"/>
                </a:cubicBezTo>
                <a:cubicBezTo>
                  <a:pt x="93" y="43"/>
                  <a:pt x="87" y="18"/>
                  <a:pt x="68" y="6"/>
                </a:cubicBezTo>
                <a:cubicBezTo>
                  <a:pt x="61" y="2"/>
                  <a:pt x="54" y="0"/>
                  <a:pt x="4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Freeform 100"/>
          <p:cNvSpPr/>
          <p:nvPr/>
        </p:nvSpPr>
        <p:spPr bwMode="auto">
          <a:xfrm>
            <a:off x="3059115" y="184605"/>
            <a:ext cx="211138" cy="184150"/>
          </a:xfrm>
          <a:custGeom>
            <a:avLst/>
            <a:gdLst>
              <a:gd name="T0" fmla="*/ 104 w 208"/>
              <a:gd name="T1" fmla="*/ 0 h 182"/>
              <a:gd name="T2" fmla="*/ 27 w 208"/>
              <a:gd name="T3" fmla="*/ 42 h 182"/>
              <a:gd name="T4" fmla="*/ 56 w 208"/>
              <a:gd name="T5" fmla="*/ 168 h 182"/>
              <a:gd name="T6" fmla="*/ 104 w 208"/>
              <a:gd name="T7" fmla="*/ 182 h 182"/>
              <a:gd name="T8" fmla="*/ 182 w 208"/>
              <a:gd name="T9" fmla="*/ 139 h 182"/>
              <a:gd name="T10" fmla="*/ 153 w 208"/>
              <a:gd name="T11" fmla="*/ 14 h 182"/>
              <a:gd name="T12" fmla="*/ 104 w 208"/>
              <a:gd name="T13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182">
                <a:moveTo>
                  <a:pt x="104" y="0"/>
                </a:moveTo>
                <a:cubicBezTo>
                  <a:pt x="74" y="0"/>
                  <a:pt x="44" y="15"/>
                  <a:pt x="27" y="42"/>
                </a:cubicBezTo>
                <a:cubicBezTo>
                  <a:pt x="0" y="85"/>
                  <a:pt x="13" y="141"/>
                  <a:pt x="56" y="168"/>
                </a:cubicBezTo>
                <a:cubicBezTo>
                  <a:pt x="71" y="178"/>
                  <a:pt x="88" y="182"/>
                  <a:pt x="104" y="182"/>
                </a:cubicBezTo>
                <a:cubicBezTo>
                  <a:pt x="135" y="182"/>
                  <a:pt x="164" y="167"/>
                  <a:pt x="182" y="139"/>
                </a:cubicBezTo>
                <a:cubicBezTo>
                  <a:pt x="208" y="97"/>
                  <a:pt x="196" y="40"/>
                  <a:pt x="153" y="14"/>
                </a:cubicBezTo>
                <a:cubicBezTo>
                  <a:pt x="138" y="4"/>
                  <a:pt x="121" y="0"/>
                  <a:pt x="10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Freeform 101"/>
          <p:cNvSpPr/>
          <p:nvPr/>
        </p:nvSpPr>
        <p:spPr bwMode="auto">
          <a:xfrm>
            <a:off x="2598740" y="13155"/>
            <a:ext cx="111125" cy="98425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2 h 96"/>
              <a:gd name="T4" fmla="*/ 29 w 109"/>
              <a:gd name="T5" fmla="*/ 88 h 96"/>
              <a:gd name="T6" fmla="*/ 55 w 109"/>
              <a:gd name="T7" fmla="*/ 96 h 96"/>
              <a:gd name="T8" fmla="*/ 95 w 109"/>
              <a:gd name="T9" fmla="*/ 73 h 96"/>
              <a:gd name="T10" fmla="*/ 80 w 109"/>
              <a:gd name="T11" fmla="*/ 7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2"/>
                </a:cubicBezTo>
                <a:cubicBezTo>
                  <a:pt x="0" y="45"/>
                  <a:pt x="7" y="74"/>
                  <a:pt x="29" y="88"/>
                </a:cubicBezTo>
                <a:cubicBezTo>
                  <a:pt x="37" y="93"/>
                  <a:pt x="46" y="96"/>
                  <a:pt x="55" y="96"/>
                </a:cubicBezTo>
                <a:cubicBezTo>
                  <a:pt x="71" y="96"/>
                  <a:pt x="86" y="88"/>
                  <a:pt x="95" y="73"/>
                </a:cubicBezTo>
                <a:cubicBezTo>
                  <a:pt x="109" y="51"/>
                  <a:pt x="103" y="21"/>
                  <a:pt x="80" y="7"/>
                </a:cubicBezTo>
                <a:cubicBezTo>
                  <a:pt x="72" y="2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04"/>
          <p:cNvSpPr/>
          <p:nvPr/>
        </p:nvSpPr>
        <p:spPr bwMode="auto">
          <a:xfrm>
            <a:off x="4231448" y="-70319"/>
            <a:ext cx="227084" cy="198698"/>
          </a:xfrm>
          <a:custGeom>
            <a:avLst/>
            <a:gdLst>
              <a:gd name="T0" fmla="*/ 125 w 250"/>
              <a:gd name="T1" fmla="*/ 0 h 219"/>
              <a:gd name="T2" fmla="*/ 33 w 250"/>
              <a:gd name="T3" fmla="*/ 51 h 219"/>
              <a:gd name="T4" fmla="*/ 67 w 250"/>
              <a:gd name="T5" fmla="*/ 202 h 219"/>
              <a:gd name="T6" fmla="*/ 125 w 250"/>
              <a:gd name="T7" fmla="*/ 219 h 219"/>
              <a:gd name="T8" fmla="*/ 218 w 250"/>
              <a:gd name="T9" fmla="*/ 167 h 219"/>
              <a:gd name="T10" fmla="*/ 184 w 250"/>
              <a:gd name="T11" fmla="*/ 16 h 219"/>
              <a:gd name="T12" fmla="*/ 125 w 250"/>
              <a:gd name="T1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" h="219">
                <a:moveTo>
                  <a:pt x="125" y="0"/>
                </a:moveTo>
                <a:cubicBezTo>
                  <a:pt x="89" y="0"/>
                  <a:pt x="53" y="18"/>
                  <a:pt x="33" y="51"/>
                </a:cubicBezTo>
                <a:cubicBezTo>
                  <a:pt x="0" y="102"/>
                  <a:pt x="16" y="170"/>
                  <a:pt x="67" y="202"/>
                </a:cubicBezTo>
                <a:cubicBezTo>
                  <a:pt x="85" y="213"/>
                  <a:pt x="105" y="219"/>
                  <a:pt x="125" y="219"/>
                </a:cubicBezTo>
                <a:cubicBezTo>
                  <a:pt x="162" y="219"/>
                  <a:pt x="197" y="201"/>
                  <a:pt x="218" y="167"/>
                </a:cubicBezTo>
                <a:cubicBezTo>
                  <a:pt x="250" y="116"/>
                  <a:pt x="235" y="49"/>
                  <a:pt x="184" y="16"/>
                </a:cubicBezTo>
                <a:cubicBezTo>
                  <a:pt x="165" y="5"/>
                  <a:pt x="145" y="0"/>
                  <a:pt x="12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05"/>
          <p:cNvSpPr/>
          <p:nvPr/>
        </p:nvSpPr>
        <p:spPr bwMode="auto">
          <a:xfrm>
            <a:off x="5367340" y="113168"/>
            <a:ext cx="147638" cy="128588"/>
          </a:xfrm>
          <a:custGeom>
            <a:avLst/>
            <a:gdLst>
              <a:gd name="T0" fmla="*/ 72 w 145"/>
              <a:gd name="T1" fmla="*/ 0 h 126"/>
              <a:gd name="T2" fmla="*/ 19 w 145"/>
              <a:gd name="T3" fmla="*/ 29 h 126"/>
              <a:gd name="T4" fmla="*/ 39 w 145"/>
              <a:gd name="T5" fmla="*/ 117 h 126"/>
              <a:gd name="T6" fmla="*/ 72 w 145"/>
              <a:gd name="T7" fmla="*/ 126 h 126"/>
              <a:gd name="T8" fmla="*/ 126 w 145"/>
              <a:gd name="T9" fmla="*/ 97 h 126"/>
              <a:gd name="T10" fmla="*/ 106 w 145"/>
              <a:gd name="T11" fmla="*/ 9 h 126"/>
              <a:gd name="T12" fmla="*/ 72 w 145"/>
              <a:gd name="T13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" h="126">
                <a:moveTo>
                  <a:pt x="72" y="0"/>
                </a:moveTo>
                <a:cubicBezTo>
                  <a:pt x="51" y="0"/>
                  <a:pt x="31" y="10"/>
                  <a:pt x="19" y="29"/>
                </a:cubicBezTo>
                <a:cubicBezTo>
                  <a:pt x="0" y="59"/>
                  <a:pt x="9" y="98"/>
                  <a:pt x="39" y="117"/>
                </a:cubicBezTo>
                <a:cubicBezTo>
                  <a:pt x="49" y="123"/>
                  <a:pt x="61" y="126"/>
                  <a:pt x="72" y="126"/>
                </a:cubicBezTo>
                <a:cubicBezTo>
                  <a:pt x="93" y="126"/>
                  <a:pt x="114" y="116"/>
                  <a:pt x="126" y="97"/>
                </a:cubicBezTo>
                <a:cubicBezTo>
                  <a:pt x="145" y="67"/>
                  <a:pt x="136" y="28"/>
                  <a:pt x="106" y="9"/>
                </a:cubicBezTo>
                <a:cubicBezTo>
                  <a:pt x="96" y="3"/>
                  <a:pt x="84" y="0"/>
                  <a:pt x="72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75"/>
          <p:cNvSpPr/>
          <p:nvPr/>
        </p:nvSpPr>
        <p:spPr bwMode="auto">
          <a:xfrm rot="21368463">
            <a:off x="11161387" y="1972320"/>
            <a:ext cx="1606550" cy="1609725"/>
          </a:xfrm>
          <a:custGeom>
            <a:avLst/>
            <a:gdLst>
              <a:gd name="T0" fmla="*/ 1156 w 1576"/>
              <a:gd name="T1" fmla="*/ 203 h 1577"/>
              <a:gd name="T2" fmla="*/ 1373 w 1576"/>
              <a:gd name="T3" fmla="*/ 1156 h 1577"/>
              <a:gd name="T4" fmla="*/ 420 w 1576"/>
              <a:gd name="T5" fmla="*/ 1373 h 1577"/>
              <a:gd name="T6" fmla="*/ 203 w 1576"/>
              <a:gd name="T7" fmla="*/ 420 h 1577"/>
              <a:gd name="T8" fmla="*/ 1156 w 1576"/>
              <a:gd name="T9" fmla="*/ 203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6" h="1577">
                <a:moveTo>
                  <a:pt x="1156" y="203"/>
                </a:moveTo>
                <a:cubicBezTo>
                  <a:pt x="1479" y="406"/>
                  <a:pt x="1576" y="833"/>
                  <a:pt x="1373" y="1156"/>
                </a:cubicBezTo>
                <a:cubicBezTo>
                  <a:pt x="1170" y="1479"/>
                  <a:pt x="744" y="1577"/>
                  <a:pt x="420" y="1373"/>
                </a:cubicBezTo>
                <a:cubicBezTo>
                  <a:pt x="97" y="1170"/>
                  <a:pt x="0" y="744"/>
                  <a:pt x="203" y="420"/>
                </a:cubicBezTo>
                <a:cubicBezTo>
                  <a:pt x="406" y="97"/>
                  <a:pt x="833" y="0"/>
                  <a:pt x="1156" y="203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Freeform 179"/>
          <p:cNvSpPr/>
          <p:nvPr/>
        </p:nvSpPr>
        <p:spPr bwMode="auto">
          <a:xfrm rot="21368463">
            <a:off x="11709021" y="2507310"/>
            <a:ext cx="511175" cy="512763"/>
          </a:xfrm>
          <a:custGeom>
            <a:avLst/>
            <a:gdLst>
              <a:gd name="T0" fmla="*/ 368 w 502"/>
              <a:gd name="T1" fmla="*/ 65 h 502"/>
              <a:gd name="T2" fmla="*/ 438 w 502"/>
              <a:gd name="T3" fmla="*/ 368 h 502"/>
              <a:gd name="T4" fmla="*/ 134 w 502"/>
              <a:gd name="T5" fmla="*/ 438 h 502"/>
              <a:gd name="T6" fmla="*/ 65 w 502"/>
              <a:gd name="T7" fmla="*/ 134 h 502"/>
              <a:gd name="T8" fmla="*/ 368 w 502"/>
              <a:gd name="T9" fmla="*/ 6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" h="502">
                <a:moveTo>
                  <a:pt x="368" y="65"/>
                </a:moveTo>
                <a:cubicBezTo>
                  <a:pt x="471" y="129"/>
                  <a:pt x="502" y="265"/>
                  <a:pt x="438" y="368"/>
                </a:cubicBezTo>
                <a:cubicBezTo>
                  <a:pt x="373" y="471"/>
                  <a:pt x="237" y="502"/>
                  <a:pt x="134" y="438"/>
                </a:cubicBezTo>
                <a:cubicBezTo>
                  <a:pt x="31" y="373"/>
                  <a:pt x="0" y="237"/>
                  <a:pt x="65" y="134"/>
                </a:cubicBezTo>
                <a:cubicBezTo>
                  <a:pt x="129" y="31"/>
                  <a:pt x="265" y="0"/>
                  <a:pt x="368" y="6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Freeform 59"/>
          <p:cNvSpPr/>
          <p:nvPr/>
        </p:nvSpPr>
        <p:spPr bwMode="auto">
          <a:xfrm rot="21368463">
            <a:off x="9317416" y="5848184"/>
            <a:ext cx="819150" cy="1431925"/>
          </a:xfrm>
          <a:custGeom>
            <a:avLst/>
            <a:gdLst>
              <a:gd name="T0" fmla="*/ 6 w 806"/>
              <a:gd name="T1" fmla="*/ 1409 h 1409"/>
              <a:gd name="T2" fmla="*/ 4 w 806"/>
              <a:gd name="T3" fmla="*/ 1408 h 1409"/>
              <a:gd name="T4" fmla="*/ 1 w 806"/>
              <a:gd name="T5" fmla="*/ 1400 h 1409"/>
              <a:gd name="T6" fmla="*/ 794 w 806"/>
              <a:gd name="T7" fmla="*/ 4 h 1409"/>
              <a:gd name="T8" fmla="*/ 802 w 806"/>
              <a:gd name="T9" fmla="*/ 1 h 1409"/>
              <a:gd name="T10" fmla="*/ 804 w 806"/>
              <a:gd name="T11" fmla="*/ 10 h 1409"/>
              <a:gd name="T12" fmla="*/ 12 w 806"/>
              <a:gd name="T13" fmla="*/ 1406 h 1409"/>
              <a:gd name="T14" fmla="*/ 6 w 806"/>
              <a:gd name="T15" fmla="*/ 1409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1409">
                <a:moveTo>
                  <a:pt x="6" y="1409"/>
                </a:moveTo>
                <a:cubicBezTo>
                  <a:pt x="5" y="1409"/>
                  <a:pt x="4" y="1409"/>
                  <a:pt x="4" y="1408"/>
                </a:cubicBezTo>
                <a:cubicBezTo>
                  <a:pt x="1" y="1406"/>
                  <a:pt x="0" y="1403"/>
                  <a:pt x="1" y="1400"/>
                </a:cubicBezTo>
                <a:cubicBezTo>
                  <a:pt x="794" y="4"/>
                  <a:pt x="794" y="4"/>
                  <a:pt x="794" y="4"/>
                </a:cubicBezTo>
                <a:cubicBezTo>
                  <a:pt x="795" y="1"/>
                  <a:pt x="799" y="0"/>
                  <a:pt x="802" y="1"/>
                </a:cubicBezTo>
                <a:cubicBezTo>
                  <a:pt x="805" y="3"/>
                  <a:pt x="806" y="7"/>
                  <a:pt x="804" y="10"/>
                </a:cubicBezTo>
                <a:cubicBezTo>
                  <a:pt x="12" y="1406"/>
                  <a:pt x="12" y="1406"/>
                  <a:pt x="12" y="1406"/>
                </a:cubicBezTo>
                <a:cubicBezTo>
                  <a:pt x="11" y="1408"/>
                  <a:pt x="9" y="1409"/>
                  <a:pt x="6" y="140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60"/>
          <p:cNvSpPr/>
          <p:nvPr/>
        </p:nvSpPr>
        <p:spPr bwMode="auto">
          <a:xfrm rot="21368463">
            <a:off x="10127449" y="5741316"/>
            <a:ext cx="2376488" cy="1692275"/>
          </a:xfrm>
          <a:custGeom>
            <a:avLst/>
            <a:gdLst>
              <a:gd name="T0" fmla="*/ 2332 w 2339"/>
              <a:gd name="T1" fmla="*/ 1665 h 1665"/>
              <a:gd name="T2" fmla="*/ 2329 w 2339"/>
              <a:gd name="T3" fmla="*/ 1664 h 1665"/>
              <a:gd name="T4" fmla="*/ 3 w 2339"/>
              <a:gd name="T5" fmla="*/ 11 h 1665"/>
              <a:gd name="T6" fmla="*/ 2 w 2339"/>
              <a:gd name="T7" fmla="*/ 3 h 1665"/>
              <a:gd name="T8" fmla="*/ 10 w 2339"/>
              <a:gd name="T9" fmla="*/ 2 h 1665"/>
              <a:gd name="T10" fmla="*/ 2335 w 2339"/>
              <a:gd name="T11" fmla="*/ 1654 h 1665"/>
              <a:gd name="T12" fmla="*/ 2337 w 2339"/>
              <a:gd name="T13" fmla="*/ 1662 h 1665"/>
              <a:gd name="T14" fmla="*/ 2332 w 2339"/>
              <a:gd name="T15" fmla="*/ 1665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9" h="1665">
                <a:moveTo>
                  <a:pt x="2332" y="1665"/>
                </a:moveTo>
                <a:cubicBezTo>
                  <a:pt x="2331" y="1665"/>
                  <a:pt x="2330" y="1665"/>
                  <a:pt x="2329" y="1664"/>
                </a:cubicBezTo>
                <a:cubicBezTo>
                  <a:pt x="3" y="11"/>
                  <a:pt x="3" y="11"/>
                  <a:pt x="3" y="11"/>
                </a:cubicBezTo>
                <a:cubicBezTo>
                  <a:pt x="1" y="10"/>
                  <a:pt x="0" y="6"/>
                  <a:pt x="2" y="3"/>
                </a:cubicBezTo>
                <a:cubicBezTo>
                  <a:pt x="4" y="0"/>
                  <a:pt x="8" y="0"/>
                  <a:pt x="10" y="2"/>
                </a:cubicBezTo>
                <a:cubicBezTo>
                  <a:pt x="2335" y="1654"/>
                  <a:pt x="2335" y="1654"/>
                  <a:pt x="2335" y="1654"/>
                </a:cubicBezTo>
                <a:cubicBezTo>
                  <a:pt x="2338" y="1656"/>
                  <a:pt x="2339" y="1660"/>
                  <a:pt x="2337" y="1662"/>
                </a:cubicBezTo>
                <a:cubicBezTo>
                  <a:pt x="2336" y="1664"/>
                  <a:pt x="2334" y="1665"/>
                  <a:pt x="2332" y="16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63"/>
          <p:cNvSpPr/>
          <p:nvPr/>
        </p:nvSpPr>
        <p:spPr bwMode="auto">
          <a:xfrm rot="21368463">
            <a:off x="10045759" y="4996027"/>
            <a:ext cx="1962150" cy="774700"/>
          </a:xfrm>
          <a:custGeom>
            <a:avLst/>
            <a:gdLst>
              <a:gd name="T0" fmla="*/ 7 w 1932"/>
              <a:gd name="T1" fmla="*/ 763 h 763"/>
              <a:gd name="T2" fmla="*/ 1 w 1932"/>
              <a:gd name="T3" fmla="*/ 759 h 763"/>
              <a:gd name="T4" fmla="*/ 5 w 1932"/>
              <a:gd name="T5" fmla="*/ 751 h 763"/>
              <a:gd name="T6" fmla="*/ 1923 w 1932"/>
              <a:gd name="T7" fmla="*/ 1 h 763"/>
              <a:gd name="T8" fmla="*/ 1931 w 1932"/>
              <a:gd name="T9" fmla="*/ 5 h 763"/>
              <a:gd name="T10" fmla="*/ 1927 w 1932"/>
              <a:gd name="T11" fmla="*/ 13 h 763"/>
              <a:gd name="T12" fmla="*/ 9 w 1932"/>
              <a:gd name="T13" fmla="*/ 762 h 763"/>
              <a:gd name="T14" fmla="*/ 7 w 1932"/>
              <a:gd name="T1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2" h="763">
                <a:moveTo>
                  <a:pt x="7" y="763"/>
                </a:moveTo>
                <a:cubicBezTo>
                  <a:pt x="4" y="763"/>
                  <a:pt x="2" y="761"/>
                  <a:pt x="1" y="759"/>
                </a:cubicBezTo>
                <a:cubicBezTo>
                  <a:pt x="0" y="756"/>
                  <a:pt x="2" y="752"/>
                  <a:pt x="5" y="751"/>
                </a:cubicBezTo>
                <a:cubicBezTo>
                  <a:pt x="1923" y="1"/>
                  <a:pt x="1923" y="1"/>
                  <a:pt x="1923" y="1"/>
                </a:cubicBezTo>
                <a:cubicBezTo>
                  <a:pt x="1926" y="0"/>
                  <a:pt x="1930" y="2"/>
                  <a:pt x="1931" y="5"/>
                </a:cubicBezTo>
                <a:cubicBezTo>
                  <a:pt x="1932" y="8"/>
                  <a:pt x="1931" y="11"/>
                  <a:pt x="1927" y="13"/>
                </a:cubicBezTo>
                <a:cubicBezTo>
                  <a:pt x="9" y="762"/>
                  <a:pt x="9" y="762"/>
                  <a:pt x="9" y="762"/>
                </a:cubicBezTo>
                <a:cubicBezTo>
                  <a:pt x="8" y="762"/>
                  <a:pt x="8" y="763"/>
                  <a:pt x="7" y="7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64"/>
          <p:cNvSpPr/>
          <p:nvPr/>
        </p:nvSpPr>
        <p:spPr bwMode="auto">
          <a:xfrm rot="21368463">
            <a:off x="11438932" y="4749068"/>
            <a:ext cx="534988" cy="212725"/>
          </a:xfrm>
          <a:custGeom>
            <a:avLst/>
            <a:gdLst>
              <a:gd name="T0" fmla="*/ 520 w 527"/>
              <a:gd name="T1" fmla="*/ 210 h 210"/>
              <a:gd name="T2" fmla="*/ 518 w 527"/>
              <a:gd name="T3" fmla="*/ 210 h 210"/>
              <a:gd name="T4" fmla="*/ 4 w 527"/>
              <a:gd name="T5" fmla="*/ 12 h 210"/>
              <a:gd name="T6" fmla="*/ 1 w 527"/>
              <a:gd name="T7" fmla="*/ 4 h 210"/>
              <a:gd name="T8" fmla="*/ 9 w 527"/>
              <a:gd name="T9" fmla="*/ 1 h 210"/>
              <a:gd name="T10" fmla="*/ 522 w 527"/>
              <a:gd name="T11" fmla="*/ 198 h 210"/>
              <a:gd name="T12" fmla="*/ 526 w 527"/>
              <a:gd name="T13" fmla="*/ 206 h 210"/>
              <a:gd name="T14" fmla="*/ 520 w 527"/>
              <a:gd name="T15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210">
                <a:moveTo>
                  <a:pt x="520" y="210"/>
                </a:moveTo>
                <a:cubicBezTo>
                  <a:pt x="520" y="210"/>
                  <a:pt x="519" y="210"/>
                  <a:pt x="518" y="210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1" y="4"/>
                </a:cubicBezTo>
                <a:cubicBezTo>
                  <a:pt x="2" y="1"/>
                  <a:pt x="6" y="0"/>
                  <a:pt x="9" y="1"/>
                </a:cubicBezTo>
                <a:cubicBezTo>
                  <a:pt x="522" y="198"/>
                  <a:pt x="522" y="198"/>
                  <a:pt x="522" y="198"/>
                </a:cubicBezTo>
                <a:cubicBezTo>
                  <a:pt x="526" y="200"/>
                  <a:pt x="527" y="203"/>
                  <a:pt x="526" y="206"/>
                </a:cubicBezTo>
                <a:cubicBezTo>
                  <a:pt x="525" y="209"/>
                  <a:pt x="523" y="210"/>
                  <a:pt x="520" y="21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65"/>
          <p:cNvSpPr/>
          <p:nvPr/>
        </p:nvSpPr>
        <p:spPr bwMode="auto">
          <a:xfrm rot="21368463">
            <a:off x="12008990" y="4916144"/>
            <a:ext cx="420688" cy="1263650"/>
          </a:xfrm>
          <a:custGeom>
            <a:avLst/>
            <a:gdLst>
              <a:gd name="T0" fmla="*/ 408 w 415"/>
              <a:gd name="T1" fmla="*/ 1243 h 1243"/>
              <a:gd name="T2" fmla="*/ 402 w 415"/>
              <a:gd name="T3" fmla="*/ 1239 h 1243"/>
              <a:gd name="T4" fmla="*/ 1 w 415"/>
              <a:gd name="T5" fmla="*/ 9 h 1243"/>
              <a:gd name="T6" fmla="*/ 4 w 415"/>
              <a:gd name="T7" fmla="*/ 1 h 1243"/>
              <a:gd name="T8" fmla="*/ 12 w 415"/>
              <a:gd name="T9" fmla="*/ 5 h 1243"/>
              <a:gd name="T10" fmla="*/ 413 w 415"/>
              <a:gd name="T11" fmla="*/ 1235 h 1243"/>
              <a:gd name="T12" fmla="*/ 410 w 415"/>
              <a:gd name="T13" fmla="*/ 1243 h 1243"/>
              <a:gd name="T14" fmla="*/ 408 w 415"/>
              <a:gd name="T15" fmla="*/ 1243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1243">
                <a:moveTo>
                  <a:pt x="408" y="1243"/>
                </a:moveTo>
                <a:cubicBezTo>
                  <a:pt x="405" y="1243"/>
                  <a:pt x="403" y="1241"/>
                  <a:pt x="402" y="1239"/>
                </a:cubicBezTo>
                <a:cubicBezTo>
                  <a:pt x="1" y="9"/>
                  <a:pt x="1" y="9"/>
                  <a:pt x="1" y="9"/>
                </a:cubicBezTo>
                <a:cubicBezTo>
                  <a:pt x="0" y="6"/>
                  <a:pt x="1" y="2"/>
                  <a:pt x="4" y="1"/>
                </a:cubicBezTo>
                <a:cubicBezTo>
                  <a:pt x="8" y="0"/>
                  <a:pt x="11" y="2"/>
                  <a:pt x="12" y="5"/>
                </a:cubicBezTo>
                <a:cubicBezTo>
                  <a:pt x="413" y="1235"/>
                  <a:pt x="413" y="1235"/>
                  <a:pt x="413" y="1235"/>
                </a:cubicBezTo>
                <a:cubicBezTo>
                  <a:pt x="415" y="1238"/>
                  <a:pt x="413" y="1242"/>
                  <a:pt x="410" y="1243"/>
                </a:cubicBezTo>
                <a:cubicBezTo>
                  <a:pt x="409" y="1243"/>
                  <a:pt x="408" y="1243"/>
                  <a:pt x="408" y="124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Freeform 66"/>
          <p:cNvSpPr/>
          <p:nvPr/>
        </p:nvSpPr>
        <p:spPr bwMode="auto">
          <a:xfrm rot="21368463">
            <a:off x="10087391" y="5742880"/>
            <a:ext cx="2370138" cy="501650"/>
          </a:xfrm>
          <a:custGeom>
            <a:avLst/>
            <a:gdLst>
              <a:gd name="T0" fmla="*/ 2327 w 2333"/>
              <a:gd name="T1" fmla="*/ 493 h 493"/>
              <a:gd name="T2" fmla="*/ 2326 w 2333"/>
              <a:gd name="T3" fmla="*/ 493 h 493"/>
              <a:gd name="T4" fmla="*/ 6 w 2333"/>
              <a:gd name="T5" fmla="*/ 12 h 493"/>
              <a:gd name="T6" fmla="*/ 1 w 2333"/>
              <a:gd name="T7" fmla="*/ 5 h 493"/>
              <a:gd name="T8" fmla="*/ 8 w 2333"/>
              <a:gd name="T9" fmla="*/ 1 h 493"/>
              <a:gd name="T10" fmla="*/ 2328 w 2333"/>
              <a:gd name="T11" fmla="*/ 481 h 493"/>
              <a:gd name="T12" fmla="*/ 2333 w 2333"/>
              <a:gd name="T13" fmla="*/ 488 h 493"/>
              <a:gd name="T14" fmla="*/ 2327 w 2333"/>
              <a:gd name="T15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493">
                <a:moveTo>
                  <a:pt x="2327" y="493"/>
                </a:moveTo>
                <a:cubicBezTo>
                  <a:pt x="2326" y="493"/>
                  <a:pt x="2326" y="493"/>
                  <a:pt x="2326" y="493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1" y="5"/>
                </a:cubicBezTo>
                <a:cubicBezTo>
                  <a:pt x="2" y="2"/>
                  <a:pt x="5" y="0"/>
                  <a:pt x="8" y="1"/>
                </a:cubicBezTo>
                <a:cubicBezTo>
                  <a:pt x="2328" y="481"/>
                  <a:pt x="2328" y="481"/>
                  <a:pt x="2328" y="481"/>
                </a:cubicBezTo>
                <a:cubicBezTo>
                  <a:pt x="2331" y="482"/>
                  <a:pt x="2333" y="485"/>
                  <a:pt x="2333" y="488"/>
                </a:cubicBezTo>
                <a:cubicBezTo>
                  <a:pt x="2332" y="491"/>
                  <a:pt x="2330" y="493"/>
                  <a:pt x="2327" y="49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67"/>
          <p:cNvSpPr/>
          <p:nvPr/>
        </p:nvSpPr>
        <p:spPr bwMode="auto">
          <a:xfrm rot="21368463">
            <a:off x="10133566" y="5802238"/>
            <a:ext cx="561975" cy="1812925"/>
          </a:xfrm>
          <a:custGeom>
            <a:avLst/>
            <a:gdLst>
              <a:gd name="T0" fmla="*/ 546 w 553"/>
              <a:gd name="T1" fmla="*/ 1783 h 1783"/>
              <a:gd name="T2" fmla="*/ 541 w 553"/>
              <a:gd name="T3" fmla="*/ 1779 h 1783"/>
              <a:gd name="T4" fmla="*/ 1 w 553"/>
              <a:gd name="T5" fmla="*/ 8 h 1783"/>
              <a:gd name="T6" fmla="*/ 5 w 553"/>
              <a:gd name="T7" fmla="*/ 1 h 1783"/>
              <a:gd name="T8" fmla="*/ 13 w 553"/>
              <a:gd name="T9" fmla="*/ 5 h 1783"/>
              <a:gd name="T10" fmla="*/ 552 w 553"/>
              <a:gd name="T11" fmla="*/ 1775 h 1783"/>
              <a:gd name="T12" fmla="*/ 548 w 553"/>
              <a:gd name="T13" fmla="*/ 1783 h 1783"/>
              <a:gd name="T14" fmla="*/ 546 w 553"/>
              <a:gd name="T15" fmla="*/ 1783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3" h="1783">
                <a:moveTo>
                  <a:pt x="546" y="1783"/>
                </a:moveTo>
                <a:cubicBezTo>
                  <a:pt x="544" y="1783"/>
                  <a:pt x="541" y="1782"/>
                  <a:pt x="541" y="1779"/>
                </a:cubicBezTo>
                <a:cubicBezTo>
                  <a:pt x="1" y="8"/>
                  <a:pt x="1" y="8"/>
                  <a:pt x="1" y="8"/>
                </a:cubicBezTo>
                <a:cubicBezTo>
                  <a:pt x="0" y="5"/>
                  <a:pt x="2" y="2"/>
                  <a:pt x="5" y="1"/>
                </a:cubicBezTo>
                <a:cubicBezTo>
                  <a:pt x="8" y="0"/>
                  <a:pt x="12" y="2"/>
                  <a:pt x="13" y="5"/>
                </a:cubicBezTo>
                <a:cubicBezTo>
                  <a:pt x="552" y="1775"/>
                  <a:pt x="552" y="1775"/>
                  <a:pt x="552" y="1775"/>
                </a:cubicBezTo>
                <a:cubicBezTo>
                  <a:pt x="553" y="1779"/>
                  <a:pt x="551" y="1782"/>
                  <a:pt x="548" y="1783"/>
                </a:cubicBezTo>
                <a:cubicBezTo>
                  <a:pt x="547" y="1783"/>
                  <a:pt x="547" y="1783"/>
                  <a:pt x="546" y="178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Freeform 68"/>
          <p:cNvSpPr/>
          <p:nvPr/>
        </p:nvSpPr>
        <p:spPr bwMode="auto">
          <a:xfrm rot="21368463">
            <a:off x="10039620" y="4813803"/>
            <a:ext cx="1439863" cy="974725"/>
          </a:xfrm>
          <a:custGeom>
            <a:avLst/>
            <a:gdLst>
              <a:gd name="T0" fmla="*/ 7 w 1418"/>
              <a:gd name="T1" fmla="*/ 960 h 960"/>
              <a:gd name="T2" fmla="*/ 2 w 1418"/>
              <a:gd name="T3" fmla="*/ 957 h 960"/>
              <a:gd name="T4" fmla="*/ 3 w 1418"/>
              <a:gd name="T5" fmla="*/ 949 h 960"/>
              <a:gd name="T6" fmla="*/ 1408 w 1418"/>
              <a:gd name="T7" fmla="*/ 1 h 960"/>
              <a:gd name="T8" fmla="*/ 1416 w 1418"/>
              <a:gd name="T9" fmla="*/ 3 h 960"/>
              <a:gd name="T10" fmla="*/ 1415 w 1418"/>
              <a:gd name="T11" fmla="*/ 11 h 960"/>
              <a:gd name="T12" fmla="*/ 10 w 1418"/>
              <a:gd name="T13" fmla="*/ 959 h 960"/>
              <a:gd name="T14" fmla="*/ 7 w 1418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8" h="960">
                <a:moveTo>
                  <a:pt x="7" y="960"/>
                </a:moveTo>
                <a:cubicBezTo>
                  <a:pt x="5" y="960"/>
                  <a:pt x="3" y="959"/>
                  <a:pt x="2" y="957"/>
                </a:cubicBezTo>
                <a:cubicBezTo>
                  <a:pt x="0" y="954"/>
                  <a:pt x="1" y="950"/>
                  <a:pt x="3" y="949"/>
                </a:cubicBezTo>
                <a:cubicBezTo>
                  <a:pt x="1408" y="1"/>
                  <a:pt x="1408" y="1"/>
                  <a:pt x="1408" y="1"/>
                </a:cubicBezTo>
                <a:cubicBezTo>
                  <a:pt x="1411" y="0"/>
                  <a:pt x="1415" y="0"/>
                  <a:pt x="1416" y="3"/>
                </a:cubicBezTo>
                <a:cubicBezTo>
                  <a:pt x="1418" y="6"/>
                  <a:pt x="1418" y="9"/>
                  <a:pt x="1415" y="11"/>
                </a:cubicBezTo>
                <a:cubicBezTo>
                  <a:pt x="10" y="959"/>
                  <a:pt x="10" y="959"/>
                  <a:pt x="10" y="959"/>
                </a:cubicBezTo>
                <a:cubicBezTo>
                  <a:pt x="9" y="959"/>
                  <a:pt x="8" y="960"/>
                  <a:pt x="7" y="96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69"/>
          <p:cNvSpPr/>
          <p:nvPr/>
        </p:nvSpPr>
        <p:spPr bwMode="auto">
          <a:xfrm rot="21368463">
            <a:off x="11365572" y="2771501"/>
            <a:ext cx="688975" cy="1987550"/>
          </a:xfrm>
          <a:custGeom>
            <a:avLst/>
            <a:gdLst>
              <a:gd name="T0" fmla="*/ 6 w 678"/>
              <a:gd name="T1" fmla="*/ 1955 h 1955"/>
              <a:gd name="T2" fmla="*/ 5 w 678"/>
              <a:gd name="T3" fmla="*/ 1955 h 1955"/>
              <a:gd name="T4" fmla="*/ 1 w 678"/>
              <a:gd name="T5" fmla="*/ 1947 h 1955"/>
              <a:gd name="T6" fmla="*/ 665 w 678"/>
              <a:gd name="T7" fmla="*/ 5 h 1955"/>
              <a:gd name="T8" fmla="*/ 673 w 678"/>
              <a:gd name="T9" fmla="*/ 1 h 1955"/>
              <a:gd name="T10" fmla="*/ 677 w 678"/>
              <a:gd name="T11" fmla="*/ 9 h 1955"/>
              <a:gd name="T12" fmla="*/ 12 w 678"/>
              <a:gd name="T13" fmla="*/ 1951 h 1955"/>
              <a:gd name="T14" fmla="*/ 6 w 678"/>
              <a:gd name="T15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8" h="1955">
                <a:moveTo>
                  <a:pt x="6" y="1955"/>
                </a:moveTo>
                <a:cubicBezTo>
                  <a:pt x="6" y="1955"/>
                  <a:pt x="5" y="1955"/>
                  <a:pt x="5" y="1955"/>
                </a:cubicBezTo>
                <a:cubicBezTo>
                  <a:pt x="1" y="1954"/>
                  <a:pt x="0" y="1951"/>
                  <a:pt x="1" y="1947"/>
                </a:cubicBezTo>
                <a:cubicBezTo>
                  <a:pt x="665" y="5"/>
                  <a:pt x="665" y="5"/>
                  <a:pt x="665" y="5"/>
                </a:cubicBezTo>
                <a:cubicBezTo>
                  <a:pt x="666" y="2"/>
                  <a:pt x="670" y="0"/>
                  <a:pt x="673" y="1"/>
                </a:cubicBezTo>
                <a:cubicBezTo>
                  <a:pt x="676" y="2"/>
                  <a:pt x="678" y="6"/>
                  <a:pt x="677" y="9"/>
                </a:cubicBezTo>
                <a:cubicBezTo>
                  <a:pt x="12" y="1951"/>
                  <a:pt x="12" y="1951"/>
                  <a:pt x="12" y="1951"/>
                </a:cubicBezTo>
                <a:cubicBezTo>
                  <a:pt x="11" y="1954"/>
                  <a:pt x="9" y="1955"/>
                  <a:pt x="6" y="19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70"/>
          <p:cNvSpPr/>
          <p:nvPr/>
        </p:nvSpPr>
        <p:spPr bwMode="auto">
          <a:xfrm rot="21368463">
            <a:off x="12037221" y="2714647"/>
            <a:ext cx="1030288" cy="1954213"/>
          </a:xfrm>
          <a:custGeom>
            <a:avLst/>
            <a:gdLst>
              <a:gd name="T0" fmla="*/ 1008 w 1015"/>
              <a:gd name="T1" fmla="*/ 1923 h 1923"/>
              <a:gd name="T2" fmla="*/ 1003 w 1015"/>
              <a:gd name="T3" fmla="*/ 1920 h 1923"/>
              <a:gd name="T4" fmla="*/ 2 w 1015"/>
              <a:gd name="T5" fmla="*/ 10 h 1923"/>
              <a:gd name="T6" fmla="*/ 4 w 1015"/>
              <a:gd name="T7" fmla="*/ 2 h 1923"/>
              <a:gd name="T8" fmla="*/ 12 w 1015"/>
              <a:gd name="T9" fmla="*/ 4 h 1923"/>
              <a:gd name="T10" fmla="*/ 1013 w 1015"/>
              <a:gd name="T11" fmla="*/ 1914 h 1923"/>
              <a:gd name="T12" fmla="*/ 1011 w 1015"/>
              <a:gd name="T13" fmla="*/ 1922 h 1923"/>
              <a:gd name="T14" fmla="*/ 1008 w 1015"/>
              <a:gd name="T15" fmla="*/ 1923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5" h="1923">
                <a:moveTo>
                  <a:pt x="1008" y="1923"/>
                </a:moveTo>
                <a:cubicBezTo>
                  <a:pt x="1006" y="1923"/>
                  <a:pt x="1004" y="1922"/>
                  <a:pt x="1003" y="1920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7"/>
                  <a:pt x="1" y="3"/>
                  <a:pt x="4" y="2"/>
                </a:cubicBezTo>
                <a:cubicBezTo>
                  <a:pt x="7" y="0"/>
                  <a:pt x="11" y="1"/>
                  <a:pt x="12" y="4"/>
                </a:cubicBezTo>
                <a:cubicBezTo>
                  <a:pt x="1013" y="1914"/>
                  <a:pt x="1013" y="1914"/>
                  <a:pt x="1013" y="1914"/>
                </a:cubicBezTo>
                <a:cubicBezTo>
                  <a:pt x="1015" y="1917"/>
                  <a:pt x="1014" y="1921"/>
                  <a:pt x="1011" y="1922"/>
                </a:cubicBezTo>
                <a:cubicBezTo>
                  <a:pt x="1010" y="1923"/>
                  <a:pt x="1009" y="1923"/>
                  <a:pt x="1008" y="192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Freeform 79"/>
          <p:cNvSpPr/>
          <p:nvPr/>
        </p:nvSpPr>
        <p:spPr bwMode="auto">
          <a:xfrm rot="21368463">
            <a:off x="11999357" y="2713088"/>
            <a:ext cx="1114425" cy="831850"/>
          </a:xfrm>
          <a:custGeom>
            <a:avLst/>
            <a:gdLst>
              <a:gd name="T0" fmla="*/ 1090 w 1097"/>
              <a:gd name="T1" fmla="*/ 819 h 819"/>
              <a:gd name="T2" fmla="*/ 1087 w 1097"/>
              <a:gd name="T3" fmla="*/ 818 h 819"/>
              <a:gd name="T4" fmla="*/ 3 w 1097"/>
              <a:gd name="T5" fmla="*/ 12 h 819"/>
              <a:gd name="T6" fmla="*/ 2 w 1097"/>
              <a:gd name="T7" fmla="*/ 3 h 819"/>
              <a:gd name="T8" fmla="*/ 11 w 1097"/>
              <a:gd name="T9" fmla="*/ 2 h 819"/>
              <a:gd name="T10" fmla="*/ 1094 w 1097"/>
              <a:gd name="T11" fmla="*/ 808 h 819"/>
              <a:gd name="T12" fmla="*/ 1095 w 1097"/>
              <a:gd name="T13" fmla="*/ 817 h 819"/>
              <a:gd name="T14" fmla="*/ 1090 w 1097"/>
              <a:gd name="T15" fmla="*/ 819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7" h="819">
                <a:moveTo>
                  <a:pt x="1090" y="819"/>
                </a:moveTo>
                <a:cubicBezTo>
                  <a:pt x="1089" y="819"/>
                  <a:pt x="1088" y="819"/>
                  <a:pt x="1087" y="818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0"/>
                  <a:pt x="0" y="6"/>
                  <a:pt x="2" y="3"/>
                </a:cubicBezTo>
                <a:cubicBezTo>
                  <a:pt x="4" y="1"/>
                  <a:pt x="8" y="0"/>
                  <a:pt x="11" y="2"/>
                </a:cubicBezTo>
                <a:cubicBezTo>
                  <a:pt x="1094" y="808"/>
                  <a:pt x="1094" y="808"/>
                  <a:pt x="1094" y="808"/>
                </a:cubicBezTo>
                <a:cubicBezTo>
                  <a:pt x="1097" y="810"/>
                  <a:pt x="1097" y="814"/>
                  <a:pt x="1095" y="817"/>
                </a:cubicBezTo>
                <a:cubicBezTo>
                  <a:pt x="1094" y="818"/>
                  <a:pt x="1092" y="819"/>
                  <a:pt x="1090" y="81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Freeform 81"/>
          <p:cNvSpPr/>
          <p:nvPr/>
        </p:nvSpPr>
        <p:spPr bwMode="auto">
          <a:xfrm rot="21368463">
            <a:off x="8530767" y="5404785"/>
            <a:ext cx="1543050" cy="482600"/>
          </a:xfrm>
          <a:custGeom>
            <a:avLst/>
            <a:gdLst>
              <a:gd name="T0" fmla="*/ 1512 w 1519"/>
              <a:gd name="T1" fmla="*/ 476 h 476"/>
              <a:gd name="T2" fmla="*/ 1510 w 1519"/>
              <a:gd name="T3" fmla="*/ 475 h 476"/>
              <a:gd name="T4" fmla="*/ 5 w 1519"/>
              <a:gd name="T5" fmla="*/ 12 h 476"/>
              <a:gd name="T6" fmla="*/ 1 w 1519"/>
              <a:gd name="T7" fmla="*/ 5 h 476"/>
              <a:gd name="T8" fmla="*/ 9 w 1519"/>
              <a:gd name="T9" fmla="*/ 1 h 476"/>
              <a:gd name="T10" fmla="*/ 1514 w 1519"/>
              <a:gd name="T11" fmla="*/ 464 h 476"/>
              <a:gd name="T12" fmla="*/ 1518 w 1519"/>
              <a:gd name="T13" fmla="*/ 471 h 476"/>
              <a:gd name="T14" fmla="*/ 1512 w 1519"/>
              <a:gd name="T15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9" h="476">
                <a:moveTo>
                  <a:pt x="1512" y="476"/>
                </a:moveTo>
                <a:cubicBezTo>
                  <a:pt x="1511" y="476"/>
                  <a:pt x="1511" y="476"/>
                  <a:pt x="1510" y="47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5" y="0"/>
                  <a:pt x="9" y="1"/>
                </a:cubicBezTo>
                <a:cubicBezTo>
                  <a:pt x="1514" y="464"/>
                  <a:pt x="1514" y="464"/>
                  <a:pt x="1514" y="464"/>
                </a:cubicBezTo>
                <a:cubicBezTo>
                  <a:pt x="1517" y="465"/>
                  <a:pt x="1519" y="468"/>
                  <a:pt x="1518" y="471"/>
                </a:cubicBezTo>
                <a:cubicBezTo>
                  <a:pt x="1517" y="474"/>
                  <a:pt x="1514" y="476"/>
                  <a:pt x="1512" y="47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Freeform 82"/>
          <p:cNvSpPr/>
          <p:nvPr/>
        </p:nvSpPr>
        <p:spPr bwMode="auto">
          <a:xfrm rot="21368463">
            <a:off x="5964478" y="5542794"/>
            <a:ext cx="2660650" cy="2768600"/>
          </a:xfrm>
          <a:custGeom>
            <a:avLst/>
            <a:gdLst>
              <a:gd name="T0" fmla="*/ 6 w 2619"/>
              <a:gd name="T1" fmla="*/ 2724 h 2724"/>
              <a:gd name="T2" fmla="*/ 2 w 2619"/>
              <a:gd name="T3" fmla="*/ 2722 h 2724"/>
              <a:gd name="T4" fmla="*/ 2 w 2619"/>
              <a:gd name="T5" fmla="*/ 2714 h 2724"/>
              <a:gd name="T6" fmla="*/ 2609 w 2619"/>
              <a:gd name="T7" fmla="*/ 3 h 2724"/>
              <a:gd name="T8" fmla="*/ 2617 w 2619"/>
              <a:gd name="T9" fmla="*/ 2 h 2724"/>
              <a:gd name="T10" fmla="*/ 2617 w 2619"/>
              <a:gd name="T11" fmla="*/ 11 h 2724"/>
              <a:gd name="T12" fmla="*/ 10 w 2619"/>
              <a:gd name="T13" fmla="*/ 2722 h 2724"/>
              <a:gd name="T14" fmla="*/ 6 w 2619"/>
              <a:gd name="T15" fmla="*/ 2724 h 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9" h="2724">
                <a:moveTo>
                  <a:pt x="6" y="2724"/>
                </a:moveTo>
                <a:cubicBezTo>
                  <a:pt x="5" y="2724"/>
                  <a:pt x="3" y="2723"/>
                  <a:pt x="2" y="2722"/>
                </a:cubicBezTo>
                <a:cubicBezTo>
                  <a:pt x="0" y="2720"/>
                  <a:pt x="0" y="2716"/>
                  <a:pt x="2" y="2714"/>
                </a:cubicBezTo>
                <a:cubicBezTo>
                  <a:pt x="2609" y="3"/>
                  <a:pt x="2609" y="3"/>
                  <a:pt x="2609" y="3"/>
                </a:cubicBezTo>
                <a:cubicBezTo>
                  <a:pt x="2611" y="0"/>
                  <a:pt x="2615" y="0"/>
                  <a:pt x="2617" y="2"/>
                </a:cubicBezTo>
                <a:cubicBezTo>
                  <a:pt x="2619" y="5"/>
                  <a:pt x="2619" y="8"/>
                  <a:pt x="2617" y="11"/>
                </a:cubicBezTo>
                <a:cubicBezTo>
                  <a:pt x="10" y="2722"/>
                  <a:pt x="10" y="2722"/>
                  <a:pt x="10" y="2722"/>
                </a:cubicBezTo>
                <a:cubicBezTo>
                  <a:pt x="9" y="2723"/>
                  <a:pt x="8" y="2724"/>
                  <a:pt x="6" y="2724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84"/>
          <p:cNvSpPr/>
          <p:nvPr/>
        </p:nvSpPr>
        <p:spPr bwMode="auto">
          <a:xfrm rot="21368463">
            <a:off x="7398075" y="5494498"/>
            <a:ext cx="1227138" cy="2819400"/>
          </a:xfrm>
          <a:custGeom>
            <a:avLst/>
            <a:gdLst>
              <a:gd name="T0" fmla="*/ 7 w 1208"/>
              <a:gd name="T1" fmla="*/ 2774 h 2774"/>
              <a:gd name="T2" fmla="*/ 5 w 1208"/>
              <a:gd name="T3" fmla="*/ 2773 h 2774"/>
              <a:gd name="T4" fmla="*/ 2 w 1208"/>
              <a:gd name="T5" fmla="*/ 2765 h 2774"/>
              <a:gd name="T6" fmla="*/ 1195 w 1208"/>
              <a:gd name="T7" fmla="*/ 4 h 2774"/>
              <a:gd name="T8" fmla="*/ 1203 w 1208"/>
              <a:gd name="T9" fmla="*/ 1 h 2774"/>
              <a:gd name="T10" fmla="*/ 1206 w 1208"/>
              <a:gd name="T11" fmla="*/ 9 h 2774"/>
              <a:gd name="T12" fmla="*/ 13 w 1208"/>
              <a:gd name="T13" fmla="*/ 2770 h 2774"/>
              <a:gd name="T14" fmla="*/ 7 w 1208"/>
              <a:gd name="T15" fmla="*/ 2774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8" h="2774">
                <a:moveTo>
                  <a:pt x="7" y="2774"/>
                </a:moveTo>
                <a:cubicBezTo>
                  <a:pt x="6" y="2774"/>
                  <a:pt x="5" y="2774"/>
                  <a:pt x="5" y="2773"/>
                </a:cubicBezTo>
                <a:cubicBezTo>
                  <a:pt x="2" y="2772"/>
                  <a:pt x="0" y="2769"/>
                  <a:pt x="2" y="2765"/>
                </a:cubicBezTo>
                <a:cubicBezTo>
                  <a:pt x="1195" y="4"/>
                  <a:pt x="1195" y="4"/>
                  <a:pt x="1195" y="4"/>
                </a:cubicBezTo>
                <a:cubicBezTo>
                  <a:pt x="1197" y="1"/>
                  <a:pt x="1200" y="0"/>
                  <a:pt x="1203" y="1"/>
                </a:cubicBezTo>
                <a:cubicBezTo>
                  <a:pt x="1206" y="2"/>
                  <a:pt x="1208" y="6"/>
                  <a:pt x="1206" y="9"/>
                </a:cubicBezTo>
                <a:cubicBezTo>
                  <a:pt x="13" y="2770"/>
                  <a:pt x="13" y="2770"/>
                  <a:pt x="13" y="2770"/>
                </a:cubicBezTo>
                <a:cubicBezTo>
                  <a:pt x="12" y="2773"/>
                  <a:pt x="9" y="2774"/>
                  <a:pt x="7" y="277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Freeform 87"/>
          <p:cNvSpPr/>
          <p:nvPr/>
        </p:nvSpPr>
        <p:spPr bwMode="auto">
          <a:xfrm rot="21368463">
            <a:off x="10185884" y="5813792"/>
            <a:ext cx="166688" cy="3354388"/>
          </a:xfrm>
          <a:custGeom>
            <a:avLst/>
            <a:gdLst>
              <a:gd name="T0" fmla="*/ 158 w 164"/>
              <a:gd name="T1" fmla="*/ 3301 h 3301"/>
              <a:gd name="T2" fmla="*/ 152 w 164"/>
              <a:gd name="T3" fmla="*/ 3295 h 3301"/>
              <a:gd name="T4" fmla="*/ 0 w 164"/>
              <a:gd name="T5" fmla="*/ 7 h 3301"/>
              <a:gd name="T6" fmla="*/ 6 w 164"/>
              <a:gd name="T7" fmla="*/ 1 h 3301"/>
              <a:gd name="T8" fmla="*/ 12 w 164"/>
              <a:gd name="T9" fmla="*/ 6 h 3301"/>
              <a:gd name="T10" fmla="*/ 164 w 164"/>
              <a:gd name="T11" fmla="*/ 3295 h 3301"/>
              <a:gd name="T12" fmla="*/ 158 w 164"/>
              <a:gd name="T13" fmla="*/ 3301 h 3301"/>
              <a:gd name="T14" fmla="*/ 158 w 164"/>
              <a:gd name="T15" fmla="*/ 3301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3301">
                <a:moveTo>
                  <a:pt x="158" y="3301"/>
                </a:moveTo>
                <a:cubicBezTo>
                  <a:pt x="155" y="3301"/>
                  <a:pt x="152" y="3298"/>
                  <a:pt x="152" y="329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6" y="1"/>
                </a:cubicBezTo>
                <a:cubicBezTo>
                  <a:pt x="9" y="0"/>
                  <a:pt x="12" y="3"/>
                  <a:pt x="12" y="6"/>
                </a:cubicBezTo>
                <a:cubicBezTo>
                  <a:pt x="164" y="3295"/>
                  <a:pt x="164" y="3295"/>
                  <a:pt x="164" y="3295"/>
                </a:cubicBezTo>
                <a:cubicBezTo>
                  <a:pt x="164" y="3298"/>
                  <a:pt x="161" y="3301"/>
                  <a:pt x="158" y="3301"/>
                </a:cubicBezTo>
                <a:cubicBezTo>
                  <a:pt x="158" y="3301"/>
                  <a:pt x="158" y="3301"/>
                  <a:pt x="158" y="3301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94"/>
          <p:cNvSpPr/>
          <p:nvPr/>
        </p:nvSpPr>
        <p:spPr bwMode="auto">
          <a:xfrm rot="21368463">
            <a:off x="8470752" y="5416963"/>
            <a:ext cx="109538" cy="95250"/>
          </a:xfrm>
          <a:custGeom>
            <a:avLst/>
            <a:gdLst>
              <a:gd name="T0" fmla="*/ 54 w 107"/>
              <a:gd name="T1" fmla="*/ 0 h 94"/>
              <a:gd name="T2" fmla="*/ 14 w 107"/>
              <a:gd name="T3" fmla="*/ 22 h 94"/>
              <a:gd name="T4" fmla="*/ 29 w 107"/>
              <a:gd name="T5" fmla="*/ 87 h 94"/>
              <a:gd name="T6" fmla="*/ 53 w 107"/>
              <a:gd name="T7" fmla="*/ 94 h 94"/>
              <a:gd name="T8" fmla="*/ 93 w 107"/>
              <a:gd name="T9" fmla="*/ 72 h 94"/>
              <a:gd name="T10" fmla="*/ 78 w 107"/>
              <a:gd name="T11" fmla="*/ 7 h 94"/>
              <a:gd name="T12" fmla="*/ 54 w 107"/>
              <a:gd name="T1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94">
                <a:moveTo>
                  <a:pt x="54" y="0"/>
                </a:moveTo>
                <a:cubicBezTo>
                  <a:pt x="38" y="0"/>
                  <a:pt x="23" y="8"/>
                  <a:pt x="14" y="22"/>
                </a:cubicBezTo>
                <a:cubicBezTo>
                  <a:pt x="0" y="44"/>
                  <a:pt x="7" y="73"/>
                  <a:pt x="29" y="87"/>
                </a:cubicBezTo>
                <a:cubicBezTo>
                  <a:pt x="36" y="91"/>
                  <a:pt x="45" y="94"/>
                  <a:pt x="53" y="94"/>
                </a:cubicBezTo>
                <a:cubicBezTo>
                  <a:pt x="69" y="94"/>
                  <a:pt x="84" y="86"/>
                  <a:pt x="93" y="72"/>
                </a:cubicBezTo>
                <a:cubicBezTo>
                  <a:pt x="107" y="50"/>
                  <a:pt x="100" y="21"/>
                  <a:pt x="78" y="7"/>
                </a:cubicBezTo>
                <a:cubicBezTo>
                  <a:pt x="71" y="3"/>
                  <a:pt x="62" y="0"/>
                  <a:pt x="5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95"/>
          <p:cNvSpPr/>
          <p:nvPr/>
        </p:nvSpPr>
        <p:spPr bwMode="auto">
          <a:xfrm rot="21368463">
            <a:off x="9954450" y="5721486"/>
            <a:ext cx="241300" cy="212725"/>
          </a:xfrm>
          <a:custGeom>
            <a:avLst/>
            <a:gdLst>
              <a:gd name="T0" fmla="*/ 119 w 238"/>
              <a:gd name="T1" fmla="*/ 0 h 210"/>
              <a:gd name="T2" fmla="*/ 30 w 238"/>
              <a:gd name="T3" fmla="*/ 49 h 210"/>
              <a:gd name="T4" fmla="*/ 63 w 238"/>
              <a:gd name="T5" fmla="*/ 194 h 210"/>
              <a:gd name="T6" fmla="*/ 119 w 238"/>
              <a:gd name="T7" fmla="*/ 210 h 210"/>
              <a:gd name="T8" fmla="*/ 208 w 238"/>
              <a:gd name="T9" fmla="*/ 161 h 210"/>
              <a:gd name="T10" fmla="*/ 175 w 238"/>
              <a:gd name="T11" fmla="*/ 16 h 210"/>
              <a:gd name="T12" fmla="*/ 119 w 238"/>
              <a:gd name="T1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210">
                <a:moveTo>
                  <a:pt x="119" y="0"/>
                </a:moveTo>
                <a:cubicBezTo>
                  <a:pt x="84" y="0"/>
                  <a:pt x="50" y="17"/>
                  <a:pt x="30" y="49"/>
                </a:cubicBezTo>
                <a:cubicBezTo>
                  <a:pt x="0" y="98"/>
                  <a:pt x="14" y="163"/>
                  <a:pt x="63" y="194"/>
                </a:cubicBezTo>
                <a:cubicBezTo>
                  <a:pt x="81" y="204"/>
                  <a:pt x="100" y="210"/>
                  <a:pt x="119" y="210"/>
                </a:cubicBezTo>
                <a:cubicBezTo>
                  <a:pt x="154" y="210"/>
                  <a:pt x="188" y="192"/>
                  <a:pt x="208" y="161"/>
                </a:cubicBezTo>
                <a:cubicBezTo>
                  <a:pt x="238" y="112"/>
                  <a:pt x="224" y="47"/>
                  <a:pt x="175" y="16"/>
                </a:cubicBezTo>
                <a:cubicBezTo>
                  <a:pt x="157" y="5"/>
                  <a:pt x="138" y="0"/>
                  <a:pt x="119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Freeform 100"/>
          <p:cNvSpPr/>
          <p:nvPr/>
        </p:nvSpPr>
        <p:spPr bwMode="auto">
          <a:xfrm rot="21368463">
            <a:off x="11850778" y="4859465"/>
            <a:ext cx="211138" cy="184150"/>
          </a:xfrm>
          <a:custGeom>
            <a:avLst/>
            <a:gdLst>
              <a:gd name="T0" fmla="*/ 104 w 208"/>
              <a:gd name="T1" fmla="*/ 0 h 182"/>
              <a:gd name="T2" fmla="*/ 27 w 208"/>
              <a:gd name="T3" fmla="*/ 42 h 182"/>
              <a:gd name="T4" fmla="*/ 56 w 208"/>
              <a:gd name="T5" fmla="*/ 168 h 182"/>
              <a:gd name="T6" fmla="*/ 104 w 208"/>
              <a:gd name="T7" fmla="*/ 182 h 182"/>
              <a:gd name="T8" fmla="*/ 182 w 208"/>
              <a:gd name="T9" fmla="*/ 139 h 182"/>
              <a:gd name="T10" fmla="*/ 153 w 208"/>
              <a:gd name="T11" fmla="*/ 14 h 182"/>
              <a:gd name="T12" fmla="*/ 104 w 208"/>
              <a:gd name="T13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182">
                <a:moveTo>
                  <a:pt x="104" y="0"/>
                </a:moveTo>
                <a:cubicBezTo>
                  <a:pt x="74" y="0"/>
                  <a:pt x="44" y="15"/>
                  <a:pt x="27" y="42"/>
                </a:cubicBezTo>
                <a:cubicBezTo>
                  <a:pt x="0" y="85"/>
                  <a:pt x="13" y="141"/>
                  <a:pt x="56" y="168"/>
                </a:cubicBezTo>
                <a:cubicBezTo>
                  <a:pt x="71" y="178"/>
                  <a:pt x="88" y="182"/>
                  <a:pt x="104" y="182"/>
                </a:cubicBezTo>
                <a:cubicBezTo>
                  <a:pt x="135" y="182"/>
                  <a:pt x="164" y="167"/>
                  <a:pt x="182" y="139"/>
                </a:cubicBezTo>
                <a:cubicBezTo>
                  <a:pt x="208" y="97"/>
                  <a:pt x="196" y="40"/>
                  <a:pt x="153" y="14"/>
                </a:cubicBezTo>
                <a:cubicBezTo>
                  <a:pt x="138" y="4"/>
                  <a:pt x="121" y="0"/>
                  <a:pt x="10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Freeform 101"/>
          <p:cNvSpPr/>
          <p:nvPr/>
        </p:nvSpPr>
        <p:spPr bwMode="auto">
          <a:xfrm rot="21368463">
            <a:off x="11377136" y="4722850"/>
            <a:ext cx="111125" cy="98425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2 h 96"/>
              <a:gd name="T4" fmla="*/ 29 w 109"/>
              <a:gd name="T5" fmla="*/ 88 h 96"/>
              <a:gd name="T6" fmla="*/ 55 w 109"/>
              <a:gd name="T7" fmla="*/ 96 h 96"/>
              <a:gd name="T8" fmla="*/ 95 w 109"/>
              <a:gd name="T9" fmla="*/ 73 h 96"/>
              <a:gd name="T10" fmla="*/ 80 w 109"/>
              <a:gd name="T11" fmla="*/ 7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2"/>
                </a:cubicBezTo>
                <a:cubicBezTo>
                  <a:pt x="0" y="45"/>
                  <a:pt x="7" y="74"/>
                  <a:pt x="29" y="88"/>
                </a:cubicBezTo>
                <a:cubicBezTo>
                  <a:pt x="37" y="93"/>
                  <a:pt x="46" y="96"/>
                  <a:pt x="55" y="96"/>
                </a:cubicBezTo>
                <a:cubicBezTo>
                  <a:pt x="71" y="96"/>
                  <a:pt x="86" y="88"/>
                  <a:pt x="95" y="73"/>
                </a:cubicBezTo>
                <a:cubicBezTo>
                  <a:pt x="109" y="51"/>
                  <a:pt x="103" y="21"/>
                  <a:pt x="80" y="7"/>
                </a:cubicBezTo>
                <a:cubicBezTo>
                  <a:pt x="72" y="2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Freeform 102"/>
          <p:cNvSpPr/>
          <p:nvPr/>
        </p:nvSpPr>
        <p:spPr bwMode="auto">
          <a:xfrm rot="21368463">
            <a:off x="11919664" y="2718054"/>
            <a:ext cx="111125" cy="96838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3 h 96"/>
              <a:gd name="T4" fmla="*/ 29 w 109"/>
              <a:gd name="T5" fmla="*/ 89 h 96"/>
              <a:gd name="T6" fmla="*/ 55 w 109"/>
              <a:gd name="T7" fmla="*/ 96 h 96"/>
              <a:gd name="T8" fmla="*/ 95 w 109"/>
              <a:gd name="T9" fmla="*/ 74 h 96"/>
              <a:gd name="T10" fmla="*/ 80 w 109"/>
              <a:gd name="T11" fmla="*/ 8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3"/>
                </a:cubicBezTo>
                <a:cubicBezTo>
                  <a:pt x="0" y="45"/>
                  <a:pt x="7" y="75"/>
                  <a:pt x="29" y="89"/>
                </a:cubicBezTo>
                <a:cubicBezTo>
                  <a:pt x="37" y="94"/>
                  <a:pt x="46" y="96"/>
                  <a:pt x="55" y="96"/>
                </a:cubicBezTo>
                <a:cubicBezTo>
                  <a:pt x="70" y="96"/>
                  <a:pt x="86" y="88"/>
                  <a:pt x="95" y="74"/>
                </a:cubicBezTo>
                <a:cubicBezTo>
                  <a:pt x="109" y="51"/>
                  <a:pt x="102" y="22"/>
                  <a:pt x="80" y="8"/>
                </a:cubicBezTo>
                <a:cubicBezTo>
                  <a:pt x="72" y="3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Freeform 74"/>
          <p:cNvSpPr/>
          <p:nvPr/>
        </p:nvSpPr>
        <p:spPr bwMode="auto">
          <a:xfrm rot="4811396">
            <a:off x="8020520" y="-1083402"/>
            <a:ext cx="836613" cy="2962146"/>
          </a:xfrm>
          <a:custGeom>
            <a:avLst/>
            <a:gdLst>
              <a:gd name="T0" fmla="*/ 817 w 824"/>
              <a:gd name="T1" fmla="*/ 2096 h 2096"/>
              <a:gd name="T2" fmla="*/ 811 w 824"/>
              <a:gd name="T3" fmla="*/ 2093 h 2096"/>
              <a:gd name="T4" fmla="*/ 1 w 824"/>
              <a:gd name="T5" fmla="*/ 9 h 2096"/>
              <a:gd name="T6" fmla="*/ 4 w 824"/>
              <a:gd name="T7" fmla="*/ 1 h 2096"/>
              <a:gd name="T8" fmla="*/ 12 w 824"/>
              <a:gd name="T9" fmla="*/ 4 h 2096"/>
              <a:gd name="T10" fmla="*/ 822 w 824"/>
              <a:gd name="T11" fmla="*/ 2088 h 2096"/>
              <a:gd name="T12" fmla="*/ 819 w 824"/>
              <a:gd name="T13" fmla="*/ 2096 h 2096"/>
              <a:gd name="T14" fmla="*/ 817 w 824"/>
              <a:gd name="T15" fmla="*/ 2096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4" h="2096">
                <a:moveTo>
                  <a:pt x="817" y="2096"/>
                </a:moveTo>
                <a:cubicBezTo>
                  <a:pt x="814" y="2096"/>
                  <a:pt x="812" y="2095"/>
                  <a:pt x="811" y="2093"/>
                </a:cubicBezTo>
                <a:cubicBezTo>
                  <a:pt x="1" y="9"/>
                  <a:pt x="1" y="9"/>
                  <a:pt x="1" y="9"/>
                </a:cubicBezTo>
                <a:cubicBezTo>
                  <a:pt x="0" y="5"/>
                  <a:pt x="1" y="2"/>
                  <a:pt x="4" y="1"/>
                </a:cubicBezTo>
                <a:cubicBezTo>
                  <a:pt x="7" y="0"/>
                  <a:pt x="11" y="1"/>
                  <a:pt x="12" y="4"/>
                </a:cubicBezTo>
                <a:cubicBezTo>
                  <a:pt x="822" y="2088"/>
                  <a:pt x="822" y="2088"/>
                  <a:pt x="822" y="2088"/>
                </a:cubicBezTo>
                <a:cubicBezTo>
                  <a:pt x="824" y="2091"/>
                  <a:pt x="822" y="2095"/>
                  <a:pt x="819" y="2096"/>
                </a:cubicBezTo>
                <a:cubicBezTo>
                  <a:pt x="818" y="2096"/>
                  <a:pt x="818" y="2096"/>
                  <a:pt x="817" y="2096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1" name="Freeform 81"/>
          <p:cNvSpPr/>
          <p:nvPr/>
        </p:nvSpPr>
        <p:spPr bwMode="auto">
          <a:xfrm rot="292990">
            <a:off x="-282563" y="481462"/>
            <a:ext cx="1543050" cy="482600"/>
          </a:xfrm>
          <a:custGeom>
            <a:avLst/>
            <a:gdLst>
              <a:gd name="T0" fmla="*/ 1512 w 1519"/>
              <a:gd name="T1" fmla="*/ 476 h 476"/>
              <a:gd name="T2" fmla="*/ 1510 w 1519"/>
              <a:gd name="T3" fmla="*/ 475 h 476"/>
              <a:gd name="T4" fmla="*/ 5 w 1519"/>
              <a:gd name="T5" fmla="*/ 12 h 476"/>
              <a:gd name="T6" fmla="*/ 1 w 1519"/>
              <a:gd name="T7" fmla="*/ 5 h 476"/>
              <a:gd name="T8" fmla="*/ 9 w 1519"/>
              <a:gd name="T9" fmla="*/ 1 h 476"/>
              <a:gd name="T10" fmla="*/ 1514 w 1519"/>
              <a:gd name="T11" fmla="*/ 464 h 476"/>
              <a:gd name="T12" fmla="*/ 1518 w 1519"/>
              <a:gd name="T13" fmla="*/ 471 h 476"/>
              <a:gd name="T14" fmla="*/ 1512 w 1519"/>
              <a:gd name="T15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9" h="476">
                <a:moveTo>
                  <a:pt x="1512" y="476"/>
                </a:moveTo>
                <a:cubicBezTo>
                  <a:pt x="1511" y="476"/>
                  <a:pt x="1511" y="476"/>
                  <a:pt x="1510" y="47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5" y="0"/>
                  <a:pt x="9" y="1"/>
                </a:cubicBezTo>
                <a:cubicBezTo>
                  <a:pt x="1514" y="464"/>
                  <a:pt x="1514" y="464"/>
                  <a:pt x="1514" y="464"/>
                </a:cubicBezTo>
                <a:cubicBezTo>
                  <a:pt x="1517" y="465"/>
                  <a:pt x="1519" y="468"/>
                  <a:pt x="1518" y="471"/>
                </a:cubicBezTo>
                <a:cubicBezTo>
                  <a:pt x="1517" y="474"/>
                  <a:pt x="1514" y="476"/>
                  <a:pt x="1512" y="47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Freeform 174"/>
          <p:cNvSpPr/>
          <p:nvPr/>
        </p:nvSpPr>
        <p:spPr bwMode="auto">
          <a:xfrm>
            <a:off x="7002461" y="995363"/>
            <a:ext cx="113308" cy="113306"/>
          </a:xfrm>
          <a:custGeom>
            <a:avLst/>
            <a:gdLst>
              <a:gd name="T0" fmla="*/ 428 w 584"/>
              <a:gd name="T1" fmla="*/ 75 h 583"/>
              <a:gd name="T2" fmla="*/ 508 w 584"/>
              <a:gd name="T3" fmla="*/ 427 h 583"/>
              <a:gd name="T4" fmla="*/ 156 w 584"/>
              <a:gd name="T5" fmla="*/ 508 h 583"/>
              <a:gd name="T6" fmla="*/ 75 w 584"/>
              <a:gd name="T7" fmla="*/ 155 h 583"/>
              <a:gd name="T8" fmla="*/ 428 w 584"/>
              <a:gd name="T9" fmla="*/ 7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583">
                <a:moveTo>
                  <a:pt x="428" y="75"/>
                </a:moveTo>
                <a:cubicBezTo>
                  <a:pt x="547" y="150"/>
                  <a:pt x="584" y="308"/>
                  <a:pt x="508" y="427"/>
                </a:cubicBezTo>
                <a:cubicBezTo>
                  <a:pt x="433" y="547"/>
                  <a:pt x="275" y="583"/>
                  <a:pt x="156" y="508"/>
                </a:cubicBezTo>
                <a:cubicBezTo>
                  <a:pt x="36" y="433"/>
                  <a:pt x="0" y="275"/>
                  <a:pt x="75" y="155"/>
                </a:cubicBezTo>
                <a:cubicBezTo>
                  <a:pt x="150" y="36"/>
                  <a:pt x="308" y="0"/>
                  <a:pt x="428" y="7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7" name="Freeform 61"/>
          <p:cNvSpPr/>
          <p:nvPr/>
        </p:nvSpPr>
        <p:spPr bwMode="auto">
          <a:xfrm rot="6175298">
            <a:off x="3053763" y="1936099"/>
            <a:ext cx="982498" cy="133350"/>
          </a:xfrm>
          <a:custGeom>
            <a:avLst/>
            <a:gdLst>
              <a:gd name="T0" fmla="*/ 6 w 1798"/>
              <a:gd name="T1" fmla="*/ 130 h 130"/>
              <a:gd name="T2" fmla="*/ 0 w 1798"/>
              <a:gd name="T3" fmla="*/ 125 h 130"/>
              <a:gd name="T4" fmla="*/ 6 w 1798"/>
              <a:gd name="T5" fmla="*/ 118 h 130"/>
              <a:gd name="T6" fmla="*/ 1792 w 1798"/>
              <a:gd name="T7" fmla="*/ 0 h 130"/>
              <a:gd name="T8" fmla="*/ 1798 w 1798"/>
              <a:gd name="T9" fmla="*/ 6 h 130"/>
              <a:gd name="T10" fmla="*/ 1792 w 1798"/>
              <a:gd name="T11" fmla="*/ 12 h 130"/>
              <a:gd name="T12" fmla="*/ 7 w 1798"/>
              <a:gd name="T13" fmla="*/ 130 h 130"/>
              <a:gd name="T14" fmla="*/ 6 w 1798"/>
              <a:gd name="T1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8" h="130">
                <a:moveTo>
                  <a:pt x="6" y="130"/>
                </a:moveTo>
                <a:cubicBezTo>
                  <a:pt x="3" y="130"/>
                  <a:pt x="1" y="128"/>
                  <a:pt x="0" y="125"/>
                </a:cubicBezTo>
                <a:cubicBezTo>
                  <a:pt x="0" y="121"/>
                  <a:pt x="3" y="118"/>
                  <a:pt x="6" y="118"/>
                </a:cubicBezTo>
                <a:cubicBezTo>
                  <a:pt x="1792" y="0"/>
                  <a:pt x="1792" y="0"/>
                  <a:pt x="1792" y="0"/>
                </a:cubicBezTo>
                <a:cubicBezTo>
                  <a:pt x="1795" y="0"/>
                  <a:pt x="1798" y="2"/>
                  <a:pt x="1798" y="6"/>
                </a:cubicBezTo>
                <a:cubicBezTo>
                  <a:pt x="1798" y="9"/>
                  <a:pt x="1796" y="12"/>
                  <a:pt x="1792" y="12"/>
                </a:cubicBezTo>
                <a:cubicBezTo>
                  <a:pt x="7" y="130"/>
                  <a:pt x="7" y="130"/>
                  <a:pt x="7" y="130"/>
                </a:cubicBezTo>
                <a:cubicBezTo>
                  <a:pt x="7" y="130"/>
                  <a:pt x="6" y="130"/>
                  <a:pt x="6" y="1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1" name="Freeform 166"/>
          <p:cNvSpPr/>
          <p:nvPr/>
        </p:nvSpPr>
        <p:spPr bwMode="auto">
          <a:xfrm>
            <a:off x="303215" y="2559505"/>
            <a:ext cx="277813" cy="279400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2" name="Freeform 148"/>
          <p:cNvSpPr/>
          <p:nvPr/>
        </p:nvSpPr>
        <p:spPr bwMode="auto">
          <a:xfrm>
            <a:off x="-7935" y="1680030"/>
            <a:ext cx="528638" cy="530225"/>
          </a:xfrm>
          <a:custGeom>
            <a:avLst/>
            <a:gdLst>
              <a:gd name="T0" fmla="*/ 382 w 521"/>
              <a:gd name="T1" fmla="*/ 67 h 521"/>
              <a:gd name="T2" fmla="*/ 454 w 521"/>
              <a:gd name="T3" fmla="*/ 382 h 521"/>
              <a:gd name="T4" fmla="*/ 139 w 521"/>
              <a:gd name="T5" fmla="*/ 454 h 521"/>
              <a:gd name="T6" fmla="*/ 67 w 521"/>
              <a:gd name="T7" fmla="*/ 139 h 521"/>
              <a:gd name="T8" fmla="*/ 382 w 521"/>
              <a:gd name="T9" fmla="*/ 67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1">
                <a:moveTo>
                  <a:pt x="382" y="67"/>
                </a:moveTo>
                <a:cubicBezTo>
                  <a:pt x="489" y="134"/>
                  <a:pt x="521" y="275"/>
                  <a:pt x="454" y="382"/>
                </a:cubicBezTo>
                <a:cubicBezTo>
                  <a:pt x="387" y="489"/>
                  <a:pt x="246" y="521"/>
                  <a:pt x="139" y="454"/>
                </a:cubicBezTo>
                <a:cubicBezTo>
                  <a:pt x="32" y="387"/>
                  <a:pt x="0" y="246"/>
                  <a:pt x="67" y="139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3" name="Freeform 156"/>
          <p:cNvSpPr/>
          <p:nvPr/>
        </p:nvSpPr>
        <p:spPr bwMode="auto">
          <a:xfrm>
            <a:off x="119065" y="1808618"/>
            <a:ext cx="273050" cy="273050"/>
          </a:xfrm>
          <a:custGeom>
            <a:avLst/>
            <a:gdLst>
              <a:gd name="T0" fmla="*/ 198 w 270"/>
              <a:gd name="T1" fmla="*/ 34 h 269"/>
              <a:gd name="T2" fmla="*/ 235 w 270"/>
              <a:gd name="T3" fmla="*/ 197 h 269"/>
              <a:gd name="T4" fmla="*/ 72 w 270"/>
              <a:gd name="T5" fmla="*/ 235 h 269"/>
              <a:gd name="T6" fmla="*/ 35 w 270"/>
              <a:gd name="T7" fmla="*/ 72 h 269"/>
              <a:gd name="T8" fmla="*/ 198 w 270"/>
              <a:gd name="T9" fmla="*/ 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198" y="34"/>
                </a:moveTo>
                <a:cubicBezTo>
                  <a:pt x="253" y="69"/>
                  <a:pt x="270" y="142"/>
                  <a:pt x="235" y="197"/>
                </a:cubicBezTo>
                <a:cubicBezTo>
                  <a:pt x="201" y="253"/>
                  <a:pt x="128" y="269"/>
                  <a:pt x="72" y="235"/>
                </a:cubicBezTo>
                <a:cubicBezTo>
                  <a:pt x="17" y="200"/>
                  <a:pt x="0" y="127"/>
                  <a:pt x="35" y="72"/>
                </a:cubicBezTo>
                <a:cubicBezTo>
                  <a:pt x="70" y="16"/>
                  <a:pt x="143" y="0"/>
                  <a:pt x="198" y="3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4" name="Freeform 150"/>
          <p:cNvSpPr/>
          <p:nvPr/>
        </p:nvSpPr>
        <p:spPr bwMode="auto">
          <a:xfrm>
            <a:off x="-101597" y="368755"/>
            <a:ext cx="1470025" cy="1470025"/>
          </a:xfrm>
          <a:custGeom>
            <a:avLst/>
            <a:gdLst>
              <a:gd name="T0" fmla="*/ 1061 w 1447"/>
              <a:gd name="T1" fmla="*/ 186 h 1447"/>
              <a:gd name="T2" fmla="*/ 1260 w 1447"/>
              <a:gd name="T3" fmla="*/ 1061 h 1447"/>
              <a:gd name="T4" fmla="*/ 386 w 1447"/>
              <a:gd name="T5" fmla="*/ 1260 h 1447"/>
              <a:gd name="T6" fmla="*/ 186 w 1447"/>
              <a:gd name="T7" fmla="*/ 386 h 1447"/>
              <a:gd name="T8" fmla="*/ 1061 w 1447"/>
              <a:gd name="T9" fmla="*/ 18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7" h="1447">
                <a:moveTo>
                  <a:pt x="1061" y="186"/>
                </a:moveTo>
                <a:cubicBezTo>
                  <a:pt x="1357" y="373"/>
                  <a:pt x="1447" y="764"/>
                  <a:pt x="1260" y="1061"/>
                </a:cubicBezTo>
                <a:cubicBezTo>
                  <a:pt x="1074" y="1357"/>
                  <a:pt x="683" y="1447"/>
                  <a:pt x="386" y="1260"/>
                </a:cubicBezTo>
                <a:cubicBezTo>
                  <a:pt x="89" y="1074"/>
                  <a:pt x="0" y="683"/>
                  <a:pt x="186" y="386"/>
                </a:cubicBezTo>
                <a:cubicBezTo>
                  <a:pt x="373" y="90"/>
                  <a:pt x="764" y="0"/>
                  <a:pt x="1061" y="18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Freeform 151"/>
          <p:cNvSpPr/>
          <p:nvPr/>
        </p:nvSpPr>
        <p:spPr bwMode="auto">
          <a:xfrm>
            <a:off x="261940" y="730705"/>
            <a:ext cx="744538" cy="746125"/>
          </a:xfrm>
          <a:custGeom>
            <a:avLst/>
            <a:gdLst>
              <a:gd name="T0" fmla="*/ 537 w 733"/>
              <a:gd name="T1" fmla="*/ 94 h 733"/>
              <a:gd name="T2" fmla="*/ 639 w 733"/>
              <a:gd name="T3" fmla="*/ 537 h 733"/>
              <a:gd name="T4" fmla="*/ 195 w 733"/>
              <a:gd name="T5" fmla="*/ 639 h 733"/>
              <a:gd name="T6" fmla="*/ 94 w 733"/>
              <a:gd name="T7" fmla="*/ 195 h 733"/>
              <a:gd name="T8" fmla="*/ 537 w 733"/>
              <a:gd name="T9" fmla="*/ 94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733">
                <a:moveTo>
                  <a:pt x="537" y="94"/>
                </a:moveTo>
                <a:cubicBezTo>
                  <a:pt x="688" y="189"/>
                  <a:pt x="733" y="387"/>
                  <a:pt x="639" y="537"/>
                </a:cubicBezTo>
                <a:cubicBezTo>
                  <a:pt x="544" y="688"/>
                  <a:pt x="346" y="733"/>
                  <a:pt x="195" y="639"/>
                </a:cubicBezTo>
                <a:cubicBezTo>
                  <a:pt x="45" y="544"/>
                  <a:pt x="0" y="346"/>
                  <a:pt x="94" y="195"/>
                </a:cubicBezTo>
                <a:cubicBezTo>
                  <a:pt x="189" y="45"/>
                  <a:pt x="387" y="0"/>
                  <a:pt x="537" y="94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59"/>
          <p:cNvSpPr/>
          <p:nvPr/>
        </p:nvSpPr>
        <p:spPr bwMode="auto">
          <a:xfrm>
            <a:off x="438153" y="908505"/>
            <a:ext cx="392113" cy="390525"/>
          </a:xfrm>
          <a:custGeom>
            <a:avLst/>
            <a:gdLst>
              <a:gd name="T0" fmla="*/ 282 w 385"/>
              <a:gd name="T1" fmla="*/ 49 h 385"/>
              <a:gd name="T2" fmla="*/ 335 w 385"/>
              <a:gd name="T3" fmla="*/ 282 h 385"/>
              <a:gd name="T4" fmla="*/ 102 w 385"/>
              <a:gd name="T5" fmla="*/ 336 h 385"/>
              <a:gd name="T6" fmla="*/ 49 w 385"/>
              <a:gd name="T7" fmla="*/ 103 h 385"/>
              <a:gd name="T8" fmla="*/ 282 w 385"/>
              <a:gd name="T9" fmla="*/ 4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" h="385">
                <a:moveTo>
                  <a:pt x="282" y="49"/>
                </a:moveTo>
                <a:cubicBezTo>
                  <a:pt x="361" y="99"/>
                  <a:pt x="385" y="203"/>
                  <a:pt x="335" y="282"/>
                </a:cubicBezTo>
                <a:cubicBezTo>
                  <a:pt x="286" y="361"/>
                  <a:pt x="181" y="385"/>
                  <a:pt x="102" y="336"/>
                </a:cubicBezTo>
                <a:cubicBezTo>
                  <a:pt x="23" y="286"/>
                  <a:pt x="0" y="182"/>
                  <a:pt x="49" y="103"/>
                </a:cubicBezTo>
                <a:cubicBezTo>
                  <a:pt x="99" y="23"/>
                  <a:pt x="203" y="0"/>
                  <a:pt x="282" y="4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68"/>
          <p:cNvSpPr/>
          <p:nvPr/>
        </p:nvSpPr>
        <p:spPr bwMode="auto">
          <a:xfrm>
            <a:off x="4383091" y="275093"/>
            <a:ext cx="282575" cy="282575"/>
          </a:xfrm>
          <a:custGeom>
            <a:avLst/>
            <a:gdLst>
              <a:gd name="T0" fmla="*/ 203 w 278"/>
              <a:gd name="T1" fmla="*/ 36 h 278"/>
              <a:gd name="T2" fmla="*/ 242 w 278"/>
              <a:gd name="T3" fmla="*/ 204 h 278"/>
              <a:gd name="T4" fmla="*/ 74 w 278"/>
              <a:gd name="T5" fmla="*/ 242 h 278"/>
              <a:gd name="T6" fmla="*/ 35 w 278"/>
              <a:gd name="T7" fmla="*/ 74 h 278"/>
              <a:gd name="T8" fmla="*/ 203 w 278"/>
              <a:gd name="T9" fmla="*/ 36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" h="278">
                <a:moveTo>
                  <a:pt x="203" y="36"/>
                </a:moveTo>
                <a:cubicBezTo>
                  <a:pt x="260" y="71"/>
                  <a:pt x="278" y="147"/>
                  <a:pt x="242" y="204"/>
                </a:cubicBezTo>
                <a:cubicBezTo>
                  <a:pt x="206" y="261"/>
                  <a:pt x="131" y="278"/>
                  <a:pt x="74" y="242"/>
                </a:cubicBezTo>
                <a:cubicBezTo>
                  <a:pt x="17" y="206"/>
                  <a:pt x="0" y="131"/>
                  <a:pt x="35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49"/>
          <p:cNvSpPr/>
          <p:nvPr/>
        </p:nvSpPr>
        <p:spPr bwMode="auto">
          <a:xfrm>
            <a:off x="1463678" y="1306968"/>
            <a:ext cx="541338" cy="541338"/>
          </a:xfrm>
          <a:custGeom>
            <a:avLst/>
            <a:gdLst>
              <a:gd name="T0" fmla="*/ 390 w 533"/>
              <a:gd name="T1" fmla="*/ 69 h 533"/>
              <a:gd name="T2" fmla="*/ 464 w 533"/>
              <a:gd name="T3" fmla="*/ 391 h 533"/>
              <a:gd name="T4" fmla="*/ 142 w 533"/>
              <a:gd name="T5" fmla="*/ 464 h 533"/>
              <a:gd name="T6" fmla="*/ 69 w 533"/>
              <a:gd name="T7" fmla="*/ 142 h 533"/>
              <a:gd name="T8" fmla="*/ 390 w 533"/>
              <a:gd name="T9" fmla="*/ 6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33">
                <a:moveTo>
                  <a:pt x="390" y="69"/>
                </a:moveTo>
                <a:cubicBezTo>
                  <a:pt x="500" y="137"/>
                  <a:pt x="533" y="281"/>
                  <a:pt x="464" y="391"/>
                </a:cubicBezTo>
                <a:cubicBezTo>
                  <a:pt x="395" y="500"/>
                  <a:pt x="251" y="533"/>
                  <a:pt x="142" y="464"/>
                </a:cubicBezTo>
                <a:cubicBezTo>
                  <a:pt x="33" y="395"/>
                  <a:pt x="0" y="251"/>
                  <a:pt x="69" y="142"/>
                </a:cubicBezTo>
                <a:cubicBezTo>
                  <a:pt x="137" y="33"/>
                  <a:pt x="281" y="0"/>
                  <a:pt x="390" y="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9" name="Freeform 160"/>
          <p:cNvSpPr/>
          <p:nvPr/>
        </p:nvSpPr>
        <p:spPr bwMode="auto">
          <a:xfrm>
            <a:off x="1593853" y="1437143"/>
            <a:ext cx="279400" cy="280988"/>
          </a:xfrm>
          <a:custGeom>
            <a:avLst/>
            <a:gdLst>
              <a:gd name="T0" fmla="*/ 203 w 276"/>
              <a:gd name="T1" fmla="*/ 36 h 276"/>
              <a:gd name="T2" fmla="*/ 241 w 276"/>
              <a:gd name="T3" fmla="*/ 203 h 276"/>
              <a:gd name="T4" fmla="*/ 74 w 276"/>
              <a:gd name="T5" fmla="*/ 241 h 276"/>
              <a:gd name="T6" fmla="*/ 36 w 276"/>
              <a:gd name="T7" fmla="*/ 74 h 276"/>
              <a:gd name="T8" fmla="*/ 203 w 276"/>
              <a:gd name="T9" fmla="*/ 3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276">
                <a:moveTo>
                  <a:pt x="203" y="36"/>
                </a:moveTo>
                <a:cubicBezTo>
                  <a:pt x="259" y="72"/>
                  <a:pt x="276" y="146"/>
                  <a:pt x="241" y="203"/>
                </a:cubicBezTo>
                <a:cubicBezTo>
                  <a:pt x="205" y="259"/>
                  <a:pt x="131" y="276"/>
                  <a:pt x="74" y="241"/>
                </a:cubicBezTo>
                <a:cubicBezTo>
                  <a:pt x="17" y="205"/>
                  <a:pt x="0" y="131"/>
                  <a:pt x="36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0" name="Freeform 155"/>
          <p:cNvSpPr/>
          <p:nvPr/>
        </p:nvSpPr>
        <p:spPr bwMode="auto">
          <a:xfrm>
            <a:off x="1717678" y="1893548"/>
            <a:ext cx="1149350" cy="1150938"/>
          </a:xfrm>
          <a:custGeom>
            <a:avLst/>
            <a:gdLst>
              <a:gd name="T0" fmla="*/ 830 w 1132"/>
              <a:gd name="T1" fmla="*/ 146 h 1132"/>
              <a:gd name="T2" fmla="*/ 986 w 1132"/>
              <a:gd name="T3" fmla="*/ 830 h 1132"/>
              <a:gd name="T4" fmla="*/ 302 w 1132"/>
              <a:gd name="T5" fmla="*/ 986 h 1132"/>
              <a:gd name="T6" fmla="*/ 146 w 1132"/>
              <a:gd name="T7" fmla="*/ 302 h 1132"/>
              <a:gd name="T8" fmla="*/ 830 w 1132"/>
              <a:gd name="T9" fmla="*/ 146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2" h="1132">
                <a:moveTo>
                  <a:pt x="830" y="146"/>
                </a:moveTo>
                <a:cubicBezTo>
                  <a:pt x="1062" y="292"/>
                  <a:pt x="1132" y="598"/>
                  <a:pt x="986" y="830"/>
                </a:cubicBezTo>
                <a:cubicBezTo>
                  <a:pt x="840" y="1062"/>
                  <a:pt x="534" y="1132"/>
                  <a:pt x="302" y="986"/>
                </a:cubicBezTo>
                <a:cubicBezTo>
                  <a:pt x="70" y="840"/>
                  <a:pt x="0" y="534"/>
                  <a:pt x="146" y="302"/>
                </a:cubicBezTo>
                <a:cubicBezTo>
                  <a:pt x="292" y="70"/>
                  <a:pt x="598" y="0"/>
                  <a:pt x="830" y="14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1" name="Freeform 162"/>
          <p:cNvSpPr/>
          <p:nvPr/>
        </p:nvSpPr>
        <p:spPr bwMode="auto">
          <a:xfrm>
            <a:off x="2003428" y="2172155"/>
            <a:ext cx="579438" cy="579438"/>
          </a:xfrm>
          <a:custGeom>
            <a:avLst/>
            <a:gdLst>
              <a:gd name="T0" fmla="*/ 418 w 570"/>
              <a:gd name="T1" fmla="*/ 73 h 570"/>
              <a:gd name="T2" fmla="*/ 497 w 570"/>
              <a:gd name="T3" fmla="*/ 418 h 570"/>
              <a:gd name="T4" fmla="*/ 152 w 570"/>
              <a:gd name="T5" fmla="*/ 497 h 570"/>
              <a:gd name="T6" fmla="*/ 73 w 570"/>
              <a:gd name="T7" fmla="*/ 152 h 570"/>
              <a:gd name="T8" fmla="*/ 418 w 570"/>
              <a:gd name="T9" fmla="*/ 73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0" h="570">
                <a:moveTo>
                  <a:pt x="418" y="73"/>
                </a:moveTo>
                <a:cubicBezTo>
                  <a:pt x="535" y="147"/>
                  <a:pt x="570" y="301"/>
                  <a:pt x="497" y="418"/>
                </a:cubicBezTo>
                <a:cubicBezTo>
                  <a:pt x="423" y="535"/>
                  <a:pt x="269" y="570"/>
                  <a:pt x="152" y="497"/>
                </a:cubicBezTo>
                <a:cubicBezTo>
                  <a:pt x="35" y="423"/>
                  <a:pt x="0" y="269"/>
                  <a:pt x="73" y="152"/>
                </a:cubicBezTo>
                <a:cubicBezTo>
                  <a:pt x="147" y="35"/>
                  <a:pt x="301" y="0"/>
                  <a:pt x="418" y="7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2" name="Freeform 163"/>
          <p:cNvSpPr/>
          <p:nvPr/>
        </p:nvSpPr>
        <p:spPr bwMode="auto">
          <a:xfrm>
            <a:off x="2138365" y="2307093"/>
            <a:ext cx="307975" cy="309563"/>
          </a:xfrm>
          <a:custGeom>
            <a:avLst/>
            <a:gdLst>
              <a:gd name="T0" fmla="*/ 223 w 304"/>
              <a:gd name="T1" fmla="*/ 39 h 304"/>
              <a:gd name="T2" fmla="*/ 265 w 304"/>
              <a:gd name="T3" fmla="*/ 223 h 304"/>
              <a:gd name="T4" fmla="*/ 81 w 304"/>
              <a:gd name="T5" fmla="*/ 265 h 304"/>
              <a:gd name="T6" fmla="*/ 39 w 304"/>
              <a:gd name="T7" fmla="*/ 81 h 304"/>
              <a:gd name="T8" fmla="*/ 223 w 304"/>
              <a:gd name="T9" fmla="*/ 3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04">
                <a:moveTo>
                  <a:pt x="223" y="39"/>
                </a:moveTo>
                <a:cubicBezTo>
                  <a:pt x="285" y="78"/>
                  <a:pt x="304" y="161"/>
                  <a:pt x="265" y="223"/>
                </a:cubicBezTo>
                <a:cubicBezTo>
                  <a:pt x="226" y="285"/>
                  <a:pt x="144" y="304"/>
                  <a:pt x="81" y="265"/>
                </a:cubicBezTo>
                <a:cubicBezTo>
                  <a:pt x="19" y="226"/>
                  <a:pt x="0" y="144"/>
                  <a:pt x="39" y="81"/>
                </a:cubicBezTo>
                <a:cubicBezTo>
                  <a:pt x="78" y="19"/>
                  <a:pt x="161" y="0"/>
                  <a:pt x="223" y="3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3" name="Freeform 146"/>
          <p:cNvSpPr/>
          <p:nvPr/>
        </p:nvSpPr>
        <p:spPr bwMode="auto">
          <a:xfrm>
            <a:off x="2133603" y="-78920"/>
            <a:ext cx="2124075" cy="2124075"/>
          </a:xfrm>
          <a:custGeom>
            <a:avLst/>
            <a:gdLst>
              <a:gd name="T0" fmla="*/ 1533 w 2091"/>
              <a:gd name="T1" fmla="*/ 269 h 2091"/>
              <a:gd name="T2" fmla="*/ 1822 w 2091"/>
              <a:gd name="T3" fmla="*/ 1533 h 2091"/>
              <a:gd name="T4" fmla="*/ 558 w 2091"/>
              <a:gd name="T5" fmla="*/ 1821 h 2091"/>
              <a:gd name="T6" fmla="*/ 270 w 2091"/>
              <a:gd name="T7" fmla="*/ 558 h 2091"/>
              <a:gd name="T8" fmla="*/ 1533 w 2091"/>
              <a:gd name="T9" fmla="*/ 269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1" h="2091">
                <a:moveTo>
                  <a:pt x="1533" y="269"/>
                </a:moveTo>
                <a:cubicBezTo>
                  <a:pt x="1962" y="538"/>
                  <a:pt x="2091" y="1104"/>
                  <a:pt x="1822" y="1533"/>
                </a:cubicBezTo>
                <a:cubicBezTo>
                  <a:pt x="1553" y="1961"/>
                  <a:pt x="987" y="2091"/>
                  <a:pt x="558" y="1821"/>
                </a:cubicBezTo>
                <a:cubicBezTo>
                  <a:pt x="130" y="1552"/>
                  <a:pt x="0" y="986"/>
                  <a:pt x="270" y="558"/>
                </a:cubicBezTo>
                <a:cubicBezTo>
                  <a:pt x="539" y="129"/>
                  <a:pt x="1105" y="0"/>
                  <a:pt x="1533" y="2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Freeform 147"/>
          <p:cNvSpPr/>
          <p:nvPr/>
        </p:nvSpPr>
        <p:spPr bwMode="auto">
          <a:xfrm>
            <a:off x="2457453" y="243343"/>
            <a:ext cx="1477963" cy="1477963"/>
          </a:xfrm>
          <a:custGeom>
            <a:avLst/>
            <a:gdLst>
              <a:gd name="T0" fmla="*/ 1066 w 1454"/>
              <a:gd name="T1" fmla="*/ 187 h 1454"/>
              <a:gd name="T2" fmla="*/ 1267 w 1454"/>
              <a:gd name="T3" fmla="*/ 1066 h 1454"/>
              <a:gd name="T4" fmla="*/ 388 w 1454"/>
              <a:gd name="T5" fmla="*/ 1267 h 1454"/>
              <a:gd name="T6" fmla="*/ 187 w 1454"/>
              <a:gd name="T7" fmla="*/ 388 h 1454"/>
              <a:gd name="T8" fmla="*/ 1066 w 1454"/>
              <a:gd name="T9" fmla="*/ 187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4" h="1454">
                <a:moveTo>
                  <a:pt x="1066" y="187"/>
                </a:moveTo>
                <a:cubicBezTo>
                  <a:pt x="1364" y="374"/>
                  <a:pt x="1454" y="768"/>
                  <a:pt x="1267" y="1066"/>
                </a:cubicBezTo>
                <a:cubicBezTo>
                  <a:pt x="1079" y="1364"/>
                  <a:pt x="686" y="1454"/>
                  <a:pt x="388" y="1267"/>
                </a:cubicBezTo>
                <a:cubicBezTo>
                  <a:pt x="90" y="1080"/>
                  <a:pt x="0" y="686"/>
                  <a:pt x="187" y="388"/>
                </a:cubicBezTo>
                <a:cubicBezTo>
                  <a:pt x="374" y="90"/>
                  <a:pt x="768" y="0"/>
                  <a:pt x="1066" y="18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5" name="Freeform 161"/>
          <p:cNvSpPr/>
          <p:nvPr/>
        </p:nvSpPr>
        <p:spPr bwMode="auto">
          <a:xfrm>
            <a:off x="3041653" y="827543"/>
            <a:ext cx="311150" cy="311150"/>
          </a:xfrm>
          <a:custGeom>
            <a:avLst/>
            <a:gdLst>
              <a:gd name="T0" fmla="*/ 224 w 306"/>
              <a:gd name="T1" fmla="*/ 39 h 306"/>
              <a:gd name="T2" fmla="*/ 267 w 306"/>
              <a:gd name="T3" fmla="*/ 224 h 306"/>
              <a:gd name="T4" fmla="*/ 81 w 306"/>
              <a:gd name="T5" fmla="*/ 267 h 306"/>
              <a:gd name="T6" fmla="*/ 39 w 306"/>
              <a:gd name="T7" fmla="*/ 82 h 306"/>
              <a:gd name="T8" fmla="*/ 224 w 306"/>
              <a:gd name="T9" fmla="*/ 3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306">
                <a:moveTo>
                  <a:pt x="224" y="39"/>
                </a:moveTo>
                <a:cubicBezTo>
                  <a:pt x="287" y="79"/>
                  <a:pt x="306" y="162"/>
                  <a:pt x="267" y="224"/>
                </a:cubicBezTo>
                <a:cubicBezTo>
                  <a:pt x="227" y="287"/>
                  <a:pt x="144" y="306"/>
                  <a:pt x="81" y="267"/>
                </a:cubicBezTo>
                <a:cubicBezTo>
                  <a:pt x="19" y="227"/>
                  <a:pt x="0" y="144"/>
                  <a:pt x="39" y="82"/>
                </a:cubicBezTo>
                <a:cubicBezTo>
                  <a:pt x="79" y="19"/>
                  <a:pt x="162" y="0"/>
                  <a:pt x="224" y="3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6" name="Freeform 164"/>
          <p:cNvSpPr/>
          <p:nvPr/>
        </p:nvSpPr>
        <p:spPr bwMode="auto">
          <a:xfrm>
            <a:off x="1876428" y="113168"/>
            <a:ext cx="277813" cy="277813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4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7" name="Freeform 144"/>
          <p:cNvSpPr/>
          <p:nvPr/>
        </p:nvSpPr>
        <p:spPr bwMode="auto">
          <a:xfrm rot="21368463">
            <a:off x="11214820" y="3527719"/>
            <a:ext cx="1039813" cy="1041400"/>
          </a:xfrm>
          <a:custGeom>
            <a:avLst/>
            <a:gdLst>
              <a:gd name="T0" fmla="*/ 750 w 1024"/>
              <a:gd name="T1" fmla="*/ 132 h 1024"/>
              <a:gd name="T2" fmla="*/ 892 w 1024"/>
              <a:gd name="T3" fmla="*/ 751 h 1024"/>
              <a:gd name="T4" fmla="*/ 273 w 1024"/>
              <a:gd name="T5" fmla="*/ 892 h 1024"/>
              <a:gd name="T6" fmla="*/ 131 w 1024"/>
              <a:gd name="T7" fmla="*/ 273 h 1024"/>
              <a:gd name="T8" fmla="*/ 750 w 1024"/>
              <a:gd name="T9" fmla="*/ 132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4" h="1024">
                <a:moveTo>
                  <a:pt x="750" y="132"/>
                </a:moveTo>
                <a:cubicBezTo>
                  <a:pt x="960" y="264"/>
                  <a:pt x="1024" y="541"/>
                  <a:pt x="892" y="751"/>
                </a:cubicBezTo>
                <a:cubicBezTo>
                  <a:pt x="760" y="961"/>
                  <a:pt x="483" y="1024"/>
                  <a:pt x="273" y="892"/>
                </a:cubicBezTo>
                <a:cubicBezTo>
                  <a:pt x="63" y="760"/>
                  <a:pt x="0" y="483"/>
                  <a:pt x="131" y="273"/>
                </a:cubicBezTo>
                <a:cubicBezTo>
                  <a:pt x="263" y="63"/>
                  <a:pt x="540" y="0"/>
                  <a:pt x="750" y="132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8" name="Freeform 145"/>
          <p:cNvSpPr/>
          <p:nvPr/>
        </p:nvSpPr>
        <p:spPr bwMode="auto">
          <a:xfrm rot="21368463">
            <a:off x="11459241" y="3772197"/>
            <a:ext cx="550863" cy="550863"/>
          </a:xfrm>
          <a:custGeom>
            <a:avLst/>
            <a:gdLst>
              <a:gd name="T0" fmla="*/ 397 w 541"/>
              <a:gd name="T1" fmla="*/ 70 h 542"/>
              <a:gd name="T2" fmla="*/ 472 w 541"/>
              <a:gd name="T3" fmla="*/ 397 h 542"/>
              <a:gd name="T4" fmla="*/ 144 w 541"/>
              <a:gd name="T5" fmla="*/ 472 h 542"/>
              <a:gd name="T6" fmla="*/ 70 w 541"/>
              <a:gd name="T7" fmla="*/ 145 h 542"/>
              <a:gd name="T8" fmla="*/ 397 w 541"/>
              <a:gd name="T9" fmla="*/ 7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1" h="542">
                <a:moveTo>
                  <a:pt x="397" y="70"/>
                </a:moveTo>
                <a:cubicBezTo>
                  <a:pt x="508" y="140"/>
                  <a:pt x="541" y="286"/>
                  <a:pt x="472" y="397"/>
                </a:cubicBezTo>
                <a:cubicBezTo>
                  <a:pt x="402" y="508"/>
                  <a:pt x="255" y="542"/>
                  <a:pt x="144" y="472"/>
                </a:cubicBezTo>
                <a:cubicBezTo>
                  <a:pt x="33" y="402"/>
                  <a:pt x="0" y="256"/>
                  <a:pt x="70" y="145"/>
                </a:cubicBezTo>
                <a:cubicBezTo>
                  <a:pt x="139" y="34"/>
                  <a:pt x="286" y="0"/>
                  <a:pt x="397" y="7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9" name="Freeform 167"/>
          <p:cNvSpPr/>
          <p:nvPr/>
        </p:nvSpPr>
        <p:spPr bwMode="auto">
          <a:xfrm rot="21368463">
            <a:off x="11589470" y="3903957"/>
            <a:ext cx="290513" cy="288925"/>
          </a:xfrm>
          <a:custGeom>
            <a:avLst/>
            <a:gdLst>
              <a:gd name="T0" fmla="*/ 209 w 285"/>
              <a:gd name="T1" fmla="*/ 36 h 285"/>
              <a:gd name="T2" fmla="*/ 248 w 285"/>
              <a:gd name="T3" fmla="*/ 209 h 285"/>
              <a:gd name="T4" fmla="*/ 76 w 285"/>
              <a:gd name="T5" fmla="*/ 248 h 285"/>
              <a:gd name="T6" fmla="*/ 37 w 285"/>
              <a:gd name="T7" fmla="*/ 76 h 285"/>
              <a:gd name="T8" fmla="*/ 209 w 285"/>
              <a:gd name="T9" fmla="*/ 36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285">
                <a:moveTo>
                  <a:pt x="209" y="36"/>
                </a:moveTo>
                <a:cubicBezTo>
                  <a:pt x="268" y="73"/>
                  <a:pt x="285" y="150"/>
                  <a:pt x="248" y="209"/>
                </a:cubicBezTo>
                <a:cubicBezTo>
                  <a:pt x="212" y="267"/>
                  <a:pt x="135" y="285"/>
                  <a:pt x="76" y="248"/>
                </a:cubicBezTo>
                <a:cubicBezTo>
                  <a:pt x="18" y="211"/>
                  <a:pt x="0" y="134"/>
                  <a:pt x="37" y="76"/>
                </a:cubicBezTo>
                <a:cubicBezTo>
                  <a:pt x="74" y="17"/>
                  <a:pt x="151" y="0"/>
                  <a:pt x="209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0" name="Freeform 164"/>
          <p:cNvSpPr/>
          <p:nvPr/>
        </p:nvSpPr>
        <p:spPr bwMode="auto">
          <a:xfrm rot="21368463">
            <a:off x="10669041" y="4865435"/>
            <a:ext cx="277813" cy="277813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4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1" name="Freeform 146"/>
          <p:cNvSpPr/>
          <p:nvPr/>
        </p:nvSpPr>
        <p:spPr bwMode="auto">
          <a:xfrm rot="21368463">
            <a:off x="10972739" y="4592255"/>
            <a:ext cx="2124075" cy="2124075"/>
          </a:xfrm>
          <a:custGeom>
            <a:avLst/>
            <a:gdLst>
              <a:gd name="T0" fmla="*/ 1533 w 2091"/>
              <a:gd name="T1" fmla="*/ 269 h 2091"/>
              <a:gd name="T2" fmla="*/ 1822 w 2091"/>
              <a:gd name="T3" fmla="*/ 1533 h 2091"/>
              <a:gd name="T4" fmla="*/ 558 w 2091"/>
              <a:gd name="T5" fmla="*/ 1821 h 2091"/>
              <a:gd name="T6" fmla="*/ 270 w 2091"/>
              <a:gd name="T7" fmla="*/ 558 h 2091"/>
              <a:gd name="T8" fmla="*/ 1533 w 2091"/>
              <a:gd name="T9" fmla="*/ 269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1" h="2091">
                <a:moveTo>
                  <a:pt x="1533" y="269"/>
                </a:moveTo>
                <a:cubicBezTo>
                  <a:pt x="1962" y="538"/>
                  <a:pt x="2091" y="1104"/>
                  <a:pt x="1822" y="1533"/>
                </a:cubicBezTo>
                <a:cubicBezTo>
                  <a:pt x="1553" y="1961"/>
                  <a:pt x="987" y="2091"/>
                  <a:pt x="558" y="1821"/>
                </a:cubicBezTo>
                <a:cubicBezTo>
                  <a:pt x="130" y="1552"/>
                  <a:pt x="0" y="986"/>
                  <a:pt x="270" y="558"/>
                </a:cubicBezTo>
                <a:cubicBezTo>
                  <a:pt x="539" y="129"/>
                  <a:pt x="1105" y="0"/>
                  <a:pt x="1533" y="2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2" name="Freeform 147"/>
          <p:cNvSpPr/>
          <p:nvPr/>
        </p:nvSpPr>
        <p:spPr bwMode="auto">
          <a:xfrm rot="21368463">
            <a:off x="11296534" y="4914466"/>
            <a:ext cx="1477963" cy="1477963"/>
          </a:xfrm>
          <a:custGeom>
            <a:avLst/>
            <a:gdLst>
              <a:gd name="T0" fmla="*/ 1066 w 1454"/>
              <a:gd name="T1" fmla="*/ 187 h 1454"/>
              <a:gd name="T2" fmla="*/ 1267 w 1454"/>
              <a:gd name="T3" fmla="*/ 1066 h 1454"/>
              <a:gd name="T4" fmla="*/ 388 w 1454"/>
              <a:gd name="T5" fmla="*/ 1267 h 1454"/>
              <a:gd name="T6" fmla="*/ 187 w 1454"/>
              <a:gd name="T7" fmla="*/ 388 h 1454"/>
              <a:gd name="T8" fmla="*/ 1066 w 1454"/>
              <a:gd name="T9" fmla="*/ 187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4" h="1454">
                <a:moveTo>
                  <a:pt x="1066" y="187"/>
                </a:moveTo>
                <a:cubicBezTo>
                  <a:pt x="1364" y="374"/>
                  <a:pt x="1454" y="768"/>
                  <a:pt x="1267" y="1066"/>
                </a:cubicBezTo>
                <a:cubicBezTo>
                  <a:pt x="1079" y="1364"/>
                  <a:pt x="686" y="1454"/>
                  <a:pt x="388" y="1267"/>
                </a:cubicBezTo>
                <a:cubicBezTo>
                  <a:pt x="90" y="1080"/>
                  <a:pt x="0" y="686"/>
                  <a:pt x="187" y="388"/>
                </a:cubicBezTo>
                <a:cubicBezTo>
                  <a:pt x="374" y="90"/>
                  <a:pt x="768" y="0"/>
                  <a:pt x="1066" y="18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3" name="Freeform 161"/>
          <p:cNvSpPr/>
          <p:nvPr/>
        </p:nvSpPr>
        <p:spPr bwMode="auto">
          <a:xfrm rot="21368463">
            <a:off x="11880786" y="5498611"/>
            <a:ext cx="311150" cy="311150"/>
          </a:xfrm>
          <a:custGeom>
            <a:avLst/>
            <a:gdLst>
              <a:gd name="T0" fmla="*/ 224 w 306"/>
              <a:gd name="T1" fmla="*/ 39 h 306"/>
              <a:gd name="T2" fmla="*/ 267 w 306"/>
              <a:gd name="T3" fmla="*/ 224 h 306"/>
              <a:gd name="T4" fmla="*/ 81 w 306"/>
              <a:gd name="T5" fmla="*/ 267 h 306"/>
              <a:gd name="T6" fmla="*/ 39 w 306"/>
              <a:gd name="T7" fmla="*/ 82 h 306"/>
              <a:gd name="T8" fmla="*/ 224 w 306"/>
              <a:gd name="T9" fmla="*/ 3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306">
                <a:moveTo>
                  <a:pt x="224" y="39"/>
                </a:moveTo>
                <a:cubicBezTo>
                  <a:pt x="287" y="79"/>
                  <a:pt x="306" y="162"/>
                  <a:pt x="267" y="224"/>
                </a:cubicBezTo>
                <a:cubicBezTo>
                  <a:pt x="227" y="287"/>
                  <a:pt x="144" y="306"/>
                  <a:pt x="81" y="267"/>
                </a:cubicBezTo>
                <a:cubicBezTo>
                  <a:pt x="19" y="227"/>
                  <a:pt x="0" y="144"/>
                  <a:pt x="39" y="82"/>
                </a:cubicBezTo>
                <a:cubicBezTo>
                  <a:pt x="79" y="19"/>
                  <a:pt x="162" y="0"/>
                  <a:pt x="224" y="3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4" name="Freeform 149"/>
          <p:cNvSpPr/>
          <p:nvPr/>
        </p:nvSpPr>
        <p:spPr bwMode="auto">
          <a:xfrm rot="21368463">
            <a:off x="10346139" y="6075141"/>
            <a:ext cx="541338" cy="541338"/>
          </a:xfrm>
          <a:custGeom>
            <a:avLst/>
            <a:gdLst>
              <a:gd name="T0" fmla="*/ 390 w 533"/>
              <a:gd name="T1" fmla="*/ 69 h 533"/>
              <a:gd name="T2" fmla="*/ 464 w 533"/>
              <a:gd name="T3" fmla="*/ 391 h 533"/>
              <a:gd name="T4" fmla="*/ 142 w 533"/>
              <a:gd name="T5" fmla="*/ 464 h 533"/>
              <a:gd name="T6" fmla="*/ 69 w 533"/>
              <a:gd name="T7" fmla="*/ 142 h 533"/>
              <a:gd name="T8" fmla="*/ 390 w 533"/>
              <a:gd name="T9" fmla="*/ 6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33">
                <a:moveTo>
                  <a:pt x="390" y="69"/>
                </a:moveTo>
                <a:cubicBezTo>
                  <a:pt x="500" y="137"/>
                  <a:pt x="533" y="281"/>
                  <a:pt x="464" y="391"/>
                </a:cubicBezTo>
                <a:cubicBezTo>
                  <a:pt x="395" y="500"/>
                  <a:pt x="251" y="533"/>
                  <a:pt x="142" y="464"/>
                </a:cubicBezTo>
                <a:cubicBezTo>
                  <a:pt x="33" y="395"/>
                  <a:pt x="0" y="251"/>
                  <a:pt x="69" y="142"/>
                </a:cubicBezTo>
                <a:cubicBezTo>
                  <a:pt x="137" y="33"/>
                  <a:pt x="281" y="0"/>
                  <a:pt x="390" y="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5" name="Freeform 160"/>
          <p:cNvSpPr/>
          <p:nvPr/>
        </p:nvSpPr>
        <p:spPr bwMode="auto">
          <a:xfrm rot="21368463">
            <a:off x="10476315" y="6205369"/>
            <a:ext cx="279400" cy="280988"/>
          </a:xfrm>
          <a:custGeom>
            <a:avLst/>
            <a:gdLst>
              <a:gd name="T0" fmla="*/ 203 w 276"/>
              <a:gd name="T1" fmla="*/ 36 h 276"/>
              <a:gd name="T2" fmla="*/ 241 w 276"/>
              <a:gd name="T3" fmla="*/ 203 h 276"/>
              <a:gd name="T4" fmla="*/ 74 w 276"/>
              <a:gd name="T5" fmla="*/ 241 h 276"/>
              <a:gd name="T6" fmla="*/ 36 w 276"/>
              <a:gd name="T7" fmla="*/ 74 h 276"/>
              <a:gd name="T8" fmla="*/ 203 w 276"/>
              <a:gd name="T9" fmla="*/ 3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276">
                <a:moveTo>
                  <a:pt x="203" y="36"/>
                </a:moveTo>
                <a:cubicBezTo>
                  <a:pt x="259" y="72"/>
                  <a:pt x="276" y="146"/>
                  <a:pt x="241" y="203"/>
                </a:cubicBezTo>
                <a:cubicBezTo>
                  <a:pt x="205" y="259"/>
                  <a:pt x="131" y="276"/>
                  <a:pt x="74" y="241"/>
                </a:cubicBezTo>
                <a:cubicBezTo>
                  <a:pt x="17" y="205"/>
                  <a:pt x="0" y="131"/>
                  <a:pt x="36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6" name="Freeform 150"/>
          <p:cNvSpPr/>
          <p:nvPr/>
        </p:nvSpPr>
        <p:spPr bwMode="auto">
          <a:xfrm rot="21368463">
            <a:off x="8751468" y="5212095"/>
            <a:ext cx="1470025" cy="1470025"/>
          </a:xfrm>
          <a:custGeom>
            <a:avLst/>
            <a:gdLst>
              <a:gd name="T0" fmla="*/ 1061 w 1447"/>
              <a:gd name="T1" fmla="*/ 186 h 1447"/>
              <a:gd name="T2" fmla="*/ 1260 w 1447"/>
              <a:gd name="T3" fmla="*/ 1061 h 1447"/>
              <a:gd name="T4" fmla="*/ 386 w 1447"/>
              <a:gd name="T5" fmla="*/ 1260 h 1447"/>
              <a:gd name="T6" fmla="*/ 186 w 1447"/>
              <a:gd name="T7" fmla="*/ 386 h 1447"/>
              <a:gd name="T8" fmla="*/ 1061 w 1447"/>
              <a:gd name="T9" fmla="*/ 18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7" h="1447">
                <a:moveTo>
                  <a:pt x="1061" y="186"/>
                </a:moveTo>
                <a:cubicBezTo>
                  <a:pt x="1357" y="373"/>
                  <a:pt x="1447" y="764"/>
                  <a:pt x="1260" y="1061"/>
                </a:cubicBezTo>
                <a:cubicBezTo>
                  <a:pt x="1074" y="1357"/>
                  <a:pt x="683" y="1447"/>
                  <a:pt x="386" y="1260"/>
                </a:cubicBezTo>
                <a:cubicBezTo>
                  <a:pt x="89" y="1074"/>
                  <a:pt x="0" y="683"/>
                  <a:pt x="186" y="386"/>
                </a:cubicBezTo>
                <a:cubicBezTo>
                  <a:pt x="373" y="90"/>
                  <a:pt x="764" y="0"/>
                  <a:pt x="1061" y="18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7" name="Freeform 151"/>
          <p:cNvSpPr/>
          <p:nvPr/>
        </p:nvSpPr>
        <p:spPr bwMode="auto">
          <a:xfrm rot="21368463">
            <a:off x="9115003" y="5573992"/>
            <a:ext cx="744538" cy="746125"/>
          </a:xfrm>
          <a:custGeom>
            <a:avLst/>
            <a:gdLst>
              <a:gd name="T0" fmla="*/ 537 w 733"/>
              <a:gd name="T1" fmla="*/ 94 h 733"/>
              <a:gd name="T2" fmla="*/ 639 w 733"/>
              <a:gd name="T3" fmla="*/ 537 h 733"/>
              <a:gd name="T4" fmla="*/ 195 w 733"/>
              <a:gd name="T5" fmla="*/ 639 h 733"/>
              <a:gd name="T6" fmla="*/ 94 w 733"/>
              <a:gd name="T7" fmla="*/ 195 h 733"/>
              <a:gd name="T8" fmla="*/ 537 w 733"/>
              <a:gd name="T9" fmla="*/ 94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733">
                <a:moveTo>
                  <a:pt x="537" y="94"/>
                </a:moveTo>
                <a:cubicBezTo>
                  <a:pt x="688" y="189"/>
                  <a:pt x="733" y="387"/>
                  <a:pt x="639" y="537"/>
                </a:cubicBezTo>
                <a:cubicBezTo>
                  <a:pt x="544" y="688"/>
                  <a:pt x="346" y="733"/>
                  <a:pt x="195" y="639"/>
                </a:cubicBezTo>
                <a:cubicBezTo>
                  <a:pt x="45" y="544"/>
                  <a:pt x="0" y="346"/>
                  <a:pt x="94" y="195"/>
                </a:cubicBezTo>
                <a:cubicBezTo>
                  <a:pt x="189" y="45"/>
                  <a:pt x="387" y="0"/>
                  <a:pt x="537" y="94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8" name="Freeform 159"/>
          <p:cNvSpPr/>
          <p:nvPr/>
        </p:nvSpPr>
        <p:spPr bwMode="auto">
          <a:xfrm rot="21368463">
            <a:off x="9291216" y="5751792"/>
            <a:ext cx="392113" cy="390525"/>
          </a:xfrm>
          <a:custGeom>
            <a:avLst/>
            <a:gdLst>
              <a:gd name="T0" fmla="*/ 282 w 385"/>
              <a:gd name="T1" fmla="*/ 49 h 385"/>
              <a:gd name="T2" fmla="*/ 335 w 385"/>
              <a:gd name="T3" fmla="*/ 282 h 385"/>
              <a:gd name="T4" fmla="*/ 102 w 385"/>
              <a:gd name="T5" fmla="*/ 336 h 385"/>
              <a:gd name="T6" fmla="*/ 49 w 385"/>
              <a:gd name="T7" fmla="*/ 103 h 385"/>
              <a:gd name="T8" fmla="*/ 282 w 385"/>
              <a:gd name="T9" fmla="*/ 4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" h="385">
                <a:moveTo>
                  <a:pt x="282" y="49"/>
                </a:moveTo>
                <a:cubicBezTo>
                  <a:pt x="361" y="99"/>
                  <a:pt x="385" y="203"/>
                  <a:pt x="335" y="282"/>
                </a:cubicBezTo>
                <a:cubicBezTo>
                  <a:pt x="286" y="361"/>
                  <a:pt x="181" y="385"/>
                  <a:pt x="102" y="336"/>
                </a:cubicBezTo>
                <a:cubicBezTo>
                  <a:pt x="23" y="286"/>
                  <a:pt x="0" y="182"/>
                  <a:pt x="49" y="103"/>
                </a:cubicBezTo>
                <a:cubicBezTo>
                  <a:pt x="99" y="23"/>
                  <a:pt x="203" y="0"/>
                  <a:pt x="282" y="4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9" name="Freeform 165"/>
          <p:cNvSpPr/>
          <p:nvPr/>
        </p:nvSpPr>
        <p:spPr bwMode="auto">
          <a:xfrm rot="21368463">
            <a:off x="8330404" y="6035107"/>
            <a:ext cx="277813" cy="277813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0"/>
                  <a:pt x="274" y="145"/>
                  <a:pt x="239" y="201"/>
                </a:cubicBezTo>
                <a:cubicBezTo>
                  <a:pt x="204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1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0" name="Freeform 142"/>
          <p:cNvSpPr/>
          <p:nvPr/>
        </p:nvSpPr>
        <p:spPr bwMode="auto">
          <a:xfrm>
            <a:off x="5262565" y="-631825"/>
            <a:ext cx="1265238" cy="1263650"/>
          </a:xfrm>
          <a:custGeom>
            <a:avLst/>
            <a:gdLst>
              <a:gd name="T0" fmla="*/ 912 w 1244"/>
              <a:gd name="T1" fmla="*/ 160 h 1244"/>
              <a:gd name="T2" fmla="*/ 1084 w 1244"/>
              <a:gd name="T3" fmla="*/ 912 h 1244"/>
              <a:gd name="T4" fmla="*/ 332 w 1244"/>
              <a:gd name="T5" fmla="*/ 1084 h 1244"/>
              <a:gd name="T6" fmla="*/ 161 w 1244"/>
              <a:gd name="T7" fmla="*/ 332 h 1244"/>
              <a:gd name="T8" fmla="*/ 912 w 1244"/>
              <a:gd name="T9" fmla="*/ 16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4" h="1244">
                <a:moveTo>
                  <a:pt x="912" y="160"/>
                </a:moveTo>
                <a:cubicBezTo>
                  <a:pt x="1167" y="321"/>
                  <a:pt x="1244" y="657"/>
                  <a:pt x="1084" y="912"/>
                </a:cubicBezTo>
                <a:cubicBezTo>
                  <a:pt x="924" y="1167"/>
                  <a:pt x="587" y="1244"/>
                  <a:pt x="332" y="1084"/>
                </a:cubicBezTo>
                <a:cubicBezTo>
                  <a:pt x="77" y="924"/>
                  <a:pt x="0" y="587"/>
                  <a:pt x="161" y="332"/>
                </a:cubicBezTo>
                <a:cubicBezTo>
                  <a:pt x="321" y="77"/>
                  <a:pt x="657" y="0"/>
                  <a:pt x="912" y="160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1" name="Freeform 5"/>
          <p:cNvSpPr/>
          <p:nvPr/>
        </p:nvSpPr>
        <p:spPr bwMode="auto">
          <a:xfrm>
            <a:off x="1728790" y="1559380"/>
            <a:ext cx="569913" cy="900113"/>
          </a:xfrm>
          <a:custGeom>
            <a:avLst/>
            <a:gdLst>
              <a:gd name="T0" fmla="*/ 557 w 561"/>
              <a:gd name="T1" fmla="*/ 886 h 886"/>
              <a:gd name="T2" fmla="*/ 553 w 561"/>
              <a:gd name="T3" fmla="*/ 884 h 886"/>
              <a:gd name="T4" fmla="*/ 1 w 561"/>
              <a:gd name="T5" fmla="*/ 6 h 886"/>
              <a:gd name="T6" fmla="*/ 2 w 561"/>
              <a:gd name="T7" fmla="*/ 1 h 886"/>
              <a:gd name="T8" fmla="*/ 8 w 561"/>
              <a:gd name="T9" fmla="*/ 2 h 886"/>
              <a:gd name="T10" fmla="*/ 560 w 561"/>
              <a:gd name="T11" fmla="*/ 880 h 886"/>
              <a:gd name="T12" fmla="*/ 559 w 561"/>
              <a:gd name="T13" fmla="*/ 886 h 886"/>
              <a:gd name="T14" fmla="*/ 557 w 561"/>
              <a:gd name="T15" fmla="*/ 88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886">
                <a:moveTo>
                  <a:pt x="557" y="886"/>
                </a:moveTo>
                <a:cubicBezTo>
                  <a:pt x="555" y="886"/>
                  <a:pt x="554" y="886"/>
                  <a:pt x="553" y="884"/>
                </a:cubicBezTo>
                <a:cubicBezTo>
                  <a:pt x="1" y="6"/>
                  <a:pt x="1" y="6"/>
                  <a:pt x="1" y="6"/>
                </a:cubicBezTo>
                <a:cubicBezTo>
                  <a:pt x="0" y="5"/>
                  <a:pt x="1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60" y="880"/>
                  <a:pt x="560" y="880"/>
                  <a:pt x="560" y="880"/>
                </a:cubicBezTo>
                <a:cubicBezTo>
                  <a:pt x="561" y="882"/>
                  <a:pt x="561" y="885"/>
                  <a:pt x="559" y="886"/>
                </a:cubicBezTo>
                <a:cubicBezTo>
                  <a:pt x="558" y="886"/>
                  <a:pt x="557" y="886"/>
                  <a:pt x="557" y="88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2" name="Freeform 6"/>
          <p:cNvSpPr/>
          <p:nvPr/>
        </p:nvSpPr>
        <p:spPr bwMode="auto">
          <a:xfrm>
            <a:off x="1722440" y="2095955"/>
            <a:ext cx="576263" cy="363538"/>
          </a:xfrm>
          <a:custGeom>
            <a:avLst/>
            <a:gdLst>
              <a:gd name="T0" fmla="*/ 564 w 568"/>
              <a:gd name="T1" fmla="*/ 358 h 358"/>
              <a:gd name="T2" fmla="*/ 562 w 568"/>
              <a:gd name="T3" fmla="*/ 358 h 358"/>
              <a:gd name="T4" fmla="*/ 3 w 568"/>
              <a:gd name="T5" fmla="*/ 8 h 358"/>
              <a:gd name="T6" fmla="*/ 2 w 568"/>
              <a:gd name="T7" fmla="*/ 3 h 358"/>
              <a:gd name="T8" fmla="*/ 7 w 568"/>
              <a:gd name="T9" fmla="*/ 2 h 358"/>
              <a:gd name="T10" fmla="*/ 566 w 568"/>
              <a:gd name="T11" fmla="*/ 351 h 358"/>
              <a:gd name="T12" fmla="*/ 567 w 568"/>
              <a:gd name="T13" fmla="*/ 356 h 358"/>
              <a:gd name="T14" fmla="*/ 564 w 568"/>
              <a:gd name="T15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8" h="358">
                <a:moveTo>
                  <a:pt x="564" y="358"/>
                </a:moveTo>
                <a:cubicBezTo>
                  <a:pt x="563" y="358"/>
                  <a:pt x="562" y="358"/>
                  <a:pt x="562" y="358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5" y="0"/>
                  <a:pt x="7" y="2"/>
                </a:cubicBezTo>
                <a:cubicBezTo>
                  <a:pt x="566" y="351"/>
                  <a:pt x="566" y="351"/>
                  <a:pt x="566" y="351"/>
                </a:cubicBezTo>
                <a:cubicBezTo>
                  <a:pt x="568" y="352"/>
                  <a:pt x="568" y="355"/>
                  <a:pt x="567" y="356"/>
                </a:cubicBezTo>
                <a:cubicBezTo>
                  <a:pt x="566" y="358"/>
                  <a:pt x="565" y="358"/>
                  <a:pt x="564" y="35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3" name="Freeform 7"/>
          <p:cNvSpPr/>
          <p:nvPr/>
        </p:nvSpPr>
        <p:spPr bwMode="auto">
          <a:xfrm>
            <a:off x="1724027" y="1559380"/>
            <a:ext cx="14288" cy="546100"/>
          </a:xfrm>
          <a:custGeom>
            <a:avLst/>
            <a:gdLst>
              <a:gd name="T0" fmla="*/ 4 w 15"/>
              <a:gd name="T1" fmla="*/ 537 h 537"/>
              <a:gd name="T2" fmla="*/ 4 w 15"/>
              <a:gd name="T3" fmla="*/ 537 h 537"/>
              <a:gd name="T4" fmla="*/ 0 w 15"/>
              <a:gd name="T5" fmla="*/ 533 h 537"/>
              <a:gd name="T6" fmla="*/ 7 w 15"/>
              <a:gd name="T7" fmla="*/ 4 h 537"/>
              <a:gd name="T8" fmla="*/ 11 w 15"/>
              <a:gd name="T9" fmla="*/ 0 h 537"/>
              <a:gd name="T10" fmla="*/ 11 w 15"/>
              <a:gd name="T11" fmla="*/ 0 h 537"/>
              <a:gd name="T12" fmla="*/ 15 w 15"/>
              <a:gd name="T13" fmla="*/ 4 h 537"/>
              <a:gd name="T14" fmla="*/ 8 w 15"/>
              <a:gd name="T15" fmla="*/ 533 h 537"/>
              <a:gd name="T16" fmla="*/ 4 w 15"/>
              <a:gd name="T17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537">
                <a:moveTo>
                  <a:pt x="4" y="537"/>
                </a:moveTo>
                <a:cubicBezTo>
                  <a:pt x="4" y="537"/>
                  <a:pt x="4" y="537"/>
                  <a:pt x="4" y="537"/>
                </a:cubicBezTo>
                <a:cubicBezTo>
                  <a:pt x="2" y="537"/>
                  <a:pt x="0" y="535"/>
                  <a:pt x="0" y="533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8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5" y="2"/>
                  <a:pt x="15" y="4"/>
                </a:cubicBezTo>
                <a:cubicBezTo>
                  <a:pt x="8" y="533"/>
                  <a:pt x="8" y="533"/>
                  <a:pt x="8" y="533"/>
                </a:cubicBezTo>
                <a:cubicBezTo>
                  <a:pt x="8" y="535"/>
                  <a:pt x="6" y="537"/>
                  <a:pt x="4" y="5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4" name="Freeform 8"/>
          <p:cNvSpPr/>
          <p:nvPr/>
        </p:nvSpPr>
        <p:spPr bwMode="auto">
          <a:xfrm>
            <a:off x="593727" y="2059443"/>
            <a:ext cx="1138238" cy="46038"/>
          </a:xfrm>
          <a:custGeom>
            <a:avLst/>
            <a:gdLst>
              <a:gd name="T0" fmla="*/ 1118 w 1122"/>
              <a:gd name="T1" fmla="*/ 44 h 44"/>
              <a:gd name="T2" fmla="*/ 1118 w 1122"/>
              <a:gd name="T3" fmla="*/ 44 h 44"/>
              <a:gd name="T4" fmla="*/ 4 w 1122"/>
              <a:gd name="T5" fmla="*/ 8 h 44"/>
              <a:gd name="T6" fmla="*/ 0 w 1122"/>
              <a:gd name="T7" fmla="*/ 4 h 44"/>
              <a:gd name="T8" fmla="*/ 4 w 1122"/>
              <a:gd name="T9" fmla="*/ 0 h 44"/>
              <a:gd name="T10" fmla="*/ 1118 w 1122"/>
              <a:gd name="T11" fmla="*/ 36 h 44"/>
              <a:gd name="T12" fmla="*/ 1122 w 1122"/>
              <a:gd name="T13" fmla="*/ 40 h 44"/>
              <a:gd name="T14" fmla="*/ 1118 w 1122"/>
              <a:gd name="T1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2" h="44">
                <a:moveTo>
                  <a:pt x="1118" y="44"/>
                </a:moveTo>
                <a:cubicBezTo>
                  <a:pt x="1118" y="44"/>
                  <a:pt x="1118" y="44"/>
                  <a:pt x="1118" y="44"/>
                </a:cubicBezTo>
                <a:cubicBezTo>
                  <a:pt x="4" y="8"/>
                  <a:pt x="4" y="8"/>
                  <a:pt x="4" y="8"/>
                </a:cubicBezTo>
                <a:cubicBezTo>
                  <a:pt x="1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118" y="36"/>
                  <a:pt x="1118" y="36"/>
                  <a:pt x="1118" y="36"/>
                </a:cubicBezTo>
                <a:cubicBezTo>
                  <a:pt x="1120" y="36"/>
                  <a:pt x="1122" y="38"/>
                  <a:pt x="1122" y="40"/>
                </a:cubicBezTo>
                <a:cubicBezTo>
                  <a:pt x="1122" y="42"/>
                  <a:pt x="1120" y="44"/>
                  <a:pt x="1118" y="4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5" name="Freeform 9"/>
          <p:cNvSpPr/>
          <p:nvPr/>
        </p:nvSpPr>
        <p:spPr bwMode="auto">
          <a:xfrm>
            <a:off x="433390" y="2059443"/>
            <a:ext cx="168275" cy="647700"/>
          </a:xfrm>
          <a:custGeom>
            <a:avLst/>
            <a:gdLst>
              <a:gd name="T0" fmla="*/ 4 w 166"/>
              <a:gd name="T1" fmla="*/ 637 h 637"/>
              <a:gd name="T2" fmla="*/ 4 w 166"/>
              <a:gd name="T3" fmla="*/ 637 h 637"/>
              <a:gd name="T4" fmla="*/ 1 w 166"/>
              <a:gd name="T5" fmla="*/ 632 h 637"/>
              <a:gd name="T6" fmla="*/ 158 w 166"/>
              <a:gd name="T7" fmla="*/ 3 h 637"/>
              <a:gd name="T8" fmla="*/ 163 w 166"/>
              <a:gd name="T9" fmla="*/ 1 h 637"/>
              <a:gd name="T10" fmla="*/ 166 w 166"/>
              <a:gd name="T11" fmla="*/ 5 h 637"/>
              <a:gd name="T12" fmla="*/ 8 w 166"/>
              <a:gd name="T13" fmla="*/ 634 h 637"/>
              <a:gd name="T14" fmla="*/ 4 w 166"/>
              <a:gd name="T15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" h="637">
                <a:moveTo>
                  <a:pt x="4" y="637"/>
                </a:moveTo>
                <a:cubicBezTo>
                  <a:pt x="4" y="637"/>
                  <a:pt x="4" y="637"/>
                  <a:pt x="4" y="637"/>
                </a:cubicBezTo>
                <a:cubicBezTo>
                  <a:pt x="1" y="636"/>
                  <a:pt x="0" y="634"/>
                  <a:pt x="1" y="632"/>
                </a:cubicBezTo>
                <a:cubicBezTo>
                  <a:pt x="158" y="3"/>
                  <a:pt x="158" y="3"/>
                  <a:pt x="158" y="3"/>
                </a:cubicBezTo>
                <a:cubicBezTo>
                  <a:pt x="158" y="1"/>
                  <a:pt x="161" y="0"/>
                  <a:pt x="163" y="1"/>
                </a:cubicBezTo>
                <a:cubicBezTo>
                  <a:pt x="165" y="1"/>
                  <a:pt x="166" y="3"/>
                  <a:pt x="166" y="5"/>
                </a:cubicBezTo>
                <a:cubicBezTo>
                  <a:pt x="8" y="634"/>
                  <a:pt x="8" y="634"/>
                  <a:pt x="8" y="634"/>
                </a:cubicBezTo>
                <a:cubicBezTo>
                  <a:pt x="8" y="636"/>
                  <a:pt x="6" y="637"/>
                  <a:pt x="4" y="6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6" name="Freeform 10"/>
          <p:cNvSpPr/>
          <p:nvPr/>
        </p:nvSpPr>
        <p:spPr bwMode="auto">
          <a:xfrm>
            <a:off x="258765" y="1934030"/>
            <a:ext cx="182563" cy="773113"/>
          </a:xfrm>
          <a:custGeom>
            <a:avLst/>
            <a:gdLst>
              <a:gd name="T0" fmla="*/ 176 w 181"/>
              <a:gd name="T1" fmla="*/ 761 h 761"/>
              <a:gd name="T2" fmla="*/ 173 w 181"/>
              <a:gd name="T3" fmla="*/ 758 h 761"/>
              <a:gd name="T4" fmla="*/ 1 w 181"/>
              <a:gd name="T5" fmla="*/ 5 h 761"/>
              <a:gd name="T6" fmla="*/ 4 w 181"/>
              <a:gd name="T7" fmla="*/ 0 h 761"/>
              <a:gd name="T8" fmla="*/ 8 w 181"/>
              <a:gd name="T9" fmla="*/ 3 h 761"/>
              <a:gd name="T10" fmla="*/ 180 w 181"/>
              <a:gd name="T11" fmla="*/ 756 h 761"/>
              <a:gd name="T12" fmla="*/ 177 w 181"/>
              <a:gd name="T13" fmla="*/ 761 h 761"/>
              <a:gd name="T14" fmla="*/ 176 w 181"/>
              <a:gd name="T15" fmla="*/ 76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761">
                <a:moveTo>
                  <a:pt x="176" y="761"/>
                </a:moveTo>
                <a:cubicBezTo>
                  <a:pt x="175" y="761"/>
                  <a:pt x="173" y="760"/>
                  <a:pt x="173" y="758"/>
                </a:cubicBezTo>
                <a:cubicBezTo>
                  <a:pt x="1" y="5"/>
                  <a:pt x="1" y="5"/>
                  <a:pt x="1" y="5"/>
                </a:cubicBezTo>
                <a:cubicBezTo>
                  <a:pt x="0" y="3"/>
                  <a:pt x="1" y="1"/>
                  <a:pt x="4" y="0"/>
                </a:cubicBezTo>
                <a:cubicBezTo>
                  <a:pt x="6" y="0"/>
                  <a:pt x="8" y="1"/>
                  <a:pt x="8" y="3"/>
                </a:cubicBezTo>
                <a:cubicBezTo>
                  <a:pt x="180" y="756"/>
                  <a:pt x="180" y="756"/>
                  <a:pt x="180" y="756"/>
                </a:cubicBezTo>
                <a:cubicBezTo>
                  <a:pt x="181" y="758"/>
                  <a:pt x="180" y="760"/>
                  <a:pt x="177" y="761"/>
                </a:cubicBezTo>
                <a:cubicBezTo>
                  <a:pt x="177" y="761"/>
                  <a:pt x="177" y="761"/>
                  <a:pt x="176" y="7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7" name="Freeform 11"/>
          <p:cNvSpPr/>
          <p:nvPr/>
        </p:nvSpPr>
        <p:spPr bwMode="auto">
          <a:xfrm>
            <a:off x="-488948" y="2697618"/>
            <a:ext cx="930275" cy="163513"/>
          </a:xfrm>
          <a:custGeom>
            <a:avLst/>
            <a:gdLst>
              <a:gd name="T0" fmla="*/ 5 w 917"/>
              <a:gd name="T1" fmla="*/ 161 h 161"/>
              <a:gd name="T2" fmla="*/ 1 w 917"/>
              <a:gd name="T3" fmla="*/ 158 h 161"/>
              <a:gd name="T4" fmla="*/ 4 w 917"/>
              <a:gd name="T5" fmla="*/ 153 h 161"/>
              <a:gd name="T6" fmla="*/ 912 w 917"/>
              <a:gd name="T7" fmla="*/ 1 h 161"/>
              <a:gd name="T8" fmla="*/ 916 w 917"/>
              <a:gd name="T9" fmla="*/ 4 h 161"/>
              <a:gd name="T10" fmla="*/ 913 w 917"/>
              <a:gd name="T11" fmla="*/ 9 h 161"/>
              <a:gd name="T12" fmla="*/ 5 w 917"/>
              <a:gd name="T13" fmla="*/ 161 h 161"/>
              <a:gd name="T14" fmla="*/ 5 w 917"/>
              <a:gd name="T1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" h="161">
                <a:moveTo>
                  <a:pt x="5" y="161"/>
                </a:moveTo>
                <a:cubicBezTo>
                  <a:pt x="3" y="161"/>
                  <a:pt x="1" y="160"/>
                  <a:pt x="1" y="158"/>
                </a:cubicBezTo>
                <a:cubicBezTo>
                  <a:pt x="0" y="155"/>
                  <a:pt x="2" y="153"/>
                  <a:pt x="4" y="153"/>
                </a:cubicBezTo>
                <a:cubicBezTo>
                  <a:pt x="912" y="1"/>
                  <a:pt x="912" y="1"/>
                  <a:pt x="912" y="1"/>
                </a:cubicBezTo>
                <a:cubicBezTo>
                  <a:pt x="914" y="0"/>
                  <a:pt x="916" y="2"/>
                  <a:pt x="916" y="4"/>
                </a:cubicBezTo>
                <a:cubicBezTo>
                  <a:pt x="917" y="6"/>
                  <a:pt x="915" y="8"/>
                  <a:pt x="913" y="9"/>
                </a:cubicBezTo>
                <a:cubicBezTo>
                  <a:pt x="5" y="161"/>
                  <a:pt x="5" y="161"/>
                  <a:pt x="5" y="161"/>
                </a:cubicBezTo>
                <a:cubicBezTo>
                  <a:pt x="5" y="161"/>
                  <a:pt x="5" y="161"/>
                  <a:pt x="5" y="1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8" name="Freeform 12"/>
          <p:cNvSpPr/>
          <p:nvPr/>
        </p:nvSpPr>
        <p:spPr bwMode="auto">
          <a:xfrm>
            <a:off x="258765" y="1084718"/>
            <a:ext cx="382588" cy="857250"/>
          </a:xfrm>
          <a:custGeom>
            <a:avLst/>
            <a:gdLst>
              <a:gd name="T0" fmla="*/ 5 w 378"/>
              <a:gd name="T1" fmla="*/ 845 h 845"/>
              <a:gd name="T2" fmla="*/ 3 w 378"/>
              <a:gd name="T3" fmla="*/ 845 h 845"/>
              <a:gd name="T4" fmla="*/ 1 w 378"/>
              <a:gd name="T5" fmla="*/ 840 h 845"/>
              <a:gd name="T6" fmla="*/ 369 w 378"/>
              <a:gd name="T7" fmla="*/ 3 h 845"/>
              <a:gd name="T8" fmla="*/ 375 w 378"/>
              <a:gd name="T9" fmla="*/ 1 h 845"/>
              <a:gd name="T10" fmla="*/ 377 w 378"/>
              <a:gd name="T11" fmla="*/ 6 h 845"/>
              <a:gd name="T12" fmla="*/ 8 w 378"/>
              <a:gd name="T13" fmla="*/ 843 h 845"/>
              <a:gd name="T14" fmla="*/ 5 w 378"/>
              <a:gd name="T15" fmla="*/ 845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845">
                <a:moveTo>
                  <a:pt x="5" y="845"/>
                </a:moveTo>
                <a:cubicBezTo>
                  <a:pt x="4" y="845"/>
                  <a:pt x="3" y="845"/>
                  <a:pt x="3" y="845"/>
                </a:cubicBezTo>
                <a:cubicBezTo>
                  <a:pt x="1" y="844"/>
                  <a:pt x="0" y="842"/>
                  <a:pt x="1" y="840"/>
                </a:cubicBezTo>
                <a:cubicBezTo>
                  <a:pt x="369" y="3"/>
                  <a:pt x="369" y="3"/>
                  <a:pt x="369" y="3"/>
                </a:cubicBezTo>
                <a:cubicBezTo>
                  <a:pt x="370" y="1"/>
                  <a:pt x="373" y="0"/>
                  <a:pt x="375" y="1"/>
                </a:cubicBezTo>
                <a:cubicBezTo>
                  <a:pt x="377" y="1"/>
                  <a:pt x="378" y="4"/>
                  <a:pt x="377" y="6"/>
                </a:cubicBezTo>
                <a:cubicBezTo>
                  <a:pt x="8" y="843"/>
                  <a:pt x="8" y="843"/>
                  <a:pt x="8" y="843"/>
                </a:cubicBezTo>
                <a:cubicBezTo>
                  <a:pt x="8" y="844"/>
                  <a:pt x="6" y="845"/>
                  <a:pt x="5" y="84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9" name="Freeform 14"/>
          <p:cNvSpPr/>
          <p:nvPr/>
        </p:nvSpPr>
        <p:spPr bwMode="auto">
          <a:xfrm>
            <a:off x="-404810" y="1251405"/>
            <a:ext cx="671513" cy="690563"/>
          </a:xfrm>
          <a:custGeom>
            <a:avLst/>
            <a:gdLst>
              <a:gd name="T0" fmla="*/ 658 w 662"/>
              <a:gd name="T1" fmla="*/ 680 h 680"/>
              <a:gd name="T2" fmla="*/ 655 w 662"/>
              <a:gd name="T3" fmla="*/ 679 h 680"/>
              <a:gd name="T4" fmla="*/ 2 w 662"/>
              <a:gd name="T5" fmla="*/ 7 h 680"/>
              <a:gd name="T6" fmla="*/ 2 w 662"/>
              <a:gd name="T7" fmla="*/ 2 h 680"/>
              <a:gd name="T8" fmla="*/ 8 w 662"/>
              <a:gd name="T9" fmla="*/ 2 h 680"/>
              <a:gd name="T10" fmla="*/ 660 w 662"/>
              <a:gd name="T11" fmla="*/ 673 h 680"/>
              <a:gd name="T12" fmla="*/ 660 w 662"/>
              <a:gd name="T13" fmla="*/ 679 h 680"/>
              <a:gd name="T14" fmla="*/ 658 w 662"/>
              <a:gd name="T15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2" h="680">
                <a:moveTo>
                  <a:pt x="658" y="680"/>
                </a:moveTo>
                <a:cubicBezTo>
                  <a:pt x="656" y="680"/>
                  <a:pt x="655" y="680"/>
                  <a:pt x="655" y="679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660" y="673"/>
                  <a:pt x="660" y="673"/>
                  <a:pt x="660" y="673"/>
                </a:cubicBezTo>
                <a:cubicBezTo>
                  <a:pt x="662" y="675"/>
                  <a:pt x="662" y="678"/>
                  <a:pt x="660" y="679"/>
                </a:cubicBezTo>
                <a:cubicBezTo>
                  <a:pt x="660" y="680"/>
                  <a:pt x="659" y="680"/>
                  <a:pt x="658" y="6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0" name="Freeform 18"/>
          <p:cNvSpPr/>
          <p:nvPr/>
        </p:nvSpPr>
        <p:spPr bwMode="auto">
          <a:xfrm>
            <a:off x="-488948" y="1934030"/>
            <a:ext cx="755650" cy="927100"/>
          </a:xfrm>
          <a:custGeom>
            <a:avLst/>
            <a:gdLst>
              <a:gd name="T0" fmla="*/ 5 w 745"/>
              <a:gd name="T1" fmla="*/ 913 h 913"/>
              <a:gd name="T2" fmla="*/ 2 w 745"/>
              <a:gd name="T3" fmla="*/ 912 h 913"/>
              <a:gd name="T4" fmla="*/ 2 w 745"/>
              <a:gd name="T5" fmla="*/ 906 h 913"/>
              <a:gd name="T6" fmla="*/ 737 w 745"/>
              <a:gd name="T7" fmla="*/ 2 h 913"/>
              <a:gd name="T8" fmla="*/ 743 w 745"/>
              <a:gd name="T9" fmla="*/ 1 h 913"/>
              <a:gd name="T10" fmla="*/ 744 w 745"/>
              <a:gd name="T11" fmla="*/ 7 h 913"/>
              <a:gd name="T12" fmla="*/ 8 w 745"/>
              <a:gd name="T13" fmla="*/ 911 h 913"/>
              <a:gd name="T14" fmla="*/ 5 w 745"/>
              <a:gd name="T15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5" h="913">
                <a:moveTo>
                  <a:pt x="5" y="913"/>
                </a:moveTo>
                <a:cubicBezTo>
                  <a:pt x="4" y="913"/>
                  <a:pt x="3" y="913"/>
                  <a:pt x="2" y="912"/>
                </a:cubicBezTo>
                <a:cubicBezTo>
                  <a:pt x="1" y="911"/>
                  <a:pt x="0" y="908"/>
                  <a:pt x="2" y="906"/>
                </a:cubicBezTo>
                <a:cubicBezTo>
                  <a:pt x="737" y="2"/>
                  <a:pt x="737" y="2"/>
                  <a:pt x="737" y="2"/>
                </a:cubicBezTo>
                <a:cubicBezTo>
                  <a:pt x="739" y="0"/>
                  <a:pt x="741" y="0"/>
                  <a:pt x="743" y="1"/>
                </a:cubicBezTo>
                <a:cubicBezTo>
                  <a:pt x="745" y="3"/>
                  <a:pt x="745" y="5"/>
                  <a:pt x="744" y="7"/>
                </a:cubicBezTo>
                <a:cubicBezTo>
                  <a:pt x="8" y="911"/>
                  <a:pt x="8" y="911"/>
                  <a:pt x="8" y="911"/>
                </a:cubicBezTo>
                <a:cubicBezTo>
                  <a:pt x="7" y="912"/>
                  <a:pt x="6" y="913"/>
                  <a:pt x="5" y="91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1" name="Freeform 22"/>
          <p:cNvSpPr/>
          <p:nvPr/>
        </p:nvSpPr>
        <p:spPr bwMode="auto">
          <a:xfrm>
            <a:off x="631827" y="1084718"/>
            <a:ext cx="584200" cy="452438"/>
          </a:xfrm>
          <a:custGeom>
            <a:avLst/>
            <a:gdLst>
              <a:gd name="T0" fmla="*/ 572 w 576"/>
              <a:gd name="T1" fmla="*/ 446 h 446"/>
              <a:gd name="T2" fmla="*/ 569 w 576"/>
              <a:gd name="T3" fmla="*/ 445 h 446"/>
              <a:gd name="T4" fmla="*/ 3 w 576"/>
              <a:gd name="T5" fmla="*/ 7 h 446"/>
              <a:gd name="T6" fmla="*/ 2 w 576"/>
              <a:gd name="T7" fmla="*/ 2 h 446"/>
              <a:gd name="T8" fmla="*/ 7 w 576"/>
              <a:gd name="T9" fmla="*/ 1 h 446"/>
              <a:gd name="T10" fmla="*/ 574 w 576"/>
              <a:gd name="T11" fmla="*/ 439 h 446"/>
              <a:gd name="T12" fmla="*/ 575 w 576"/>
              <a:gd name="T13" fmla="*/ 444 h 446"/>
              <a:gd name="T14" fmla="*/ 572 w 576"/>
              <a:gd name="T15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" h="446">
                <a:moveTo>
                  <a:pt x="572" y="446"/>
                </a:moveTo>
                <a:cubicBezTo>
                  <a:pt x="571" y="446"/>
                  <a:pt x="570" y="446"/>
                  <a:pt x="569" y="445"/>
                </a:cubicBezTo>
                <a:cubicBezTo>
                  <a:pt x="3" y="7"/>
                  <a:pt x="3" y="7"/>
                  <a:pt x="3" y="7"/>
                </a:cubicBezTo>
                <a:cubicBezTo>
                  <a:pt x="1" y="6"/>
                  <a:pt x="0" y="4"/>
                  <a:pt x="2" y="2"/>
                </a:cubicBezTo>
                <a:cubicBezTo>
                  <a:pt x="3" y="0"/>
                  <a:pt x="6" y="0"/>
                  <a:pt x="7" y="1"/>
                </a:cubicBezTo>
                <a:cubicBezTo>
                  <a:pt x="574" y="439"/>
                  <a:pt x="574" y="439"/>
                  <a:pt x="574" y="439"/>
                </a:cubicBezTo>
                <a:cubicBezTo>
                  <a:pt x="576" y="440"/>
                  <a:pt x="576" y="443"/>
                  <a:pt x="575" y="444"/>
                </a:cubicBezTo>
                <a:cubicBezTo>
                  <a:pt x="574" y="445"/>
                  <a:pt x="573" y="446"/>
                  <a:pt x="572" y="4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2" name="Freeform 23"/>
          <p:cNvSpPr/>
          <p:nvPr/>
        </p:nvSpPr>
        <p:spPr bwMode="auto">
          <a:xfrm>
            <a:off x="592140" y="1527630"/>
            <a:ext cx="623888" cy="541338"/>
          </a:xfrm>
          <a:custGeom>
            <a:avLst/>
            <a:gdLst>
              <a:gd name="T0" fmla="*/ 5 w 615"/>
              <a:gd name="T1" fmla="*/ 532 h 532"/>
              <a:gd name="T2" fmla="*/ 2 w 615"/>
              <a:gd name="T3" fmla="*/ 531 h 532"/>
              <a:gd name="T4" fmla="*/ 2 w 615"/>
              <a:gd name="T5" fmla="*/ 525 h 532"/>
              <a:gd name="T6" fmla="*/ 608 w 615"/>
              <a:gd name="T7" fmla="*/ 2 h 532"/>
              <a:gd name="T8" fmla="*/ 614 w 615"/>
              <a:gd name="T9" fmla="*/ 2 h 532"/>
              <a:gd name="T10" fmla="*/ 613 w 615"/>
              <a:gd name="T11" fmla="*/ 8 h 532"/>
              <a:gd name="T12" fmla="*/ 7 w 615"/>
              <a:gd name="T13" fmla="*/ 531 h 532"/>
              <a:gd name="T14" fmla="*/ 5 w 615"/>
              <a:gd name="T15" fmla="*/ 53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532">
                <a:moveTo>
                  <a:pt x="5" y="532"/>
                </a:moveTo>
                <a:cubicBezTo>
                  <a:pt x="4" y="532"/>
                  <a:pt x="2" y="532"/>
                  <a:pt x="2" y="531"/>
                </a:cubicBezTo>
                <a:cubicBezTo>
                  <a:pt x="0" y="529"/>
                  <a:pt x="0" y="527"/>
                  <a:pt x="2" y="525"/>
                </a:cubicBezTo>
                <a:cubicBezTo>
                  <a:pt x="608" y="2"/>
                  <a:pt x="608" y="2"/>
                  <a:pt x="608" y="2"/>
                </a:cubicBezTo>
                <a:cubicBezTo>
                  <a:pt x="610" y="0"/>
                  <a:pt x="612" y="1"/>
                  <a:pt x="614" y="2"/>
                </a:cubicBezTo>
                <a:cubicBezTo>
                  <a:pt x="615" y="4"/>
                  <a:pt x="615" y="6"/>
                  <a:pt x="613" y="8"/>
                </a:cubicBezTo>
                <a:cubicBezTo>
                  <a:pt x="7" y="531"/>
                  <a:pt x="7" y="531"/>
                  <a:pt x="7" y="531"/>
                </a:cubicBezTo>
                <a:cubicBezTo>
                  <a:pt x="7" y="532"/>
                  <a:pt x="6" y="532"/>
                  <a:pt x="5" y="53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3" name="Freeform 24"/>
          <p:cNvSpPr/>
          <p:nvPr/>
        </p:nvSpPr>
        <p:spPr bwMode="auto">
          <a:xfrm>
            <a:off x="1208090" y="1529218"/>
            <a:ext cx="530225" cy="38100"/>
          </a:xfrm>
          <a:custGeom>
            <a:avLst/>
            <a:gdLst>
              <a:gd name="T0" fmla="*/ 519 w 523"/>
              <a:gd name="T1" fmla="*/ 38 h 38"/>
              <a:gd name="T2" fmla="*/ 518 w 523"/>
              <a:gd name="T3" fmla="*/ 38 h 38"/>
              <a:gd name="T4" fmla="*/ 3 w 523"/>
              <a:gd name="T5" fmla="*/ 8 h 38"/>
              <a:gd name="T6" fmla="*/ 0 w 523"/>
              <a:gd name="T7" fmla="*/ 4 h 38"/>
              <a:gd name="T8" fmla="*/ 4 w 523"/>
              <a:gd name="T9" fmla="*/ 0 h 38"/>
              <a:gd name="T10" fmla="*/ 519 w 523"/>
              <a:gd name="T11" fmla="*/ 30 h 38"/>
              <a:gd name="T12" fmla="*/ 523 w 523"/>
              <a:gd name="T13" fmla="*/ 34 h 38"/>
              <a:gd name="T14" fmla="*/ 519 w 52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3" h="38">
                <a:moveTo>
                  <a:pt x="519" y="38"/>
                </a:moveTo>
                <a:cubicBezTo>
                  <a:pt x="519" y="38"/>
                  <a:pt x="518" y="38"/>
                  <a:pt x="518" y="38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1" y="30"/>
                  <a:pt x="523" y="32"/>
                  <a:pt x="523" y="34"/>
                </a:cubicBezTo>
                <a:cubicBezTo>
                  <a:pt x="522" y="37"/>
                  <a:pt x="521" y="38"/>
                  <a:pt x="519" y="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" name="Freeform 25"/>
          <p:cNvSpPr/>
          <p:nvPr/>
        </p:nvSpPr>
        <p:spPr bwMode="auto">
          <a:xfrm>
            <a:off x="1206502" y="810080"/>
            <a:ext cx="838200" cy="727075"/>
          </a:xfrm>
          <a:custGeom>
            <a:avLst/>
            <a:gdLst>
              <a:gd name="T0" fmla="*/ 5 w 825"/>
              <a:gd name="T1" fmla="*/ 716 h 716"/>
              <a:gd name="T2" fmla="*/ 2 w 825"/>
              <a:gd name="T3" fmla="*/ 714 h 716"/>
              <a:gd name="T4" fmla="*/ 2 w 825"/>
              <a:gd name="T5" fmla="*/ 709 h 716"/>
              <a:gd name="T6" fmla="*/ 818 w 825"/>
              <a:gd name="T7" fmla="*/ 1 h 716"/>
              <a:gd name="T8" fmla="*/ 823 w 825"/>
              <a:gd name="T9" fmla="*/ 2 h 716"/>
              <a:gd name="T10" fmla="*/ 823 w 825"/>
              <a:gd name="T11" fmla="*/ 7 h 716"/>
              <a:gd name="T12" fmla="*/ 7 w 825"/>
              <a:gd name="T13" fmla="*/ 715 h 716"/>
              <a:gd name="T14" fmla="*/ 5 w 825"/>
              <a:gd name="T15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5" h="716">
                <a:moveTo>
                  <a:pt x="5" y="716"/>
                </a:moveTo>
                <a:cubicBezTo>
                  <a:pt x="4" y="716"/>
                  <a:pt x="2" y="715"/>
                  <a:pt x="2" y="714"/>
                </a:cubicBezTo>
                <a:cubicBezTo>
                  <a:pt x="0" y="713"/>
                  <a:pt x="0" y="710"/>
                  <a:pt x="2" y="709"/>
                </a:cubicBezTo>
                <a:cubicBezTo>
                  <a:pt x="818" y="1"/>
                  <a:pt x="818" y="1"/>
                  <a:pt x="818" y="1"/>
                </a:cubicBezTo>
                <a:cubicBezTo>
                  <a:pt x="819" y="0"/>
                  <a:pt x="822" y="0"/>
                  <a:pt x="823" y="2"/>
                </a:cubicBezTo>
                <a:cubicBezTo>
                  <a:pt x="825" y="3"/>
                  <a:pt x="825" y="6"/>
                  <a:pt x="823" y="7"/>
                </a:cubicBezTo>
                <a:cubicBezTo>
                  <a:pt x="7" y="715"/>
                  <a:pt x="7" y="715"/>
                  <a:pt x="7" y="715"/>
                </a:cubicBezTo>
                <a:cubicBezTo>
                  <a:pt x="6" y="716"/>
                  <a:pt x="6" y="716"/>
                  <a:pt x="5" y="7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5" name="Freeform 26"/>
          <p:cNvSpPr/>
          <p:nvPr/>
        </p:nvSpPr>
        <p:spPr bwMode="auto">
          <a:xfrm>
            <a:off x="1728790" y="810080"/>
            <a:ext cx="315913" cy="757238"/>
          </a:xfrm>
          <a:custGeom>
            <a:avLst/>
            <a:gdLst>
              <a:gd name="T0" fmla="*/ 5 w 310"/>
              <a:gd name="T1" fmla="*/ 746 h 746"/>
              <a:gd name="T2" fmla="*/ 3 w 310"/>
              <a:gd name="T3" fmla="*/ 746 h 746"/>
              <a:gd name="T4" fmla="*/ 1 w 310"/>
              <a:gd name="T5" fmla="*/ 741 h 746"/>
              <a:gd name="T6" fmla="*/ 302 w 310"/>
              <a:gd name="T7" fmla="*/ 3 h 746"/>
              <a:gd name="T8" fmla="*/ 307 w 310"/>
              <a:gd name="T9" fmla="*/ 0 h 746"/>
              <a:gd name="T10" fmla="*/ 309 w 310"/>
              <a:gd name="T11" fmla="*/ 6 h 746"/>
              <a:gd name="T12" fmla="*/ 8 w 310"/>
              <a:gd name="T13" fmla="*/ 744 h 746"/>
              <a:gd name="T14" fmla="*/ 5 w 310"/>
              <a:gd name="T15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" h="746">
                <a:moveTo>
                  <a:pt x="5" y="746"/>
                </a:moveTo>
                <a:cubicBezTo>
                  <a:pt x="4" y="746"/>
                  <a:pt x="4" y="746"/>
                  <a:pt x="3" y="746"/>
                </a:cubicBezTo>
                <a:cubicBezTo>
                  <a:pt x="1" y="745"/>
                  <a:pt x="0" y="743"/>
                  <a:pt x="1" y="741"/>
                </a:cubicBezTo>
                <a:cubicBezTo>
                  <a:pt x="302" y="3"/>
                  <a:pt x="302" y="3"/>
                  <a:pt x="302" y="3"/>
                </a:cubicBezTo>
                <a:cubicBezTo>
                  <a:pt x="303" y="1"/>
                  <a:pt x="305" y="0"/>
                  <a:pt x="307" y="0"/>
                </a:cubicBezTo>
                <a:cubicBezTo>
                  <a:pt x="309" y="1"/>
                  <a:pt x="310" y="4"/>
                  <a:pt x="309" y="6"/>
                </a:cubicBezTo>
                <a:cubicBezTo>
                  <a:pt x="8" y="744"/>
                  <a:pt x="8" y="744"/>
                  <a:pt x="8" y="744"/>
                </a:cubicBezTo>
                <a:cubicBezTo>
                  <a:pt x="8" y="745"/>
                  <a:pt x="6" y="746"/>
                  <a:pt x="5" y="7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6" name="Freeform 27"/>
          <p:cNvSpPr/>
          <p:nvPr/>
        </p:nvSpPr>
        <p:spPr bwMode="auto">
          <a:xfrm>
            <a:off x="2035177" y="810080"/>
            <a:ext cx="263525" cy="596900"/>
          </a:xfrm>
          <a:custGeom>
            <a:avLst/>
            <a:gdLst>
              <a:gd name="T0" fmla="*/ 255 w 260"/>
              <a:gd name="T1" fmla="*/ 587 h 587"/>
              <a:gd name="T2" fmla="*/ 252 w 260"/>
              <a:gd name="T3" fmla="*/ 584 h 587"/>
              <a:gd name="T4" fmla="*/ 1 w 260"/>
              <a:gd name="T5" fmla="*/ 6 h 587"/>
              <a:gd name="T6" fmla="*/ 3 w 260"/>
              <a:gd name="T7" fmla="*/ 0 h 587"/>
              <a:gd name="T8" fmla="*/ 8 w 260"/>
              <a:gd name="T9" fmla="*/ 3 h 587"/>
              <a:gd name="T10" fmla="*/ 259 w 260"/>
              <a:gd name="T11" fmla="*/ 581 h 587"/>
              <a:gd name="T12" fmla="*/ 257 w 260"/>
              <a:gd name="T13" fmla="*/ 586 h 587"/>
              <a:gd name="T14" fmla="*/ 255 w 260"/>
              <a:gd name="T15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" h="587">
                <a:moveTo>
                  <a:pt x="255" y="587"/>
                </a:moveTo>
                <a:cubicBezTo>
                  <a:pt x="254" y="587"/>
                  <a:pt x="252" y="586"/>
                  <a:pt x="252" y="584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1"/>
                  <a:pt x="3" y="0"/>
                </a:cubicBezTo>
                <a:cubicBezTo>
                  <a:pt x="5" y="0"/>
                  <a:pt x="7" y="1"/>
                  <a:pt x="8" y="3"/>
                </a:cubicBezTo>
                <a:cubicBezTo>
                  <a:pt x="259" y="581"/>
                  <a:pt x="259" y="581"/>
                  <a:pt x="259" y="581"/>
                </a:cubicBezTo>
                <a:cubicBezTo>
                  <a:pt x="260" y="583"/>
                  <a:pt x="259" y="585"/>
                  <a:pt x="257" y="586"/>
                </a:cubicBezTo>
                <a:cubicBezTo>
                  <a:pt x="257" y="587"/>
                  <a:pt x="256" y="587"/>
                  <a:pt x="255" y="58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7" name="Freeform 28"/>
          <p:cNvSpPr/>
          <p:nvPr/>
        </p:nvSpPr>
        <p:spPr bwMode="auto">
          <a:xfrm>
            <a:off x="2035177" y="810080"/>
            <a:ext cx="1171575" cy="177800"/>
          </a:xfrm>
          <a:custGeom>
            <a:avLst/>
            <a:gdLst>
              <a:gd name="T0" fmla="*/ 1150 w 1155"/>
              <a:gd name="T1" fmla="*/ 175 h 175"/>
              <a:gd name="T2" fmla="*/ 1150 w 1155"/>
              <a:gd name="T3" fmla="*/ 175 h 175"/>
              <a:gd name="T4" fmla="*/ 4 w 1155"/>
              <a:gd name="T5" fmla="*/ 8 h 175"/>
              <a:gd name="T6" fmla="*/ 0 w 1155"/>
              <a:gd name="T7" fmla="*/ 4 h 175"/>
              <a:gd name="T8" fmla="*/ 5 w 1155"/>
              <a:gd name="T9" fmla="*/ 0 h 175"/>
              <a:gd name="T10" fmla="*/ 1151 w 1155"/>
              <a:gd name="T11" fmla="*/ 167 h 175"/>
              <a:gd name="T12" fmla="*/ 1154 w 1155"/>
              <a:gd name="T13" fmla="*/ 172 h 175"/>
              <a:gd name="T14" fmla="*/ 1150 w 1155"/>
              <a:gd name="T15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5" h="175">
                <a:moveTo>
                  <a:pt x="1150" y="175"/>
                </a:moveTo>
                <a:cubicBezTo>
                  <a:pt x="1150" y="175"/>
                  <a:pt x="1150" y="175"/>
                  <a:pt x="1150" y="175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1" y="1"/>
                  <a:pt x="3" y="0"/>
                  <a:pt x="5" y="0"/>
                </a:cubicBezTo>
                <a:cubicBezTo>
                  <a:pt x="1151" y="167"/>
                  <a:pt x="1151" y="167"/>
                  <a:pt x="1151" y="167"/>
                </a:cubicBezTo>
                <a:cubicBezTo>
                  <a:pt x="1153" y="168"/>
                  <a:pt x="1155" y="170"/>
                  <a:pt x="1154" y="172"/>
                </a:cubicBezTo>
                <a:cubicBezTo>
                  <a:pt x="1154" y="174"/>
                  <a:pt x="1152" y="175"/>
                  <a:pt x="1150" y="1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8" name="Freeform 29"/>
          <p:cNvSpPr/>
          <p:nvPr/>
        </p:nvSpPr>
        <p:spPr bwMode="auto">
          <a:xfrm>
            <a:off x="2009777" y="243343"/>
            <a:ext cx="1196975" cy="744538"/>
          </a:xfrm>
          <a:custGeom>
            <a:avLst/>
            <a:gdLst>
              <a:gd name="T0" fmla="*/ 1175 w 1180"/>
              <a:gd name="T1" fmla="*/ 733 h 733"/>
              <a:gd name="T2" fmla="*/ 1173 w 1180"/>
              <a:gd name="T3" fmla="*/ 733 h 733"/>
              <a:gd name="T4" fmla="*/ 2 w 1180"/>
              <a:gd name="T5" fmla="*/ 8 h 733"/>
              <a:gd name="T6" fmla="*/ 1 w 1180"/>
              <a:gd name="T7" fmla="*/ 2 h 733"/>
              <a:gd name="T8" fmla="*/ 7 w 1180"/>
              <a:gd name="T9" fmla="*/ 1 h 733"/>
              <a:gd name="T10" fmla="*/ 1177 w 1180"/>
              <a:gd name="T11" fmla="*/ 726 h 733"/>
              <a:gd name="T12" fmla="*/ 1179 w 1180"/>
              <a:gd name="T13" fmla="*/ 732 h 733"/>
              <a:gd name="T14" fmla="*/ 1175 w 1180"/>
              <a:gd name="T15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0" h="733">
                <a:moveTo>
                  <a:pt x="1175" y="733"/>
                </a:moveTo>
                <a:cubicBezTo>
                  <a:pt x="1175" y="733"/>
                  <a:pt x="1174" y="733"/>
                  <a:pt x="1173" y="733"/>
                </a:cubicBezTo>
                <a:cubicBezTo>
                  <a:pt x="2" y="8"/>
                  <a:pt x="2" y="8"/>
                  <a:pt x="2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1177" y="726"/>
                  <a:pt x="1177" y="726"/>
                  <a:pt x="1177" y="726"/>
                </a:cubicBezTo>
                <a:cubicBezTo>
                  <a:pt x="1179" y="727"/>
                  <a:pt x="1180" y="730"/>
                  <a:pt x="1179" y="732"/>
                </a:cubicBezTo>
                <a:cubicBezTo>
                  <a:pt x="1178" y="733"/>
                  <a:pt x="1177" y="733"/>
                  <a:pt x="1175" y="7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9" name="Freeform 30"/>
          <p:cNvSpPr/>
          <p:nvPr/>
        </p:nvSpPr>
        <p:spPr bwMode="auto">
          <a:xfrm>
            <a:off x="2009777" y="151268"/>
            <a:ext cx="863600" cy="100013"/>
          </a:xfrm>
          <a:custGeom>
            <a:avLst/>
            <a:gdLst>
              <a:gd name="T0" fmla="*/ 5 w 851"/>
              <a:gd name="T1" fmla="*/ 100 h 100"/>
              <a:gd name="T2" fmla="*/ 1 w 851"/>
              <a:gd name="T3" fmla="*/ 97 h 100"/>
              <a:gd name="T4" fmla="*/ 4 w 851"/>
              <a:gd name="T5" fmla="*/ 92 h 100"/>
              <a:gd name="T6" fmla="*/ 846 w 851"/>
              <a:gd name="T7" fmla="*/ 0 h 100"/>
              <a:gd name="T8" fmla="*/ 850 w 851"/>
              <a:gd name="T9" fmla="*/ 4 h 100"/>
              <a:gd name="T10" fmla="*/ 847 w 851"/>
              <a:gd name="T11" fmla="*/ 8 h 100"/>
              <a:gd name="T12" fmla="*/ 5 w 851"/>
              <a:gd name="T13" fmla="*/ 100 h 100"/>
              <a:gd name="T14" fmla="*/ 5 w 851"/>
              <a:gd name="T15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100">
                <a:moveTo>
                  <a:pt x="5" y="100"/>
                </a:moveTo>
                <a:cubicBezTo>
                  <a:pt x="3" y="100"/>
                  <a:pt x="1" y="99"/>
                  <a:pt x="1" y="97"/>
                </a:cubicBezTo>
                <a:cubicBezTo>
                  <a:pt x="0" y="94"/>
                  <a:pt x="2" y="92"/>
                  <a:pt x="4" y="92"/>
                </a:cubicBezTo>
                <a:cubicBezTo>
                  <a:pt x="846" y="0"/>
                  <a:pt x="846" y="0"/>
                  <a:pt x="846" y="0"/>
                </a:cubicBezTo>
                <a:cubicBezTo>
                  <a:pt x="848" y="0"/>
                  <a:pt x="850" y="2"/>
                  <a:pt x="850" y="4"/>
                </a:cubicBezTo>
                <a:cubicBezTo>
                  <a:pt x="851" y="6"/>
                  <a:pt x="849" y="8"/>
                  <a:pt x="847" y="8"/>
                </a:cubicBezTo>
                <a:cubicBezTo>
                  <a:pt x="5" y="100"/>
                  <a:pt x="5" y="100"/>
                  <a:pt x="5" y="100"/>
                </a:cubicBezTo>
                <a:cubicBezTo>
                  <a:pt x="5" y="100"/>
                  <a:pt x="5" y="100"/>
                  <a:pt x="5" y="10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0" name="Freeform 31"/>
          <p:cNvSpPr/>
          <p:nvPr/>
        </p:nvSpPr>
        <p:spPr bwMode="auto">
          <a:xfrm>
            <a:off x="2863852" y="-645657"/>
            <a:ext cx="142875" cy="804863"/>
          </a:xfrm>
          <a:custGeom>
            <a:avLst/>
            <a:gdLst>
              <a:gd name="T0" fmla="*/ 4 w 141"/>
              <a:gd name="T1" fmla="*/ 793 h 793"/>
              <a:gd name="T2" fmla="*/ 4 w 141"/>
              <a:gd name="T3" fmla="*/ 793 h 793"/>
              <a:gd name="T4" fmla="*/ 0 w 141"/>
              <a:gd name="T5" fmla="*/ 789 h 793"/>
              <a:gd name="T6" fmla="*/ 132 w 141"/>
              <a:gd name="T7" fmla="*/ 3 h 793"/>
              <a:gd name="T8" fmla="*/ 137 w 141"/>
              <a:gd name="T9" fmla="*/ 0 h 793"/>
              <a:gd name="T10" fmla="*/ 140 w 141"/>
              <a:gd name="T11" fmla="*/ 5 h 793"/>
              <a:gd name="T12" fmla="*/ 8 w 141"/>
              <a:gd name="T13" fmla="*/ 790 h 793"/>
              <a:gd name="T14" fmla="*/ 4 w 141"/>
              <a:gd name="T15" fmla="*/ 793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93">
                <a:moveTo>
                  <a:pt x="4" y="793"/>
                </a:moveTo>
                <a:cubicBezTo>
                  <a:pt x="4" y="793"/>
                  <a:pt x="4" y="793"/>
                  <a:pt x="4" y="793"/>
                </a:cubicBezTo>
                <a:cubicBezTo>
                  <a:pt x="2" y="793"/>
                  <a:pt x="0" y="791"/>
                  <a:pt x="0" y="789"/>
                </a:cubicBezTo>
                <a:cubicBezTo>
                  <a:pt x="132" y="3"/>
                  <a:pt x="132" y="3"/>
                  <a:pt x="132" y="3"/>
                </a:cubicBezTo>
                <a:cubicBezTo>
                  <a:pt x="133" y="1"/>
                  <a:pt x="135" y="0"/>
                  <a:pt x="137" y="0"/>
                </a:cubicBezTo>
                <a:cubicBezTo>
                  <a:pt x="139" y="1"/>
                  <a:pt x="141" y="3"/>
                  <a:pt x="140" y="5"/>
                </a:cubicBezTo>
                <a:cubicBezTo>
                  <a:pt x="8" y="790"/>
                  <a:pt x="8" y="790"/>
                  <a:pt x="8" y="790"/>
                </a:cubicBezTo>
                <a:cubicBezTo>
                  <a:pt x="8" y="792"/>
                  <a:pt x="6" y="793"/>
                  <a:pt x="4" y="79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1" name="Freeform 32"/>
          <p:cNvSpPr/>
          <p:nvPr/>
        </p:nvSpPr>
        <p:spPr bwMode="auto">
          <a:xfrm>
            <a:off x="2997202" y="-645657"/>
            <a:ext cx="209550" cy="1633538"/>
          </a:xfrm>
          <a:custGeom>
            <a:avLst/>
            <a:gdLst>
              <a:gd name="T0" fmla="*/ 201 w 206"/>
              <a:gd name="T1" fmla="*/ 1610 h 1610"/>
              <a:gd name="T2" fmla="*/ 197 w 206"/>
              <a:gd name="T3" fmla="*/ 1607 h 1610"/>
              <a:gd name="T4" fmla="*/ 0 w 206"/>
              <a:gd name="T5" fmla="*/ 5 h 1610"/>
              <a:gd name="T6" fmla="*/ 4 w 206"/>
              <a:gd name="T7" fmla="*/ 0 h 1610"/>
              <a:gd name="T8" fmla="*/ 8 w 206"/>
              <a:gd name="T9" fmla="*/ 4 h 1610"/>
              <a:gd name="T10" fmla="*/ 205 w 206"/>
              <a:gd name="T11" fmla="*/ 1606 h 1610"/>
              <a:gd name="T12" fmla="*/ 202 w 206"/>
              <a:gd name="T13" fmla="*/ 1610 h 1610"/>
              <a:gd name="T14" fmla="*/ 201 w 206"/>
              <a:gd name="T15" fmla="*/ 1610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610">
                <a:moveTo>
                  <a:pt x="201" y="1610"/>
                </a:moveTo>
                <a:cubicBezTo>
                  <a:pt x="199" y="1610"/>
                  <a:pt x="198" y="1609"/>
                  <a:pt x="197" y="160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1"/>
                  <a:pt x="8" y="4"/>
                </a:cubicBezTo>
                <a:cubicBezTo>
                  <a:pt x="205" y="1606"/>
                  <a:pt x="205" y="1606"/>
                  <a:pt x="205" y="1606"/>
                </a:cubicBezTo>
                <a:cubicBezTo>
                  <a:pt x="206" y="1608"/>
                  <a:pt x="204" y="1610"/>
                  <a:pt x="202" y="1610"/>
                </a:cubicBezTo>
                <a:cubicBezTo>
                  <a:pt x="202" y="1610"/>
                  <a:pt x="201" y="1610"/>
                  <a:pt x="201" y="16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2" name="Freeform 33"/>
          <p:cNvSpPr/>
          <p:nvPr/>
        </p:nvSpPr>
        <p:spPr bwMode="auto">
          <a:xfrm>
            <a:off x="2863852" y="151268"/>
            <a:ext cx="342900" cy="836613"/>
          </a:xfrm>
          <a:custGeom>
            <a:avLst/>
            <a:gdLst>
              <a:gd name="T0" fmla="*/ 333 w 338"/>
              <a:gd name="T1" fmla="*/ 825 h 825"/>
              <a:gd name="T2" fmla="*/ 330 w 338"/>
              <a:gd name="T3" fmla="*/ 823 h 825"/>
              <a:gd name="T4" fmla="*/ 1 w 338"/>
              <a:gd name="T5" fmla="*/ 6 h 825"/>
              <a:gd name="T6" fmla="*/ 3 w 338"/>
              <a:gd name="T7" fmla="*/ 1 h 825"/>
              <a:gd name="T8" fmla="*/ 8 w 338"/>
              <a:gd name="T9" fmla="*/ 3 h 825"/>
              <a:gd name="T10" fmla="*/ 337 w 338"/>
              <a:gd name="T11" fmla="*/ 820 h 825"/>
              <a:gd name="T12" fmla="*/ 335 w 338"/>
              <a:gd name="T13" fmla="*/ 825 h 825"/>
              <a:gd name="T14" fmla="*/ 333 w 338"/>
              <a:gd name="T15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825">
                <a:moveTo>
                  <a:pt x="333" y="825"/>
                </a:moveTo>
                <a:cubicBezTo>
                  <a:pt x="332" y="825"/>
                  <a:pt x="330" y="824"/>
                  <a:pt x="330" y="823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7" y="1"/>
                  <a:pt x="8" y="3"/>
                </a:cubicBezTo>
                <a:cubicBezTo>
                  <a:pt x="337" y="820"/>
                  <a:pt x="337" y="820"/>
                  <a:pt x="337" y="820"/>
                </a:cubicBezTo>
                <a:cubicBezTo>
                  <a:pt x="338" y="822"/>
                  <a:pt x="337" y="824"/>
                  <a:pt x="335" y="825"/>
                </a:cubicBezTo>
                <a:cubicBezTo>
                  <a:pt x="334" y="825"/>
                  <a:pt x="334" y="825"/>
                  <a:pt x="333" y="8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3" name="Freeform 34"/>
          <p:cNvSpPr/>
          <p:nvPr/>
        </p:nvSpPr>
        <p:spPr bwMode="auto">
          <a:xfrm>
            <a:off x="3197227" y="270330"/>
            <a:ext cx="342900" cy="717550"/>
          </a:xfrm>
          <a:custGeom>
            <a:avLst/>
            <a:gdLst>
              <a:gd name="T0" fmla="*/ 4 w 338"/>
              <a:gd name="T1" fmla="*/ 707 h 707"/>
              <a:gd name="T2" fmla="*/ 3 w 338"/>
              <a:gd name="T3" fmla="*/ 707 h 707"/>
              <a:gd name="T4" fmla="*/ 1 w 338"/>
              <a:gd name="T5" fmla="*/ 702 h 707"/>
              <a:gd name="T6" fmla="*/ 330 w 338"/>
              <a:gd name="T7" fmla="*/ 3 h 707"/>
              <a:gd name="T8" fmla="*/ 336 w 338"/>
              <a:gd name="T9" fmla="*/ 1 h 707"/>
              <a:gd name="T10" fmla="*/ 337 w 338"/>
              <a:gd name="T11" fmla="*/ 6 h 707"/>
              <a:gd name="T12" fmla="*/ 8 w 338"/>
              <a:gd name="T13" fmla="*/ 705 h 707"/>
              <a:gd name="T14" fmla="*/ 4 w 338"/>
              <a:gd name="T15" fmla="*/ 707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707">
                <a:moveTo>
                  <a:pt x="4" y="707"/>
                </a:moveTo>
                <a:cubicBezTo>
                  <a:pt x="4" y="707"/>
                  <a:pt x="3" y="707"/>
                  <a:pt x="3" y="707"/>
                </a:cubicBezTo>
                <a:cubicBezTo>
                  <a:pt x="1" y="706"/>
                  <a:pt x="0" y="704"/>
                  <a:pt x="1" y="702"/>
                </a:cubicBezTo>
                <a:cubicBezTo>
                  <a:pt x="330" y="3"/>
                  <a:pt x="330" y="3"/>
                  <a:pt x="330" y="3"/>
                </a:cubicBezTo>
                <a:cubicBezTo>
                  <a:pt x="331" y="1"/>
                  <a:pt x="334" y="0"/>
                  <a:pt x="336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705"/>
                  <a:pt x="8" y="705"/>
                  <a:pt x="8" y="705"/>
                </a:cubicBezTo>
                <a:cubicBezTo>
                  <a:pt x="7" y="707"/>
                  <a:pt x="6" y="707"/>
                  <a:pt x="4" y="70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4" name="Freeform 35"/>
          <p:cNvSpPr/>
          <p:nvPr/>
        </p:nvSpPr>
        <p:spPr bwMode="auto">
          <a:xfrm>
            <a:off x="3197227" y="979943"/>
            <a:ext cx="749300" cy="182563"/>
          </a:xfrm>
          <a:custGeom>
            <a:avLst/>
            <a:gdLst>
              <a:gd name="T0" fmla="*/ 734 w 738"/>
              <a:gd name="T1" fmla="*/ 180 h 180"/>
              <a:gd name="T2" fmla="*/ 733 w 738"/>
              <a:gd name="T3" fmla="*/ 180 h 180"/>
              <a:gd name="T4" fmla="*/ 3 w 738"/>
              <a:gd name="T5" fmla="*/ 8 h 180"/>
              <a:gd name="T6" fmla="*/ 0 w 738"/>
              <a:gd name="T7" fmla="*/ 4 h 180"/>
              <a:gd name="T8" fmla="*/ 5 w 738"/>
              <a:gd name="T9" fmla="*/ 1 h 180"/>
              <a:gd name="T10" fmla="*/ 735 w 738"/>
              <a:gd name="T11" fmla="*/ 172 h 180"/>
              <a:gd name="T12" fmla="*/ 738 w 738"/>
              <a:gd name="T13" fmla="*/ 177 h 180"/>
              <a:gd name="T14" fmla="*/ 734 w 738"/>
              <a:gd name="T1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8" h="180">
                <a:moveTo>
                  <a:pt x="734" y="180"/>
                </a:moveTo>
                <a:cubicBezTo>
                  <a:pt x="734" y="180"/>
                  <a:pt x="733" y="180"/>
                  <a:pt x="733" y="180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1" y="1"/>
                  <a:pt x="3" y="0"/>
                  <a:pt x="5" y="1"/>
                </a:cubicBezTo>
                <a:cubicBezTo>
                  <a:pt x="735" y="172"/>
                  <a:pt x="735" y="172"/>
                  <a:pt x="735" y="172"/>
                </a:cubicBezTo>
                <a:cubicBezTo>
                  <a:pt x="737" y="172"/>
                  <a:pt x="738" y="175"/>
                  <a:pt x="738" y="177"/>
                </a:cubicBezTo>
                <a:cubicBezTo>
                  <a:pt x="737" y="179"/>
                  <a:pt x="736" y="180"/>
                  <a:pt x="734" y="1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5" name="Freeform 36"/>
          <p:cNvSpPr/>
          <p:nvPr/>
        </p:nvSpPr>
        <p:spPr bwMode="auto">
          <a:xfrm>
            <a:off x="2997202" y="-645657"/>
            <a:ext cx="542925" cy="925513"/>
          </a:xfrm>
          <a:custGeom>
            <a:avLst/>
            <a:gdLst>
              <a:gd name="T0" fmla="*/ 531 w 535"/>
              <a:gd name="T1" fmla="*/ 912 h 912"/>
              <a:gd name="T2" fmla="*/ 527 w 535"/>
              <a:gd name="T3" fmla="*/ 910 h 912"/>
              <a:gd name="T4" fmla="*/ 1 w 535"/>
              <a:gd name="T5" fmla="*/ 6 h 912"/>
              <a:gd name="T6" fmla="*/ 2 w 535"/>
              <a:gd name="T7" fmla="*/ 1 h 912"/>
              <a:gd name="T8" fmla="*/ 8 w 535"/>
              <a:gd name="T9" fmla="*/ 2 h 912"/>
              <a:gd name="T10" fmla="*/ 534 w 535"/>
              <a:gd name="T11" fmla="*/ 906 h 912"/>
              <a:gd name="T12" fmla="*/ 533 w 535"/>
              <a:gd name="T13" fmla="*/ 911 h 912"/>
              <a:gd name="T14" fmla="*/ 531 w 535"/>
              <a:gd name="T1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912">
                <a:moveTo>
                  <a:pt x="531" y="912"/>
                </a:moveTo>
                <a:cubicBezTo>
                  <a:pt x="529" y="912"/>
                  <a:pt x="528" y="911"/>
                  <a:pt x="527" y="910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0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34" y="906"/>
                  <a:pt x="534" y="906"/>
                  <a:pt x="534" y="906"/>
                </a:cubicBezTo>
                <a:cubicBezTo>
                  <a:pt x="535" y="908"/>
                  <a:pt x="535" y="910"/>
                  <a:pt x="533" y="911"/>
                </a:cubicBezTo>
                <a:cubicBezTo>
                  <a:pt x="532" y="911"/>
                  <a:pt x="531" y="912"/>
                  <a:pt x="531" y="91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6" name="Freeform 38"/>
          <p:cNvSpPr/>
          <p:nvPr/>
        </p:nvSpPr>
        <p:spPr bwMode="auto">
          <a:xfrm>
            <a:off x="3532190" y="-244020"/>
            <a:ext cx="852488" cy="523875"/>
          </a:xfrm>
          <a:custGeom>
            <a:avLst/>
            <a:gdLst>
              <a:gd name="T0" fmla="*/ 5 w 841"/>
              <a:gd name="T1" fmla="*/ 515 h 515"/>
              <a:gd name="T2" fmla="*/ 1 w 841"/>
              <a:gd name="T3" fmla="*/ 513 h 515"/>
              <a:gd name="T4" fmla="*/ 3 w 841"/>
              <a:gd name="T5" fmla="*/ 507 h 515"/>
              <a:gd name="T6" fmla="*/ 835 w 841"/>
              <a:gd name="T7" fmla="*/ 1 h 515"/>
              <a:gd name="T8" fmla="*/ 840 w 841"/>
              <a:gd name="T9" fmla="*/ 3 h 515"/>
              <a:gd name="T10" fmla="*/ 839 w 841"/>
              <a:gd name="T11" fmla="*/ 8 h 515"/>
              <a:gd name="T12" fmla="*/ 7 w 841"/>
              <a:gd name="T13" fmla="*/ 514 h 515"/>
              <a:gd name="T14" fmla="*/ 5 w 841"/>
              <a:gd name="T15" fmla="*/ 515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1" h="515">
                <a:moveTo>
                  <a:pt x="5" y="515"/>
                </a:moveTo>
                <a:cubicBezTo>
                  <a:pt x="3" y="515"/>
                  <a:pt x="2" y="514"/>
                  <a:pt x="1" y="513"/>
                </a:cubicBezTo>
                <a:cubicBezTo>
                  <a:pt x="0" y="511"/>
                  <a:pt x="1" y="508"/>
                  <a:pt x="3" y="507"/>
                </a:cubicBezTo>
                <a:cubicBezTo>
                  <a:pt x="835" y="1"/>
                  <a:pt x="835" y="1"/>
                  <a:pt x="835" y="1"/>
                </a:cubicBezTo>
                <a:cubicBezTo>
                  <a:pt x="837" y="0"/>
                  <a:pt x="839" y="1"/>
                  <a:pt x="840" y="3"/>
                </a:cubicBezTo>
                <a:cubicBezTo>
                  <a:pt x="841" y="5"/>
                  <a:pt x="841" y="7"/>
                  <a:pt x="839" y="8"/>
                </a:cubicBezTo>
                <a:cubicBezTo>
                  <a:pt x="7" y="514"/>
                  <a:pt x="7" y="514"/>
                  <a:pt x="7" y="514"/>
                </a:cubicBezTo>
                <a:cubicBezTo>
                  <a:pt x="6" y="514"/>
                  <a:pt x="6" y="515"/>
                  <a:pt x="5" y="5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7" name="Freeform 39"/>
          <p:cNvSpPr/>
          <p:nvPr/>
        </p:nvSpPr>
        <p:spPr bwMode="auto">
          <a:xfrm>
            <a:off x="3937002" y="-244020"/>
            <a:ext cx="447675" cy="1406525"/>
          </a:xfrm>
          <a:custGeom>
            <a:avLst/>
            <a:gdLst>
              <a:gd name="T0" fmla="*/ 5 w 441"/>
              <a:gd name="T1" fmla="*/ 1385 h 1385"/>
              <a:gd name="T2" fmla="*/ 4 w 441"/>
              <a:gd name="T3" fmla="*/ 1385 h 1385"/>
              <a:gd name="T4" fmla="*/ 1 w 441"/>
              <a:gd name="T5" fmla="*/ 1380 h 1385"/>
              <a:gd name="T6" fmla="*/ 433 w 441"/>
              <a:gd name="T7" fmla="*/ 4 h 1385"/>
              <a:gd name="T8" fmla="*/ 438 w 441"/>
              <a:gd name="T9" fmla="*/ 1 h 1385"/>
              <a:gd name="T10" fmla="*/ 441 w 441"/>
              <a:gd name="T11" fmla="*/ 6 h 1385"/>
              <a:gd name="T12" fmla="*/ 9 w 441"/>
              <a:gd name="T13" fmla="*/ 1382 h 1385"/>
              <a:gd name="T14" fmla="*/ 5 w 441"/>
              <a:gd name="T15" fmla="*/ 1385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1" h="1385">
                <a:moveTo>
                  <a:pt x="5" y="1385"/>
                </a:moveTo>
                <a:cubicBezTo>
                  <a:pt x="5" y="1385"/>
                  <a:pt x="4" y="1385"/>
                  <a:pt x="4" y="1385"/>
                </a:cubicBezTo>
                <a:cubicBezTo>
                  <a:pt x="2" y="1384"/>
                  <a:pt x="0" y="1382"/>
                  <a:pt x="1" y="1380"/>
                </a:cubicBezTo>
                <a:cubicBezTo>
                  <a:pt x="433" y="4"/>
                  <a:pt x="433" y="4"/>
                  <a:pt x="433" y="4"/>
                </a:cubicBezTo>
                <a:cubicBezTo>
                  <a:pt x="434" y="1"/>
                  <a:pt x="436" y="0"/>
                  <a:pt x="438" y="1"/>
                </a:cubicBezTo>
                <a:cubicBezTo>
                  <a:pt x="440" y="2"/>
                  <a:pt x="441" y="4"/>
                  <a:pt x="441" y="6"/>
                </a:cubicBezTo>
                <a:cubicBezTo>
                  <a:pt x="9" y="1382"/>
                  <a:pt x="9" y="1382"/>
                  <a:pt x="9" y="1382"/>
                </a:cubicBezTo>
                <a:cubicBezTo>
                  <a:pt x="8" y="1384"/>
                  <a:pt x="7" y="1385"/>
                  <a:pt x="5" y="138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8" name="Freeform 40"/>
          <p:cNvSpPr/>
          <p:nvPr/>
        </p:nvSpPr>
        <p:spPr bwMode="auto">
          <a:xfrm>
            <a:off x="4375152" y="-244020"/>
            <a:ext cx="157163" cy="666750"/>
          </a:xfrm>
          <a:custGeom>
            <a:avLst/>
            <a:gdLst>
              <a:gd name="T0" fmla="*/ 150 w 155"/>
              <a:gd name="T1" fmla="*/ 656 h 656"/>
              <a:gd name="T2" fmla="*/ 146 w 155"/>
              <a:gd name="T3" fmla="*/ 652 h 656"/>
              <a:gd name="T4" fmla="*/ 1 w 155"/>
              <a:gd name="T5" fmla="*/ 6 h 656"/>
              <a:gd name="T6" fmla="*/ 4 w 155"/>
              <a:gd name="T7" fmla="*/ 1 h 656"/>
              <a:gd name="T8" fmla="*/ 9 w 155"/>
              <a:gd name="T9" fmla="*/ 4 h 656"/>
              <a:gd name="T10" fmla="*/ 154 w 155"/>
              <a:gd name="T11" fmla="*/ 651 h 656"/>
              <a:gd name="T12" fmla="*/ 151 w 155"/>
              <a:gd name="T13" fmla="*/ 655 h 656"/>
              <a:gd name="T14" fmla="*/ 150 w 155"/>
              <a:gd name="T15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656">
                <a:moveTo>
                  <a:pt x="150" y="656"/>
                </a:moveTo>
                <a:cubicBezTo>
                  <a:pt x="148" y="656"/>
                  <a:pt x="147" y="654"/>
                  <a:pt x="146" y="652"/>
                </a:cubicBezTo>
                <a:cubicBezTo>
                  <a:pt x="1" y="6"/>
                  <a:pt x="1" y="6"/>
                  <a:pt x="1" y="6"/>
                </a:cubicBezTo>
                <a:cubicBezTo>
                  <a:pt x="0" y="3"/>
                  <a:pt x="2" y="1"/>
                  <a:pt x="4" y="1"/>
                </a:cubicBezTo>
                <a:cubicBezTo>
                  <a:pt x="6" y="0"/>
                  <a:pt x="8" y="2"/>
                  <a:pt x="9" y="4"/>
                </a:cubicBezTo>
                <a:cubicBezTo>
                  <a:pt x="154" y="651"/>
                  <a:pt x="154" y="651"/>
                  <a:pt x="154" y="651"/>
                </a:cubicBezTo>
                <a:cubicBezTo>
                  <a:pt x="155" y="653"/>
                  <a:pt x="153" y="655"/>
                  <a:pt x="151" y="655"/>
                </a:cubicBezTo>
                <a:cubicBezTo>
                  <a:pt x="151" y="656"/>
                  <a:pt x="150" y="656"/>
                  <a:pt x="150" y="65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9" name="Freeform 41"/>
          <p:cNvSpPr/>
          <p:nvPr/>
        </p:nvSpPr>
        <p:spPr bwMode="auto">
          <a:xfrm>
            <a:off x="4524377" y="287793"/>
            <a:ext cx="1006475" cy="134938"/>
          </a:xfrm>
          <a:custGeom>
            <a:avLst/>
            <a:gdLst>
              <a:gd name="T0" fmla="*/ 4 w 992"/>
              <a:gd name="T1" fmla="*/ 133 h 133"/>
              <a:gd name="T2" fmla="*/ 0 w 992"/>
              <a:gd name="T3" fmla="*/ 129 h 133"/>
              <a:gd name="T4" fmla="*/ 4 w 992"/>
              <a:gd name="T5" fmla="*/ 125 h 133"/>
              <a:gd name="T6" fmla="*/ 988 w 992"/>
              <a:gd name="T7" fmla="*/ 0 h 133"/>
              <a:gd name="T8" fmla="*/ 992 w 992"/>
              <a:gd name="T9" fmla="*/ 4 h 133"/>
              <a:gd name="T10" fmla="*/ 989 w 992"/>
              <a:gd name="T11" fmla="*/ 8 h 133"/>
              <a:gd name="T12" fmla="*/ 5 w 992"/>
              <a:gd name="T13" fmla="*/ 133 h 133"/>
              <a:gd name="T14" fmla="*/ 4 w 992"/>
              <a:gd name="T15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2" h="133">
                <a:moveTo>
                  <a:pt x="4" y="133"/>
                </a:moveTo>
                <a:cubicBezTo>
                  <a:pt x="2" y="133"/>
                  <a:pt x="0" y="131"/>
                  <a:pt x="0" y="129"/>
                </a:cubicBezTo>
                <a:cubicBezTo>
                  <a:pt x="0" y="127"/>
                  <a:pt x="1" y="125"/>
                  <a:pt x="4" y="125"/>
                </a:cubicBezTo>
                <a:cubicBezTo>
                  <a:pt x="988" y="0"/>
                  <a:pt x="988" y="0"/>
                  <a:pt x="988" y="0"/>
                </a:cubicBezTo>
                <a:cubicBezTo>
                  <a:pt x="990" y="0"/>
                  <a:pt x="992" y="2"/>
                  <a:pt x="992" y="4"/>
                </a:cubicBezTo>
                <a:cubicBezTo>
                  <a:pt x="992" y="6"/>
                  <a:pt x="991" y="8"/>
                  <a:pt x="989" y="8"/>
                </a:cubicBezTo>
                <a:cubicBezTo>
                  <a:pt x="5" y="133"/>
                  <a:pt x="5" y="133"/>
                  <a:pt x="5" y="133"/>
                </a:cubicBezTo>
                <a:cubicBezTo>
                  <a:pt x="5" y="133"/>
                  <a:pt x="4" y="133"/>
                  <a:pt x="4" y="1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0" name="Freeform 42"/>
          <p:cNvSpPr/>
          <p:nvPr/>
        </p:nvSpPr>
        <p:spPr bwMode="auto">
          <a:xfrm>
            <a:off x="4524377" y="-639307"/>
            <a:ext cx="342900" cy="1062038"/>
          </a:xfrm>
          <a:custGeom>
            <a:avLst/>
            <a:gdLst>
              <a:gd name="T0" fmla="*/ 4 w 338"/>
              <a:gd name="T1" fmla="*/ 1046 h 1046"/>
              <a:gd name="T2" fmla="*/ 3 w 338"/>
              <a:gd name="T3" fmla="*/ 1045 h 1046"/>
              <a:gd name="T4" fmla="*/ 0 w 338"/>
              <a:gd name="T5" fmla="*/ 1040 h 1046"/>
              <a:gd name="T6" fmla="*/ 329 w 338"/>
              <a:gd name="T7" fmla="*/ 4 h 1046"/>
              <a:gd name="T8" fmla="*/ 334 w 338"/>
              <a:gd name="T9" fmla="*/ 1 h 1046"/>
              <a:gd name="T10" fmla="*/ 337 w 338"/>
              <a:gd name="T11" fmla="*/ 6 h 1046"/>
              <a:gd name="T12" fmla="*/ 8 w 338"/>
              <a:gd name="T13" fmla="*/ 1043 h 1046"/>
              <a:gd name="T14" fmla="*/ 4 w 338"/>
              <a:gd name="T15" fmla="*/ 1046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1046">
                <a:moveTo>
                  <a:pt x="4" y="1046"/>
                </a:moveTo>
                <a:cubicBezTo>
                  <a:pt x="4" y="1046"/>
                  <a:pt x="3" y="1045"/>
                  <a:pt x="3" y="1045"/>
                </a:cubicBezTo>
                <a:cubicBezTo>
                  <a:pt x="1" y="1045"/>
                  <a:pt x="0" y="1042"/>
                  <a:pt x="0" y="1040"/>
                </a:cubicBezTo>
                <a:cubicBezTo>
                  <a:pt x="329" y="4"/>
                  <a:pt x="329" y="4"/>
                  <a:pt x="329" y="4"/>
                </a:cubicBezTo>
                <a:cubicBezTo>
                  <a:pt x="330" y="2"/>
                  <a:pt x="332" y="0"/>
                  <a:pt x="334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1043"/>
                  <a:pt x="8" y="1043"/>
                  <a:pt x="8" y="1043"/>
                </a:cubicBezTo>
                <a:cubicBezTo>
                  <a:pt x="7" y="1044"/>
                  <a:pt x="6" y="1046"/>
                  <a:pt x="4" y="10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1" name="Freeform 44"/>
          <p:cNvSpPr/>
          <p:nvPr/>
        </p:nvSpPr>
        <p:spPr bwMode="auto">
          <a:xfrm>
            <a:off x="4857752" y="-639307"/>
            <a:ext cx="673100" cy="935038"/>
          </a:xfrm>
          <a:custGeom>
            <a:avLst/>
            <a:gdLst>
              <a:gd name="T0" fmla="*/ 659 w 664"/>
              <a:gd name="T1" fmla="*/ 921 h 921"/>
              <a:gd name="T2" fmla="*/ 656 w 664"/>
              <a:gd name="T3" fmla="*/ 920 h 921"/>
              <a:gd name="T4" fmla="*/ 1 w 664"/>
              <a:gd name="T5" fmla="*/ 7 h 921"/>
              <a:gd name="T6" fmla="*/ 2 w 664"/>
              <a:gd name="T7" fmla="*/ 2 h 921"/>
              <a:gd name="T8" fmla="*/ 7 w 664"/>
              <a:gd name="T9" fmla="*/ 2 h 921"/>
              <a:gd name="T10" fmla="*/ 662 w 664"/>
              <a:gd name="T11" fmla="*/ 915 h 921"/>
              <a:gd name="T12" fmla="*/ 661 w 664"/>
              <a:gd name="T13" fmla="*/ 921 h 921"/>
              <a:gd name="T14" fmla="*/ 659 w 664"/>
              <a:gd name="T15" fmla="*/ 921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4" h="921">
                <a:moveTo>
                  <a:pt x="659" y="921"/>
                </a:moveTo>
                <a:cubicBezTo>
                  <a:pt x="658" y="921"/>
                  <a:pt x="657" y="921"/>
                  <a:pt x="656" y="920"/>
                </a:cubicBezTo>
                <a:cubicBezTo>
                  <a:pt x="1" y="7"/>
                  <a:pt x="1" y="7"/>
                  <a:pt x="1" y="7"/>
                </a:cubicBezTo>
                <a:cubicBezTo>
                  <a:pt x="0" y="5"/>
                  <a:pt x="0" y="3"/>
                  <a:pt x="2" y="2"/>
                </a:cubicBezTo>
                <a:cubicBezTo>
                  <a:pt x="4" y="0"/>
                  <a:pt x="6" y="1"/>
                  <a:pt x="7" y="2"/>
                </a:cubicBezTo>
                <a:cubicBezTo>
                  <a:pt x="662" y="915"/>
                  <a:pt x="662" y="915"/>
                  <a:pt x="662" y="915"/>
                </a:cubicBezTo>
                <a:cubicBezTo>
                  <a:pt x="664" y="917"/>
                  <a:pt x="663" y="919"/>
                  <a:pt x="661" y="921"/>
                </a:cubicBezTo>
                <a:cubicBezTo>
                  <a:pt x="661" y="921"/>
                  <a:pt x="660" y="921"/>
                  <a:pt x="659" y="9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2" name="Freeform 47"/>
          <p:cNvSpPr/>
          <p:nvPr/>
        </p:nvSpPr>
        <p:spPr bwMode="auto">
          <a:xfrm>
            <a:off x="5522915" y="-23813"/>
            <a:ext cx="312735" cy="319543"/>
          </a:xfrm>
          <a:custGeom>
            <a:avLst/>
            <a:gdLst>
              <a:gd name="T0" fmla="*/ 4 w 362"/>
              <a:gd name="T1" fmla="*/ 279 h 279"/>
              <a:gd name="T2" fmla="*/ 1 w 362"/>
              <a:gd name="T3" fmla="*/ 278 h 279"/>
              <a:gd name="T4" fmla="*/ 2 w 362"/>
              <a:gd name="T5" fmla="*/ 272 h 279"/>
              <a:gd name="T6" fmla="*/ 355 w 362"/>
              <a:gd name="T7" fmla="*/ 1 h 279"/>
              <a:gd name="T8" fmla="*/ 361 w 362"/>
              <a:gd name="T9" fmla="*/ 2 h 279"/>
              <a:gd name="T10" fmla="*/ 360 w 362"/>
              <a:gd name="T11" fmla="*/ 8 h 279"/>
              <a:gd name="T12" fmla="*/ 7 w 362"/>
              <a:gd name="T13" fmla="*/ 279 h 279"/>
              <a:gd name="T14" fmla="*/ 4 w 362"/>
              <a:gd name="T15" fmla="*/ 27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279">
                <a:moveTo>
                  <a:pt x="4" y="279"/>
                </a:moveTo>
                <a:cubicBezTo>
                  <a:pt x="3" y="279"/>
                  <a:pt x="2" y="279"/>
                  <a:pt x="1" y="278"/>
                </a:cubicBezTo>
                <a:cubicBezTo>
                  <a:pt x="0" y="276"/>
                  <a:pt x="0" y="274"/>
                  <a:pt x="2" y="272"/>
                </a:cubicBezTo>
                <a:cubicBezTo>
                  <a:pt x="355" y="1"/>
                  <a:pt x="355" y="1"/>
                  <a:pt x="355" y="1"/>
                </a:cubicBezTo>
                <a:cubicBezTo>
                  <a:pt x="357" y="0"/>
                  <a:pt x="359" y="0"/>
                  <a:pt x="361" y="2"/>
                </a:cubicBezTo>
                <a:cubicBezTo>
                  <a:pt x="362" y="4"/>
                  <a:pt x="362" y="6"/>
                  <a:pt x="360" y="8"/>
                </a:cubicBezTo>
                <a:cubicBezTo>
                  <a:pt x="7" y="279"/>
                  <a:pt x="7" y="279"/>
                  <a:pt x="7" y="279"/>
                </a:cubicBezTo>
                <a:cubicBezTo>
                  <a:pt x="6" y="279"/>
                  <a:pt x="5" y="279"/>
                  <a:pt x="4" y="27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3" name="Freeform 48"/>
          <p:cNvSpPr/>
          <p:nvPr/>
        </p:nvSpPr>
        <p:spPr bwMode="auto">
          <a:xfrm>
            <a:off x="3937002" y="413205"/>
            <a:ext cx="595313" cy="749300"/>
          </a:xfrm>
          <a:custGeom>
            <a:avLst/>
            <a:gdLst>
              <a:gd name="T0" fmla="*/ 5 w 587"/>
              <a:gd name="T1" fmla="*/ 738 h 738"/>
              <a:gd name="T2" fmla="*/ 2 w 587"/>
              <a:gd name="T3" fmla="*/ 737 h 738"/>
              <a:gd name="T4" fmla="*/ 2 w 587"/>
              <a:gd name="T5" fmla="*/ 731 h 738"/>
              <a:gd name="T6" fmla="*/ 579 w 587"/>
              <a:gd name="T7" fmla="*/ 2 h 738"/>
              <a:gd name="T8" fmla="*/ 585 w 587"/>
              <a:gd name="T9" fmla="*/ 1 h 738"/>
              <a:gd name="T10" fmla="*/ 585 w 587"/>
              <a:gd name="T11" fmla="*/ 7 h 738"/>
              <a:gd name="T12" fmla="*/ 8 w 587"/>
              <a:gd name="T13" fmla="*/ 736 h 738"/>
              <a:gd name="T14" fmla="*/ 5 w 587"/>
              <a:gd name="T15" fmla="*/ 73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7" h="738">
                <a:moveTo>
                  <a:pt x="5" y="738"/>
                </a:moveTo>
                <a:cubicBezTo>
                  <a:pt x="4" y="738"/>
                  <a:pt x="3" y="738"/>
                  <a:pt x="2" y="737"/>
                </a:cubicBezTo>
                <a:cubicBezTo>
                  <a:pt x="1" y="736"/>
                  <a:pt x="0" y="733"/>
                  <a:pt x="2" y="731"/>
                </a:cubicBezTo>
                <a:cubicBezTo>
                  <a:pt x="579" y="2"/>
                  <a:pt x="579" y="2"/>
                  <a:pt x="579" y="2"/>
                </a:cubicBezTo>
                <a:cubicBezTo>
                  <a:pt x="580" y="0"/>
                  <a:pt x="583" y="0"/>
                  <a:pt x="585" y="1"/>
                </a:cubicBezTo>
                <a:cubicBezTo>
                  <a:pt x="586" y="3"/>
                  <a:pt x="587" y="5"/>
                  <a:pt x="585" y="7"/>
                </a:cubicBezTo>
                <a:cubicBezTo>
                  <a:pt x="8" y="736"/>
                  <a:pt x="8" y="736"/>
                  <a:pt x="8" y="736"/>
                </a:cubicBezTo>
                <a:cubicBezTo>
                  <a:pt x="7" y="737"/>
                  <a:pt x="6" y="738"/>
                  <a:pt x="5" y="7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4" name="Freeform 49"/>
          <p:cNvSpPr/>
          <p:nvPr/>
        </p:nvSpPr>
        <p:spPr bwMode="auto">
          <a:xfrm>
            <a:off x="2289177" y="1397455"/>
            <a:ext cx="258763" cy="96838"/>
          </a:xfrm>
          <a:custGeom>
            <a:avLst/>
            <a:gdLst>
              <a:gd name="T0" fmla="*/ 251 w 255"/>
              <a:gd name="T1" fmla="*/ 95 h 95"/>
              <a:gd name="T2" fmla="*/ 249 w 255"/>
              <a:gd name="T3" fmla="*/ 94 h 95"/>
              <a:gd name="T4" fmla="*/ 3 w 255"/>
              <a:gd name="T5" fmla="*/ 8 h 95"/>
              <a:gd name="T6" fmla="*/ 1 w 255"/>
              <a:gd name="T7" fmla="*/ 3 h 95"/>
              <a:gd name="T8" fmla="*/ 6 w 255"/>
              <a:gd name="T9" fmla="*/ 1 h 95"/>
              <a:gd name="T10" fmla="*/ 252 w 255"/>
              <a:gd name="T11" fmla="*/ 87 h 95"/>
              <a:gd name="T12" fmla="*/ 254 w 255"/>
              <a:gd name="T13" fmla="*/ 92 h 95"/>
              <a:gd name="T14" fmla="*/ 251 w 255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5">
                <a:moveTo>
                  <a:pt x="251" y="95"/>
                </a:moveTo>
                <a:cubicBezTo>
                  <a:pt x="250" y="95"/>
                  <a:pt x="250" y="95"/>
                  <a:pt x="249" y="9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1" y="1"/>
                  <a:pt x="4" y="0"/>
                  <a:pt x="6" y="1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54" y="88"/>
                  <a:pt x="255" y="90"/>
                  <a:pt x="254" y="92"/>
                </a:cubicBezTo>
                <a:cubicBezTo>
                  <a:pt x="254" y="94"/>
                  <a:pt x="252" y="95"/>
                  <a:pt x="251" y="9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5" name="Freeform 50"/>
          <p:cNvSpPr/>
          <p:nvPr/>
        </p:nvSpPr>
        <p:spPr bwMode="auto">
          <a:xfrm>
            <a:off x="2289177" y="1484768"/>
            <a:ext cx="258763" cy="974725"/>
          </a:xfrm>
          <a:custGeom>
            <a:avLst/>
            <a:gdLst>
              <a:gd name="T0" fmla="*/ 5 w 255"/>
              <a:gd name="T1" fmla="*/ 960 h 960"/>
              <a:gd name="T2" fmla="*/ 4 w 255"/>
              <a:gd name="T3" fmla="*/ 960 h 960"/>
              <a:gd name="T4" fmla="*/ 1 w 255"/>
              <a:gd name="T5" fmla="*/ 955 h 960"/>
              <a:gd name="T6" fmla="*/ 247 w 255"/>
              <a:gd name="T7" fmla="*/ 4 h 960"/>
              <a:gd name="T8" fmla="*/ 252 w 255"/>
              <a:gd name="T9" fmla="*/ 1 h 960"/>
              <a:gd name="T10" fmla="*/ 255 w 255"/>
              <a:gd name="T11" fmla="*/ 6 h 960"/>
              <a:gd name="T12" fmla="*/ 9 w 255"/>
              <a:gd name="T13" fmla="*/ 957 h 960"/>
              <a:gd name="T14" fmla="*/ 5 w 255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60">
                <a:moveTo>
                  <a:pt x="5" y="960"/>
                </a:moveTo>
                <a:cubicBezTo>
                  <a:pt x="4" y="960"/>
                  <a:pt x="4" y="960"/>
                  <a:pt x="4" y="960"/>
                </a:cubicBezTo>
                <a:cubicBezTo>
                  <a:pt x="2" y="960"/>
                  <a:pt x="0" y="957"/>
                  <a:pt x="1" y="955"/>
                </a:cubicBezTo>
                <a:cubicBezTo>
                  <a:pt x="247" y="4"/>
                  <a:pt x="247" y="4"/>
                  <a:pt x="247" y="4"/>
                </a:cubicBezTo>
                <a:cubicBezTo>
                  <a:pt x="247" y="1"/>
                  <a:pt x="250" y="0"/>
                  <a:pt x="252" y="1"/>
                </a:cubicBezTo>
                <a:cubicBezTo>
                  <a:pt x="254" y="1"/>
                  <a:pt x="255" y="3"/>
                  <a:pt x="255" y="6"/>
                </a:cubicBezTo>
                <a:cubicBezTo>
                  <a:pt x="9" y="957"/>
                  <a:pt x="9" y="957"/>
                  <a:pt x="9" y="957"/>
                </a:cubicBezTo>
                <a:cubicBezTo>
                  <a:pt x="8" y="959"/>
                  <a:pt x="6" y="960"/>
                  <a:pt x="5" y="96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6" name="Freeform 51"/>
          <p:cNvSpPr/>
          <p:nvPr/>
        </p:nvSpPr>
        <p:spPr bwMode="auto">
          <a:xfrm>
            <a:off x="2540002" y="979943"/>
            <a:ext cx="666750" cy="514350"/>
          </a:xfrm>
          <a:custGeom>
            <a:avLst/>
            <a:gdLst>
              <a:gd name="T0" fmla="*/ 5 w 658"/>
              <a:gd name="T1" fmla="*/ 506 h 506"/>
              <a:gd name="T2" fmla="*/ 1 w 658"/>
              <a:gd name="T3" fmla="*/ 504 h 506"/>
              <a:gd name="T4" fmla="*/ 2 w 658"/>
              <a:gd name="T5" fmla="*/ 498 h 506"/>
              <a:gd name="T6" fmla="*/ 651 w 658"/>
              <a:gd name="T7" fmla="*/ 1 h 506"/>
              <a:gd name="T8" fmla="*/ 656 w 658"/>
              <a:gd name="T9" fmla="*/ 2 h 506"/>
              <a:gd name="T10" fmla="*/ 656 w 658"/>
              <a:gd name="T11" fmla="*/ 8 h 506"/>
              <a:gd name="T12" fmla="*/ 7 w 658"/>
              <a:gd name="T13" fmla="*/ 505 h 506"/>
              <a:gd name="T14" fmla="*/ 5 w 658"/>
              <a:gd name="T1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8" h="506">
                <a:moveTo>
                  <a:pt x="5" y="506"/>
                </a:moveTo>
                <a:cubicBezTo>
                  <a:pt x="3" y="506"/>
                  <a:pt x="2" y="505"/>
                  <a:pt x="1" y="504"/>
                </a:cubicBezTo>
                <a:cubicBezTo>
                  <a:pt x="0" y="502"/>
                  <a:pt x="0" y="500"/>
                  <a:pt x="2" y="498"/>
                </a:cubicBezTo>
                <a:cubicBezTo>
                  <a:pt x="651" y="1"/>
                  <a:pt x="651" y="1"/>
                  <a:pt x="651" y="1"/>
                </a:cubicBezTo>
                <a:cubicBezTo>
                  <a:pt x="653" y="0"/>
                  <a:pt x="655" y="0"/>
                  <a:pt x="656" y="2"/>
                </a:cubicBezTo>
                <a:cubicBezTo>
                  <a:pt x="658" y="4"/>
                  <a:pt x="657" y="6"/>
                  <a:pt x="656" y="8"/>
                </a:cubicBezTo>
                <a:cubicBezTo>
                  <a:pt x="7" y="505"/>
                  <a:pt x="7" y="505"/>
                  <a:pt x="7" y="505"/>
                </a:cubicBezTo>
                <a:cubicBezTo>
                  <a:pt x="6" y="505"/>
                  <a:pt x="6" y="506"/>
                  <a:pt x="5" y="5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7" name="Freeform 52"/>
          <p:cNvSpPr/>
          <p:nvPr/>
        </p:nvSpPr>
        <p:spPr bwMode="auto">
          <a:xfrm>
            <a:off x="2289177" y="979943"/>
            <a:ext cx="917575" cy="427038"/>
          </a:xfrm>
          <a:custGeom>
            <a:avLst/>
            <a:gdLst>
              <a:gd name="T0" fmla="*/ 4 w 904"/>
              <a:gd name="T1" fmla="*/ 420 h 420"/>
              <a:gd name="T2" fmla="*/ 1 w 904"/>
              <a:gd name="T3" fmla="*/ 417 h 420"/>
              <a:gd name="T4" fmla="*/ 3 w 904"/>
              <a:gd name="T5" fmla="*/ 412 h 420"/>
              <a:gd name="T6" fmla="*/ 898 w 904"/>
              <a:gd name="T7" fmla="*/ 1 h 420"/>
              <a:gd name="T8" fmla="*/ 903 w 904"/>
              <a:gd name="T9" fmla="*/ 3 h 420"/>
              <a:gd name="T10" fmla="*/ 901 w 904"/>
              <a:gd name="T11" fmla="*/ 8 h 420"/>
              <a:gd name="T12" fmla="*/ 6 w 904"/>
              <a:gd name="T13" fmla="*/ 419 h 420"/>
              <a:gd name="T14" fmla="*/ 4 w 904"/>
              <a:gd name="T15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420">
                <a:moveTo>
                  <a:pt x="4" y="420"/>
                </a:moveTo>
                <a:cubicBezTo>
                  <a:pt x="3" y="420"/>
                  <a:pt x="2" y="419"/>
                  <a:pt x="1" y="417"/>
                </a:cubicBezTo>
                <a:cubicBezTo>
                  <a:pt x="0" y="415"/>
                  <a:pt x="1" y="413"/>
                  <a:pt x="3" y="412"/>
                </a:cubicBezTo>
                <a:cubicBezTo>
                  <a:pt x="898" y="1"/>
                  <a:pt x="898" y="1"/>
                  <a:pt x="898" y="1"/>
                </a:cubicBezTo>
                <a:cubicBezTo>
                  <a:pt x="900" y="0"/>
                  <a:pt x="902" y="1"/>
                  <a:pt x="903" y="3"/>
                </a:cubicBezTo>
                <a:cubicBezTo>
                  <a:pt x="904" y="5"/>
                  <a:pt x="903" y="7"/>
                  <a:pt x="901" y="8"/>
                </a:cubicBezTo>
                <a:cubicBezTo>
                  <a:pt x="6" y="419"/>
                  <a:pt x="6" y="419"/>
                  <a:pt x="6" y="419"/>
                </a:cubicBezTo>
                <a:cubicBezTo>
                  <a:pt x="6" y="420"/>
                  <a:pt x="5" y="420"/>
                  <a:pt x="4" y="42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8" name="Freeform 53"/>
          <p:cNvSpPr/>
          <p:nvPr/>
        </p:nvSpPr>
        <p:spPr bwMode="auto">
          <a:xfrm>
            <a:off x="592140" y="1559380"/>
            <a:ext cx="1146175" cy="509588"/>
          </a:xfrm>
          <a:custGeom>
            <a:avLst/>
            <a:gdLst>
              <a:gd name="T0" fmla="*/ 5 w 1130"/>
              <a:gd name="T1" fmla="*/ 501 h 501"/>
              <a:gd name="T2" fmla="*/ 1 w 1130"/>
              <a:gd name="T3" fmla="*/ 499 h 501"/>
              <a:gd name="T4" fmla="*/ 3 w 1130"/>
              <a:gd name="T5" fmla="*/ 494 h 501"/>
              <a:gd name="T6" fmla="*/ 1124 w 1130"/>
              <a:gd name="T7" fmla="*/ 1 h 501"/>
              <a:gd name="T8" fmla="*/ 1129 w 1130"/>
              <a:gd name="T9" fmla="*/ 3 h 501"/>
              <a:gd name="T10" fmla="*/ 1127 w 1130"/>
              <a:gd name="T11" fmla="*/ 8 h 501"/>
              <a:gd name="T12" fmla="*/ 6 w 1130"/>
              <a:gd name="T13" fmla="*/ 501 h 501"/>
              <a:gd name="T14" fmla="*/ 5 w 1130"/>
              <a:gd name="T15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0" h="501">
                <a:moveTo>
                  <a:pt x="5" y="501"/>
                </a:moveTo>
                <a:cubicBezTo>
                  <a:pt x="3" y="501"/>
                  <a:pt x="2" y="501"/>
                  <a:pt x="1" y="499"/>
                </a:cubicBezTo>
                <a:cubicBezTo>
                  <a:pt x="0" y="497"/>
                  <a:pt x="1" y="495"/>
                  <a:pt x="3" y="494"/>
                </a:cubicBezTo>
                <a:cubicBezTo>
                  <a:pt x="1124" y="1"/>
                  <a:pt x="1124" y="1"/>
                  <a:pt x="1124" y="1"/>
                </a:cubicBezTo>
                <a:cubicBezTo>
                  <a:pt x="1126" y="0"/>
                  <a:pt x="1128" y="1"/>
                  <a:pt x="1129" y="3"/>
                </a:cubicBezTo>
                <a:cubicBezTo>
                  <a:pt x="1130" y="5"/>
                  <a:pt x="1129" y="7"/>
                  <a:pt x="1127" y="8"/>
                </a:cubicBezTo>
                <a:cubicBezTo>
                  <a:pt x="6" y="501"/>
                  <a:pt x="6" y="501"/>
                  <a:pt x="6" y="501"/>
                </a:cubicBezTo>
                <a:cubicBezTo>
                  <a:pt x="6" y="501"/>
                  <a:pt x="5" y="501"/>
                  <a:pt x="5" y="50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9" name="Freeform 115"/>
          <p:cNvSpPr/>
          <p:nvPr/>
        </p:nvSpPr>
        <p:spPr bwMode="auto">
          <a:xfrm>
            <a:off x="198440" y="1881643"/>
            <a:ext cx="120650" cy="120650"/>
          </a:xfrm>
          <a:custGeom>
            <a:avLst/>
            <a:gdLst>
              <a:gd name="T0" fmla="*/ 87 w 119"/>
              <a:gd name="T1" fmla="*/ 15 h 119"/>
              <a:gd name="T2" fmla="*/ 104 w 119"/>
              <a:gd name="T3" fmla="*/ 87 h 119"/>
              <a:gd name="T4" fmla="*/ 32 w 119"/>
              <a:gd name="T5" fmla="*/ 104 h 119"/>
              <a:gd name="T6" fmla="*/ 15 w 119"/>
              <a:gd name="T7" fmla="*/ 32 h 119"/>
              <a:gd name="T8" fmla="*/ 87 w 119"/>
              <a:gd name="T9" fmla="*/ 1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9">
                <a:moveTo>
                  <a:pt x="87" y="15"/>
                </a:moveTo>
                <a:cubicBezTo>
                  <a:pt x="112" y="30"/>
                  <a:pt x="119" y="63"/>
                  <a:pt x="104" y="87"/>
                </a:cubicBezTo>
                <a:cubicBezTo>
                  <a:pt x="89" y="112"/>
                  <a:pt x="56" y="119"/>
                  <a:pt x="32" y="104"/>
                </a:cubicBezTo>
                <a:cubicBezTo>
                  <a:pt x="7" y="88"/>
                  <a:pt x="0" y="56"/>
                  <a:pt x="15" y="32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0" name="Freeform 117"/>
          <p:cNvSpPr/>
          <p:nvPr/>
        </p:nvSpPr>
        <p:spPr bwMode="auto">
          <a:xfrm>
            <a:off x="398465" y="2667455"/>
            <a:ext cx="73025" cy="73025"/>
          </a:xfrm>
          <a:custGeom>
            <a:avLst/>
            <a:gdLst>
              <a:gd name="T0" fmla="*/ 52 w 72"/>
              <a:gd name="T1" fmla="*/ 10 h 72"/>
              <a:gd name="T2" fmla="*/ 62 w 72"/>
              <a:gd name="T3" fmla="*/ 53 h 72"/>
              <a:gd name="T4" fmla="*/ 19 w 72"/>
              <a:gd name="T5" fmla="*/ 63 h 72"/>
              <a:gd name="T6" fmla="*/ 9 w 72"/>
              <a:gd name="T7" fmla="*/ 20 h 72"/>
              <a:gd name="T8" fmla="*/ 52 w 72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10"/>
                </a:moveTo>
                <a:cubicBezTo>
                  <a:pt x="67" y="19"/>
                  <a:pt x="72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1" name="Freeform 118"/>
          <p:cNvSpPr/>
          <p:nvPr/>
        </p:nvSpPr>
        <p:spPr bwMode="auto">
          <a:xfrm>
            <a:off x="561977" y="2030868"/>
            <a:ext cx="71438" cy="73025"/>
          </a:xfrm>
          <a:custGeom>
            <a:avLst/>
            <a:gdLst>
              <a:gd name="T0" fmla="*/ 52 w 71"/>
              <a:gd name="T1" fmla="*/ 9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19 h 72"/>
              <a:gd name="T8" fmla="*/ 52 w 71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9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7"/>
                  <a:pt x="33" y="72"/>
                  <a:pt x="19" y="63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5"/>
                  <a:pt x="37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2" name="Freeform 119"/>
          <p:cNvSpPr/>
          <p:nvPr/>
        </p:nvSpPr>
        <p:spPr bwMode="auto">
          <a:xfrm>
            <a:off x="1176340" y="1499055"/>
            <a:ext cx="73025" cy="73025"/>
          </a:xfrm>
          <a:custGeom>
            <a:avLst/>
            <a:gdLst>
              <a:gd name="T0" fmla="*/ 52 w 72"/>
              <a:gd name="T1" fmla="*/ 9 h 72"/>
              <a:gd name="T2" fmla="*/ 62 w 72"/>
              <a:gd name="T3" fmla="*/ 52 h 72"/>
              <a:gd name="T4" fmla="*/ 19 w 72"/>
              <a:gd name="T5" fmla="*/ 62 h 72"/>
              <a:gd name="T6" fmla="*/ 9 w 72"/>
              <a:gd name="T7" fmla="*/ 19 h 72"/>
              <a:gd name="T8" fmla="*/ 52 w 72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9"/>
                </a:moveTo>
                <a:cubicBezTo>
                  <a:pt x="67" y="18"/>
                  <a:pt x="72" y="38"/>
                  <a:pt x="62" y="52"/>
                </a:cubicBezTo>
                <a:cubicBezTo>
                  <a:pt x="53" y="67"/>
                  <a:pt x="34" y="72"/>
                  <a:pt x="19" y="62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4"/>
                  <a:pt x="38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3" name="Freeform 120"/>
          <p:cNvSpPr/>
          <p:nvPr/>
        </p:nvSpPr>
        <p:spPr bwMode="auto">
          <a:xfrm>
            <a:off x="550865" y="1018043"/>
            <a:ext cx="168275" cy="166687"/>
          </a:xfrm>
          <a:custGeom>
            <a:avLst/>
            <a:gdLst>
              <a:gd name="T0" fmla="*/ 121 w 165"/>
              <a:gd name="T1" fmla="*/ 21 h 164"/>
              <a:gd name="T2" fmla="*/ 144 w 165"/>
              <a:gd name="T3" fmla="*/ 120 h 164"/>
              <a:gd name="T4" fmla="*/ 44 w 165"/>
              <a:gd name="T5" fmla="*/ 143 h 164"/>
              <a:gd name="T6" fmla="*/ 21 w 165"/>
              <a:gd name="T7" fmla="*/ 44 h 164"/>
              <a:gd name="T8" fmla="*/ 121 w 165"/>
              <a:gd name="T9" fmla="*/ 2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164">
                <a:moveTo>
                  <a:pt x="121" y="21"/>
                </a:moveTo>
                <a:cubicBezTo>
                  <a:pt x="155" y="42"/>
                  <a:pt x="165" y="87"/>
                  <a:pt x="144" y="120"/>
                </a:cubicBezTo>
                <a:cubicBezTo>
                  <a:pt x="123" y="154"/>
                  <a:pt x="78" y="164"/>
                  <a:pt x="44" y="143"/>
                </a:cubicBezTo>
                <a:cubicBezTo>
                  <a:pt x="11" y="122"/>
                  <a:pt x="0" y="77"/>
                  <a:pt x="21" y="44"/>
                </a:cubicBezTo>
                <a:cubicBezTo>
                  <a:pt x="43" y="10"/>
                  <a:pt x="87" y="0"/>
                  <a:pt x="121" y="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4" name="Freeform 121"/>
          <p:cNvSpPr/>
          <p:nvPr/>
        </p:nvSpPr>
        <p:spPr bwMode="auto">
          <a:xfrm>
            <a:off x="1674815" y="1514930"/>
            <a:ext cx="117475" cy="117475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29"/>
                  <a:pt x="116" y="61"/>
                  <a:pt x="101" y="85"/>
                </a:cubicBezTo>
                <a:cubicBezTo>
                  <a:pt x="86" y="108"/>
                  <a:pt x="55" y="116"/>
                  <a:pt x="31" y="101"/>
                </a:cubicBezTo>
                <a:cubicBezTo>
                  <a:pt x="7" y="86"/>
                  <a:pt x="0" y="54"/>
                  <a:pt x="15" y="31"/>
                </a:cubicBezTo>
                <a:cubicBezTo>
                  <a:pt x="30" y="7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5" name="Freeform 122"/>
          <p:cNvSpPr/>
          <p:nvPr/>
        </p:nvSpPr>
        <p:spPr bwMode="auto">
          <a:xfrm>
            <a:off x="3135315" y="918030"/>
            <a:ext cx="117475" cy="117475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30"/>
                  <a:pt x="116" y="62"/>
                  <a:pt x="101" y="85"/>
                </a:cubicBezTo>
                <a:cubicBezTo>
                  <a:pt x="86" y="109"/>
                  <a:pt x="55" y="116"/>
                  <a:pt x="31" y="101"/>
                </a:cubicBezTo>
                <a:cubicBezTo>
                  <a:pt x="7" y="87"/>
                  <a:pt x="0" y="55"/>
                  <a:pt x="15" y="31"/>
                </a:cubicBezTo>
                <a:cubicBezTo>
                  <a:pt x="30" y="8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6" name="Freeform 123"/>
          <p:cNvSpPr/>
          <p:nvPr/>
        </p:nvSpPr>
        <p:spPr bwMode="auto">
          <a:xfrm>
            <a:off x="1692277" y="2064205"/>
            <a:ext cx="73025" cy="73025"/>
          </a:xfrm>
          <a:custGeom>
            <a:avLst/>
            <a:gdLst>
              <a:gd name="T0" fmla="*/ 52 w 71"/>
              <a:gd name="T1" fmla="*/ 10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20 h 72"/>
              <a:gd name="T8" fmla="*/ 52 w 71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10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7" name="Freeform 124"/>
          <p:cNvSpPr/>
          <p:nvPr/>
        </p:nvSpPr>
        <p:spPr bwMode="auto">
          <a:xfrm>
            <a:off x="2230440" y="2392818"/>
            <a:ext cx="125413" cy="125412"/>
          </a:xfrm>
          <a:custGeom>
            <a:avLst/>
            <a:gdLst>
              <a:gd name="T0" fmla="*/ 91 w 124"/>
              <a:gd name="T1" fmla="*/ 16 h 123"/>
              <a:gd name="T2" fmla="*/ 108 w 124"/>
              <a:gd name="T3" fmla="*/ 90 h 123"/>
              <a:gd name="T4" fmla="*/ 33 w 124"/>
              <a:gd name="T5" fmla="*/ 107 h 123"/>
              <a:gd name="T6" fmla="*/ 16 w 124"/>
              <a:gd name="T7" fmla="*/ 33 h 123"/>
              <a:gd name="T8" fmla="*/ 91 w 124"/>
              <a:gd name="T9" fmla="*/ 1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23">
                <a:moveTo>
                  <a:pt x="91" y="16"/>
                </a:moveTo>
                <a:cubicBezTo>
                  <a:pt x="116" y="32"/>
                  <a:pt x="124" y="65"/>
                  <a:pt x="108" y="90"/>
                </a:cubicBezTo>
                <a:cubicBezTo>
                  <a:pt x="92" y="116"/>
                  <a:pt x="59" y="123"/>
                  <a:pt x="33" y="107"/>
                </a:cubicBezTo>
                <a:cubicBezTo>
                  <a:pt x="8" y="91"/>
                  <a:pt x="0" y="58"/>
                  <a:pt x="16" y="33"/>
                </a:cubicBezTo>
                <a:cubicBezTo>
                  <a:pt x="32" y="7"/>
                  <a:pt x="65" y="0"/>
                  <a:pt x="91" y="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8" name="Freeform 125"/>
          <p:cNvSpPr/>
          <p:nvPr/>
        </p:nvSpPr>
        <p:spPr bwMode="auto">
          <a:xfrm>
            <a:off x="2503490" y="1449843"/>
            <a:ext cx="74613" cy="76200"/>
          </a:xfrm>
          <a:custGeom>
            <a:avLst/>
            <a:gdLst>
              <a:gd name="T0" fmla="*/ 54 w 74"/>
              <a:gd name="T1" fmla="*/ 10 h 75"/>
              <a:gd name="T2" fmla="*/ 65 w 74"/>
              <a:gd name="T3" fmla="*/ 55 h 75"/>
              <a:gd name="T4" fmla="*/ 20 w 74"/>
              <a:gd name="T5" fmla="*/ 65 h 75"/>
              <a:gd name="T6" fmla="*/ 9 w 74"/>
              <a:gd name="T7" fmla="*/ 20 h 75"/>
              <a:gd name="T8" fmla="*/ 54 w 74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5">
                <a:moveTo>
                  <a:pt x="54" y="10"/>
                </a:moveTo>
                <a:cubicBezTo>
                  <a:pt x="70" y="20"/>
                  <a:pt x="74" y="40"/>
                  <a:pt x="65" y="55"/>
                </a:cubicBezTo>
                <a:cubicBezTo>
                  <a:pt x="55" y="70"/>
                  <a:pt x="35" y="75"/>
                  <a:pt x="20" y="65"/>
                </a:cubicBezTo>
                <a:cubicBezTo>
                  <a:pt x="4" y="56"/>
                  <a:pt x="0" y="36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9" name="Freeform 126"/>
          <p:cNvSpPr/>
          <p:nvPr/>
        </p:nvSpPr>
        <p:spPr bwMode="auto">
          <a:xfrm>
            <a:off x="2003427" y="786268"/>
            <a:ext cx="74613" cy="74612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0" name="Freeform 127"/>
          <p:cNvSpPr/>
          <p:nvPr/>
        </p:nvSpPr>
        <p:spPr bwMode="auto">
          <a:xfrm>
            <a:off x="1974852" y="211593"/>
            <a:ext cx="76200" cy="74612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1" name="Freeform 130"/>
          <p:cNvSpPr/>
          <p:nvPr/>
        </p:nvSpPr>
        <p:spPr bwMode="auto">
          <a:xfrm>
            <a:off x="3497265" y="235405"/>
            <a:ext cx="76200" cy="76200"/>
          </a:xfrm>
          <a:custGeom>
            <a:avLst/>
            <a:gdLst>
              <a:gd name="T0" fmla="*/ 55 w 75"/>
              <a:gd name="T1" fmla="*/ 10 h 75"/>
              <a:gd name="T2" fmla="*/ 66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1" y="19"/>
                  <a:pt x="75" y="39"/>
                  <a:pt x="66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6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2" name="Freeform 132"/>
          <p:cNvSpPr/>
          <p:nvPr/>
        </p:nvSpPr>
        <p:spPr bwMode="auto">
          <a:xfrm>
            <a:off x="4491833" y="375106"/>
            <a:ext cx="69850" cy="69850"/>
          </a:xfrm>
          <a:custGeom>
            <a:avLst/>
            <a:gdLst>
              <a:gd name="T0" fmla="*/ 50 w 68"/>
              <a:gd name="T1" fmla="*/ 9 h 68"/>
              <a:gd name="T2" fmla="*/ 59 w 68"/>
              <a:gd name="T3" fmla="*/ 50 h 68"/>
              <a:gd name="T4" fmla="*/ 18 w 68"/>
              <a:gd name="T5" fmla="*/ 60 h 68"/>
              <a:gd name="T6" fmla="*/ 9 w 68"/>
              <a:gd name="T7" fmla="*/ 19 h 68"/>
              <a:gd name="T8" fmla="*/ 50 w 68"/>
              <a:gd name="T9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9"/>
                </a:moveTo>
                <a:cubicBezTo>
                  <a:pt x="64" y="18"/>
                  <a:pt x="68" y="36"/>
                  <a:pt x="59" y="50"/>
                </a:cubicBezTo>
                <a:cubicBezTo>
                  <a:pt x="50" y="64"/>
                  <a:pt x="32" y="68"/>
                  <a:pt x="18" y="60"/>
                </a:cubicBezTo>
                <a:cubicBezTo>
                  <a:pt x="4" y="51"/>
                  <a:pt x="0" y="33"/>
                  <a:pt x="9" y="19"/>
                </a:cubicBezTo>
                <a:cubicBezTo>
                  <a:pt x="17" y="5"/>
                  <a:pt x="36" y="0"/>
                  <a:pt x="50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3" name="Freeform 133"/>
          <p:cNvSpPr/>
          <p:nvPr/>
        </p:nvSpPr>
        <p:spPr bwMode="auto">
          <a:xfrm>
            <a:off x="3902077" y="1108530"/>
            <a:ext cx="82550" cy="80962"/>
          </a:xfrm>
          <a:custGeom>
            <a:avLst/>
            <a:gdLst>
              <a:gd name="T0" fmla="*/ 59 w 81"/>
              <a:gd name="T1" fmla="*/ 10 h 80"/>
              <a:gd name="T2" fmla="*/ 70 w 81"/>
              <a:gd name="T3" fmla="*/ 59 h 80"/>
              <a:gd name="T4" fmla="*/ 22 w 81"/>
              <a:gd name="T5" fmla="*/ 70 h 80"/>
              <a:gd name="T6" fmla="*/ 10 w 81"/>
              <a:gd name="T7" fmla="*/ 21 h 80"/>
              <a:gd name="T8" fmla="*/ 59 w 81"/>
              <a:gd name="T9" fmla="*/ 1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80">
                <a:moveTo>
                  <a:pt x="59" y="10"/>
                </a:moveTo>
                <a:cubicBezTo>
                  <a:pt x="76" y="20"/>
                  <a:pt x="81" y="42"/>
                  <a:pt x="70" y="59"/>
                </a:cubicBezTo>
                <a:cubicBezTo>
                  <a:pt x="60" y="75"/>
                  <a:pt x="38" y="80"/>
                  <a:pt x="22" y="70"/>
                </a:cubicBezTo>
                <a:cubicBezTo>
                  <a:pt x="5" y="60"/>
                  <a:pt x="0" y="38"/>
                  <a:pt x="10" y="21"/>
                </a:cubicBezTo>
                <a:cubicBezTo>
                  <a:pt x="21" y="5"/>
                  <a:pt x="43" y="0"/>
                  <a:pt x="59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4" name="Freeform 134"/>
          <p:cNvSpPr/>
          <p:nvPr/>
        </p:nvSpPr>
        <p:spPr bwMode="auto">
          <a:xfrm>
            <a:off x="5486402" y="252868"/>
            <a:ext cx="69850" cy="69850"/>
          </a:xfrm>
          <a:custGeom>
            <a:avLst/>
            <a:gdLst>
              <a:gd name="T0" fmla="*/ 50 w 68"/>
              <a:gd name="T1" fmla="*/ 8 h 68"/>
              <a:gd name="T2" fmla="*/ 60 w 68"/>
              <a:gd name="T3" fmla="*/ 49 h 68"/>
              <a:gd name="T4" fmla="*/ 19 w 68"/>
              <a:gd name="T5" fmla="*/ 59 h 68"/>
              <a:gd name="T6" fmla="*/ 9 w 68"/>
              <a:gd name="T7" fmla="*/ 18 h 68"/>
              <a:gd name="T8" fmla="*/ 50 w 68"/>
              <a:gd name="T9" fmla="*/ 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8"/>
                </a:moveTo>
                <a:cubicBezTo>
                  <a:pt x="64" y="17"/>
                  <a:pt x="68" y="35"/>
                  <a:pt x="60" y="49"/>
                </a:cubicBezTo>
                <a:cubicBezTo>
                  <a:pt x="51" y="63"/>
                  <a:pt x="32" y="68"/>
                  <a:pt x="19" y="59"/>
                </a:cubicBezTo>
                <a:cubicBezTo>
                  <a:pt x="5" y="50"/>
                  <a:pt x="0" y="32"/>
                  <a:pt x="9" y="18"/>
                </a:cubicBezTo>
                <a:cubicBezTo>
                  <a:pt x="18" y="4"/>
                  <a:pt x="36" y="0"/>
                  <a:pt x="50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" name="Freeform 138"/>
          <p:cNvSpPr/>
          <p:nvPr/>
        </p:nvSpPr>
        <p:spPr bwMode="auto">
          <a:xfrm>
            <a:off x="2265365" y="1376818"/>
            <a:ext cx="58738" cy="58737"/>
          </a:xfrm>
          <a:custGeom>
            <a:avLst/>
            <a:gdLst>
              <a:gd name="T0" fmla="*/ 43 w 58"/>
              <a:gd name="T1" fmla="*/ 8 h 58"/>
              <a:gd name="T2" fmla="*/ 51 w 58"/>
              <a:gd name="T3" fmla="*/ 43 h 58"/>
              <a:gd name="T4" fmla="*/ 16 w 58"/>
              <a:gd name="T5" fmla="*/ 51 h 58"/>
              <a:gd name="T6" fmla="*/ 8 w 58"/>
              <a:gd name="T7" fmla="*/ 16 h 58"/>
              <a:gd name="T8" fmla="*/ 43 w 58"/>
              <a:gd name="T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8">
                <a:moveTo>
                  <a:pt x="43" y="8"/>
                </a:moveTo>
                <a:cubicBezTo>
                  <a:pt x="55" y="15"/>
                  <a:pt x="58" y="31"/>
                  <a:pt x="51" y="43"/>
                </a:cubicBezTo>
                <a:cubicBezTo>
                  <a:pt x="43" y="54"/>
                  <a:pt x="28" y="58"/>
                  <a:pt x="16" y="51"/>
                </a:cubicBezTo>
                <a:cubicBezTo>
                  <a:pt x="4" y="43"/>
                  <a:pt x="0" y="28"/>
                  <a:pt x="8" y="16"/>
                </a:cubicBezTo>
                <a:cubicBezTo>
                  <a:pt x="15" y="4"/>
                  <a:pt x="31" y="0"/>
                  <a:pt x="43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6" name="Freeform 143"/>
          <p:cNvSpPr/>
          <p:nvPr/>
        </p:nvSpPr>
        <p:spPr bwMode="auto">
          <a:xfrm>
            <a:off x="5567365" y="-328612"/>
            <a:ext cx="657225" cy="657225"/>
          </a:xfrm>
          <a:custGeom>
            <a:avLst/>
            <a:gdLst>
              <a:gd name="T0" fmla="*/ 474 w 647"/>
              <a:gd name="T1" fmla="*/ 83 h 646"/>
              <a:gd name="T2" fmla="*/ 563 w 647"/>
              <a:gd name="T3" fmla="*/ 474 h 646"/>
              <a:gd name="T4" fmla="*/ 172 w 647"/>
              <a:gd name="T5" fmla="*/ 563 h 646"/>
              <a:gd name="T6" fmla="*/ 83 w 647"/>
              <a:gd name="T7" fmla="*/ 172 h 646"/>
              <a:gd name="T8" fmla="*/ 474 w 647"/>
              <a:gd name="T9" fmla="*/ 83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474" y="83"/>
                </a:moveTo>
                <a:cubicBezTo>
                  <a:pt x="607" y="166"/>
                  <a:pt x="647" y="341"/>
                  <a:pt x="563" y="474"/>
                </a:cubicBezTo>
                <a:cubicBezTo>
                  <a:pt x="480" y="606"/>
                  <a:pt x="305" y="646"/>
                  <a:pt x="172" y="563"/>
                </a:cubicBezTo>
                <a:cubicBezTo>
                  <a:pt x="40" y="480"/>
                  <a:pt x="0" y="305"/>
                  <a:pt x="83" y="172"/>
                </a:cubicBezTo>
                <a:cubicBezTo>
                  <a:pt x="166" y="40"/>
                  <a:pt x="341" y="0"/>
                  <a:pt x="474" y="8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/>
          </a:p>
        </p:txBody>
      </p:sp>
      <p:sp>
        <p:nvSpPr>
          <p:cNvPr id="657" name="Freeform 158"/>
          <p:cNvSpPr/>
          <p:nvPr/>
        </p:nvSpPr>
        <p:spPr bwMode="auto">
          <a:xfrm>
            <a:off x="5734053" y="-161925"/>
            <a:ext cx="322263" cy="323850"/>
          </a:xfrm>
          <a:custGeom>
            <a:avLst/>
            <a:gdLst>
              <a:gd name="T0" fmla="*/ 232 w 317"/>
              <a:gd name="T1" fmla="*/ 41 h 318"/>
              <a:gd name="T2" fmla="*/ 276 w 317"/>
              <a:gd name="T3" fmla="*/ 233 h 318"/>
              <a:gd name="T4" fmla="*/ 84 w 317"/>
              <a:gd name="T5" fmla="*/ 277 h 318"/>
              <a:gd name="T6" fmla="*/ 41 w 317"/>
              <a:gd name="T7" fmla="*/ 85 h 318"/>
              <a:gd name="T8" fmla="*/ 232 w 317"/>
              <a:gd name="T9" fmla="*/ 41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318">
                <a:moveTo>
                  <a:pt x="232" y="41"/>
                </a:moveTo>
                <a:cubicBezTo>
                  <a:pt x="297" y="82"/>
                  <a:pt x="317" y="168"/>
                  <a:pt x="276" y="233"/>
                </a:cubicBezTo>
                <a:cubicBezTo>
                  <a:pt x="235" y="298"/>
                  <a:pt x="149" y="318"/>
                  <a:pt x="84" y="277"/>
                </a:cubicBezTo>
                <a:cubicBezTo>
                  <a:pt x="19" y="236"/>
                  <a:pt x="0" y="150"/>
                  <a:pt x="41" y="85"/>
                </a:cubicBezTo>
                <a:cubicBezTo>
                  <a:pt x="81" y="20"/>
                  <a:pt x="167" y="0"/>
                  <a:pt x="232" y="41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8" name="Freeform 5"/>
          <p:cNvSpPr/>
          <p:nvPr/>
        </p:nvSpPr>
        <p:spPr bwMode="auto">
          <a:xfrm rot="21368463">
            <a:off x="10639678" y="6307770"/>
            <a:ext cx="569913" cy="900113"/>
          </a:xfrm>
          <a:custGeom>
            <a:avLst/>
            <a:gdLst>
              <a:gd name="T0" fmla="*/ 557 w 561"/>
              <a:gd name="T1" fmla="*/ 886 h 886"/>
              <a:gd name="T2" fmla="*/ 553 w 561"/>
              <a:gd name="T3" fmla="*/ 884 h 886"/>
              <a:gd name="T4" fmla="*/ 1 w 561"/>
              <a:gd name="T5" fmla="*/ 6 h 886"/>
              <a:gd name="T6" fmla="*/ 2 w 561"/>
              <a:gd name="T7" fmla="*/ 1 h 886"/>
              <a:gd name="T8" fmla="*/ 8 w 561"/>
              <a:gd name="T9" fmla="*/ 2 h 886"/>
              <a:gd name="T10" fmla="*/ 560 w 561"/>
              <a:gd name="T11" fmla="*/ 880 h 886"/>
              <a:gd name="T12" fmla="*/ 559 w 561"/>
              <a:gd name="T13" fmla="*/ 886 h 886"/>
              <a:gd name="T14" fmla="*/ 557 w 561"/>
              <a:gd name="T15" fmla="*/ 88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886">
                <a:moveTo>
                  <a:pt x="557" y="886"/>
                </a:moveTo>
                <a:cubicBezTo>
                  <a:pt x="555" y="886"/>
                  <a:pt x="554" y="886"/>
                  <a:pt x="553" y="884"/>
                </a:cubicBezTo>
                <a:cubicBezTo>
                  <a:pt x="1" y="6"/>
                  <a:pt x="1" y="6"/>
                  <a:pt x="1" y="6"/>
                </a:cubicBezTo>
                <a:cubicBezTo>
                  <a:pt x="0" y="5"/>
                  <a:pt x="1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60" y="880"/>
                  <a:pt x="560" y="880"/>
                  <a:pt x="560" y="880"/>
                </a:cubicBezTo>
                <a:cubicBezTo>
                  <a:pt x="561" y="882"/>
                  <a:pt x="561" y="885"/>
                  <a:pt x="559" y="886"/>
                </a:cubicBezTo>
                <a:cubicBezTo>
                  <a:pt x="558" y="886"/>
                  <a:pt x="557" y="886"/>
                  <a:pt x="557" y="88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9" name="Freeform 7"/>
          <p:cNvSpPr/>
          <p:nvPr/>
        </p:nvSpPr>
        <p:spPr bwMode="auto">
          <a:xfrm rot="21368463">
            <a:off x="10623643" y="6327189"/>
            <a:ext cx="14288" cy="546100"/>
          </a:xfrm>
          <a:custGeom>
            <a:avLst/>
            <a:gdLst>
              <a:gd name="T0" fmla="*/ 4 w 15"/>
              <a:gd name="T1" fmla="*/ 537 h 537"/>
              <a:gd name="T2" fmla="*/ 4 w 15"/>
              <a:gd name="T3" fmla="*/ 537 h 537"/>
              <a:gd name="T4" fmla="*/ 0 w 15"/>
              <a:gd name="T5" fmla="*/ 533 h 537"/>
              <a:gd name="T6" fmla="*/ 7 w 15"/>
              <a:gd name="T7" fmla="*/ 4 h 537"/>
              <a:gd name="T8" fmla="*/ 11 w 15"/>
              <a:gd name="T9" fmla="*/ 0 h 537"/>
              <a:gd name="T10" fmla="*/ 11 w 15"/>
              <a:gd name="T11" fmla="*/ 0 h 537"/>
              <a:gd name="T12" fmla="*/ 15 w 15"/>
              <a:gd name="T13" fmla="*/ 4 h 537"/>
              <a:gd name="T14" fmla="*/ 8 w 15"/>
              <a:gd name="T15" fmla="*/ 533 h 537"/>
              <a:gd name="T16" fmla="*/ 4 w 15"/>
              <a:gd name="T17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537">
                <a:moveTo>
                  <a:pt x="4" y="537"/>
                </a:moveTo>
                <a:cubicBezTo>
                  <a:pt x="4" y="537"/>
                  <a:pt x="4" y="537"/>
                  <a:pt x="4" y="537"/>
                </a:cubicBezTo>
                <a:cubicBezTo>
                  <a:pt x="2" y="537"/>
                  <a:pt x="0" y="535"/>
                  <a:pt x="0" y="533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8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5" y="2"/>
                  <a:pt x="15" y="4"/>
                </a:cubicBezTo>
                <a:cubicBezTo>
                  <a:pt x="8" y="533"/>
                  <a:pt x="8" y="533"/>
                  <a:pt x="8" y="533"/>
                </a:cubicBezTo>
                <a:cubicBezTo>
                  <a:pt x="8" y="535"/>
                  <a:pt x="6" y="537"/>
                  <a:pt x="4" y="5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0" name="Freeform 12"/>
          <p:cNvSpPr/>
          <p:nvPr/>
        </p:nvSpPr>
        <p:spPr bwMode="auto">
          <a:xfrm rot="21368463">
            <a:off x="9139811" y="5939470"/>
            <a:ext cx="382588" cy="857250"/>
          </a:xfrm>
          <a:custGeom>
            <a:avLst/>
            <a:gdLst>
              <a:gd name="T0" fmla="*/ 5 w 378"/>
              <a:gd name="T1" fmla="*/ 845 h 845"/>
              <a:gd name="T2" fmla="*/ 3 w 378"/>
              <a:gd name="T3" fmla="*/ 845 h 845"/>
              <a:gd name="T4" fmla="*/ 1 w 378"/>
              <a:gd name="T5" fmla="*/ 840 h 845"/>
              <a:gd name="T6" fmla="*/ 369 w 378"/>
              <a:gd name="T7" fmla="*/ 3 h 845"/>
              <a:gd name="T8" fmla="*/ 375 w 378"/>
              <a:gd name="T9" fmla="*/ 1 h 845"/>
              <a:gd name="T10" fmla="*/ 377 w 378"/>
              <a:gd name="T11" fmla="*/ 6 h 845"/>
              <a:gd name="T12" fmla="*/ 8 w 378"/>
              <a:gd name="T13" fmla="*/ 843 h 845"/>
              <a:gd name="T14" fmla="*/ 5 w 378"/>
              <a:gd name="T15" fmla="*/ 845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845">
                <a:moveTo>
                  <a:pt x="5" y="845"/>
                </a:moveTo>
                <a:cubicBezTo>
                  <a:pt x="4" y="845"/>
                  <a:pt x="3" y="845"/>
                  <a:pt x="3" y="845"/>
                </a:cubicBezTo>
                <a:cubicBezTo>
                  <a:pt x="1" y="844"/>
                  <a:pt x="0" y="842"/>
                  <a:pt x="1" y="840"/>
                </a:cubicBezTo>
                <a:cubicBezTo>
                  <a:pt x="369" y="3"/>
                  <a:pt x="369" y="3"/>
                  <a:pt x="369" y="3"/>
                </a:cubicBezTo>
                <a:cubicBezTo>
                  <a:pt x="370" y="1"/>
                  <a:pt x="373" y="0"/>
                  <a:pt x="375" y="1"/>
                </a:cubicBezTo>
                <a:cubicBezTo>
                  <a:pt x="377" y="1"/>
                  <a:pt x="378" y="4"/>
                  <a:pt x="377" y="6"/>
                </a:cubicBezTo>
                <a:cubicBezTo>
                  <a:pt x="8" y="843"/>
                  <a:pt x="8" y="843"/>
                  <a:pt x="8" y="843"/>
                </a:cubicBezTo>
                <a:cubicBezTo>
                  <a:pt x="8" y="844"/>
                  <a:pt x="6" y="845"/>
                  <a:pt x="5" y="84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1" name="Freeform 13"/>
          <p:cNvSpPr/>
          <p:nvPr/>
        </p:nvSpPr>
        <p:spPr bwMode="auto">
          <a:xfrm rot="21368463">
            <a:off x="8454071" y="5962572"/>
            <a:ext cx="1046163" cy="176213"/>
          </a:xfrm>
          <a:custGeom>
            <a:avLst/>
            <a:gdLst>
              <a:gd name="T0" fmla="*/ 5 w 1030"/>
              <a:gd name="T1" fmla="*/ 174 h 174"/>
              <a:gd name="T2" fmla="*/ 1 w 1030"/>
              <a:gd name="T3" fmla="*/ 170 h 174"/>
              <a:gd name="T4" fmla="*/ 4 w 1030"/>
              <a:gd name="T5" fmla="*/ 166 h 174"/>
              <a:gd name="T6" fmla="*/ 1025 w 1030"/>
              <a:gd name="T7" fmla="*/ 0 h 174"/>
              <a:gd name="T8" fmla="*/ 1030 w 1030"/>
              <a:gd name="T9" fmla="*/ 4 h 174"/>
              <a:gd name="T10" fmla="*/ 1027 w 1030"/>
              <a:gd name="T11" fmla="*/ 8 h 174"/>
              <a:gd name="T12" fmla="*/ 5 w 1030"/>
              <a:gd name="T13" fmla="*/ 174 h 174"/>
              <a:gd name="T14" fmla="*/ 5 w 1030"/>
              <a:gd name="T15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0" h="174">
                <a:moveTo>
                  <a:pt x="5" y="174"/>
                </a:moveTo>
                <a:cubicBezTo>
                  <a:pt x="3" y="174"/>
                  <a:pt x="1" y="172"/>
                  <a:pt x="1" y="170"/>
                </a:cubicBezTo>
                <a:cubicBezTo>
                  <a:pt x="0" y="168"/>
                  <a:pt x="2" y="166"/>
                  <a:pt x="4" y="166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028" y="0"/>
                  <a:pt x="1030" y="1"/>
                  <a:pt x="1030" y="4"/>
                </a:cubicBezTo>
                <a:cubicBezTo>
                  <a:pt x="1030" y="6"/>
                  <a:pt x="1029" y="8"/>
                  <a:pt x="1027" y="8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4"/>
                  <a:pt x="5" y="174"/>
                  <a:pt x="5" y="17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2" name="Freeform 14"/>
          <p:cNvSpPr/>
          <p:nvPr/>
        </p:nvSpPr>
        <p:spPr bwMode="auto">
          <a:xfrm rot="21368463">
            <a:off x="8483022" y="6140905"/>
            <a:ext cx="671513" cy="690563"/>
          </a:xfrm>
          <a:custGeom>
            <a:avLst/>
            <a:gdLst>
              <a:gd name="T0" fmla="*/ 658 w 662"/>
              <a:gd name="T1" fmla="*/ 680 h 680"/>
              <a:gd name="T2" fmla="*/ 655 w 662"/>
              <a:gd name="T3" fmla="*/ 679 h 680"/>
              <a:gd name="T4" fmla="*/ 2 w 662"/>
              <a:gd name="T5" fmla="*/ 7 h 680"/>
              <a:gd name="T6" fmla="*/ 2 w 662"/>
              <a:gd name="T7" fmla="*/ 2 h 680"/>
              <a:gd name="T8" fmla="*/ 8 w 662"/>
              <a:gd name="T9" fmla="*/ 2 h 680"/>
              <a:gd name="T10" fmla="*/ 660 w 662"/>
              <a:gd name="T11" fmla="*/ 673 h 680"/>
              <a:gd name="T12" fmla="*/ 660 w 662"/>
              <a:gd name="T13" fmla="*/ 679 h 680"/>
              <a:gd name="T14" fmla="*/ 658 w 662"/>
              <a:gd name="T15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2" h="680">
                <a:moveTo>
                  <a:pt x="658" y="680"/>
                </a:moveTo>
                <a:cubicBezTo>
                  <a:pt x="656" y="680"/>
                  <a:pt x="655" y="680"/>
                  <a:pt x="655" y="679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660" y="673"/>
                  <a:pt x="660" y="673"/>
                  <a:pt x="660" y="673"/>
                </a:cubicBezTo>
                <a:cubicBezTo>
                  <a:pt x="662" y="675"/>
                  <a:pt x="662" y="678"/>
                  <a:pt x="660" y="679"/>
                </a:cubicBezTo>
                <a:cubicBezTo>
                  <a:pt x="660" y="680"/>
                  <a:pt x="659" y="680"/>
                  <a:pt x="658" y="6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3" name="Freeform 15"/>
          <p:cNvSpPr/>
          <p:nvPr/>
        </p:nvSpPr>
        <p:spPr bwMode="auto">
          <a:xfrm rot="21368463">
            <a:off x="8477891" y="6163737"/>
            <a:ext cx="44450" cy="466725"/>
          </a:xfrm>
          <a:custGeom>
            <a:avLst/>
            <a:gdLst>
              <a:gd name="T0" fmla="*/ 40 w 44"/>
              <a:gd name="T1" fmla="*/ 459 h 459"/>
              <a:gd name="T2" fmla="*/ 36 w 44"/>
              <a:gd name="T3" fmla="*/ 455 h 459"/>
              <a:gd name="T4" fmla="*/ 0 w 44"/>
              <a:gd name="T5" fmla="*/ 4 h 459"/>
              <a:gd name="T6" fmla="*/ 3 w 44"/>
              <a:gd name="T7" fmla="*/ 0 h 459"/>
              <a:gd name="T8" fmla="*/ 8 w 44"/>
              <a:gd name="T9" fmla="*/ 3 h 459"/>
              <a:gd name="T10" fmla="*/ 44 w 44"/>
              <a:gd name="T11" fmla="*/ 454 h 459"/>
              <a:gd name="T12" fmla="*/ 40 w 44"/>
              <a:gd name="T13" fmla="*/ 459 h 459"/>
              <a:gd name="T14" fmla="*/ 40 w 44"/>
              <a:gd name="T15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59">
                <a:moveTo>
                  <a:pt x="40" y="459"/>
                </a:moveTo>
                <a:cubicBezTo>
                  <a:pt x="38" y="459"/>
                  <a:pt x="36" y="457"/>
                  <a:pt x="36" y="45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6" y="0"/>
                  <a:pt x="7" y="1"/>
                  <a:pt x="8" y="3"/>
                </a:cubicBezTo>
                <a:cubicBezTo>
                  <a:pt x="44" y="454"/>
                  <a:pt x="44" y="454"/>
                  <a:pt x="44" y="454"/>
                </a:cubicBezTo>
                <a:cubicBezTo>
                  <a:pt x="44" y="457"/>
                  <a:pt x="42" y="459"/>
                  <a:pt x="40" y="459"/>
                </a:cubicBezTo>
                <a:cubicBezTo>
                  <a:pt x="40" y="459"/>
                  <a:pt x="40" y="459"/>
                  <a:pt x="40" y="45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4" name="Freeform 16"/>
          <p:cNvSpPr/>
          <p:nvPr/>
        </p:nvSpPr>
        <p:spPr bwMode="auto">
          <a:xfrm rot="21368463">
            <a:off x="8534931" y="6597944"/>
            <a:ext cx="635000" cy="231775"/>
          </a:xfrm>
          <a:custGeom>
            <a:avLst/>
            <a:gdLst>
              <a:gd name="T0" fmla="*/ 622 w 626"/>
              <a:gd name="T1" fmla="*/ 229 h 229"/>
              <a:gd name="T2" fmla="*/ 620 w 626"/>
              <a:gd name="T3" fmla="*/ 229 h 229"/>
              <a:gd name="T4" fmla="*/ 4 w 626"/>
              <a:gd name="T5" fmla="*/ 9 h 229"/>
              <a:gd name="T6" fmla="*/ 1 w 626"/>
              <a:gd name="T7" fmla="*/ 3 h 229"/>
              <a:gd name="T8" fmla="*/ 6 w 626"/>
              <a:gd name="T9" fmla="*/ 1 h 229"/>
              <a:gd name="T10" fmla="*/ 623 w 626"/>
              <a:gd name="T11" fmla="*/ 221 h 229"/>
              <a:gd name="T12" fmla="*/ 625 w 626"/>
              <a:gd name="T13" fmla="*/ 227 h 229"/>
              <a:gd name="T14" fmla="*/ 622 w 626"/>
              <a:gd name="T15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6" h="229">
                <a:moveTo>
                  <a:pt x="622" y="229"/>
                </a:moveTo>
                <a:cubicBezTo>
                  <a:pt x="621" y="229"/>
                  <a:pt x="621" y="229"/>
                  <a:pt x="620" y="229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623" y="221"/>
                  <a:pt x="623" y="221"/>
                  <a:pt x="623" y="221"/>
                </a:cubicBezTo>
                <a:cubicBezTo>
                  <a:pt x="625" y="222"/>
                  <a:pt x="626" y="224"/>
                  <a:pt x="625" y="227"/>
                </a:cubicBezTo>
                <a:cubicBezTo>
                  <a:pt x="625" y="228"/>
                  <a:pt x="623" y="229"/>
                  <a:pt x="622" y="22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5" name="Freeform 19"/>
          <p:cNvSpPr/>
          <p:nvPr/>
        </p:nvSpPr>
        <p:spPr bwMode="auto">
          <a:xfrm rot="21368463">
            <a:off x="6978660" y="6671444"/>
            <a:ext cx="1570038" cy="284163"/>
          </a:xfrm>
          <a:custGeom>
            <a:avLst/>
            <a:gdLst>
              <a:gd name="T0" fmla="*/ 5 w 1548"/>
              <a:gd name="T1" fmla="*/ 280 h 280"/>
              <a:gd name="T2" fmla="*/ 1 w 1548"/>
              <a:gd name="T3" fmla="*/ 276 h 280"/>
              <a:gd name="T4" fmla="*/ 4 w 1548"/>
              <a:gd name="T5" fmla="*/ 272 h 280"/>
              <a:gd name="T6" fmla="*/ 1543 w 1548"/>
              <a:gd name="T7" fmla="*/ 1 h 280"/>
              <a:gd name="T8" fmla="*/ 1548 w 1548"/>
              <a:gd name="T9" fmla="*/ 4 h 280"/>
              <a:gd name="T10" fmla="*/ 1545 w 1548"/>
              <a:gd name="T11" fmla="*/ 9 h 280"/>
              <a:gd name="T12" fmla="*/ 5 w 1548"/>
              <a:gd name="T13" fmla="*/ 280 h 280"/>
              <a:gd name="T14" fmla="*/ 5 w 1548"/>
              <a:gd name="T15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8" h="280">
                <a:moveTo>
                  <a:pt x="5" y="280"/>
                </a:moveTo>
                <a:cubicBezTo>
                  <a:pt x="3" y="280"/>
                  <a:pt x="1" y="278"/>
                  <a:pt x="1" y="276"/>
                </a:cubicBezTo>
                <a:cubicBezTo>
                  <a:pt x="0" y="274"/>
                  <a:pt x="2" y="272"/>
                  <a:pt x="4" y="272"/>
                </a:cubicBezTo>
                <a:cubicBezTo>
                  <a:pt x="1543" y="1"/>
                  <a:pt x="1543" y="1"/>
                  <a:pt x="1543" y="1"/>
                </a:cubicBezTo>
                <a:cubicBezTo>
                  <a:pt x="1545" y="0"/>
                  <a:pt x="1548" y="2"/>
                  <a:pt x="1548" y="4"/>
                </a:cubicBezTo>
                <a:cubicBezTo>
                  <a:pt x="1548" y="6"/>
                  <a:pt x="1547" y="8"/>
                  <a:pt x="1545" y="9"/>
                </a:cubicBezTo>
                <a:cubicBezTo>
                  <a:pt x="5" y="280"/>
                  <a:pt x="5" y="280"/>
                  <a:pt x="5" y="280"/>
                </a:cubicBezTo>
                <a:cubicBezTo>
                  <a:pt x="5" y="280"/>
                  <a:pt x="5" y="280"/>
                  <a:pt x="5" y="2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6" name="Freeform 22"/>
          <p:cNvSpPr/>
          <p:nvPr/>
        </p:nvSpPr>
        <p:spPr bwMode="auto">
          <a:xfrm rot="21368463">
            <a:off x="9498177" y="5908037"/>
            <a:ext cx="584200" cy="452438"/>
          </a:xfrm>
          <a:custGeom>
            <a:avLst/>
            <a:gdLst>
              <a:gd name="T0" fmla="*/ 572 w 576"/>
              <a:gd name="T1" fmla="*/ 446 h 446"/>
              <a:gd name="T2" fmla="*/ 569 w 576"/>
              <a:gd name="T3" fmla="*/ 445 h 446"/>
              <a:gd name="T4" fmla="*/ 3 w 576"/>
              <a:gd name="T5" fmla="*/ 7 h 446"/>
              <a:gd name="T6" fmla="*/ 2 w 576"/>
              <a:gd name="T7" fmla="*/ 2 h 446"/>
              <a:gd name="T8" fmla="*/ 7 w 576"/>
              <a:gd name="T9" fmla="*/ 1 h 446"/>
              <a:gd name="T10" fmla="*/ 574 w 576"/>
              <a:gd name="T11" fmla="*/ 439 h 446"/>
              <a:gd name="T12" fmla="*/ 575 w 576"/>
              <a:gd name="T13" fmla="*/ 444 h 446"/>
              <a:gd name="T14" fmla="*/ 572 w 576"/>
              <a:gd name="T15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" h="446">
                <a:moveTo>
                  <a:pt x="572" y="446"/>
                </a:moveTo>
                <a:cubicBezTo>
                  <a:pt x="571" y="446"/>
                  <a:pt x="570" y="446"/>
                  <a:pt x="569" y="445"/>
                </a:cubicBezTo>
                <a:cubicBezTo>
                  <a:pt x="3" y="7"/>
                  <a:pt x="3" y="7"/>
                  <a:pt x="3" y="7"/>
                </a:cubicBezTo>
                <a:cubicBezTo>
                  <a:pt x="1" y="6"/>
                  <a:pt x="0" y="4"/>
                  <a:pt x="2" y="2"/>
                </a:cubicBezTo>
                <a:cubicBezTo>
                  <a:pt x="3" y="0"/>
                  <a:pt x="6" y="0"/>
                  <a:pt x="7" y="1"/>
                </a:cubicBezTo>
                <a:cubicBezTo>
                  <a:pt x="574" y="439"/>
                  <a:pt x="574" y="439"/>
                  <a:pt x="574" y="439"/>
                </a:cubicBezTo>
                <a:cubicBezTo>
                  <a:pt x="576" y="440"/>
                  <a:pt x="576" y="443"/>
                  <a:pt x="575" y="444"/>
                </a:cubicBezTo>
                <a:cubicBezTo>
                  <a:pt x="574" y="445"/>
                  <a:pt x="573" y="446"/>
                  <a:pt x="572" y="4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7" name="Freeform 23"/>
          <p:cNvSpPr/>
          <p:nvPr/>
        </p:nvSpPr>
        <p:spPr bwMode="auto">
          <a:xfrm rot="21368463">
            <a:off x="9491334" y="6351180"/>
            <a:ext cx="623888" cy="541338"/>
          </a:xfrm>
          <a:custGeom>
            <a:avLst/>
            <a:gdLst>
              <a:gd name="T0" fmla="*/ 5 w 615"/>
              <a:gd name="T1" fmla="*/ 532 h 532"/>
              <a:gd name="T2" fmla="*/ 2 w 615"/>
              <a:gd name="T3" fmla="*/ 531 h 532"/>
              <a:gd name="T4" fmla="*/ 2 w 615"/>
              <a:gd name="T5" fmla="*/ 525 h 532"/>
              <a:gd name="T6" fmla="*/ 608 w 615"/>
              <a:gd name="T7" fmla="*/ 2 h 532"/>
              <a:gd name="T8" fmla="*/ 614 w 615"/>
              <a:gd name="T9" fmla="*/ 2 h 532"/>
              <a:gd name="T10" fmla="*/ 613 w 615"/>
              <a:gd name="T11" fmla="*/ 8 h 532"/>
              <a:gd name="T12" fmla="*/ 7 w 615"/>
              <a:gd name="T13" fmla="*/ 531 h 532"/>
              <a:gd name="T14" fmla="*/ 5 w 615"/>
              <a:gd name="T15" fmla="*/ 53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532">
                <a:moveTo>
                  <a:pt x="5" y="532"/>
                </a:moveTo>
                <a:cubicBezTo>
                  <a:pt x="4" y="532"/>
                  <a:pt x="2" y="532"/>
                  <a:pt x="2" y="531"/>
                </a:cubicBezTo>
                <a:cubicBezTo>
                  <a:pt x="0" y="529"/>
                  <a:pt x="0" y="527"/>
                  <a:pt x="2" y="525"/>
                </a:cubicBezTo>
                <a:cubicBezTo>
                  <a:pt x="608" y="2"/>
                  <a:pt x="608" y="2"/>
                  <a:pt x="608" y="2"/>
                </a:cubicBezTo>
                <a:cubicBezTo>
                  <a:pt x="610" y="0"/>
                  <a:pt x="612" y="1"/>
                  <a:pt x="614" y="2"/>
                </a:cubicBezTo>
                <a:cubicBezTo>
                  <a:pt x="615" y="4"/>
                  <a:pt x="615" y="6"/>
                  <a:pt x="613" y="8"/>
                </a:cubicBezTo>
                <a:cubicBezTo>
                  <a:pt x="7" y="531"/>
                  <a:pt x="7" y="531"/>
                  <a:pt x="7" y="531"/>
                </a:cubicBezTo>
                <a:cubicBezTo>
                  <a:pt x="7" y="532"/>
                  <a:pt x="6" y="532"/>
                  <a:pt x="5" y="53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8" name="Freeform 24"/>
          <p:cNvSpPr/>
          <p:nvPr/>
        </p:nvSpPr>
        <p:spPr bwMode="auto">
          <a:xfrm rot="21368463">
            <a:off x="10089167" y="6315033"/>
            <a:ext cx="530225" cy="38100"/>
          </a:xfrm>
          <a:custGeom>
            <a:avLst/>
            <a:gdLst>
              <a:gd name="T0" fmla="*/ 519 w 523"/>
              <a:gd name="T1" fmla="*/ 38 h 38"/>
              <a:gd name="T2" fmla="*/ 518 w 523"/>
              <a:gd name="T3" fmla="*/ 38 h 38"/>
              <a:gd name="T4" fmla="*/ 3 w 523"/>
              <a:gd name="T5" fmla="*/ 8 h 38"/>
              <a:gd name="T6" fmla="*/ 0 w 523"/>
              <a:gd name="T7" fmla="*/ 4 h 38"/>
              <a:gd name="T8" fmla="*/ 4 w 523"/>
              <a:gd name="T9" fmla="*/ 0 h 38"/>
              <a:gd name="T10" fmla="*/ 519 w 523"/>
              <a:gd name="T11" fmla="*/ 30 h 38"/>
              <a:gd name="T12" fmla="*/ 523 w 523"/>
              <a:gd name="T13" fmla="*/ 34 h 38"/>
              <a:gd name="T14" fmla="*/ 519 w 52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3" h="38">
                <a:moveTo>
                  <a:pt x="519" y="38"/>
                </a:moveTo>
                <a:cubicBezTo>
                  <a:pt x="519" y="38"/>
                  <a:pt x="518" y="38"/>
                  <a:pt x="518" y="38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1" y="30"/>
                  <a:pt x="523" y="32"/>
                  <a:pt x="523" y="34"/>
                </a:cubicBezTo>
                <a:cubicBezTo>
                  <a:pt x="522" y="37"/>
                  <a:pt x="521" y="38"/>
                  <a:pt x="519" y="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9" name="Freeform 25"/>
          <p:cNvSpPr/>
          <p:nvPr/>
        </p:nvSpPr>
        <p:spPr bwMode="auto">
          <a:xfrm rot="21368463">
            <a:off x="10062019" y="5586488"/>
            <a:ext cx="838200" cy="727075"/>
          </a:xfrm>
          <a:custGeom>
            <a:avLst/>
            <a:gdLst>
              <a:gd name="T0" fmla="*/ 5 w 825"/>
              <a:gd name="T1" fmla="*/ 716 h 716"/>
              <a:gd name="T2" fmla="*/ 2 w 825"/>
              <a:gd name="T3" fmla="*/ 714 h 716"/>
              <a:gd name="T4" fmla="*/ 2 w 825"/>
              <a:gd name="T5" fmla="*/ 709 h 716"/>
              <a:gd name="T6" fmla="*/ 818 w 825"/>
              <a:gd name="T7" fmla="*/ 1 h 716"/>
              <a:gd name="T8" fmla="*/ 823 w 825"/>
              <a:gd name="T9" fmla="*/ 2 h 716"/>
              <a:gd name="T10" fmla="*/ 823 w 825"/>
              <a:gd name="T11" fmla="*/ 7 h 716"/>
              <a:gd name="T12" fmla="*/ 7 w 825"/>
              <a:gd name="T13" fmla="*/ 715 h 716"/>
              <a:gd name="T14" fmla="*/ 5 w 825"/>
              <a:gd name="T15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5" h="716">
                <a:moveTo>
                  <a:pt x="5" y="716"/>
                </a:moveTo>
                <a:cubicBezTo>
                  <a:pt x="4" y="716"/>
                  <a:pt x="2" y="715"/>
                  <a:pt x="2" y="714"/>
                </a:cubicBezTo>
                <a:cubicBezTo>
                  <a:pt x="0" y="713"/>
                  <a:pt x="0" y="710"/>
                  <a:pt x="2" y="709"/>
                </a:cubicBezTo>
                <a:cubicBezTo>
                  <a:pt x="818" y="1"/>
                  <a:pt x="818" y="1"/>
                  <a:pt x="818" y="1"/>
                </a:cubicBezTo>
                <a:cubicBezTo>
                  <a:pt x="819" y="0"/>
                  <a:pt x="822" y="0"/>
                  <a:pt x="823" y="2"/>
                </a:cubicBezTo>
                <a:cubicBezTo>
                  <a:pt x="825" y="3"/>
                  <a:pt x="825" y="6"/>
                  <a:pt x="823" y="7"/>
                </a:cubicBezTo>
                <a:cubicBezTo>
                  <a:pt x="7" y="715"/>
                  <a:pt x="7" y="715"/>
                  <a:pt x="7" y="715"/>
                </a:cubicBezTo>
                <a:cubicBezTo>
                  <a:pt x="6" y="716"/>
                  <a:pt x="6" y="716"/>
                  <a:pt x="5" y="7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0" name="Freeform 26"/>
          <p:cNvSpPr/>
          <p:nvPr/>
        </p:nvSpPr>
        <p:spPr bwMode="auto">
          <a:xfrm rot="21368463">
            <a:off x="10584730" y="5568878"/>
            <a:ext cx="315913" cy="757238"/>
          </a:xfrm>
          <a:custGeom>
            <a:avLst/>
            <a:gdLst>
              <a:gd name="T0" fmla="*/ 5 w 310"/>
              <a:gd name="T1" fmla="*/ 746 h 746"/>
              <a:gd name="T2" fmla="*/ 3 w 310"/>
              <a:gd name="T3" fmla="*/ 746 h 746"/>
              <a:gd name="T4" fmla="*/ 1 w 310"/>
              <a:gd name="T5" fmla="*/ 741 h 746"/>
              <a:gd name="T6" fmla="*/ 302 w 310"/>
              <a:gd name="T7" fmla="*/ 3 h 746"/>
              <a:gd name="T8" fmla="*/ 307 w 310"/>
              <a:gd name="T9" fmla="*/ 0 h 746"/>
              <a:gd name="T10" fmla="*/ 309 w 310"/>
              <a:gd name="T11" fmla="*/ 6 h 746"/>
              <a:gd name="T12" fmla="*/ 8 w 310"/>
              <a:gd name="T13" fmla="*/ 744 h 746"/>
              <a:gd name="T14" fmla="*/ 5 w 310"/>
              <a:gd name="T15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" h="746">
                <a:moveTo>
                  <a:pt x="5" y="746"/>
                </a:moveTo>
                <a:cubicBezTo>
                  <a:pt x="4" y="746"/>
                  <a:pt x="4" y="746"/>
                  <a:pt x="3" y="746"/>
                </a:cubicBezTo>
                <a:cubicBezTo>
                  <a:pt x="1" y="745"/>
                  <a:pt x="0" y="743"/>
                  <a:pt x="1" y="741"/>
                </a:cubicBezTo>
                <a:cubicBezTo>
                  <a:pt x="302" y="3"/>
                  <a:pt x="302" y="3"/>
                  <a:pt x="302" y="3"/>
                </a:cubicBezTo>
                <a:cubicBezTo>
                  <a:pt x="303" y="1"/>
                  <a:pt x="305" y="0"/>
                  <a:pt x="307" y="0"/>
                </a:cubicBezTo>
                <a:cubicBezTo>
                  <a:pt x="309" y="1"/>
                  <a:pt x="310" y="4"/>
                  <a:pt x="309" y="6"/>
                </a:cubicBezTo>
                <a:cubicBezTo>
                  <a:pt x="8" y="744"/>
                  <a:pt x="8" y="744"/>
                  <a:pt x="8" y="744"/>
                </a:cubicBezTo>
                <a:cubicBezTo>
                  <a:pt x="8" y="745"/>
                  <a:pt x="6" y="746"/>
                  <a:pt x="5" y="7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1" name="Freeform 27"/>
          <p:cNvSpPr/>
          <p:nvPr/>
        </p:nvSpPr>
        <p:spPr bwMode="auto">
          <a:xfrm rot="21368463">
            <a:off x="10885086" y="5550203"/>
            <a:ext cx="263525" cy="596900"/>
          </a:xfrm>
          <a:custGeom>
            <a:avLst/>
            <a:gdLst>
              <a:gd name="T0" fmla="*/ 255 w 260"/>
              <a:gd name="T1" fmla="*/ 587 h 587"/>
              <a:gd name="T2" fmla="*/ 252 w 260"/>
              <a:gd name="T3" fmla="*/ 584 h 587"/>
              <a:gd name="T4" fmla="*/ 1 w 260"/>
              <a:gd name="T5" fmla="*/ 6 h 587"/>
              <a:gd name="T6" fmla="*/ 3 w 260"/>
              <a:gd name="T7" fmla="*/ 0 h 587"/>
              <a:gd name="T8" fmla="*/ 8 w 260"/>
              <a:gd name="T9" fmla="*/ 3 h 587"/>
              <a:gd name="T10" fmla="*/ 259 w 260"/>
              <a:gd name="T11" fmla="*/ 581 h 587"/>
              <a:gd name="T12" fmla="*/ 257 w 260"/>
              <a:gd name="T13" fmla="*/ 586 h 587"/>
              <a:gd name="T14" fmla="*/ 255 w 260"/>
              <a:gd name="T15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" h="587">
                <a:moveTo>
                  <a:pt x="255" y="587"/>
                </a:moveTo>
                <a:cubicBezTo>
                  <a:pt x="254" y="587"/>
                  <a:pt x="252" y="586"/>
                  <a:pt x="252" y="584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1"/>
                  <a:pt x="3" y="0"/>
                </a:cubicBezTo>
                <a:cubicBezTo>
                  <a:pt x="5" y="0"/>
                  <a:pt x="7" y="1"/>
                  <a:pt x="8" y="3"/>
                </a:cubicBezTo>
                <a:cubicBezTo>
                  <a:pt x="259" y="581"/>
                  <a:pt x="259" y="581"/>
                  <a:pt x="259" y="581"/>
                </a:cubicBezTo>
                <a:cubicBezTo>
                  <a:pt x="260" y="583"/>
                  <a:pt x="259" y="585"/>
                  <a:pt x="257" y="586"/>
                </a:cubicBezTo>
                <a:cubicBezTo>
                  <a:pt x="257" y="587"/>
                  <a:pt x="256" y="587"/>
                  <a:pt x="255" y="58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2" name="Freeform 28"/>
          <p:cNvSpPr/>
          <p:nvPr/>
        </p:nvSpPr>
        <p:spPr bwMode="auto">
          <a:xfrm rot="21368463">
            <a:off x="10869954" y="5520122"/>
            <a:ext cx="1171575" cy="177800"/>
          </a:xfrm>
          <a:custGeom>
            <a:avLst/>
            <a:gdLst>
              <a:gd name="T0" fmla="*/ 1150 w 1155"/>
              <a:gd name="T1" fmla="*/ 175 h 175"/>
              <a:gd name="T2" fmla="*/ 1150 w 1155"/>
              <a:gd name="T3" fmla="*/ 175 h 175"/>
              <a:gd name="T4" fmla="*/ 4 w 1155"/>
              <a:gd name="T5" fmla="*/ 8 h 175"/>
              <a:gd name="T6" fmla="*/ 0 w 1155"/>
              <a:gd name="T7" fmla="*/ 4 h 175"/>
              <a:gd name="T8" fmla="*/ 5 w 1155"/>
              <a:gd name="T9" fmla="*/ 0 h 175"/>
              <a:gd name="T10" fmla="*/ 1151 w 1155"/>
              <a:gd name="T11" fmla="*/ 167 h 175"/>
              <a:gd name="T12" fmla="*/ 1154 w 1155"/>
              <a:gd name="T13" fmla="*/ 172 h 175"/>
              <a:gd name="T14" fmla="*/ 1150 w 1155"/>
              <a:gd name="T15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5" h="175">
                <a:moveTo>
                  <a:pt x="1150" y="175"/>
                </a:moveTo>
                <a:cubicBezTo>
                  <a:pt x="1150" y="175"/>
                  <a:pt x="1150" y="175"/>
                  <a:pt x="1150" y="175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1" y="1"/>
                  <a:pt x="3" y="0"/>
                  <a:pt x="5" y="0"/>
                </a:cubicBezTo>
                <a:cubicBezTo>
                  <a:pt x="1151" y="167"/>
                  <a:pt x="1151" y="167"/>
                  <a:pt x="1151" y="167"/>
                </a:cubicBezTo>
                <a:cubicBezTo>
                  <a:pt x="1153" y="168"/>
                  <a:pt x="1155" y="170"/>
                  <a:pt x="1154" y="172"/>
                </a:cubicBezTo>
                <a:cubicBezTo>
                  <a:pt x="1154" y="174"/>
                  <a:pt x="1152" y="175"/>
                  <a:pt x="1150" y="1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3" name="Freeform 29"/>
          <p:cNvSpPr/>
          <p:nvPr/>
        </p:nvSpPr>
        <p:spPr bwMode="auto">
          <a:xfrm rot="21368463">
            <a:off x="10825512" y="4954882"/>
            <a:ext cx="1196975" cy="744538"/>
          </a:xfrm>
          <a:custGeom>
            <a:avLst/>
            <a:gdLst>
              <a:gd name="T0" fmla="*/ 1175 w 1180"/>
              <a:gd name="T1" fmla="*/ 733 h 733"/>
              <a:gd name="T2" fmla="*/ 1173 w 1180"/>
              <a:gd name="T3" fmla="*/ 733 h 733"/>
              <a:gd name="T4" fmla="*/ 2 w 1180"/>
              <a:gd name="T5" fmla="*/ 8 h 733"/>
              <a:gd name="T6" fmla="*/ 1 w 1180"/>
              <a:gd name="T7" fmla="*/ 2 h 733"/>
              <a:gd name="T8" fmla="*/ 7 w 1180"/>
              <a:gd name="T9" fmla="*/ 1 h 733"/>
              <a:gd name="T10" fmla="*/ 1177 w 1180"/>
              <a:gd name="T11" fmla="*/ 726 h 733"/>
              <a:gd name="T12" fmla="*/ 1179 w 1180"/>
              <a:gd name="T13" fmla="*/ 732 h 733"/>
              <a:gd name="T14" fmla="*/ 1175 w 1180"/>
              <a:gd name="T15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0" h="733">
                <a:moveTo>
                  <a:pt x="1175" y="733"/>
                </a:moveTo>
                <a:cubicBezTo>
                  <a:pt x="1175" y="733"/>
                  <a:pt x="1174" y="733"/>
                  <a:pt x="1173" y="733"/>
                </a:cubicBezTo>
                <a:cubicBezTo>
                  <a:pt x="2" y="8"/>
                  <a:pt x="2" y="8"/>
                  <a:pt x="2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1177" y="726"/>
                  <a:pt x="1177" y="726"/>
                  <a:pt x="1177" y="726"/>
                </a:cubicBezTo>
                <a:cubicBezTo>
                  <a:pt x="1179" y="727"/>
                  <a:pt x="1180" y="730"/>
                  <a:pt x="1179" y="732"/>
                </a:cubicBezTo>
                <a:cubicBezTo>
                  <a:pt x="1178" y="733"/>
                  <a:pt x="1177" y="733"/>
                  <a:pt x="1175" y="7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4" name="Freeform 30"/>
          <p:cNvSpPr/>
          <p:nvPr/>
        </p:nvSpPr>
        <p:spPr bwMode="auto">
          <a:xfrm rot="21368463">
            <a:off x="10798005" y="4874965"/>
            <a:ext cx="863600" cy="100013"/>
          </a:xfrm>
          <a:custGeom>
            <a:avLst/>
            <a:gdLst>
              <a:gd name="T0" fmla="*/ 5 w 851"/>
              <a:gd name="T1" fmla="*/ 100 h 100"/>
              <a:gd name="T2" fmla="*/ 1 w 851"/>
              <a:gd name="T3" fmla="*/ 97 h 100"/>
              <a:gd name="T4" fmla="*/ 4 w 851"/>
              <a:gd name="T5" fmla="*/ 92 h 100"/>
              <a:gd name="T6" fmla="*/ 846 w 851"/>
              <a:gd name="T7" fmla="*/ 0 h 100"/>
              <a:gd name="T8" fmla="*/ 850 w 851"/>
              <a:gd name="T9" fmla="*/ 4 h 100"/>
              <a:gd name="T10" fmla="*/ 847 w 851"/>
              <a:gd name="T11" fmla="*/ 8 h 100"/>
              <a:gd name="T12" fmla="*/ 5 w 851"/>
              <a:gd name="T13" fmla="*/ 100 h 100"/>
              <a:gd name="T14" fmla="*/ 5 w 851"/>
              <a:gd name="T15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100">
                <a:moveTo>
                  <a:pt x="5" y="100"/>
                </a:moveTo>
                <a:cubicBezTo>
                  <a:pt x="3" y="100"/>
                  <a:pt x="1" y="99"/>
                  <a:pt x="1" y="97"/>
                </a:cubicBezTo>
                <a:cubicBezTo>
                  <a:pt x="0" y="94"/>
                  <a:pt x="2" y="92"/>
                  <a:pt x="4" y="92"/>
                </a:cubicBezTo>
                <a:cubicBezTo>
                  <a:pt x="846" y="0"/>
                  <a:pt x="846" y="0"/>
                  <a:pt x="846" y="0"/>
                </a:cubicBezTo>
                <a:cubicBezTo>
                  <a:pt x="848" y="0"/>
                  <a:pt x="850" y="2"/>
                  <a:pt x="850" y="4"/>
                </a:cubicBezTo>
                <a:cubicBezTo>
                  <a:pt x="851" y="6"/>
                  <a:pt x="849" y="8"/>
                  <a:pt x="847" y="8"/>
                </a:cubicBezTo>
                <a:cubicBezTo>
                  <a:pt x="5" y="100"/>
                  <a:pt x="5" y="100"/>
                  <a:pt x="5" y="100"/>
                </a:cubicBezTo>
                <a:cubicBezTo>
                  <a:pt x="5" y="100"/>
                  <a:pt x="5" y="100"/>
                  <a:pt x="5" y="10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5" name="Freeform 31"/>
          <p:cNvSpPr/>
          <p:nvPr/>
        </p:nvSpPr>
        <p:spPr bwMode="auto">
          <a:xfrm rot="21368463">
            <a:off x="11621045" y="4045820"/>
            <a:ext cx="142875" cy="804863"/>
          </a:xfrm>
          <a:custGeom>
            <a:avLst/>
            <a:gdLst>
              <a:gd name="T0" fmla="*/ 4 w 141"/>
              <a:gd name="T1" fmla="*/ 793 h 793"/>
              <a:gd name="T2" fmla="*/ 4 w 141"/>
              <a:gd name="T3" fmla="*/ 793 h 793"/>
              <a:gd name="T4" fmla="*/ 0 w 141"/>
              <a:gd name="T5" fmla="*/ 789 h 793"/>
              <a:gd name="T6" fmla="*/ 132 w 141"/>
              <a:gd name="T7" fmla="*/ 3 h 793"/>
              <a:gd name="T8" fmla="*/ 137 w 141"/>
              <a:gd name="T9" fmla="*/ 0 h 793"/>
              <a:gd name="T10" fmla="*/ 140 w 141"/>
              <a:gd name="T11" fmla="*/ 5 h 793"/>
              <a:gd name="T12" fmla="*/ 8 w 141"/>
              <a:gd name="T13" fmla="*/ 790 h 793"/>
              <a:gd name="T14" fmla="*/ 4 w 141"/>
              <a:gd name="T15" fmla="*/ 793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93">
                <a:moveTo>
                  <a:pt x="4" y="793"/>
                </a:moveTo>
                <a:cubicBezTo>
                  <a:pt x="4" y="793"/>
                  <a:pt x="4" y="793"/>
                  <a:pt x="4" y="793"/>
                </a:cubicBezTo>
                <a:cubicBezTo>
                  <a:pt x="2" y="793"/>
                  <a:pt x="0" y="791"/>
                  <a:pt x="0" y="789"/>
                </a:cubicBezTo>
                <a:cubicBezTo>
                  <a:pt x="132" y="3"/>
                  <a:pt x="132" y="3"/>
                  <a:pt x="132" y="3"/>
                </a:cubicBezTo>
                <a:cubicBezTo>
                  <a:pt x="133" y="1"/>
                  <a:pt x="135" y="0"/>
                  <a:pt x="137" y="0"/>
                </a:cubicBezTo>
                <a:cubicBezTo>
                  <a:pt x="139" y="1"/>
                  <a:pt x="141" y="3"/>
                  <a:pt x="140" y="5"/>
                </a:cubicBezTo>
                <a:cubicBezTo>
                  <a:pt x="8" y="790"/>
                  <a:pt x="8" y="790"/>
                  <a:pt x="8" y="790"/>
                </a:cubicBezTo>
                <a:cubicBezTo>
                  <a:pt x="8" y="792"/>
                  <a:pt x="6" y="793"/>
                  <a:pt x="4" y="79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6" name="Freeform 32"/>
          <p:cNvSpPr/>
          <p:nvPr/>
        </p:nvSpPr>
        <p:spPr bwMode="auto">
          <a:xfrm rot="21368463">
            <a:off x="11781903" y="4033663"/>
            <a:ext cx="209550" cy="1633538"/>
          </a:xfrm>
          <a:custGeom>
            <a:avLst/>
            <a:gdLst>
              <a:gd name="T0" fmla="*/ 201 w 206"/>
              <a:gd name="T1" fmla="*/ 1610 h 1610"/>
              <a:gd name="T2" fmla="*/ 197 w 206"/>
              <a:gd name="T3" fmla="*/ 1607 h 1610"/>
              <a:gd name="T4" fmla="*/ 0 w 206"/>
              <a:gd name="T5" fmla="*/ 5 h 1610"/>
              <a:gd name="T6" fmla="*/ 4 w 206"/>
              <a:gd name="T7" fmla="*/ 0 h 1610"/>
              <a:gd name="T8" fmla="*/ 8 w 206"/>
              <a:gd name="T9" fmla="*/ 4 h 1610"/>
              <a:gd name="T10" fmla="*/ 205 w 206"/>
              <a:gd name="T11" fmla="*/ 1606 h 1610"/>
              <a:gd name="T12" fmla="*/ 202 w 206"/>
              <a:gd name="T13" fmla="*/ 1610 h 1610"/>
              <a:gd name="T14" fmla="*/ 201 w 206"/>
              <a:gd name="T15" fmla="*/ 1610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610">
                <a:moveTo>
                  <a:pt x="201" y="1610"/>
                </a:moveTo>
                <a:cubicBezTo>
                  <a:pt x="199" y="1610"/>
                  <a:pt x="198" y="1609"/>
                  <a:pt x="197" y="160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1"/>
                  <a:pt x="8" y="4"/>
                </a:cubicBezTo>
                <a:cubicBezTo>
                  <a:pt x="205" y="1606"/>
                  <a:pt x="205" y="1606"/>
                  <a:pt x="205" y="1606"/>
                </a:cubicBezTo>
                <a:cubicBezTo>
                  <a:pt x="206" y="1608"/>
                  <a:pt x="204" y="1610"/>
                  <a:pt x="202" y="1610"/>
                </a:cubicBezTo>
                <a:cubicBezTo>
                  <a:pt x="202" y="1610"/>
                  <a:pt x="201" y="1610"/>
                  <a:pt x="201" y="16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7" name="Freeform 33"/>
          <p:cNvSpPr/>
          <p:nvPr/>
        </p:nvSpPr>
        <p:spPr bwMode="auto">
          <a:xfrm rot="21368463">
            <a:off x="11675521" y="4834172"/>
            <a:ext cx="342900" cy="836613"/>
          </a:xfrm>
          <a:custGeom>
            <a:avLst/>
            <a:gdLst>
              <a:gd name="T0" fmla="*/ 333 w 338"/>
              <a:gd name="T1" fmla="*/ 825 h 825"/>
              <a:gd name="T2" fmla="*/ 330 w 338"/>
              <a:gd name="T3" fmla="*/ 823 h 825"/>
              <a:gd name="T4" fmla="*/ 1 w 338"/>
              <a:gd name="T5" fmla="*/ 6 h 825"/>
              <a:gd name="T6" fmla="*/ 3 w 338"/>
              <a:gd name="T7" fmla="*/ 1 h 825"/>
              <a:gd name="T8" fmla="*/ 8 w 338"/>
              <a:gd name="T9" fmla="*/ 3 h 825"/>
              <a:gd name="T10" fmla="*/ 337 w 338"/>
              <a:gd name="T11" fmla="*/ 820 h 825"/>
              <a:gd name="T12" fmla="*/ 335 w 338"/>
              <a:gd name="T13" fmla="*/ 825 h 825"/>
              <a:gd name="T14" fmla="*/ 333 w 338"/>
              <a:gd name="T15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825">
                <a:moveTo>
                  <a:pt x="333" y="825"/>
                </a:moveTo>
                <a:cubicBezTo>
                  <a:pt x="332" y="825"/>
                  <a:pt x="330" y="824"/>
                  <a:pt x="330" y="823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7" y="1"/>
                  <a:pt x="8" y="3"/>
                </a:cubicBezTo>
                <a:cubicBezTo>
                  <a:pt x="337" y="820"/>
                  <a:pt x="337" y="820"/>
                  <a:pt x="337" y="820"/>
                </a:cubicBezTo>
                <a:cubicBezTo>
                  <a:pt x="338" y="822"/>
                  <a:pt x="337" y="824"/>
                  <a:pt x="335" y="825"/>
                </a:cubicBezTo>
                <a:cubicBezTo>
                  <a:pt x="334" y="825"/>
                  <a:pt x="334" y="825"/>
                  <a:pt x="333" y="8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8" name="Freeform 34"/>
          <p:cNvSpPr/>
          <p:nvPr/>
        </p:nvSpPr>
        <p:spPr bwMode="auto">
          <a:xfrm rot="21368463">
            <a:off x="12012146" y="4930663"/>
            <a:ext cx="342900" cy="717550"/>
          </a:xfrm>
          <a:custGeom>
            <a:avLst/>
            <a:gdLst>
              <a:gd name="T0" fmla="*/ 4 w 338"/>
              <a:gd name="T1" fmla="*/ 707 h 707"/>
              <a:gd name="T2" fmla="*/ 3 w 338"/>
              <a:gd name="T3" fmla="*/ 707 h 707"/>
              <a:gd name="T4" fmla="*/ 1 w 338"/>
              <a:gd name="T5" fmla="*/ 702 h 707"/>
              <a:gd name="T6" fmla="*/ 330 w 338"/>
              <a:gd name="T7" fmla="*/ 3 h 707"/>
              <a:gd name="T8" fmla="*/ 336 w 338"/>
              <a:gd name="T9" fmla="*/ 1 h 707"/>
              <a:gd name="T10" fmla="*/ 337 w 338"/>
              <a:gd name="T11" fmla="*/ 6 h 707"/>
              <a:gd name="T12" fmla="*/ 8 w 338"/>
              <a:gd name="T13" fmla="*/ 705 h 707"/>
              <a:gd name="T14" fmla="*/ 4 w 338"/>
              <a:gd name="T15" fmla="*/ 707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707">
                <a:moveTo>
                  <a:pt x="4" y="707"/>
                </a:moveTo>
                <a:cubicBezTo>
                  <a:pt x="4" y="707"/>
                  <a:pt x="3" y="707"/>
                  <a:pt x="3" y="707"/>
                </a:cubicBezTo>
                <a:cubicBezTo>
                  <a:pt x="1" y="706"/>
                  <a:pt x="0" y="704"/>
                  <a:pt x="1" y="702"/>
                </a:cubicBezTo>
                <a:cubicBezTo>
                  <a:pt x="330" y="3"/>
                  <a:pt x="330" y="3"/>
                  <a:pt x="330" y="3"/>
                </a:cubicBezTo>
                <a:cubicBezTo>
                  <a:pt x="331" y="1"/>
                  <a:pt x="334" y="0"/>
                  <a:pt x="336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705"/>
                  <a:pt x="8" y="705"/>
                  <a:pt x="8" y="705"/>
                </a:cubicBezTo>
                <a:cubicBezTo>
                  <a:pt x="7" y="707"/>
                  <a:pt x="6" y="707"/>
                  <a:pt x="4" y="70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9" name="Freeform 35"/>
          <p:cNvSpPr/>
          <p:nvPr/>
        </p:nvSpPr>
        <p:spPr bwMode="auto">
          <a:xfrm rot="21368463">
            <a:off x="12041440" y="5625598"/>
            <a:ext cx="749300" cy="182563"/>
          </a:xfrm>
          <a:custGeom>
            <a:avLst/>
            <a:gdLst>
              <a:gd name="T0" fmla="*/ 734 w 738"/>
              <a:gd name="T1" fmla="*/ 180 h 180"/>
              <a:gd name="T2" fmla="*/ 733 w 738"/>
              <a:gd name="T3" fmla="*/ 180 h 180"/>
              <a:gd name="T4" fmla="*/ 3 w 738"/>
              <a:gd name="T5" fmla="*/ 8 h 180"/>
              <a:gd name="T6" fmla="*/ 0 w 738"/>
              <a:gd name="T7" fmla="*/ 4 h 180"/>
              <a:gd name="T8" fmla="*/ 5 w 738"/>
              <a:gd name="T9" fmla="*/ 1 h 180"/>
              <a:gd name="T10" fmla="*/ 735 w 738"/>
              <a:gd name="T11" fmla="*/ 172 h 180"/>
              <a:gd name="T12" fmla="*/ 738 w 738"/>
              <a:gd name="T13" fmla="*/ 177 h 180"/>
              <a:gd name="T14" fmla="*/ 734 w 738"/>
              <a:gd name="T1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8" h="180">
                <a:moveTo>
                  <a:pt x="734" y="180"/>
                </a:moveTo>
                <a:cubicBezTo>
                  <a:pt x="734" y="180"/>
                  <a:pt x="733" y="180"/>
                  <a:pt x="733" y="180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1" y="1"/>
                  <a:pt x="3" y="0"/>
                  <a:pt x="5" y="1"/>
                </a:cubicBezTo>
                <a:cubicBezTo>
                  <a:pt x="735" y="172"/>
                  <a:pt x="735" y="172"/>
                  <a:pt x="735" y="172"/>
                </a:cubicBezTo>
                <a:cubicBezTo>
                  <a:pt x="737" y="172"/>
                  <a:pt x="738" y="175"/>
                  <a:pt x="738" y="177"/>
                </a:cubicBezTo>
                <a:cubicBezTo>
                  <a:pt x="737" y="179"/>
                  <a:pt x="736" y="180"/>
                  <a:pt x="734" y="1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0" name="Freeform 36"/>
          <p:cNvSpPr/>
          <p:nvPr/>
        </p:nvSpPr>
        <p:spPr bwMode="auto">
          <a:xfrm rot="21368463">
            <a:off x="11757700" y="4023247"/>
            <a:ext cx="542925" cy="925513"/>
          </a:xfrm>
          <a:custGeom>
            <a:avLst/>
            <a:gdLst>
              <a:gd name="T0" fmla="*/ 531 w 535"/>
              <a:gd name="T1" fmla="*/ 912 h 912"/>
              <a:gd name="T2" fmla="*/ 527 w 535"/>
              <a:gd name="T3" fmla="*/ 910 h 912"/>
              <a:gd name="T4" fmla="*/ 1 w 535"/>
              <a:gd name="T5" fmla="*/ 6 h 912"/>
              <a:gd name="T6" fmla="*/ 2 w 535"/>
              <a:gd name="T7" fmla="*/ 1 h 912"/>
              <a:gd name="T8" fmla="*/ 8 w 535"/>
              <a:gd name="T9" fmla="*/ 2 h 912"/>
              <a:gd name="T10" fmla="*/ 534 w 535"/>
              <a:gd name="T11" fmla="*/ 906 h 912"/>
              <a:gd name="T12" fmla="*/ 533 w 535"/>
              <a:gd name="T13" fmla="*/ 911 h 912"/>
              <a:gd name="T14" fmla="*/ 531 w 535"/>
              <a:gd name="T1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912">
                <a:moveTo>
                  <a:pt x="531" y="912"/>
                </a:moveTo>
                <a:cubicBezTo>
                  <a:pt x="529" y="912"/>
                  <a:pt x="528" y="911"/>
                  <a:pt x="527" y="910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0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34" y="906"/>
                  <a:pt x="534" y="906"/>
                  <a:pt x="534" y="906"/>
                </a:cubicBezTo>
                <a:cubicBezTo>
                  <a:pt x="535" y="908"/>
                  <a:pt x="535" y="910"/>
                  <a:pt x="533" y="911"/>
                </a:cubicBezTo>
                <a:cubicBezTo>
                  <a:pt x="532" y="911"/>
                  <a:pt x="531" y="912"/>
                  <a:pt x="531" y="91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1" name="Freeform 37"/>
          <p:cNvSpPr/>
          <p:nvPr/>
        </p:nvSpPr>
        <p:spPr bwMode="auto">
          <a:xfrm rot="21368463">
            <a:off x="11739434" y="3995411"/>
            <a:ext cx="1387475" cy="411163"/>
          </a:xfrm>
          <a:custGeom>
            <a:avLst/>
            <a:gdLst>
              <a:gd name="T0" fmla="*/ 1363 w 1367"/>
              <a:gd name="T1" fmla="*/ 406 h 406"/>
              <a:gd name="T2" fmla="*/ 1362 w 1367"/>
              <a:gd name="T3" fmla="*/ 406 h 406"/>
              <a:gd name="T4" fmla="*/ 3 w 1367"/>
              <a:gd name="T5" fmla="*/ 8 h 406"/>
              <a:gd name="T6" fmla="*/ 1 w 1367"/>
              <a:gd name="T7" fmla="*/ 3 h 406"/>
              <a:gd name="T8" fmla="*/ 5 w 1367"/>
              <a:gd name="T9" fmla="*/ 0 h 406"/>
              <a:gd name="T10" fmla="*/ 1364 w 1367"/>
              <a:gd name="T11" fmla="*/ 398 h 406"/>
              <a:gd name="T12" fmla="*/ 1367 w 1367"/>
              <a:gd name="T13" fmla="*/ 403 h 406"/>
              <a:gd name="T14" fmla="*/ 1363 w 1367"/>
              <a:gd name="T15" fmla="*/ 40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7" h="406">
                <a:moveTo>
                  <a:pt x="1363" y="406"/>
                </a:moveTo>
                <a:cubicBezTo>
                  <a:pt x="1362" y="406"/>
                  <a:pt x="1362" y="406"/>
                  <a:pt x="1362" y="406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1" y="3"/>
                </a:cubicBezTo>
                <a:cubicBezTo>
                  <a:pt x="1" y="1"/>
                  <a:pt x="3" y="0"/>
                  <a:pt x="5" y="0"/>
                </a:cubicBezTo>
                <a:cubicBezTo>
                  <a:pt x="1364" y="398"/>
                  <a:pt x="1364" y="398"/>
                  <a:pt x="1364" y="398"/>
                </a:cubicBezTo>
                <a:cubicBezTo>
                  <a:pt x="1366" y="399"/>
                  <a:pt x="1367" y="401"/>
                  <a:pt x="1367" y="403"/>
                </a:cubicBezTo>
                <a:cubicBezTo>
                  <a:pt x="1366" y="405"/>
                  <a:pt x="1365" y="406"/>
                  <a:pt x="1363" y="4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2" name="Freeform 49"/>
          <p:cNvSpPr/>
          <p:nvPr/>
        </p:nvSpPr>
        <p:spPr bwMode="auto">
          <a:xfrm rot="21368463">
            <a:off x="11161219" y="6119879"/>
            <a:ext cx="258763" cy="96838"/>
          </a:xfrm>
          <a:custGeom>
            <a:avLst/>
            <a:gdLst>
              <a:gd name="T0" fmla="*/ 251 w 255"/>
              <a:gd name="T1" fmla="*/ 95 h 95"/>
              <a:gd name="T2" fmla="*/ 249 w 255"/>
              <a:gd name="T3" fmla="*/ 94 h 95"/>
              <a:gd name="T4" fmla="*/ 3 w 255"/>
              <a:gd name="T5" fmla="*/ 8 h 95"/>
              <a:gd name="T6" fmla="*/ 1 w 255"/>
              <a:gd name="T7" fmla="*/ 3 h 95"/>
              <a:gd name="T8" fmla="*/ 6 w 255"/>
              <a:gd name="T9" fmla="*/ 1 h 95"/>
              <a:gd name="T10" fmla="*/ 252 w 255"/>
              <a:gd name="T11" fmla="*/ 87 h 95"/>
              <a:gd name="T12" fmla="*/ 254 w 255"/>
              <a:gd name="T13" fmla="*/ 92 h 95"/>
              <a:gd name="T14" fmla="*/ 251 w 255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5">
                <a:moveTo>
                  <a:pt x="251" y="95"/>
                </a:moveTo>
                <a:cubicBezTo>
                  <a:pt x="250" y="95"/>
                  <a:pt x="250" y="95"/>
                  <a:pt x="249" y="9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1" y="1"/>
                  <a:pt x="4" y="0"/>
                  <a:pt x="6" y="1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54" y="88"/>
                  <a:pt x="255" y="90"/>
                  <a:pt x="254" y="92"/>
                </a:cubicBezTo>
                <a:cubicBezTo>
                  <a:pt x="254" y="94"/>
                  <a:pt x="252" y="95"/>
                  <a:pt x="251" y="9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3" name="Freeform 50"/>
          <p:cNvSpPr/>
          <p:nvPr/>
        </p:nvSpPr>
        <p:spPr bwMode="auto">
          <a:xfrm rot="21368463">
            <a:off x="11196637" y="6205999"/>
            <a:ext cx="258763" cy="974725"/>
          </a:xfrm>
          <a:custGeom>
            <a:avLst/>
            <a:gdLst>
              <a:gd name="T0" fmla="*/ 5 w 255"/>
              <a:gd name="T1" fmla="*/ 960 h 960"/>
              <a:gd name="T2" fmla="*/ 4 w 255"/>
              <a:gd name="T3" fmla="*/ 960 h 960"/>
              <a:gd name="T4" fmla="*/ 1 w 255"/>
              <a:gd name="T5" fmla="*/ 955 h 960"/>
              <a:gd name="T6" fmla="*/ 247 w 255"/>
              <a:gd name="T7" fmla="*/ 4 h 960"/>
              <a:gd name="T8" fmla="*/ 252 w 255"/>
              <a:gd name="T9" fmla="*/ 1 h 960"/>
              <a:gd name="T10" fmla="*/ 255 w 255"/>
              <a:gd name="T11" fmla="*/ 6 h 960"/>
              <a:gd name="T12" fmla="*/ 9 w 255"/>
              <a:gd name="T13" fmla="*/ 957 h 960"/>
              <a:gd name="T14" fmla="*/ 5 w 255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60">
                <a:moveTo>
                  <a:pt x="5" y="960"/>
                </a:moveTo>
                <a:cubicBezTo>
                  <a:pt x="4" y="960"/>
                  <a:pt x="4" y="960"/>
                  <a:pt x="4" y="960"/>
                </a:cubicBezTo>
                <a:cubicBezTo>
                  <a:pt x="2" y="960"/>
                  <a:pt x="0" y="957"/>
                  <a:pt x="1" y="955"/>
                </a:cubicBezTo>
                <a:cubicBezTo>
                  <a:pt x="247" y="4"/>
                  <a:pt x="247" y="4"/>
                  <a:pt x="247" y="4"/>
                </a:cubicBezTo>
                <a:cubicBezTo>
                  <a:pt x="247" y="1"/>
                  <a:pt x="250" y="0"/>
                  <a:pt x="252" y="1"/>
                </a:cubicBezTo>
                <a:cubicBezTo>
                  <a:pt x="254" y="1"/>
                  <a:pt x="255" y="3"/>
                  <a:pt x="255" y="6"/>
                </a:cubicBezTo>
                <a:cubicBezTo>
                  <a:pt x="9" y="957"/>
                  <a:pt x="9" y="957"/>
                  <a:pt x="9" y="957"/>
                </a:cubicBezTo>
                <a:cubicBezTo>
                  <a:pt x="8" y="959"/>
                  <a:pt x="6" y="960"/>
                  <a:pt x="5" y="96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4" name="Freeform 51"/>
          <p:cNvSpPr/>
          <p:nvPr/>
        </p:nvSpPr>
        <p:spPr bwMode="auto">
          <a:xfrm rot="21368463">
            <a:off x="11396964" y="5672231"/>
            <a:ext cx="666750" cy="514350"/>
          </a:xfrm>
          <a:custGeom>
            <a:avLst/>
            <a:gdLst>
              <a:gd name="T0" fmla="*/ 5 w 658"/>
              <a:gd name="T1" fmla="*/ 506 h 506"/>
              <a:gd name="T2" fmla="*/ 1 w 658"/>
              <a:gd name="T3" fmla="*/ 504 h 506"/>
              <a:gd name="T4" fmla="*/ 2 w 658"/>
              <a:gd name="T5" fmla="*/ 498 h 506"/>
              <a:gd name="T6" fmla="*/ 651 w 658"/>
              <a:gd name="T7" fmla="*/ 1 h 506"/>
              <a:gd name="T8" fmla="*/ 656 w 658"/>
              <a:gd name="T9" fmla="*/ 2 h 506"/>
              <a:gd name="T10" fmla="*/ 656 w 658"/>
              <a:gd name="T11" fmla="*/ 8 h 506"/>
              <a:gd name="T12" fmla="*/ 7 w 658"/>
              <a:gd name="T13" fmla="*/ 505 h 506"/>
              <a:gd name="T14" fmla="*/ 5 w 658"/>
              <a:gd name="T1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8" h="506">
                <a:moveTo>
                  <a:pt x="5" y="506"/>
                </a:moveTo>
                <a:cubicBezTo>
                  <a:pt x="3" y="506"/>
                  <a:pt x="2" y="505"/>
                  <a:pt x="1" y="504"/>
                </a:cubicBezTo>
                <a:cubicBezTo>
                  <a:pt x="0" y="502"/>
                  <a:pt x="0" y="500"/>
                  <a:pt x="2" y="498"/>
                </a:cubicBezTo>
                <a:cubicBezTo>
                  <a:pt x="651" y="1"/>
                  <a:pt x="651" y="1"/>
                  <a:pt x="651" y="1"/>
                </a:cubicBezTo>
                <a:cubicBezTo>
                  <a:pt x="653" y="0"/>
                  <a:pt x="655" y="0"/>
                  <a:pt x="656" y="2"/>
                </a:cubicBezTo>
                <a:cubicBezTo>
                  <a:pt x="658" y="4"/>
                  <a:pt x="657" y="6"/>
                  <a:pt x="656" y="8"/>
                </a:cubicBezTo>
                <a:cubicBezTo>
                  <a:pt x="7" y="505"/>
                  <a:pt x="7" y="505"/>
                  <a:pt x="7" y="505"/>
                </a:cubicBezTo>
                <a:cubicBezTo>
                  <a:pt x="6" y="505"/>
                  <a:pt x="6" y="506"/>
                  <a:pt x="5" y="5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5" name="Freeform 52"/>
          <p:cNvSpPr/>
          <p:nvPr/>
        </p:nvSpPr>
        <p:spPr bwMode="auto">
          <a:xfrm rot="21368463">
            <a:off x="11143485" y="5680770"/>
            <a:ext cx="917575" cy="427038"/>
          </a:xfrm>
          <a:custGeom>
            <a:avLst/>
            <a:gdLst>
              <a:gd name="T0" fmla="*/ 4 w 904"/>
              <a:gd name="T1" fmla="*/ 420 h 420"/>
              <a:gd name="T2" fmla="*/ 1 w 904"/>
              <a:gd name="T3" fmla="*/ 417 h 420"/>
              <a:gd name="T4" fmla="*/ 3 w 904"/>
              <a:gd name="T5" fmla="*/ 412 h 420"/>
              <a:gd name="T6" fmla="*/ 898 w 904"/>
              <a:gd name="T7" fmla="*/ 1 h 420"/>
              <a:gd name="T8" fmla="*/ 903 w 904"/>
              <a:gd name="T9" fmla="*/ 3 h 420"/>
              <a:gd name="T10" fmla="*/ 901 w 904"/>
              <a:gd name="T11" fmla="*/ 8 h 420"/>
              <a:gd name="T12" fmla="*/ 6 w 904"/>
              <a:gd name="T13" fmla="*/ 419 h 420"/>
              <a:gd name="T14" fmla="*/ 4 w 904"/>
              <a:gd name="T15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420">
                <a:moveTo>
                  <a:pt x="4" y="420"/>
                </a:moveTo>
                <a:cubicBezTo>
                  <a:pt x="3" y="420"/>
                  <a:pt x="2" y="419"/>
                  <a:pt x="1" y="417"/>
                </a:cubicBezTo>
                <a:cubicBezTo>
                  <a:pt x="0" y="415"/>
                  <a:pt x="1" y="413"/>
                  <a:pt x="3" y="412"/>
                </a:cubicBezTo>
                <a:cubicBezTo>
                  <a:pt x="898" y="1"/>
                  <a:pt x="898" y="1"/>
                  <a:pt x="898" y="1"/>
                </a:cubicBezTo>
                <a:cubicBezTo>
                  <a:pt x="900" y="0"/>
                  <a:pt x="902" y="1"/>
                  <a:pt x="903" y="3"/>
                </a:cubicBezTo>
                <a:cubicBezTo>
                  <a:pt x="904" y="5"/>
                  <a:pt x="903" y="7"/>
                  <a:pt x="901" y="8"/>
                </a:cubicBezTo>
                <a:cubicBezTo>
                  <a:pt x="6" y="419"/>
                  <a:pt x="6" y="419"/>
                  <a:pt x="6" y="419"/>
                </a:cubicBezTo>
                <a:cubicBezTo>
                  <a:pt x="6" y="420"/>
                  <a:pt x="5" y="420"/>
                  <a:pt x="4" y="42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6" name="Freeform 53"/>
          <p:cNvSpPr/>
          <p:nvPr/>
        </p:nvSpPr>
        <p:spPr bwMode="auto">
          <a:xfrm rot="21368463">
            <a:off x="9491811" y="6365319"/>
            <a:ext cx="1146175" cy="509588"/>
          </a:xfrm>
          <a:custGeom>
            <a:avLst/>
            <a:gdLst>
              <a:gd name="T0" fmla="*/ 5 w 1130"/>
              <a:gd name="T1" fmla="*/ 501 h 501"/>
              <a:gd name="T2" fmla="*/ 1 w 1130"/>
              <a:gd name="T3" fmla="*/ 499 h 501"/>
              <a:gd name="T4" fmla="*/ 3 w 1130"/>
              <a:gd name="T5" fmla="*/ 494 h 501"/>
              <a:gd name="T6" fmla="*/ 1124 w 1130"/>
              <a:gd name="T7" fmla="*/ 1 h 501"/>
              <a:gd name="T8" fmla="*/ 1129 w 1130"/>
              <a:gd name="T9" fmla="*/ 3 h 501"/>
              <a:gd name="T10" fmla="*/ 1127 w 1130"/>
              <a:gd name="T11" fmla="*/ 8 h 501"/>
              <a:gd name="T12" fmla="*/ 6 w 1130"/>
              <a:gd name="T13" fmla="*/ 501 h 501"/>
              <a:gd name="T14" fmla="*/ 5 w 1130"/>
              <a:gd name="T15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0" h="501">
                <a:moveTo>
                  <a:pt x="5" y="501"/>
                </a:moveTo>
                <a:cubicBezTo>
                  <a:pt x="3" y="501"/>
                  <a:pt x="2" y="501"/>
                  <a:pt x="1" y="499"/>
                </a:cubicBezTo>
                <a:cubicBezTo>
                  <a:pt x="0" y="497"/>
                  <a:pt x="1" y="495"/>
                  <a:pt x="3" y="494"/>
                </a:cubicBezTo>
                <a:cubicBezTo>
                  <a:pt x="1124" y="1"/>
                  <a:pt x="1124" y="1"/>
                  <a:pt x="1124" y="1"/>
                </a:cubicBezTo>
                <a:cubicBezTo>
                  <a:pt x="1126" y="0"/>
                  <a:pt x="1128" y="1"/>
                  <a:pt x="1129" y="3"/>
                </a:cubicBezTo>
                <a:cubicBezTo>
                  <a:pt x="1130" y="5"/>
                  <a:pt x="1129" y="7"/>
                  <a:pt x="1127" y="8"/>
                </a:cubicBezTo>
                <a:cubicBezTo>
                  <a:pt x="6" y="501"/>
                  <a:pt x="6" y="501"/>
                  <a:pt x="6" y="501"/>
                </a:cubicBezTo>
                <a:cubicBezTo>
                  <a:pt x="6" y="501"/>
                  <a:pt x="5" y="501"/>
                  <a:pt x="5" y="50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7" name="Freeform 111"/>
          <p:cNvSpPr/>
          <p:nvPr/>
        </p:nvSpPr>
        <p:spPr bwMode="auto">
          <a:xfrm rot="21368463">
            <a:off x="8429371" y="6135316"/>
            <a:ext cx="74613" cy="74612"/>
          </a:xfrm>
          <a:custGeom>
            <a:avLst/>
            <a:gdLst>
              <a:gd name="T0" fmla="*/ 54 w 73"/>
              <a:gd name="T1" fmla="*/ 10 h 74"/>
              <a:gd name="T2" fmla="*/ 64 w 73"/>
              <a:gd name="T3" fmla="*/ 55 h 74"/>
              <a:gd name="T4" fmla="*/ 19 w 73"/>
              <a:gd name="T5" fmla="*/ 65 h 74"/>
              <a:gd name="T6" fmla="*/ 9 w 73"/>
              <a:gd name="T7" fmla="*/ 20 h 74"/>
              <a:gd name="T8" fmla="*/ 54 w 73"/>
              <a:gd name="T9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74">
                <a:moveTo>
                  <a:pt x="54" y="10"/>
                </a:moveTo>
                <a:cubicBezTo>
                  <a:pt x="69" y="19"/>
                  <a:pt x="73" y="39"/>
                  <a:pt x="64" y="55"/>
                </a:cubicBezTo>
                <a:cubicBezTo>
                  <a:pt x="55" y="70"/>
                  <a:pt x="35" y="74"/>
                  <a:pt x="19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8" name="Freeform 112"/>
          <p:cNvSpPr/>
          <p:nvPr/>
        </p:nvSpPr>
        <p:spPr bwMode="auto">
          <a:xfrm rot="21368463">
            <a:off x="8496676" y="6590606"/>
            <a:ext cx="74613" cy="74612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4 h 74"/>
              <a:gd name="T6" fmla="*/ 10 w 74"/>
              <a:gd name="T7" fmla="*/ 19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69"/>
                  <a:pt x="35" y="74"/>
                  <a:pt x="20" y="64"/>
                </a:cubicBezTo>
                <a:cubicBezTo>
                  <a:pt x="5" y="55"/>
                  <a:pt x="0" y="35"/>
                  <a:pt x="10" y="19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9" name="Freeform 119"/>
          <p:cNvSpPr/>
          <p:nvPr/>
        </p:nvSpPr>
        <p:spPr bwMode="auto">
          <a:xfrm rot="21368463">
            <a:off x="10054771" y="6300040"/>
            <a:ext cx="73025" cy="73025"/>
          </a:xfrm>
          <a:custGeom>
            <a:avLst/>
            <a:gdLst>
              <a:gd name="T0" fmla="*/ 52 w 72"/>
              <a:gd name="T1" fmla="*/ 9 h 72"/>
              <a:gd name="T2" fmla="*/ 62 w 72"/>
              <a:gd name="T3" fmla="*/ 52 h 72"/>
              <a:gd name="T4" fmla="*/ 19 w 72"/>
              <a:gd name="T5" fmla="*/ 62 h 72"/>
              <a:gd name="T6" fmla="*/ 9 w 72"/>
              <a:gd name="T7" fmla="*/ 19 h 72"/>
              <a:gd name="T8" fmla="*/ 52 w 72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9"/>
                </a:moveTo>
                <a:cubicBezTo>
                  <a:pt x="67" y="18"/>
                  <a:pt x="72" y="38"/>
                  <a:pt x="62" y="52"/>
                </a:cubicBezTo>
                <a:cubicBezTo>
                  <a:pt x="53" y="67"/>
                  <a:pt x="34" y="72"/>
                  <a:pt x="19" y="62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4"/>
                  <a:pt x="38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0" name="Freeform 120"/>
          <p:cNvSpPr/>
          <p:nvPr/>
        </p:nvSpPr>
        <p:spPr bwMode="auto">
          <a:xfrm rot="21368463">
            <a:off x="9403767" y="5861283"/>
            <a:ext cx="168275" cy="166687"/>
          </a:xfrm>
          <a:custGeom>
            <a:avLst/>
            <a:gdLst>
              <a:gd name="T0" fmla="*/ 121 w 165"/>
              <a:gd name="T1" fmla="*/ 21 h 164"/>
              <a:gd name="T2" fmla="*/ 144 w 165"/>
              <a:gd name="T3" fmla="*/ 120 h 164"/>
              <a:gd name="T4" fmla="*/ 44 w 165"/>
              <a:gd name="T5" fmla="*/ 143 h 164"/>
              <a:gd name="T6" fmla="*/ 21 w 165"/>
              <a:gd name="T7" fmla="*/ 44 h 164"/>
              <a:gd name="T8" fmla="*/ 121 w 165"/>
              <a:gd name="T9" fmla="*/ 2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164">
                <a:moveTo>
                  <a:pt x="121" y="21"/>
                </a:moveTo>
                <a:cubicBezTo>
                  <a:pt x="155" y="42"/>
                  <a:pt x="165" y="87"/>
                  <a:pt x="144" y="120"/>
                </a:cubicBezTo>
                <a:cubicBezTo>
                  <a:pt x="123" y="154"/>
                  <a:pt x="78" y="164"/>
                  <a:pt x="44" y="143"/>
                </a:cubicBezTo>
                <a:cubicBezTo>
                  <a:pt x="11" y="122"/>
                  <a:pt x="0" y="77"/>
                  <a:pt x="21" y="44"/>
                </a:cubicBezTo>
                <a:cubicBezTo>
                  <a:pt x="43" y="10"/>
                  <a:pt x="87" y="0"/>
                  <a:pt x="121" y="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1" name="Freeform 121"/>
          <p:cNvSpPr/>
          <p:nvPr/>
        </p:nvSpPr>
        <p:spPr bwMode="auto">
          <a:xfrm rot="21368463">
            <a:off x="10557011" y="6283166"/>
            <a:ext cx="117475" cy="117475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29"/>
                  <a:pt x="116" y="61"/>
                  <a:pt x="101" y="85"/>
                </a:cubicBezTo>
                <a:cubicBezTo>
                  <a:pt x="86" y="108"/>
                  <a:pt x="55" y="116"/>
                  <a:pt x="31" y="101"/>
                </a:cubicBezTo>
                <a:cubicBezTo>
                  <a:pt x="7" y="86"/>
                  <a:pt x="0" y="54"/>
                  <a:pt x="15" y="31"/>
                </a:cubicBezTo>
                <a:cubicBezTo>
                  <a:pt x="30" y="7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2" name="Freeform 122"/>
          <p:cNvSpPr/>
          <p:nvPr/>
        </p:nvSpPr>
        <p:spPr bwMode="auto">
          <a:xfrm rot="21368463">
            <a:off x="11974028" y="5589327"/>
            <a:ext cx="117475" cy="117475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30"/>
                  <a:pt x="116" y="62"/>
                  <a:pt x="101" y="85"/>
                </a:cubicBezTo>
                <a:cubicBezTo>
                  <a:pt x="86" y="109"/>
                  <a:pt x="55" y="116"/>
                  <a:pt x="31" y="101"/>
                </a:cubicBezTo>
                <a:cubicBezTo>
                  <a:pt x="7" y="87"/>
                  <a:pt x="0" y="55"/>
                  <a:pt x="15" y="31"/>
                </a:cubicBezTo>
                <a:cubicBezTo>
                  <a:pt x="30" y="8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3" name="Freeform 125"/>
          <p:cNvSpPr/>
          <p:nvPr/>
        </p:nvSpPr>
        <p:spPr bwMode="auto">
          <a:xfrm rot="21368463">
            <a:off x="11378086" y="6163945"/>
            <a:ext cx="74613" cy="76200"/>
          </a:xfrm>
          <a:custGeom>
            <a:avLst/>
            <a:gdLst>
              <a:gd name="T0" fmla="*/ 54 w 74"/>
              <a:gd name="T1" fmla="*/ 10 h 75"/>
              <a:gd name="T2" fmla="*/ 65 w 74"/>
              <a:gd name="T3" fmla="*/ 55 h 75"/>
              <a:gd name="T4" fmla="*/ 20 w 74"/>
              <a:gd name="T5" fmla="*/ 65 h 75"/>
              <a:gd name="T6" fmla="*/ 9 w 74"/>
              <a:gd name="T7" fmla="*/ 20 h 75"/>
              <a:gd name="T8" fmla="*/ 54 w 74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5">
                <a:moveTo>
                  <a:pt x="54" y="10"/>
                </a:moveTo>
                <a:cubicBezTo>
                  <a:pt x="70" y="20"/>
                  <a:pt x="74" y="40"/>
                  <a:pt x="65" y="55"/>
                </a:cubicBezTo>
                <a:cubicBezTo>
                  <a:pt x="55" y="70"/>
                  <a:pt x="35" y="75"/>
                  <a:pt x="20" y="65"/>
                </a:cubicBezTo>
                <a:cubicBezTo>
                  <a:pt x="4" y="56"/>
                  <a:pt x="0" y="36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4" name="Freeform 126"/>
          <p:cNvSpPr/>
          <p:nvPr/>
        </p:nvSpPr>
        <p:spPr bwMode="auto">
          <a:xfrm rot="21368463">
            <a:off x="10834445" y="5535531"/>
            <a:ext cx="74613" cy="74612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5" name="Freeform 127"/>
          <p:cNvSpPr/>
          <p:nvPr/>
        </p:nvSpPr>
        <p:spPr bwMode="auto">
          <a:xfrm rot="21368463">
            <a:off x="10767257" y="4964029"/>
            <a:ext cx="76200" cy="74612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6" name="Freeform 128"/>
          <p:cNvSpPr/>
          <p:nvPr/>
        </p:nvSpPr>
        <p:spPr bwMode="auto">
          <a:xfrm rot="21368463">
            <a:off x="11611669" y="4814788"/>
            <a:ext cx="76200" cy="76200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5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7" name="Freeform 129"/>
          <p:cNvSpPr/>
          <p:nvPr/>
        </p:nvSpPr>
        <p:spPr bwMode="auto">
          <a:xfrm rot="21368463">
            <a:off x="11670281" y="3986781"/>
            <a:ext cx="120650" cy="119062"/>
          </a:xfrm>
          <a:custGeom>
            <a:avLst/>
            <a:gdLst>
              <a:gd name="T0" fmla="*/ 87 w 119"/>
              <a:gd name="T1" fmla="*/ 15 h 118"/>
              <a:gd name="T2" fmla="*/ 104 w 119"/>
              <a:gd name="T3" fmla="*/ 86 h 118"/>
              <a:gd name="T4" fmla="*/ 32 w 119"/>
              <a:gd name="T5" fmla="*/ 103 h 118"/>
              <a:gd name="T6" fmla="*/ 16 w 119"/>
              <a:gd name="T7" fmla="*/ 31 h 118"/>
              <a:gd name="T8" fmla="*/ 87 w 119"/>
              <a:gd name="T9" fmla="*/ 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8">
                <a:moveTo>
                  <a:pt x="87" y="15"/>
                </a:moveTo>
                <a:cubicBezTo>
                  <a:pt x="111" y="30"/>
                  <a:pt x="119" y="62"/>
                  <a:pt x="104" y="86"/>
                </a:cubicBezTo>
                <a:cubicBezTo>
                  <a:pt x="88" y="111"/>
                  <a:pt x="56" y="118"/>
                  <a:pt x="32" y="103"/>
                </a:cubicBezTo>
                <a:cubicBezTo>
                  <a:pt x="8" y="87"/>
                  <a:pt x="0" y="55"/>
                  <a:pt x="16" y="31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8" name="Freeform 138"/>
          <p:cNvSpPr/>
          <p:nvPr/>
        </p:nvSpPr>
        <p:spPr bwMode="auto">
          <a:xfrm rot="21368463">
            <a:off x="11135017" y="6107666"/>
            <a:ext cx="58738" cy="58737"/>
          </a:xfrm>
          <a:custGeom>
            <a:avLst/>
            <a:gdLst>
              <a:gd name="T0" fmla="*/ 43 w 58"/>
              <a:gd name="T1" fmla="*/ 8 h 58"/>
              <a:gd name="T2" fmla="*/ 51 w 58"/>
              <a:gd name="T3" fmla="*/ 43 h 58"/>
              <a:gd name="T4" fmla="*/ 16 w 58"/>
              <a:gd name="T5" fmla="*/ 51 h 58"/>
              <a:gd name="T6" fmla="*/ 8 w 58"/>
              <a:gd name="T7" fmla="*/ 16 h 58"/>
              <a:gd name="T8" fmla="*/ 43 w 58"/>
              <a:gd name="T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8">
                <a:moveTo>
                  <a:pt x="43" y="8"/>
                </a:moveTo>
                <a:cubicBezTo>
                  <a:pt x="55" y="15"/>
                  <a:pt x="58" y="31"/>
                  <a:pt x="51" y="43"/>
                </a:cubicBezTo>
                <a:cubicBezTo>
                  <a:pt x="43" y="54"/>
                  <a:pt x="28" y="58"/>
                  <a:pt x="16" y="51"/>
                </a:cubicBezTo>
                <a:cubicBezTo>
                  <a:pt x="4" y="43"/>
                  <a:pt x="0" y="28"/>
                  <a:pt x="8" y="16"/>
                </a:cubicBezTo>
                <a:cubicBezTo>
                  <a:pt x="15" y="4"/>
                  <a:pt x="31" y="0"/>
                  <a:pt x="43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9" name="Freeform 28"/>
          <p:cNvSpPr/>
          <p:nvPr/>
        </p:nvSpPr>
        <p:spPr bwMode="auto">
          <a:xfrm rot="2997005">
            <a:off x="1617318" y="-112733"/>
            <a:ext cx="557126" cy="177800"/>
          </a:xfrm>
          <a:custGeom>
            <a:avLst/>
            <a:gdLst>
              <a:gd name="T0" fmla="*/ 1150 w 1155"/>
              <a:gd name="T1" fmla="*/ 175 h 175"/>
              <a:gd name="T2" fmla="*/ 1150 w 1155"/>
              <a:gd name="T3" fmla="*/ 175 h 175"/>
              <a:gd name="T4" fmla="*/ 4 w 1155"/>
              <a:gd name="T5" fmla="*/ 8 h 175"/>
              <a:gd name="T6" fmla="*/ 0 w 1155"/>
              <a:gd name="T7" fmla="*/ 4 h 175"/>
              <a:gd name="T8" fmla="*/ 5 w 1155"/>
              <a:gd name="T9" fmla="*/ 0 h 175"/>
              <a:gd name="T10" fmla="*/ 1151 w 1155"/>
              <a:gd name="T11" fmla="*/ 167 h 175"/>
              <a:gd name="T12" fmla="*/ 1154 w 1155"/>
              <a:gd name="T13" fmla="*/ 172 h 175"/>
              <a:gd name="T14" fmla="*/ 1150 w 1155"/>
              <a:gd name="T15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5" h="175">
                <a:moveTo>
                  <a:pt x="1150" y="175"/>
                </a:moveTo>
                <a:cubicBezTo>
                  <a:pt x="1150" y="175"/>
                  <a:pt x="1150" y="175"/>
                  <a:pt x="1150" y="175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1" y="1"/>
                  <a:pt x="3" y="0"/>
                  <a:pt x="5" y="0"/>
                </a:cubicBezTo>
                <a:cubicBezTo>
                  <a:pt x="1151" y="167"/>
                  <a:pt x="1151" y="167"/>
                  <a:pt x="1151" y="167"/>
                </a:cubicBezTo>
                <a:cubicBezTo>
                  <a:pt x="1153" y="168"/>
                  <a:pt x="1155" y="170"/>
                  <a:pt x="1154" y="172"/>
                </a:cubicBezTo>
                <a:cubicBezTo>
                  <a:pt x="1154" y="174"/>
                  <a:pt x="1152" y="175"/>
                  <a:pt x="1150" y="1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0" name="Freeform 13"/>
          <p:cNvSpPr/>
          <p:nvPr/>
        </p:nvSpPr>
        <p:spPr bwMode="auto">
          <a:xfrm>
            <a:off x="-403223" y="1083130"/>
            <a:ext cx="1046163" cy="176213"/>
          </a:xfrm>
          <a:custGeom>
            <a:avLst/>
            <a:gdLst>
              <a:gd name="T0" fmla="*/ 5 w 1030"/>
              <a:gd name="T1" fmla="*/ 174 h 174"/>
              <a:gd name="T2" fmla="*/ 1 w 1030"/>
              <a:gd name="T3" fmla="*/ 170 h 174"/>
              <a:gd name="T4" fmla="*/ 4 w 1030"/>
              <a:gd name="T5" fmla="*/ 166 h 174"/>
              <a:gd name="T6" fmla="*/ 1025 w 1030"/>
              <a:gd name="T7" fmla="*/ 0 h 174"/>
              <a:gd name="T8" fmla="*/ 1030 w 1030"/>
              <a:gd name="T9" fmla="*/ 4 h 174"/>
              <a:gd name="T10" fmla="*/ 1027 w 1030"/>
              <a:gd name="T11" fmla="*/ 8 h 174"/>
              <a:gd name="T12" fmla="*/ 5 w 1030"/>
              <a:gd name="T13" fmla="*/ 174 h 174"/>
              <a:gd name="T14" fmla="*/ 5 w 1030"/>
              <a:gd name="T15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0" h="174">
                <a:moveTo>
                  <a:pt x="5" y="174"/>
                </a:moveTo>
                <a:cubicBezTo>
                  <a:pt x="3" y="174"/>
                  <a:pt x="1" y="172"/>
                  <a:pt x="1" y="170"/>
                </a:cubicBezTo>
                <a:cubicBezTo>
                  <a:pt x="0" y="168"/>
                  <a:pt x="2" y="166"/>
                  <a:pt x="4" y="166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028" y="0"/>
                  <a:pt x="1030" y="1"/>
                  <a:pt x="1030" y="4"/>
                </a:cubicBezTo>
                <a:cubicBezTo>
                  <a:pt x="1030" y="6"/>
                  <a:pt x="1029" y="8"/>
                  <a:pt x="1027" y="8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4"/>
                  <a:pt x="5" y="174"/>
                  <a:pt x="5" y="17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1" name="Freeform 148"/>
          <p:cNvSpPr/>
          <p:nvPr/>
        </p:nvSpPr>
        <p:spPr bwMode="auto">
          <a:xfrm rot="21368463">
            <a:off x="8902610" y="6540171"/>
            <a:ext cx="528638" cy="530225"/>
          </a:xfrm>
          <a:custGeom>
            <a:avLst/>
            <a:gdLst>
              <a:gd name="T0" fmla="*/ 382 w 521"/>
              <a:gd name="T1" fmla="*/ 67 h 521"/>
              <a:gd name="T2" fmla="*/ 454 w 521"/>
              <a:gd name="T3" fmla="*/ 382 h 521"/>
              <a:gd name="T4" fmla="*/ 139 w 521"/>
              <a:gd name="T5" fmla="*/ 454 h 521"/>
              <a:gd name="T6" fmla="*/ 67 w 521"/>
              <a:gd name="T7" fmla="*/ 139 h 521"/>
              <a:gd name="T8" fmla="*/ 382 w 521"/>
              <a:gd name="T9" fmla="*/ 67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1">
                <a:moveTo>
                  <a:pt x="382" y="67"/>
                </a:moveTo>
                <a:cubicBezTo>
                  <a:pt x="489" y="134"/>
                  <a:pt x="521" y="275"/>
                  <a:pt x="454" y="382"/>
                </a:cubicBezTo>
                <a:cubicBezTo>
                  <a:pt x="387" y="489"/>
                  <a:pt x="246" y="521"/>
                  <a:pt x="139" y="454"/>
                </a:cubicBezTo>
                <a:cubicBezTo>
                  <a:pt x="32" y="387"/>
                  <a:pt x="0" y="246"/>
                  <a:pt x="67" y="139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2" name="Freeform 156"/>
          <p:cNvSpPr/>
          <p:nvPr/>
        </p:nvSpPr>
        <p:spPr bwMode="auto">
          <a:xfrm rot="21368463">
            <a:off x="9029612" y="6668812"/>
            <a:ext cx="273050" cy="273050"/>
          </a:xfrm>
          <a:custGeom>
            <a:avLst/>
            <a:gdLst>
              <a:gd name="T0" fmla="*/ 198 w 270"/>
              <a:gd name="T1" fmla="*/ 34 h 269"/>
              <a:gd name="T2" fmla="*/ 235 w 270"/>
              <a:gd name="T3" fmla="*/ 197 h 269"/>
              <a:gd name="T4" fmla="*/ 72 w 270"/>
              <a:gd name="T5" fmla="*/ 235 h 269"/>
              <a:gd name="T6" fmla="*/ 35 w 270"/>
              <a:gd name="T7" fmla="*/ 72 h 269"/>
              <a:gd name="T8" fmla="*/ 198 w 270"/>
              <a:gd name="T9" fmla="*/ 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198" y="34"/>
                </a:moveTo>
                <a:cubicBezTo>
                  <a:pt x="253" y="69"/>
                  <a:pt x="270" y="142"/>
                  <a:pt x="235" y="197"/>
                </a:cubicBezTo>
                <a:cubicBezTo>
                  <a:pt x="201" y="253"/>
                  <a:pt x="128" y="269"/>
                  <a:pt x="72" y="235"/>
                </a:cubicBezTo>
                <a:cubicBezTo>
                  <a:pt x="17" y="200"/>
                  <a:pt x="0" y="127"/>
                  <a:pt x="35" y="72"/>
                </a:cubicBezTo>
                <a:cubicBezTo>
                  <a:pt x="70" y="16"/>
                  <a:pt x="143" y="0"/>
                  <a:pt x="198" y="3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3" name="Freeform 156"/>
          <p:cNvSpPr/>
          <p:nvPr/>
        </p:nvSpPr>
        <p:spPr bwMode="auto">
          <a:xfrm rot="21368463" flipV="1">
            <a:off x="9100511" y="6742091"/>
            <a:ext cx="126492" cy="126492"/>
          </a:xfrm>
          <a:custGeom>
            <a:avLst/>
            <a:gdLst>
              <a:gd name="T0" fmla="*/ 198 w 270"/>
              <a:gd name="T1" fmla="*/ 34 h 269"/>
              <a:gd name="T2" fmla="*/ 235 w 270"/>
              <a:gd name="T3" fmla="*/ 197 h 269"/>
              <a:gd name="T4" fmla="*/ 72 w 270"/>
              <a:gd name="T5" fmla="*/ 235 h 269"/>
              <a:gd name="T6" fmla="*/ 35 w 270"/>
              <a:gd name="T7" fmla="*/ 72 h 269"/>
              <a:gd name="T8" fmla="*/ 198 w 270"/>
              <a:gd name="T9" fmla="*/ 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198" y="34"/>
                </a:moveTo>
                <a:cubicBezTo>
                  <a:pt x="253" y="69"/>
                  <a:pt x="270" y="142"/>
                  <a:pt x="235" y="197"/>
                </a:cubicBezTo>
                <a:cubicBezTo>
                  <a:pt x="201" y="253"/>
                  <a:pt x="128" y="269"/>
                  <a:pt x="72" y="235"/>
                </a:cubicBezTo>
                <a:cubicBezTo>
                  <a:pt x="17" y="200"/>
                  <a:pt x="0" y="127"/>
                  <a:pt x="35" y="72"/>
                </a:cubicBezTo>
                <a:cubicBezTo>
                  <a:pt x="70" y="16"/>
                  <a:pt x="143" y="0"/>
                  <a:pt x="198" y="3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4" name="Freeform 128"/>
          <p:cNvSpPr/>
          <p:nvPr/>
        </p:nvSpPr>
        <p:spPr bwMode="auto">
          <a:xfrm>
            <a:off x="2827340" y="119518"/>
            <a:ext cx="76200" cy="76200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5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0" name="文本框 709"/>
          <p:cNvSpPr txBox="1"/>
          <p:nvPr/>
        </p:nvSpPr>
        <p:spPr>
          <a:xfrm>
            <a:off x="3790057" y="846592"/>
            <a:ext cx="4531761" cy="2214880"/>
          </a:xfrm>
          <a:prstGeom prst="rect">
            <a:avLst/>
          </a:prstGeom>
          <a:noFill/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spc="-300" dirty="0" smtClean="0">
                <a:solidFill>
                  <a:srgbClr val="45D8FF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Impact" panose="020B0806030902050204" pitchFamily="34" charset="0"/>
              </a:rPr>
              <a:t>EE308</a:t>
            </a:r>
            <a:endParaRPr lang="en-US" altLang="zh-CN" sz="13800" spc="-300" dirty="0" smtClean="0">
              <a:solidFill>
                <a:srgbClr val="45D8FF"/>
              </a:solidFill>
              <a:effectLst>
                <a:outerShdw blurRad="101600" dir="5400000" algn="ctr" rotWithShape="0">
                  <a:srgbClr val="45D8FF">
                    <a:alpha val="9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711" name="文本框 710"/>
          <p:cNvSpPr txBox="1"/>
          <p:nvPr/>
        </p:nvSpPr>
        <p:spPr>
          <a:xfrm>
            <a:off x="992864" y="2782183"/>
            <a:ext cx="10137141" cy="1106805"/>
          </a:xfrm>
          <a:prstGeom prst="rect">
            <a:avLst/>
          </a:prstGeom>
          <a:noFill/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9600" spc="-300">
                <a:solidFill>
                  <a:srgbClr val="45D8FF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Futura Md BT" panose="020B0602020204020303" pitchFamily="34" charset="0"/>
              </a:defRPr>
            </a:lvl1pPr>
          </a:lstStyle>
          <a:p>
            <a:r>
              <a:rPr lang="en-US" altLang="zh-CN" sz="6600" b="1" spc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Githelper</a:t>
            </a:r>
            <a:r>
              <a:rPr lang="zh-CN" altLang="en-US" sz="6600" b="1" spc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搜索聚合</a:t>
            </a:r>
            <a:endParaRPr lang="zh-CN" altLang="en-US" sz="6600" b="1" spc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2" name="文本框 711"/>
          <p:cNvSpPr txBox="1"/>
          <p:nvPr/>
        </p:nvSpPr>
        <p:spPr>
          <a:xfrm>
            <a:off x="2610065" y="3875321"/>
            <a:ext cx="7052782" cy="521970"/>
          </a:xfrm>
          <a:prstGeom prst="rect">
            <a:avLst/>
          </a:prstGeom>
          <a:noFill/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spc="-300">
                <a:solidFill>
                  <a:srgbClr val="45D8FF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ZapfHumnst Ult BT" panose="020B0805050508020204" pitchFamily="34" charset="0"/>
              </a:defRPr>
            </a:lvl1pPr>
          </a:lstStyle>
          <a:p>
            <a:r>
              <a:rPr lang="zh-CN" altLang="en-US" sz="2800" b="1" spc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皮套人！把我逮住没你好果子吃</a:t>
            </a:r>
            <a:r>
              <a:rPr lang="zh-CN" altLang="en-US" sz="2800" b="1" spc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2800" b="1" spc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3" name="文本框 712"/>
          <p:cNvSpPr txBox="1"/>
          <p:nvPr/>
        </p:nvSpPr>
        <p:spPr>
          <a:xfrm>
            <a:off x="3463932" y="4813089"/>
            <a:ext cx="514268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F6E65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ts val="1200"/>
              </a:lnSpc>
            </a:pP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Lorem ipsum dolor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amet,consectetur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adipiscing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elit,lnteger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laoreet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ut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vufputate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,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Vestibulum,A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nibh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, </a:t>
            </a:r>
            <a:endParaRPr lang="en-US" altLang="zh-CN" sz="750" dirty="0">
              <a:solidFill>
                <a:srgbClr val="45D8FF"/>
              </a:solidFill>
              <a:latin typeface="BankGothic Md BT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Curabitur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quis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velit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, Lorem ipsum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dlolr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amet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,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consectetur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adipiscing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elit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.</a:t>
            </a:r>
            <a:endParaRPr lang="en-US" altLang="zh-CN" sz="750" dirty="0">
              <a:solidFill>
                <a:srgbClr val="45D8FF"/>
              </a:solidFill>
              <a:latin typeface="BankGothic Md BT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lnteger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laoreet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utvufputate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.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Vestibulum.A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nibh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.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Curabitur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quis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 </a:t>
            </a:r>
            <a:r>
              <a:rPr lang="en-US" altLang="zh-CN" sz="750" dirty="0" err="1">
                <a:solidFill>
                  <a:srgbClr val="45D8FF"/>
                </a:solidFill>
                <a:latin typeface="BankGothic Md BT" pitchFamily="34" charset="0"/>
              </a:rPr>
              <a:t>velit</a:t>
            </a:r>
            <a:r>
              <a:rPr lang="en-US" altLang="zh-CN" sz="750" dirty="0">
                <a:solidFill>
                  <a:srgbClr val="45D8FF"/>
                </a:solidFill>
                <a:latin typeface="BankGothic Md BT" pitchFamily="34" charset="0"/>
              </a:rPr>
              <a:t>.</a:t>
            </a:r>
            <a:endParaRPr lang="zh-CN" altLang="en-US" sz="750" dirty="0">
              <a:solidFill>
                <a:srgbClr val="45D8FF"/>
              </a:solidFill>
              <a:latin typeface="BankGothic Md BT" pitchFamily="34" charset="0"/>
            </a:endParaRPr>
          </a:p>
        </p:txBody>
      </p:sp>
      <p:sp>
        <p:nvSpPr>
          <p:cNvPr id="714" name="文本框 713"/>
          <p:cNvSpPr txBox="1"/>
          <p:nvPr/>
        </p:nvSpPr>
        <p:spPr>
          <a:xfrm>
            <a:off x="4028996" y="4600626"/>
            <a:ext cx="4012556" cy="26035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F6E65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100" dirty="0">
                <a:solidFill>
                  <a:srgbClr val="45D8FF"/>
                </a:solidFill>
              </a:rPr>
              <a:t>项目</a:t>
            </a:r>
            <a:r>
              <a:rPr lang="zh-CN" altLang="en-US" sz="1100" dirty="0" smtClean="0">
                <a:solidFill>
                  <a:srgbClr val="45D8FF"/>
                </a:solidFill>
              </a:rPr>
              <a:t>汇报  </a:t>
            </a:r>
            <a:r>
              <a:rPr lang="en-US" altLang="zh-CN" sz="1100" dirty="0" smtClean="0">
                <a:solidFill>
                  <a:srgbClr val="45D8FF"/>
                </a:solidFill>
              </a:rPr>
              <a:t>|  </a:t>
            </a:r>
            <a:r>
              <a:rPr lang="zh-CN" altLang="en-US" sz="1100" dirty="0">
                <a:solidFill>
                  <a:srgbClr val="45D8FF"/>
                </a:solidFill>
                <a:sym typeface="+mn-ea"/>
              </a:rPr>
              <a:t>项目</a:t>
            </a:r>
            <a:r>
              <a:rPr lang="zh-CN" altLang="en-US" sz="1100" dirty="0" smtClean="0">
                <a:solidFill>
                  <a:srgbClr val="45D8FF"/>
                </a:solidFill>
              </a:rPr>
              <a:t>计划  </a:t>
            </a:r>
            <a:r>
              <a:rPr lang="en-US" altLang="zh-CN" sz="1100" dirty="0" smtClean="0">
                <a:solidFill>
                  <a:srgbClr val="45D8FF"/>
                </a:solidFill>
              </a:rPr>
              <a:t>|  </a:t>
            </a:r>
            <a:r>
              <a:rPr lang="zh-CN" altLang="en-US" sz="1100" dirty="0">
                <a:solidFill>
                  <a:srgbClr val="45D8FF"/>
                </a:solidFill>
                <a:sym typeface="+mn-ea"/>
              </a:rPr>
              <a:t>项目</a:t>
            </a:r>
            <a:r>
              <a:rPr lang="zh-CN" altLang="en-US" sz="1100" dirty="0" smtClean="0">
                <a:solidFill>
                  <a:srgbClr val="45D8FF"/>
                </a:solidFill>
              </a:rPr>
              <a:t>总结  </a:t>
            </a:r>
            <a:r>
              <a:rPr lang="en-US" altLang="zh-CN" sz="1100" dirty="0" smtClean="0">
                <a:solidFill>
                  <a:srgbClr val="45D8FF"/>
                </a:solidFill>
              </a:rPr>
              <a:t>|  </a:t>
            </a:r>
            <a:r>
              <a:rPr lang="zh-CN" altLang="en-US" sz="1100" dirty="0">
                <a:solidFill>
                  <a:srgbClr val="45D8FF"/>
                </a:solidFill>
                <a:sym typeface="+mn-ea"/>
              </a:rPr>
              <a:t>项目</a:t>
            </a:r>
            <a:r>
              <a:rPr lang="zh-CN" altLang="zh-CN" sz="1100" dirty="0" smtClean="0">
                <a:solidFill>
                  <a:srgbClr val="45D8FF"/>
                </a:solidFill>
              </a:rPr>
              <a:t>报告</a:t>
            </a:r>
            <a:r>
              <a:rPr lang="en-US" altLang="zh-CN" sz="1100" dirty="0" smtClean="0">
                <a:solidFill>
                  <a:srgbClr val="45D8FF"/>
                </a:solidFill>
              </a:rPr>
              <a:t>  | </a:t>
            </a:r>
            <a:r>
              <a:rPr lang="zh-CN" altLang="en-US" sz="1100" dirty="0">
                <a:solidFill>
                  <a:srgbClr val="45D8FF"/>
                </a:solidFill>
                <a:sym typeface="+mn-ea"/>
              </a:rPr>
              <a:t>项目</a:t>
            </a:r>
            <a:r>
              <a:rPr lang="zh-CN" altLang="zh-CN" sz="1100" dirty="0">
                <a:solidFill>
                  <a:srgbClr val="45D8FF"/>
                </a:solidFill>
              </a:rPr>
              <a:t>设计</a:t>
            </a:r>
            <a:endParaRPr lang="zh-CN" altLang="zh-CN" sz="1100" dirty="0">
              <a:solidFill>
                <a:srgbClr val="45D8FF"/>
              </a:solidFill>
            </a:endParaRPr>
          </a:p>
        </p:txBody>
      </p:sp>
      <p:pic>
        <p:nvPicPr>
          <p:cNvPr id="2" name="图片 1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310" y="2745105"/>
            <a:ext cx="1257300" cy="1181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667019" y="1979725"/>
            <a:ext cx="3410508" cy="1062828"/>
            <a:chOff x="3667019" y="1979725"/>
            <a:chExt cx="3410508" cy="1062828"/>
          </a:xfrm>
        </p:grpSpPr>
        <p:sp>
          <p:nvSpPr>
            <p:cNvPr id="3" name="等腰三角形 2"/>
            <p:cNvSpPr/>
            <p:nvPr/>
          </p:nvSpPr>
          <p:spPr>
            <a:xfrm rot="5400000">
              <a:off x="6851246" y="1989313"/>
              <a:ext cx="235869" cy="216693"/>
            </a:xfrm>
            <a:prstGeom prst="triangle">
              <a:avLst/>
            </a:prstGeom>
            <a:solidFill>
              <a:srgbClr val="009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肘形连接符 4"/>
            <p:cNvCxnSpPr/>
            <p:nvPr/>
          </p:nvCxnSpPr>
          <p:spPr>
            <a:xfrm rot="10800000" flipV="1">
              <a:off x="3667019" y="2092323"/>
              <a:ext cx="3215021" cy="95023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9A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3543755" y="4239531"/>
            <a:ext cx="1904997" cy="1712246"/>
            <a:chOff x="3543755" y="4239531"/>
            <a:chExt cx="1904997" cy="1712246"/>
          </a:xfrm>
        </p:grpSpPr>
        <p:cxnSp>
          <p:nvCxnSpPr>
            <p:cNvPr id="51" name="肘形连接符 50"/>
            <p:cNvCxnSpPr>
              <a:stCxn id="56" idx="3"/>
            </p:cNvCxnSpPr>
            <p:nvPr/>
          </p:nvCxnSpPr>
          <p:spPr>
            <a:xfrm rot="10800000">
              <a:off x="3543755" y="4239531"/>
              <a:ext cx="1688304" cy="1594312"/>
            </a:xfrm>
            <a:prstGeom prst="bentConnector3">
              <a:avLst>
                <a:gd name="adj1" fmla="val 43230"/>
              </a:avLst>
            </a:prstGeom>
            <a:ln w="38100">
              <a:solidFill>
                <a:srgbClr val="009A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等腰三角形 55"/>
            <p:cNvSpPr/>
            <p:nvPr/>
          </p:nvSpPr>
          <p:spPr>
            <a:xfrm rot="5400000">
              <a:off x="5222471" y="5725496"/>
              <a:ext cx="235869" cy="216693"/>
            </a:xfrm>
            <a:prstGeom prst="triangle">
              <a:avLst/>
            </a:prstGeom>
            <a:solidFill>
              <a:srgbClr val="009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67019" y="3842654"/>
            <a:ext cx="3501790" cy="997873"/>
            <a:chOff x="3667019" y="3842654"/>
            <a:chExt cx="3501790" cy="997873"/>
          </a:xfrm>
        </p:grpSpPr>
        <p:cxnSp>
          <p:nvCxnSpPr>
            <p:cNvPr id="59" name="肘形连接符 58"/>
            <p:cNvCxnSpPr/>
            <p:nvPr/>
          </p:nvCxnSpPr>
          <p:spPr>
            <a:xfrm rot="10800000">
              <a:off x="3667019" y="3842654"/>
              <a:ext cx="3286685" cy="882651"/>
            </a:xfrm>
            <a:prstGeom prst="bentConnector3">
              <a:avLst>
                <a:gd name="adj1" fmla="val 41982"/>
              </a:avLst>
            </a:prstGeom>
            <a:ln w="38100">
              <a:solidFill>
                <a:srgbClr val="009A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等腰三角形 61"/>
            <p:cNvSpPr/>
            <p:nvPr/>
          </p:nvSpPr>
          <p:spPr>
            <a:xfrm rot="5400000">
              <a:off x="6942528" y="4614246"/>
              <a:ext cx="235869" cy="216693"/>
            </a:xfrm>
            <a:prstGeom prst="triangle">
              <a:avLst/>
            </a:prstGeom>
            <a:solidFill>
              <a:srgbClr val="009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658053" y="3323545"/>
            <a:ext cx="2567781" cy="235869"/>
            <a:chOff x="3658053" y="3323545"/>
            <a:chExt cx="2567781" cy="235869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3658053" y="3439429"/>
              <a:ext cx="2362200" cy="0"/>
            </a:xfrm>
            <a:prstGeom prst="line">
              <a:avLst/>
            </a:prstGeom>
            <a:ln w="38100">
              <a:solidFill>
                <a:srgbClr val="009A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等腰三角形 66"/>
            <p:cNvSpPr/>
            <p:nvPr/>
          </p:nvSpPr>
          <p:spPr>
            <a:xfrm rot="5400000">
              <a:off x="5999553" y="3333133"/>
              <a:ext cx="235869" cy="216693"/>
            </a:xfrm>
            <a:prstGeom prst="triangle">
              <a:avLst/>
            </a:prstGeom>
            <a:solidFill>
              <a:srgbClr val="009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674474" y="2497541"/>
            <a:ext cx="2179955" cy="2179668"/>
            <a:chOff x="1484541" y="2362200"/>
            <a:chExt cx="2396074" cy="2395758"/>
          </a:xfrm>
        </p:grpSpPr>
        <p:sp>
          <p:nvSpPr>
            <p:cNvPr id="26" name="椭圆 25"/>
            <p:cNvSpPr/>
            <p:nvPr/>
          </p:nvSpPr>
          <p:spPr>
            <a:xfrm>
              <a:off x="1484541" y="2362200"/>
              <a:ext cx="2395758" cy="2395758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  <a:effectLst>
              <a:outerShdw blurRad="127000" dir="5400000" algn="t" rotWithShape="0">
                <a:srgbClr val="45D8FF">
                  <a:alpha val="9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 flipH="1">
              <a:off x="1607381" y="3048985"/>
              <a:ext cx="2273234" cy="791479"/>
            </a:xfrm>
            <a:prstGeom prst="rect">
              <a:avLst/>
            </a:prstGeom>
            <a:noFill/>
          </p:spPr>
          <p:txBody>
            <a:bodyPr wrap="square" lIns="0" tIns="72000" bIns="72000" rtlCol="0" anchor="ctr" anchorCtr="0">
              <a:spAutoFit/>
            </a:bodyPr>
            <a:lstStyle/>
            <a:p>
              <a:pPr>
                <a:lnSpc>
                  <a:spcPts val="4500"/>
                </a:lnSpc>
              </a:pPr>
              <a:r>
                <a:rPr lang="zh-CN" altLang="en-US" sz="28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Advantage</a:t>
              </a:r>
              <a:endParaRPr lang="zh-CN" altLang="en-US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234373" y="1613804"/>
            <a:ext cx="995680" cy="995680"/>
            <a:chOff x="7234373" y="1613804"/>
            <a:chExt cx="995680" cy="995680"/>
          </a:xfrm>
        </p:grpSpPr>
        <p:sp>
          <p:nvSpPr>
            <p:cNvPr id="76" name="椭圆 75"/>
            <p:cNvSpPr/>
            <p:nvPr/>
          </p:nvSpPr>
          <p:spPr>
            <a:xfrm>
              <a:off x="7234373" y="1613804"/>
              <a:ext cx="995680" cy="995680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  <a:effectLst>
              <a:outerShdw blurRad="127000" dir="5400000" algn="t" rotWithShape="0">
                <a:srgbClr val="45D8FF">
                  <a:alpha val="9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7435850" y="1790700"/>
              <a:ext cx="641939" cy="630237"/>
            </a:xfrm>
            <a:custGeom>
              <a:avLst/>
              <a:gdLst>
                <a:gd name="T0" fmla="*/ 993 w 1114"/>
                <a:gd name="T1" fmla="*/ 360 h 1095"/>
                <a:gd name="T2" fmla="*/ 689 w 1114"/>
                <a:gd name="T3" fmla="*/ 81 h 1095"/>
                <a:gd name="T4" fmla="*/ 546 w 1114"/>
                <a:gd name="T5" fmla="*/ 105 h 1095"/>
                <a:gd name="T6" fmla="*/ 652 w 1114"/>
                <a:gd name="T7" fmla="*/ 280 h 1095"/>
                <a:gd name="T8" fmla="*/ 938 w 1114"/>
                <a:gd name="T9" fmla="*/ 558 h 1095"/>
                <a:gd name="T10" fmla="*/ 933 w 1114"/>
                <a:gd name="T11" fmla="*/ 866 h 1095"/>
                <a:gd name="T12" fmla="*/ 993 w 1114"/>
                <a:gd name="T13" fmla="*/ 360 h 1095"/>
                <a:gd name="T14" fmla="*/ 111 w 1114"/>
                <a:gd name="T15" fmla="*/ 762 h 1095"/>
                <a:gd name="T16" fmla="*/ 213 w 1114"/>
                <a:gd name="T17" fmla="*/ 584 h 1095"/>
                <a:gd name="T18" fmla="*/ 319 w 1114"/>
                <a:gd name="T19" fmla="*/ 200 h 1095"/>
                <a:gd name="T20" fmla="*/ 591 w 1114"/>
                <a:gd name="T21" fmla="*/ 55 h 1095"/>
                <a:gd name="T22" fmla="*/ 119 w 1114"/>
                <a:gd name="T23" fmla="*/ 248 h 1095"/>
                <a:gd name="T24" fmla="*/ 22 w 1114"/>
                <a:gd name="T25" fmla="*/ 649 h 1095"/>
                <a:gd name="T26" fmla="*/ 111 w 1114"/>
                <a:gd name="T27" fmla="*/ 762 h 1095"/>
                <a:gd name="T28" fmla="*/ 694 w 1114"/>
                <a:gd name="T29" fmla="*/ 819 h 1095"/>
                <a:gd name="T30" fmla="*/ 309 w 1114"/>
                <a:gd name="T31" fmla="*/ 921 h 1095"/>
                <a:gd name="T32" fmla="*/ 47 w 1114"/>
                <a:gd name="T33" fmla="*/ 760 h 1095"/>
                <a:gd name="T34" fmla="*/ 451 w 1114"/>
                <a:gd name="T35" fmla="*/ 1070 h 1095"/>
                <a:gd name="T36" fmla="*/ 846 w 1114"/>
                <a:gd name="T37" fmla="*/ 952 h 1095"/>
                <a:gd name="T38" fmla="*/ 899 w 1114"/>
                <a:gd name="T39" fmla="*/ 817 h 1095"/>
                <a:gd name="T40" fmla="*/ 694 w 1114"/>
                <a:gd name="T41" fmla="*/ 819 h 1095"/>
                <a:gd name="T42" fmla="*/ 528 w 1114"/>
                <a:gd name="T43" fmla="*/ 334 h 1095"/>
                <a:gd name="T44" fmla="*/ 522 w 1114"/>
                <a:gd name="T45" fmla="*/ 334 h 1095"/>
                <a:gd name="T46" fmla="*/ 522 w 1114"/>
                <a:gd name="T47" fmla="*/ 334 h 1095"/>
                <a:gd name="T48" fmla="*/ 408 w 1114"/>
                <a:gd name="T49" fmla="*/ 380 h 1095"/>
                <a:gd name="T50" fmla="*/ 365 w 1114"/>
                <a:gd name="T51" fmla="*/ 522 h 1095"/>
                <a:gd name="T52" fmla="*/ 331 w 1114"/>
                <a:gd name="T53" fmla="*/ 587 h 1095"/>
                <a:gd name="T54" fmla="*/ 334 w 1114"/>
                <a:gd name="T55" fmla="*/ 655 h 1095"/>
                <a:gd name="T56" fmla="*/ 375 w 1114"/>
                <a:gd name="T57" fmla="*/ 632 h 1095"/>
                <a:gd name="T58" fmla="*/ 398 w 1114"/>
                <a:gd name="T59" fmla="*/ 678 h 1095"/>
                <a:gd name="T60" fmla="*/ 361 w 1114"/>
                <a:gd name="T61" fmla="*/ 705 h 1095"/>
                <a:gd name="T62" fmla="*/ 410 w 1114"/>
                <a:gd name="T63" fmla="*/ 745 h 1095"/>
                <a:gd name="T64" fmla="*/ 513 w 1114"/>
                <a:gd name="T65" fmla="*/ 738 h 1095"/>
                <a:gd name="T66" fmla="*/ 544 w 1114"/>
                <a:gd name="T67" fmla="*/ 738 h 1095"/>
                <a:gd name="T68" fmla="*/ 646 w 1114"/>
                <a:gd name="T69" fmla="*/ 745 h 1095"/>
                <a:gd name="T70" fmla="*/ 695 w 1114"/>
                <a:gd name="T71" fmla="*/ 705 h 1095"/>
                <a:gd name="T72" fmla="*/ 658 w 1114"/>
                <a:gd name="T73" fmla="*/ 678 h 1095"/>
                <a:gd name="T74" fmla="*/ 681 w 1114"/>
                <a:gd name="T75" fmla="*/ 632 h 1095"/>
                <a:gd name="T76" fmla="*/ 722 w 1114"/>
                <a:gd name="T77" fmla="*/ 655 h 1095"/>
                <a:gd name="T78" fmla="*/ 725 w 1114"/>
                <a:gd name="T79" fmla="*/ 587 h 1095"/>
                <a:gd name="T80" fmla="*/ 691 w 1114"/>
                <a:gd name="T81" fmla="*/ 522 h 1095"/>
                <a:gd name="T82" fmla="*/ 648 w 1114"/>
                <a:gd name="T83" fmla="*/ 380 h 1095"/>
                <a:gd name="T84" fmla="*/ 534 w 1114"/>
                <a:gd name="T85" fmla="*/ 334 h 1095"/>
                <a:gd name="T86" fmla="*/ 534 w 1114"/>
                <a:gd name="T87" fmla="*/ 334 h 1095"/>
                <a:gd name="T88" fmla="*/ 528 w 1114"/>
                <a:gd name="T89" fmla="*/ 334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14" h="1095">
                  <a:moveTo>
                    <a:pt x="993" y="360"/>
                  </a:moveTo>
                  <a:cubicBezTo>
                    <a:pt x="926" y="199"/>
                    <a:pt x="784" y="109"/>
                    <a:pt x="689" y="81"/>
                  </a:cubicBezTo>
                  <a:cubicBezTo>
                    <a:pt x="610" y="58"/>
                    <a:pt x="570" y="74"/>
                    <a:pt x="546" y="105"/>
                  </a:cubicBezTo>
                  <a:cubicBezTo>
                    <a:pt x="495" y="171"/>
                    <a:pt x="547" y="235"/>
                    <a:pt x="652" y="280"/>
                  </a:cubicBezTo>
                  <a:cubicBezTo>
                    <a:pt x="758" y="325"/>
                    <a:pt x="874" y="398"/>
                    <a:pt x="938" y="558"/>
                  </a:cubicBezTo>
                  <a:cubicBezTo>
                    <a:pt x="998" y="710"/>
                    <a:pt x="933" y="866"/>
                    <a:pt x="933" y="866"/>
                  </a:cubicBezTo>
                  <a:cubicBezTo>
                    <a:pt x="933" y="866"/>
                    <a:pt x="1114" y="653"/>
                    <a:pt x="993" y="360"/>
                  </a:cubicBezTo>
                  <a:close/>
                  <a:moveTo>
                    <a:pt x="111" y="762"/>
                  </a:moveTo>
                  <a:cubicBezTo>
                    <a:pt x="194" y="775"/>
                    <a:pt x="224" y="698"/>
                    <a:pt x="213" y="584"/>
                  </a:cubicBezTo>
                  <a:cubicBezTo>
                    <a:pt x="202" y="471"/>
                    <a:pt x="209" y="333"/>
                    <a:pt x="319" y="200"/>
                  </a:cubicBezTo>
                  <a:cubicBezTo>
                    <a:pt x="423" y="74"/>
                    <a:pt x="591" y="55"/>
                    <a:pt x="591" y="55"/>
                  </a:cubicBezTo>
                  <a:cubicBezTo>
                    <a:pt x="591" y="55"/>
                    <a:pt x="317" y="0"/>
                    <a:pt x="119" y="248"/>
                  </a:cubicBezTo>
                  <a:cubicBezTo>
                    <a:pt x="10" y="384"/>
                    <a:pt x="0" y="551"/>
                    <a:pt x="22" y="649"/>
                  </a:cubicBezTo>
                  <a:cubicBezTo>
                    <a:pt x="40" y="729"/>
                    <a:pt x="72" y="757"/>
                    <a:pt x="111" y="762"/>
                  </a:cubicBezTo>
                  <a:close/>
                  <a:moveTo>
                    <a:pt x="694" y="819"/>
                  </a:moveTo>
                  <a:cubicBezTo>
                    <a:pt x="602" y="886"/>
                    <a:pt x="479" y="949"/>
                    <a:pt x="309" y="921"/>
                  </a:cubicBezTo>
                  <a:cubicBezTo>
                    <a:pt x="148" y="895"/>
                    <a:pt x="47" y="760"/>
                    <a:pt x="47" y="760"/>
                  </a:cubicBezTo>
                  <a:cubicBezTo>
                    <a:pt x="47" y="760"/>
                    <a:pt x="137" y="1024"/>
                    <a:pt x="451" y="1070"/>
                  </a:cubicBezTo>
                  <a:cubicBezTo>
                    <a:pt x="624" y="1095"/>
                    <a:pt x="773" y="1020"/>
                    <a:pt x="846" y="952"/>
                  </a:cubicBezTo>
                  <a:cubicBezTo>
                    <a:pt x="906" y="896"/>
                    <a:pt x="914" y="854"/>
                    <a:pt x="899" y="817"/>
                  </a:cubicBezTo>
                  <a:cubicBezTo>
                    <a:pt x="868" y="739"/>
                    <a:pt x="787" y="752"/>
                    <a:pt x="694" y="819"/>
                  </a:cubicBezTo>
                  <a:close/>
                  <a:moveTo>
                    <a:pt x="528" y="334"/>
                  </a:moveTo>
                  <a:cubicBezTo>
                    <a:pt x="526" y="334"/>
                    <a:pt x="524" y="334"/>
                    <a:pt x="522" y="334"/>
                  </a:cubicBezTo>
                  <a:cubicBezTo>
                    <a:pt x="522" y="334"/>
                    <a:pt x="522" y="334"/>
                    <a:pt x="522" y="334"/>
                  </a:cubicBezTo>
                  <a:cubicBezTo>
                    <a:pt x="481" y="336"/>
                    <a:pt x="437" y="349"/>
                    <a:pt x="408" y="380"/>
                  </a:cubicBezTo>
                  <a:cubicBezTo>
                    <a:pt x="359" y="432"/>
                    <a:pt x="365" y="522"/>
                    <a:pt x="365" y="522"/>
                  </a:cubicBezTo>
                  <a:cubicBezTo>
                    <a:pt x="365" y="522"/>
                    <a:pt x="351" y="534"/>
                    <a:pt x="331" y="587"/>
                  </a:cubicBezTo>
                  <a:cubicBezTo>
                    <a:pt x="311" y="639"/>
                    <a:pt x="317" y="654"/>
                    <a:pt x="334" y="655"/>
                  </a:cubicBezTo>
                  <a:cubicBezTo>
                    <a:pt x="352" y="656"/>
                    <a:pt x="375" y="632"/>
                    <a:pt x="375" y="632"/>
                  </a:cubicBezTo>
                  <a:cubicBezTo>
                    <a:pt x="398" y="678"/>
                    <a:pt x="398" y="678"/>
                    <a:pt x="398" y="678"/>
                  </a:cubicBezTo>
                  <a:cubicBezTo>
                    <a:pt x="398" y="678"/>
                    <a:pt x="368" y="688"/>
                    <a:pt x="361" y="705"/>
                  </a:cubicBezTo>
                  <a:cubicBezTo>
                    <a:pt x="353" y="722"/>
                    <a:pt x="366" y="735"/>
                    <a:pt x="410" y="745"/>
                  </a:cubicBezTo>
                  <a:cubicBezTo>
                    <a:pt x="457" y="756"/>
                    <a:pt x="498" y="746"/>
                    <a:pt x="513" y="738"/>
                  </a:cubicBezTo>
                  <a:cubicBezTo>
                    <a:pt x="527" y="730"/>
                    <a:pt x="533" y="731"/>
                    <a:pt x="544" y="738"/>
                  </a:cubicBezTo>
                  <a:cubicBezTo>
                    <a:pt x="557" y="746"/>
                    <a:pt x="599" y="756"/>
                    <a:pt x="646" y="745"/>
                  </a:cubicBezTo>
                  <a:cubicBezTo>
                    <a:pt x="690" y="735"/>
                    <a:pt x="703" y="722"/>
                    <a:pt x="695" y="705"/>
                  </a:cubicBezTo>
                  <a:cubicBezTo>
                    <a:pt x="688" y="688"/>
                    <a:pt x="658" y="678"/>
                    <a:pt x="658" y="678"/>
                  </a:cubicBezTo>
                  <a:cubicBezTo>
                    <a:pt x="681" y="632"/>
                    <a:pt x="681" y="632"/>
                    <a:pt x="681" y="632"/>
                  </a:cubicBezTo>
                  <a:cubicBezTo>
                    <a:pt x="681" y="632"/>
                    <a:pt x="704" y="656"/>
                    <a:pt x="722" y="655"/>
                  </a:cubicBezTo>
                  <a:cubicBezTo>
                    <a:pt x="739" y="654"/>
                    <a:pt x="745" y="639"/>
                    <a:pt x="725" y="587"/>
                  </a:cubicBezTo>
                  <a:cubicBezTo>
                    <a:pt x="705" y="534"/>
                    <a:pt x="691" y="522"/>
                    <a:pt x="691" y="522"/>
                  </a:cubicBezTo>
                  <a:cubicBezTo>
                    <a:pt x="691" y="522"/>
                    <a:pt x="697" y="432"/>
                    <a:pt x="648" y="380"/>
                  </a:cubicBezTo>
                  <a:cubicBezTo>
                    <a:pt x="619" y="349"/>
                    <a:pt x="575" y="336"/>
                    <a:pt x="534" y="334"/>
                  </a:cubicBezTo>
                  <a:cubicBezTo>
                    <a:pt x="534" y="334"/>
                    <a:pt x="534" y="334"/>
                    <a:pt x="534" y="334"/>
                  </a:cubicBezTo>
                  <a:cubicBezTo>
                    <a:pt x="532" y="334"/>
                    <a:pt x="530" y="334"/>
                    <a:pt x="528" y="3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424748" y="2918729"/>
            <a:ext cx="995680" cy="995680"/>
            <a:chOff x="6424748" y="2918729"/>
            <a:chExt cx="995680" cy="995680"/>
          </a:xfrm>
        </p:grpSpPr>
        <p:sp>
          <p:nvSpPr>
            <p:cNvPr id="70" name="椭圆 69"/>
            <p:cNvSpPr/>
            <p:nvPr/>
          </p:nvSpPr>
          <p:spPr>
            <a:xfrm>
              <a:off x="6424748" y="2918729"/>
              <a:ext cx="995680" cy="995680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  <a:effectLst>
              <a:outerShdw blurRad="127000" dir="5400000" algn="t" rotWithShape="0">
                <a:srgbClr val="45D8FF">
                  <a:alpha val="9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6600826" y="3183060"/>
              <a:ext cx="625474" cy="509466"/>
            </a:xfrm>
            <a:custGeom>
              <a:avLst/>
              <a:gdLst>
                <a:gd name="T0" fmla="*/ 938 w 938"/>
                <a:gd name="T1" fmla="*/ 487 h 765"/>
                <a:gd name="T2" fmla="*/ 668 w 938"/>
                <a:gd name="T3" fmla="*/ 250 h 765"/>
                <a:gd name="T4" fmla="*/ 335 w 938"/>
                <a:gd name="T5" fmla="*/ 0 h 765"/>
                <a:gd name="T6" fmla="*/ 0 w 938"/>
                <a:gd name="T7" fmla="*/ 279 h 765"/>
                <a:gd name="T8" fmla="*/ 131 w 938"/>
                <a:gd name="T9" fmla="*/ 501 h 765"/>
                <a:gd name="T10" fmla="*/ 101 w 938"/>
                <a:gd name="T11" fmla="*/ 607 h 765"/>
                <a:gd name="T12" fmla="*/ 225 w 938"/>
                <a:gd name="T13" fmla="*/ 543 h 765"/>
                <a:gd name="T14" fmla="*/ 335 w 938"/>
                <a:gd name="T15" fmla="*/ 558 h 765"/>
                <a:gd name="T16" fmla="*/ 364 w 938"/>
                <a:gd name="T17" fmla="*/ 557 h 765"/>
                <a:gd name="T18" fmla="*/ 351 w 938"/>
                <a:gd name="T19" fmla="*/ 487 h 765"/>
                <a:gd name="T20" fmla="*/ 641 w 938"/>
                <a:gd name="T21" fmla="*/ 249 h 765"/>
                <a:gd name="T22" fmla="*/ 645 w 938"/>
                <a:gd name="T23" fmla="*/ 249 h 765"/>
                <a:gd name="T24" fmla="*/ 367 w 938"/>
                <a:gd name="T25" fmla="*/ 487 h 765"/>
                <a:gd name="T26" fmla="*/ 652 w 938"/>
                <a:gd name="T27" fmla="*/ 725 h 765"/>
                <a:gd name="T28" fmla="*/ 751 w 938"/>
                <a:gd name="T29" fmla="*/ 711 h 765"/>
                <a:gd name="T30" fmla="*/ 853 w 938"/>
                <a:gd name="T31" fmla="*/ 765 h 765"/>
                <a:gd name="T32" fmla="*/ 827 w 938"/>
                <a:gd name="T33" fmla="*/ 675 h 765"/>
                <a:gd name="T34" fmla="*/ 938 w 938"/>
                <a:gd name="T35" fmla="*/ 487 h 765"/>
                <a:gd name="T36" fmla="*/ 223 w 938"/>
                <a:gd name="T37" fmla="*/ 223 h 765"/>
                <a:gd name="T38" fmla="*/ 181 w 938"/>
                <a:gd name="T39" fmla="*/ 181 h 765"/>
                <a:gd name="T40" fmla="*/ 223 w 938"/>
                <a:gd name="T41" fmla="*/ 139 h 765"/>
                <a:gd name="T42" fmla="*/ 265 w 938"/>
                <a:gd name="T43" fmla="*/ 181 h 765"/>
                <a:gd name="T44" fmla="*/ 223 w 938"/>
                <a:gd name="T45" fmla="*/ 223 h 765"/>
                <a:gd name="T46" fmla="*/ 458 w 938"/>
                <a:gd name="T47" fmla="*/ 223 h 765"/>
                <a:gd name="T48" fmla="*/ 416 w 938"/>
                <a:gd name="T49" fmla="*/ 181 h 765"/>
                <a:gd name="T50" fmla="*/ 458 w 938"/>
                <a:gd name="T51" fmla="*/ 139 h 765"/>
                <a:gd name="T52" fmla="*/ 500 w 938"/>
                <a:gd name="T53" fmla="*/ 181 h 765"/>
                <a:gd name="T54" fmla="*/ 458 w 938"/>
                <a:gd name="T55" fmla="*/ 223 h 765"/>
                <a:gd name="T56" fmla="*/ 572 w 938"/>
                <a:gd name="T57" fmla="*/ 453 h 765"/>
                <a:gd name="T58" fmla="*/ 538 w 938"/>
                <a:gd name="T59" fmla="*/ 419 h 765"/>
                <a:gd name="T60" fmla="*/ 572 w 938"/>
                <a:gd name="T61" fmla="*/ 385 h 765"/>
                <a:gd name="T62" fmla="*/ 606 w 938"/>
                <a:gd name="T63" fmla="*/ 419 h 765"/>
                <a:gd name="T64" fmla="*/ 572 w 938"/>
                <a:gd name="T65" fmla="*/ 453 h 765"/>
                <a:gd name="T66" fmla="*/ 752 w 938"/>
                <a:gd name="T67" fmla="*/ 453 h 765"/>
                <a:gd name="T68" fmla="*/ 718 w 938"/>
                <a:gd name="T69" fmla="*/ 419 h 765"/>
                <a:gd name="T70" fmla="*/ 752 w 938"/>
                <a:gd name="T71" fmla="*/ 385 h 765"/>
                <a:gd name="T72" fmla="*/ 787 w 938"/>
                <a:gd name="T73" fmla="*/ 419 h 765"/>
                <a:gd name="T74" fmla="*/ 752 w 938"/>
                <a:gd name="T75" fmla="*/ 453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38" h="765">
                  <a:moveTo>
                    <a:pt x="938" y="487"/>
                  </a:moveTo>
                  <a:cubicBezTo>
                    <a:pt x="938" y="360"/>
                    <a:pt x="818" y="256"/>
                    <a:pt x="668" y="250"/>
                  </a:cubicBezTo>
                  <a:cubicBezTo>
                    <a:pt x="650" y="109"/>
                    <a:pt x="508" y="0"/>
                    <a:pt x="335" y="0"/>
                  </a:cubicBezTo>
                  <a:cubicBezTo>
                    <a:pt x="150" y="0"/>
                    <a:pt x="0" y="125"/>
                    <a:pt x="0" y="279"/>
                  </a:cubicBezTo>
                  <a:cubicBezTo>
                    <a:pt x="0" y="369"/>
                    <a:pt x="51" y="450"/>
                    <a:pt x="131" y="501"/>
                  </a:cubicBezTo>
                  <a:cubicBezTo>
                    <a:pt x="101" y="607"/>
                    <a:pt x="101" y="607"/>
                    <a:pt x="101" y="607"/>
                  </a:cubicBezTo>
                  <a:cubicBezTo>
                    <a:pt x="225" y="543"/>
                    <a:pt x="225" y="543"/>
                    <a:pt x="225" y="543"/>
                  </a:cubicBezTo>
                  <a:cubicBezTo>
                    <a:pt x="259" y="553"/>
                    <a:pt x="296" y="558"/>
                    <a:pt x="335" y="558"/>
                  </a:cubicBezTo>
                  <a:cubicBezTo>
                    <a:pt x="346" y="558"/>
                    <a:pt x="353" y="558"/>
                    <a:pt x="364" y="557"/>
                  </a:cubicBezTo>
                  <a:cubicBezTo>
                    <a:pt x="356" y="535"/>
                    <a:pt x="351" y="511"/>
                    <a:pt x="351" y="487"/>
                  </a:cubicBezTo>
                  <a:cubicBezTo>
                    <a:pt x="352" y="349"/>
                    <a:pt x="483" y="249"/>
                    <a:pt x="641" y="249"/>
                  </a:cubicBezTo>
                  <a:cubicBezTo>
                    <a:pt x="642" y="249"/>
                    <a:pt x="643" y="249"/>
                    <a:pt x="645" y="249"/>
                  </a:cubicBezTo>
                  <a:cubicBezTo>
                    <a:pt x="490" y="253"/>
                    <a:pt x="367" y="358"/>
                    <a:pt x="367" y="487"/>
                  </a:cubicBezTo>
                  <a:cubicBezTo>
                    <a:pt x="367" y="619"/>
                    <a:pt x="495" y="725"/>
                    <a:pt x="652" y="725"/>
                  </a:cubicBezTo>
                  <a:cubicBezTo>
                    <a:pt x="687" y="725"/>
                    <a:pt x="720" y="720"/>
                    <a:pt x="751" y="711"/>
                  </a:cubicBezTo>
                  <a:cubicBezTo>
                    <a:pt x="853" y="765"/>
                    <a:pt x="853" y="765"/>
                    <a:pt x="853" y="765"/>
                  </a:cubicBezTo>
                  <a:cubicBezTo>
                    <a:pt x="827" y="675"/>
                    <a:pt x="827" y="675"/>
                    <a:pt x="827" y="675"/>
                  </a:cubicBezTo>
                  <a:cubicBezTo>
                    <a:pt x="895" y="632"/>
                    <a:pt x="938" y="564"/>
                    <a:pt x="938" y="487"/>
                  </a:cubicBezTo>
                  <a:close/>
                  <a:moveTo>
                    <a:pt x="223" y="223"/>
                  </a:moveTo>
                  <a:cubicBezTo>
                    <a:pt x="200" y="223"/>
                    <a:pt x="181" y="204"/>
                    <a:pt x="181" y="181"/>
                  </a:cubicBezTo>
                  <a:cubicBezTo>
                    <a:pt x="181" y="158"/>
                    <a:pt x="200" y="139"/>
                    <a:pt x="223" y="139"/>
                  </a:cubicBezTo>
                  <a:cubicBezTo>
                    <a:pt x="246" y="139"/>
                    <a:pt x="265" y="158"/>
                    <a:pt x="265" y="181"/>
                  </a:cubicBezTo>
                  <a:cubicBezTo>
                    <a:pt x="265" y="204"/>
                    <a:pt x="246" y="223"/>
                    <a:pt x="223" y="223"/>
                  </a:cubicBezTo>
                  <a:close/>
                  <a:moveTo>
                    <a:pt x="458" y="223"/>
                  </a:moveTo>
                  <a:cubicBezTo>
                    <a:pt x="435" y="223"/>
                    <a:pt x="416" y="204"/>
                    <a:pt x="416" y="181"/>
                  </a:cubicBezTo>
                  <a:cubicBezTo>
                    <a:pt x="416" y="158"/>
                    <a:pt x="435" y="139"/>
                    <a:pt x="458" y="139"/>
                  </a:cubicBezTo>
                  <a:cubicBezTo>
                    <a:pt x="481" y="139"/>
                    <a:pt x="500" y="158"/>
                    <a:pt x="500" y="181"/>
                  </a:cubicBezTo>
                  <a:cubicBezTo>
                    <a:pt x="500" y="204"/>
                    <a:pt x="481" y="223"/>
                    <a:pt x="458" y="223"/>
                  </a:cubicBezTo>
                  <a:close/>
                  <a:moveTo>
                    <a:pt x="572" y="453"/>
                  </a:moveTo>
                  <a:cubicBezTo>
                    <a:pt x="553" y="453"/>
                    <a:pt x="538" y="438"/>
                    <a:pt x="538" y="419"/>
                  </a:cubicBezTo>
                  <a:cubicBezTo>
                    <a:pt x="538" y="400"/>
                    <a:pt x="553" y="385"/>
                    <a:pt x="572" y="385"/>
                  </a:cubicBezTo>
                  <a:cubicBezTo>
                    <a:pt x="591" y="385"/>
                    <a:pt x="606" y="400"/>
                    <a:pt x="606" y="419"/>
                  </a:cubicBezTo>
                  <a:cubicBezTo>
                    <a:pt x="606" y="438"/>
                    <a:pt x="591" y="453"/>
                    <a:pt x="572" y="453"/>
                  </a:cubicBezTo>
                  <a:close/>
                  <a:moveTo>
                    <a:pt x="752" y="453"/>
                  </a:moveTo>
                  <a:cubicBezTo>
                    <a:pt x="733" y="453"/>
                    <a:pt x="718" y="438"/>
                    <a:pt x="718" y="419"/>
                  </a:cubicBezTo>
                  <a:cubicBezTo>
                    <a:pt x="718" y="400"/>
                    <a:pt x="733" y="385"/>
                    <a:pt x="752" y="385"/>
                  </a:cubicBezTo>
                  <a:cubicBezTo>
                    <a:pt x="771" y="385"/>
                    <a:pt x="787" y="400"/>
                    <a:pt x="787" y="419"/>
                  </a:cubicBezTo>
                  <a:cubicBezTo>
                    <a:pt x="787" y="438"/>
                    <a:pt x="771" y="453"/>
                    <a:pt x="752" y="4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653223" y="5319029"/>
            <a:ext cx="995680" cy="995680"/>
            <a:chOff x="5653223" y="5319029"/>
            <a:chExt cx="995680" cy="995680"/>
          </a:xfrm>
        </p:grpSpPr>
        <p:sp>
          <p:nvSpPr>
            <p:cNvPr id="74" name="椭圆 73"/>
            <p:cNvSpPr/>
            <p:nvPr/>
          </p:nvSpPr>
          <p:spPr>
            <a:xfrm>
              <a:off x="5653223" y="5319029"/>
              <a:ext cx="995680" cy="995680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  <a:effectLst>
              <a:outerShdw blurRad="127000" dir="5400000" algn="t" rotWithShape="0">
                <a:srgbClr val="45D8FF">
                  <a:alpha val="9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Freeform 7"/>
            <p:cNvSpPr>
              <a:spLocks noEditPoints="1"/>
            </p:cNvSpPr>
            <p:nvPr/>
          </p:nvSpPr>
          <p:spPr bwMode="auto">
            <a:xfrm>
              <a:off x="5832793" y="5583668"/>
              <a:ext cx="644207" cy="516142"/>
            </a:xfrm>
            <a:custGeom>
              <a:avLst/>
              <a:gdLst>
                <a:gd name="T0" fmla="*/ 803 w 963"/>
                <a:gd name="T1" fmla="*/ 280 h 773"/>
                <a:gd name="T2" fmla="*/ 759 w 963"/>
                <a:gd name="T3" fmla="*/ 149 h 773"/>
                <a:gd name="T4" fmla="*/ 672 w 963"/>
                <a:gd name="T5" fmla="*/ 131 h 773"/>
                <a:gd name="T6" fmla="*/ 634 w 963"/>
                <a:gd name="T7" fmla="*/ 153 h 773"/>
                <a:gd name="T8" fmla="*/ 661 w 963"/>
                <a:gd name="T9" fmla="*/ 186 h 773"/>
                <a:gd name="T10" fmla="*/ 734 w 963"/>
                <a:gd name="T11" fmla="*/ 197 h 773"/>
                <a:gd name="T12" fmla="*/ 751 w 963"/>
                <a:gd name="T13" fmla="*/ 273 h 773"/>
                <a:gd name="T14" fmla="*/ 803 w 963"/>
                <a:gd name="T15" fmla="*/ 280 h 773"/>
                <a:gd name="T16" fmla="*/ 915 w 963"/>
                <a:gd name="T17" fmla="*/ 123 h 773"/>
                <a:gd name="T18" fmla="*/ 698 w 963"/>
                <a:gd name="T19" fmla="*/ 0 h 773"/>
                <a:gd name="T20" fmla="*/ 601 w 963"/>
                <a:gd name="T21" fmla="*/ 58 h 773"/>
                <a:gd name="T22" fmla="*/ 724 w 963"/>
                <a:gd name="T23" fmla="*/ 77 h 773"/>
                <a:gd name="T24" fmla="*/ 868 w 963"/>
                <a:gd name="T25" fmla="*/ 194 h 773"/>
                <a:gd name="T26" fmla="*/ 860 w 963"/>
                <a:gd name="T27" fmla="*/ 322 h 773"/>
                <a:gd name="T28" fmla="*/ 920 w 963"/>
                <a:gd name="T29" fmla="*/ 345 h 773"/>
                <a:gd name="T30" fmla="*/ 915 w 963"/>
                <a:gd name="T31" fmla="*/ 123 h 773"/>
                <a:gd name="T32" fmla="*/ 342 w 963"/>
                <a:gd name="T33" fmla="*/ 400 h 773"/>
                <a:gd name="T34" fmla="*/ 205 w 963"/>
                <a:gd name="T35" fmla="*/ 579 h 773"/>
                <a:gd name="T36" fmla="*/ 444 w 963"/>
                <a:gd name="T37" fmla="*/ 624 h 773"/>
                <a:gd name="T38" fmla="*/ 494 w 963"/>
                <a:gd name="T39" fmla="*/ 488 h 773"/>
                <a:gd name="T40" fmla="*/ 342 w 963"/>
                <a:gd name="T41" fmla="*/ 400 h 773"/>
                <a:gd name="T42" fmla="*/ 342 w 963"/>
                <a:gd name="T43" fmla="*/ 582 h 773"/>
                <a:gd name="T44" fmla="*/ 250 w 963"/>
                <a:gd name="T45" fmla="*/ 574 h 773"/>
                <a:gd name="T46" fmla="*/ 337 w 963"/>
                <a:gd name="T47" fmla="*/ 525 h 773"/>
                <a:gd name="T48" fmla="*/ 342 w 963"/>
                <a:gd name="T49" fmla="*/ 582 h 773"/>
                <a:gd name="T50" fmla="*/ 383 w 963"/>
                <a:gd name="T51" fmla="*/ 527 h 773"/>
                <a:gd name="T52" fmla="*/ 364 w 963"/>
                <a:gd name="T53" fmla="*/ 508 h 773"/>
                <a:gd name="T54" fmla="*/ 383 w 963"/>
                <a:gd name="T55" fmla="*/ 489 h 773"/>
                <a:gd name="T56" fmla="*/ 402 w 963"/>
                <a:gd name="T57" fmla="*/ 508 h 773"/>
                <a:gd name="T58" fmla="*/ 383 w 963"/>
                <a:gd name="T59" fmla="*/ 527 h 773"/>
                <a:gd name="T60" fmla="*/ 703 w 963"/>
                <a:gd name="T61" fmla="*/ 368 h 773"/>
                <a:gd name="T62" fmla="*/ 693 w 963"/>
                <a:gd name="T63" fmla="*/ 317 h 773"/>
                <a:gd name="T64" fmla="*/ 646 w 963"/>
                <a:gd name="T65" fmla="*/ 218 h 773"/>
                <a:gd name="T66" fmla="*/ 515 w 963"/>
                <a:gd name="T67" fmla="*/ 236 h 773"/>
                <a:gd name="T68" fmla="*/ 455 w 963"/>
                <a:gd name="T69" fmla="*/ 219 h 773"/>
                <a:gd name="T70" fmla="*/ 417 w 963"/>
                <a:gd name="T71" fmla="*/ 109 h 773"/>
                <a:gd name="T72" fmla="*/ 165 w 963"/>
                <a:gd name="T73" fmla="*/ 214 h 773"/>
                <a:gd name="T74" fmla="*/ 8 w 963"/>
                <a:gd name="T75" fmla="*/ 526 h 773"/>
                <a:gd name="T76" fmla="*/ 429 w 963"/>
                <a:gd name="T77" fmla="*/ 753 h 773"/>
                <a:gd name="T78" fmla="*/ 812 w 963"/>
                <a:gd name="T79" fmla="*/ 498 h 773"/>
                <a:gd name="T80" fmla="*/ 703 w 963"/>
                <a:gd name="T81" fmla="*/ 368 h 773"/>
                <a:gd name="T82" fmla="*/ 517 w 963"/>
                <a:gd name="T83" fmla="*/ 666 h 773"/>
                <a:gd name="T84" fmla="*/ 107 w 963"/>
                <a:gd name="T85" fmla="*/ 576 h 773"/>
                <a:gd name="T86" fmla="*/ 382 w 963"/>
                <a:gd name="T87" fmla="*/ 329 h 773"/>
                <a:gd name="T88" fmla="*/ 651 w 963"/>
                <a:gd name="T89" fmla="*/ 456 h 773"/>
                <a:gd name="T90" fmla="*/ 517 w 963"/>
                <a:gd name="T91" fmla="*/ 666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3" h="773">
                  <a:moveTo>
                    <a:pt x="803" y="280"/>
                  </a:moveTo>
                  <a:cubicBezTo>
                    <a:pt x="812" y="246"/>
                    <a:pt x="812" y="181"/>
                    <a:pt x="759" y="149"/>
                  </a:cubicBezTo>
                  <a:cubicBezTo>
                    <a:pt x="716" y="122"/>
                    <a:pt x="672" y="131"/>
                    <a:pt x="672" y="131"/>
                  </a:cubicBezTo>
                  <a:cubicBezTo>
                    <a:pt x="672" y="131"/>
                    <a:pt x="638" y="133"/>
                    <a:pt x="634" y="153"/>
                  </a:cubicBezTo>
                  <a:cubicBezTo>
                    <a:pt x="630" y="175"/>
                    <a:pt x="645" y="188"/>
                    <a:pt x="661" y="186"/>
                  </a:cubicBezTo>
                  <a:cubicBezTo>
                    <a:pt x="679" y="184"/>
                    <a:pt x="713" y="180"/>
                    <a:pt x="734" y="197"/>
                  </a:cubicBezTo>
                  <a:cubicBezTo>
                    <a:pt x="755" y="214"/>
                    <a:pt x="758" y="239"/>
                    <a:pt x="751" y="273"/>
                  </a:cubicBezTo>
                  <a:cubicBezTo>
                    <a:pt x="743" y="309"/>
                    <a:pt x="795" y="312"/>
                    <a:pt x="803" y="280"/>
                  </a:cubicBezTo>
                  <a:close/>
                  <a:moveTo>
                    <a:pt x="915" y="123"/>
                  </a:moveTo>
                  <a:cubicBezTo>
                    <a:pt x="868" y="36"/>
                    <a:pt x="784" y="1"/>
                    <a:pt x="698" y="0"/>
                  </a:cubicBezTo>
                  <a:cubicBezTo>
                    <a:pt x="615" y="0"/>
                    <a:pt x="591" y="26"/>
                    <a:pt x="601" y="58"/>
                  </a:cubicBezTo>
                  <a:cubicBezTo>
                    <a:pt x="612" y="96"/>
                    <a:pt x="660" y="70"/>
                    <a:pt x="724" y="77"/>
                  </a:cubicBezTo>
                  <a:cubicBezTo>
                    <a:pt x="770" y="82"/>
                    <a:pt x="847" y="111"/>
                    <a:pt x="868" y="194"/>
                  </a:cubicBezTo>
                  <a:cubicBezTo>
                    <a:pt x="885" y="262"/>
                    <a:pt x="861" y="299"/>
                    <a:pt x="860" y="322"/>
                  </a:cubicBezTo>
                  <a:cubicBezTo>
                    <a:pt x="860" y="352"/>
                    <a:pt x="895" y="368"/>
                    <a:pt x="920" y="345"/>
                  </a:cubicBezTo>
                  <a:cubicBezTo>
                    <a:pt x="948" y="319"/>
                    <a:pt x="963" y="210"/>
                    <a:pt x="915" y="123"/>
                  </a:cubicBezTo>
                  <a:close/>
                  <a:moveTo>
                    <a:pt x="342" y="400"/>
                  </a:moveTo>
                  <a:cubicBezTo>
                    <a:pt x="249" y="413"/>
                    <a:pt x="187" y="497"/>
                    <a:pt x="205" y="579"/>
                  </a:cubicBezTo>
                  <a:cubicBezTo>
                    <a:pt x="223" y="662"/>
                    <a:pt x="370" y="692"/>
                    <a:pt x="444" y="624"/>
                  </a:cubicBezTo>
                  <a:cubicBezTo>
                    <a:pt x="519" y="556"/>
                    <a:pt x="494" y="488"/>
                    <a:pt x="494" y="488"/>
                  </a:cubicBezTo>
                  <a:cubicBezTo>
                    <a:pt x="484" y="457"/>
                    <a:pt x="442" y="386"/>
                    <a:pt x="342" y="400"/>
                  </a:cubicBezTo>
                  <a:close/>
                  <a:moveTo>
                    <a:pt x="342" y="582"/>
                  </a:moveTo>
                  <a:cubicBezTo>
                    <a:pt x="323" y="614"/>
                    <a:pt x="261" y="614"/>
                    <a:pt x="250" y="574"/>
                  </a:cubicBezTo>
                  <a:cubicBezTo>
                    <a:pt x="240" y="533"/>
                    <a:pt x="306" y="492"/>
                    <a:pt x="337" y="525"/>
                  </a:cubicBezTo>
                  <a:cubicBezTo>
                    <a:pt x="347" y="535"/>
                    <a:pt x="356" y="557"/>
                    <a:pt x="342" y="582"/>
                  </a:cubicBezTo>
                  <a:close/>
                  <a:moveTo>
                    <a:pt x="383" y="527"/>
                  </a:moveTo>
                  <a:cubicBezTo>
                    <a:pt x="373" y="527"/>
                    <a:pt x="364" y="518"/>
                    <a:pt x="364" y="508"/>
                  </a:cubicBezTo>
                  <a:cubicBezTo>
                    <a:pt x="364" y="498"/>
                    <a:pt x="373" y="489"/>
                    <a:pt x="383" y="489"/>
                  </a:cubicBezTo>
                  <a:cubicBezTo>
                    <a:pt x="394" y="489"/>
                    <a:pt x="402" y="498"/>
                    <a:pt x="402" y="508"/>
                  </a:cubicBezTo>
                  <a:cubicBezTo>
                    <a:pt x="402" y="518"/>
                    <a:pt x="394" y="527"/>
                    <a:pt x="383" y="527"/>
                  </a:cubicBezTo>
                  <a:close/>
                  <a:moveTo>
                    <a:pt x="703" y="368"/>
                  </a:moveTo>
                  <a:cubicBezTo>
                    <a:pt x="668" y="359"/>
                    <a:pt x="683" y="348"/>
                    <a:pt x="693" y="317"/>
                  </a:cubicBezTo>
                  <a:cubicBezTo>
                    <a:pt x="703" y="285"/>
                    <a:pt x="690" y="234"/>
                    <a:pt x="646" y="218"/>
                  </a:cubicBezTo>
                  <a:cubicBezTo>
                    <a:pt x="592" y="200"/>
                    <a:pt x="515" y="236"/>
                    <a:pt x="515" y="236"/>
                  </a:cubicBezTo>
                  <a:cubicBezTo>
                    <a:pt x="462" y="256"/>
                    <a:pt x="449" y="253"/>
                    <a:pt x="455" y="219"/>
                  </a:cubicBezTo>
                  <a:cubicBezTo>
                    <a:pt x="461" y="186"/>
                    <a:pt x="467" y="126"/>
                    <a:pt x="417" y="109"/>
                  </a:cubicBezTo>
                  <a:cubicBezTo>
                    <a:pt x="361" y="90"/>
                    <a:pt x="278" y="114"/>
                    <a:pt x="165" y="214"/>
                  </a:cubicBezTo>
                  <a:cubicBezTo>
                    <a:pt x="52" y="313"/>
                    <a:pt x="0" y="418"/>
                    <a:pt x="8" y="526"/>
                  </a:cubicBezTo>
                  <a:cubicBezTo>
                    <a:pt x="15" y="634"/>
                    <a:pt x="160" y="773"/>
                    <a:pt x="429" y="753"/>
                  </a:cubicBezTo>
                  <a:cubicBezTo>
                    <a:pt x="698" y="733"/>
                    <a:pt x="808" y="583"/>
                    <a:pt x="812" y="498"/>
                  </a:cubicBezTo>
                  <a:cubicBezTo>
                    <a:pt x="816" y="412"/>
                    <a:pt x="738" y="376"/>
                    <a:pt x="703" y="368"/>
                  </a:cubicBezTo>
                  <a:close/>
                  <a:moveTo>
                    <a:pt x="517" y="666"/>
                  </a:moveTo>
                  <a:cubicBezTo>
                    <a:pt x="348" y="741"/>
                    <a:pt x="163" y="690"/>
                    <a:pt x="107" y="576"/>
                  </a:cubicBezTo>
                  <a:cubicBezTo>
                    <a:pt x="51" y="461"/>
                    <a:pt x="182" y="341"/>
                    <a:pt x="382" y="329"/>
                  </a:cubicBezTo>
                  <a:cubicBezTo>
                    <a:pt x="566" y="317"/>
                    <a:pt x="635" y="415"/>
                    <a:pt x="651" y="456"/>
                  </a:cubicBezTo>
                  <a:cubicBezTo>
                    <a:pt x="651" y="456"/>
                    <a:pt x="686" y="591"/>
                    <a:pt x="517" y="66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377248" y="4169680"/>
            <a:ext cx="995680" cy="995680"/>
            <a:chOff x="7377248" y="4271279"/>
            <a:chExt cx="995680" cy="995680"/>
          </a:xfrm>
        </p:grpSpPr>
        <p:sp>
          <p:nvSpPr>
            <p:cNvPr id="72" name="椭圆 71"/>
            <p:cNvSpPr/>
            <p:nvPr/>
          </p:nvSpPr>
          <p:spPr>
            <a:xfrm>
              <a:off x="7377248" y="4271279"/>
              <a:ext cx="995680" cy="995680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  <a:effectLst>
              <a:outerShdw blurRad="127000" dir="5400000" algn="t" rotWithShape="0">
                <a:srgbClr val="45D8FF">
                  <a:alpha val="9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Freeform 8"/>
            <p:cNvSpPr>
              <a:spLocks noEditPoints="1"/>
            </p:cNvSpPr>
            <p:nvPr/>
          </p:nvSpPr>
          <p:spPr bwMode="auto">
            <a:xfrm>
              <a:off x="7695249" y="4444545"/>
              <a:ext cx="340676" cy="624977"/>
            </a:xfrm>
            <a:custGeom>
              <a:avLst/>
              <a:gdLst>
                <a:gd name="T0" fmla="*/ 722 w 816"/>
                <a:gd name="T1" fmla="*/ 0 h 1496"/>
                <a:gd name="T2" fmla="*/ 93 w 816"/>
                <a:gd name="T3" fmla="*/ 0 h 1496"/>
                <a:gd name="T4" fmla="*/ 0 w 816"/>
                <a:gd name="T5" fmla="*/ 94 h 1496"/>
                <a:gd name="T6" fmla="*/ 0 w 816"/>
                <a:gd name="T7" fmla="*/ 1403 h 1496"/>
                <a:gd name="T8" fmla="*/ 93 w 816"/>
                <a:gd name="T9" fmla="*/ 1496 h 1496"/>
                <a:gd name="T10" fmla="*/ 722 w 816"/>
                <a:gd name="T11" fmla="*/ 1496 h 1496"/>
                <a:gd name="T12" fmla="*/ 816 w 816"/>
                <a:gd name="T13" fmla="*/ 1403 h 1496"/>
                <a:gd name="T14" fmla="*/ 816 w 816"/>
                <a:gd name="T15" fmla="*/ 94 h 1496"/>
                <a:gd name="T16" fmla="*/ 722 w 816"/>
                <a:gd name="T17" fmla="*/ 0 h 1496"/>
                <a:gd name="T18" fmla="*/ 363 w 816"/>
                <a:gd name="T19" fmla="*/ 102 h 1496"/>
                <a:gd name="T20" fmla="*/ 452 w 816"/>
                <a:gd name="T21" fmla="*/ 102 h 1496"/>
                <a:gd name="T22" fmla="*/ 459 w 816"/>
                <a:gd name="T23" fmla="*/ 109 h 1496"/>
                <a:gd name="T24" fmla="*/ 452 w 816"/>
                <a:gd name="T25" fmla="*/ 116 h 1496"/>
                <a:gd name="T26" fmla="*/ 363 w 816"/>
                <a:gd name="T27" fmla="*/ 116 h 1496"/>
                <a:gd name="T28" fmla="*/ 357 w 816"/>
                <a:gd name="T29" fmla="*/ 109 h 1496"/>
                <a:gd name="T30" fmla="*/ 363 w 816"/>
                <a:gd name="T31" fmla="*/ 102 h 1496"/>
                <a:gd name="T32" fmla="*/ 320 w 816"/>
                <a:gd name="T33" fmla="*/ 145 h 1496"/>
                <a:gd name="T34" fmla="*/ 499 w 816"/>
                <a:gd name="T35" fmla="*/ 145 h 1496"/>
                <a:gd name="T36" fmla="*/ 506 w 816"/>
                <a:gd name="T37" fmla="*/ 152 h 1496"/>
                <a:gd name="T38" fmla="*/ 499 w 816"/>
                <a:gd name="T39" fmla="*/ 158 h 1496"/>
                <a:gd name="T40" fmla="*/ 320 w 816"/>
                <a:gd name="T41" fmla="*/ 158 h 1496"/>
                <a:gd name="T42" fmla="*/ 313 w 816"/>
                <a:gd name="T43" fmla="*/ 152 h 1496"/>
                <a:gd name="T44" fmla="*/ 320 w 816"/>
                <a:gd name="T45" fmla="*/ 145 h 1496"/>
                <a:gd name="T46" fmla="*/ 236 w 816"/>
                <a:gd name="T47" fmla="*/ 119 h 1496"/>
                <a:gd name="T48" fmla="*/ 252 w 816"/>
                <a:gd name="T49" fmla="*/ 135 h 1496"/>
                <a:gd name="T50" fmla="*/ 236 w 816"/>
                <a:gd name="T51" fmla="*/ 152 h 1496"/>
                <a:gd name="T52" fmla="*/ 219 w 816"/>
                <a:gd name="T53" fmla="*/ 135 h 1496"/>
                <a:gd name="T54" fmla="*/ 236 w 816"/>
                <a:gd name="T55" fmla="*/ 119 h 1496"/>
                <a:gd name="T56" fmla="*/ 408 w 816"/>
                <a:gd name="T57" fmla="*/ 1473 h 1496"/>
                <a:gd name="T58" fmla="*/ 315 w 816"/>
                <a:gd name="T59" fmla="*/ 1380 h 1496"/>
                <a:gd name="T60" fmla="*/ 408 w 816"/>
                <a:gd name="T61" fmla="*/ 1288 h 1496"/>
                <a:gd name="T62" fmla="*/ 500 w 816"/>
                <a:gd name="T63" fmla="*/ 1380 h 1496"/>
                <a:gd name="T64" fmla="*/ 408 w 816"/>
                <a:gd name="T65" fmla="*/ 1473 h 1496"/>
                <a:gd name="T66" fmla="*/ 765 w 816"/>
                <a:gd name="T67" fmla="*/ 1264 h 1496"/>
                <a:gd name="T68" fmla="*/ 50 w 816"/>
                <a:gd name="T69" fmla="*/ 1264 h 1496"/>
                <a:gd name="T70" fmla="*/ 50 w 816"/>
                <a:gd name="T71" fmla="*/ 244 h 1496"/>
                <a:gd name="T72" fmla="*/ 765 w 816"/>
                <a:gd name="T73" fmla="*/ 244 h 1496"/>
                <a:gd name="T74" fmla="*/ 765 w 816"/>
                <a:gd name="T75" fmla="*/ 1264 h 1496"/>
                <a:gd name="T76" fmla="*/ 371 w 816"/>
                <a:gd name="T77" fmla="*/ 1419 h 1496"/>
                <a:gd name="T78" fmla="*/ 444 w 816"/>
                <a:gd name="T79" fmla="*/ 1419 h 1496"/>
                <a:gd name="T80" fmla="*/ 444 w 816"/>
                <a:gd name="T81" fmla="*/ 1346 h 1496"/>
                <a:gd name="T82" fmla="*/ 371 w 816"/>
                <a:gd name="T83" fmla="*/ 1346 h 1496"/>
                <a:gd name="T84" fmla="*/ 371 w 816"/>
                <a:gd name="T85" fmla="*/ 1419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6" h="1496">
                  <a:moveTo>
                    <a:pt x="722" y="0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42" y="0"/>
                    <a:pt x="0" y="42"/>
                    <a:pt x="0" y="94"/>
                  </a:cubicBezTo>
                  <a:cubicBezTo>
                    <a:pt x="0" y="1403"/>
                    <a:pt x="0" y="1403"/>
                    <a:pt x="0" y="1403"/>
                  </a:cubicBezTo>
                  <a:cubicBezTo>
                    <a:pt x="0" y="1454"/>
                    <a:pt x="42" y="1496"/>
                    <a:pt x="93" y="1496"/>
                  </a:cubicBezTo>
                  <a:cubicBezTo>
                    <a:pt x="722" y="1496"/>
                    <a:pt x="722" y="1496"/>
                    <a:pt x="722" y="1496"/>
                  </a:cubicBezTo>
                  <a:cubicBezTo>
                    <a:pt x="774" y="1496"/>
                    <a:pt x="816" y="1454"/>
                    <a:pt x="816" y="1403"/>
                  </a:cubicBezTo>
                  <a:cubicBezTo>
                    <a:pt x="816" y="94"/>
                    <a:pt x="816" y="94"/>
                    <a:pt x="816" y="94"/>
                  </a:cubicBezTo>
                  <a:cubicBezTo>
                    <a:pt x="816" y="42"/>
                    <a:pt x="774" y="0"/>
                    <a:pt x="722" y="0"/>
                  </a:cubicBezTo>
                  <a:close/>
                  <a:moveTo>
                    <a:pt x="363" y="102"/>
                  </a:moveTo>
                  <a:cubicBezTo>
                    <a:pt x="452" y="102"/>
                    <a:pt x="452" y="102"/>
                    <a:pt x="452" y="102"/>
                  </a:cubicBezTo>
                  <a:cubicBezTo>
                    <a:pt x="456" y="102"/>
                    <a:pt x="459" y="105"/>
                    <a:pt x="459" y="109"/>
                  </a:cubicBezTo>
                  <a:cubicBezTo>
                    <a:pt x="459" y="113"/>
                    <a:pt x="456" y="116"/>
                    <a:pt x="452" y="116"/>
                  </a:cubicBezTo>
                  <a:cubicBezTo>
                    <a:pt x="363" y="116"/>
                    <a:pt x="363" y="116"/>
                    <a:pt x="363" y="116"/>
                  </a:cubicBezTo>
                  <a:cubicBezTo>
                    <a:pt x="359" y="116"/>
                    <a:pt x="357" y="113"/>
                    <a:pt x="357" y="109"/>
                  </a:cubicBezTo>
                  <a:cubicBezTo>
                    <a:pt x="357" y="105"/>
                    <a:pt x="359" y="102"/>
                    <a:pt x="363" y="102"/>
                  </a:cubicBezTo>
                  <a:close/>
                  <a:moveTo>
                    <a:pt x="320" y="145"/>
                  </a:moveTo>
                  <a:cubicBezTo>
                    <a:pt x="499" y="145"/>
                    <a:pt x="499" y="145"/>
                    <a:pt x="499" y="145"/>
                  </a:cubicBezTo>
                  <a:cubicBezTo>
                    <a:pt x="503" y="145"/>
                    <a:pt x="506" y="148"/>
                    <a:pt x="506" y="152"/>
                  </a:cubicBezTo>
                  <a:cubicBezTo>
                    <a:pt x="506" y="155"/>
                    <a:pt x="503" y="158"/>
                    <a:pt x="499" y="158"/>
                  </a:cubicBezTo>
                  <a:cubicBezTo>
                    <a:pt x="320" y="158"/>
                    <a:pt x="320" y="158"/>
                    <a:pt x="320" y="158"/>
                  </a:cubicBezTo>
                  <a:cubicBezTo>
                    <a:pt x="316" y="158"/>
                    <a:pt x="313" y="155"/>
                    <a:pt x="313" y="152"/>
                  </a:cubicBezTo>
                  <a:cubicBezTo>
                    <a:pt x="313" y="148"/>
                    <a:pt x="316" y="145"/>
                    <a:pt x="320" y="145"/>
                  </a:cubicBezTo>
                  <a:close/>
                  <a:moveTo>
                    <a:pt x="236" y="119"/>
                  </a:moveTo>
                  <a:cubicBezTo>
                    <a:pt x="245" y="119"/>
                    <a:pt x="252" y="126"/>
                    <a:pt x="252" y="135"/>
                  </a:cubicBezTo>
                  <a:cubicBezTo>
                    <a:pt x="252" y="144"/>
                    <a:pt x="245" y="152"/>
                    <a:pt x="236" y="152"/>
                  </a:cubicBezTo>
                  <a:cubicBezTo>
                    <a:pt x="227" y="152"/>
                    <a:pt x="219" y="144"/>
                    <a:pt x="219" y="135"/>
                  </a:cubicBezTo>
                  <a:cubicBezTo>
                    <a:pt x="219" y="126"/>
                    <a:pt x="227" y="119"/>
                    <a:pt x="236" y="119"/>
                  </a:cubicBezTo>
                  <a:close/>
                  <a:moveTo>
                    <a:pt x="408" y="1473"/>
                  </a:moveTo>
                  <a:cubicBezTo>
                    <a:pt x="357" y="1473"/>
                    <a:pt x="315" y="1431"/>
                    <a:pt x="315" y="1380"/>
                  </a:cubicBezTo>
                  <a:cubicBezTo>
                    <a:pt x="315" y="1329"/>
                    <a:pt x="357" y="1288"/>
                    <a:pt x="408" y="1288"/>
                  </a:cubicBezTo>
                  <a:cubicBezTo>
                    <a:pt x="459" y="1288"/>
                    <a:pt x="500" y="1329"/>
                    <a:pt x="500" y="1380"/>
                  </a:cubicBezTo>
                  <a:cubicBezTo>
                    <a:pt x="500" y="1431"/>
                    <a:pt x="459" y="1473"/>
                    <a:pt x="408" y="1473"/>
                  </a:cubicBezTo>
                  <a:close/>
                  <a:moveTo>
                    <a:pt x="765" y="1264"/>
                  </a:moveTo>
                  <a:cubicBezTo>
                    <a:pt x="50" y="1264"/>
                    <a:pt x="50" y="1264"/>
                    <a:pt x="50" y="1264"/>
                  </a:cubicBezTo>
                  <a:cubicBezTo>
                    <a:pt x="50" y="244"/>
                    <a:pt x="50" y="244"/>
                    <a:pt x="50" y="244"/>
                  </a:cubicBezTo>
                  <a:cubicBezTo>
                    <a:pt x="765" y="244"/>
                    <a:pt x="765" y="244"/>
                    <a:pt x="765" y="244"/>
                  </a:cubicBezTo>
                  <a:lnTo>
                    <a:pt x="765" y="1264"/>
                  </a:lnTo>
                  <a:close/>
                  <a:moveTo>
                    <a:pt x="371" y="1419"/>
                  </a:moveTo>
                  <a:cubicBezTo>
                    <a:pt x="444" y="1419"/>
                    <a:pt x="444" y="1419"/>
                    <a:pt x="444" y="1419"/>
                  </a:cubicBezTo>
                  <a:cubicBezTo>
                    <a:pt x="444" y="1346"/>
                    <a:pt x="444" y="1346"/>
                    <a:pt x="444" y="1346"/>
                  </a:cubicBezTo>
                  <a:cubicBezTo>
                    <a:pt x="371" y="1346"/>
                    <a:pt x="371" y="1346"/>
                    <a:pt x="371" y="1346"/>
                  </a:cubicBezTo>
                  <a:lnTo>
                    <a:pt x="371" y="14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45" name="直接连接符 44"/>
          <p:cNvCxnSpPr/>
          <p:nvPr/>
        </p:nvCxnSpPr>
        <p:spPr>
          <a:xfrm>
            <a:off x="4143375" y="850434"/>
            <a:ext cx="8048625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97393" y="401138"/>
            <a:ext cx="407337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6000"/>
              </a:lnSpc>
              <a:defRPr sz="5400" spc="0">
                <a:solidFill>
                  <a:srgbClr val="F6E75C"/>
                </a:solidFill>
                <a:latin typeface="ZapfHumnst Ult BT" panose="020B0805050508020204" pitchFamily="34" charset="0"/>
              </a:defRPr>
            </a:lvl1pPr>
          </a:lstStyle>
          <a:p>
            <a:pPr algn="l"/>
            <a:r>
              <a:rPr lang="en-US" altLang="zh-CN" sz="2000" dirty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  <a:sym typeface="+mn-ea"/>
              </a:rPr>
              <a:t>Expected function</a:t>
            </a:r>
            <a:endParaRPr lang="zh-CN" altLang="en-US" sz="2000" dirty="0">
              <a:solidFill>
                <a:srgbClr val="009AC4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06811" y="416840"/>
            <a:ext cx="2265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sym typeface="+mn-ea"/>
              </a:rPr>
              <a:t>预计实现功能</a:t>
            </a:r>
            <a:endParaRPr lang="zh-CN" altLang="en-US" sz="2000" dirty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a:endParaRPr>
          </a:p>
        </p:txBody>
      </p:sp>
      <p:sp>
        <p:nvSpPr>
          <p:cNvPr id="48" name="Freeform 5"/>
          <p:cNvSpPr/>
          <p:nvPr/>
        </p:nvSpPr>
        <p:spPr bwMode="auto">
          <a:xfrm>
            <a:off x="2799538" y="326774"/>
            <a:ext cx="184052" cy="184687"/>
          </a:xfrm>
          <a:custGeom>
            <a:avLst/>
            <a:gdLst>
              <a:gd name="T0" fmla="*/ 319 w 580"/>
              <a:gd name="T1" fmla="*/ 261 h 582"/>
              <a:gd name="T2" fmla="*/ 319 w 580"/>
              <a:gd name="T3" fmla="*/ 0 h 582"/>
              <a:gd name="T4" fmla="*/ 261 w 580"/>
              <a:gd name="T5" fmla="*/ 0 h 582"/>
              <a:gd name="T6" fmla="*/ 261 w 580"/>
              <a:gd name="T7" fmla="*/ 261 h 582"/>
              <a:gd name="T8" fmla="*/ 0 w 580"/>
              <a:gd name="T9" fmla="*/ 261 h 582"/>
              <a:gd name="T10" fmla="*/ 0 w 580"/>
              <a:gd name="T11" fmla="*/ 318 h 582"/>
              <a:gd name="T12" fmla="*/ 261 w 580"/>
              <a:gd name="T13" fmla="*/ 318 h 582"/>
              <a:gd name="T14" fmla="*/ 261 w 580"/>
              <a:gd name="T15" fmla="*/ 582 h 582"/>
              <a:gd name="T16" fmla="*/ 319 w 580"/>
              <a:gd name="T17" fmla="*/ 582 h 582"/>
              <a:gd name="T18" fmla="*/ 319 w 580"/>
              <a:gd name="T19" fmla="*/ 318 h 582"/>
              <a:gd name="T20" fmla="*/ 580 w 580"/>
              <a:gd name="T21" fmla="*/ 318 h 582"/>
              <a:gd name="T22" fmla="*/ 580 w 580"/>
              <a:gd name="T23" fmla="*/ 261 h 582"/>
              <a:gd name="T24" fmla="*/ 319 w 580"/>
              <a:gd name="T25" fmla="*/ 26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0" h="582">
                <a:moveTo>
                  <a:pt x="319" y="261"/>
                </a:moveTo>
                <a:lnTo>
                  <a:pt x="319" y="0"/>
                </a:lnTo>
                <a:lnTo>
                  <a:pt x="261" y="0"/>
                </a:lnTo>
                <a:lnTo>
                  <a:pt x="261" y="261"/>
                </a:lnTo>
                <a:lnTo>
                  <a:pt x="0" y="261"/>
                </a:lnTo>
                <a:lnTo>
                  <a:pt x="0" y="318"/>
                </a:lnTo>
                <a:lnTo>
                  <a:pt x="261" y="318"/>
                </a:lnTo>
                <a:lnTo>
                  <a:pt x="261" y="582"/>
                </a:lnTo>
                <a:lnTo>
                  <a:pt x="319" y="582"/>
                </a:lnTo>
                <a:lnTo>
                  <a:pt x="319" y="318"/>
                </a:lnTo>
                <a:lnTo>
                  <a:pt x="580" y="318"/>
                </a:lnTo>
                <a:lnTo>
                  <a:pt x="580" y="261"/>
                </a:lnTo>
                <a:lnTo>
                  <a:pt x="319" y="261"/>
                </a:lnTo>
                <a:close/>
              </a:path>
            </a:pathLst>
          </a:custGeom>
          <a:solidFill>
            <a:srgbClr val="009AC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9" name="直接连接符 48"/>
          <p:cNvCxnSpPr/>
          <p:nvPr/>
        </p:nvCxnSpPr>
        <p:spPr>
          <a:xfrm>
            <a:off x="0" y="850433"/>
            <a:ext cx="535781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631555" y="1613535"/>
            <a:ext cx="30302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45D8FF"/>
                </a:solidFill>
              </a:rPr>
              <a:t>Light for wechat APP, not need to download addtional app</a:t>
            </a:r>
            <a:endParaRPr lang="zh-CN" altLang="en-US" sz="2400" b="1">
              <a:solidFill>
                <a:srgbClr val="45D8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77835" y="3014345"/>
            <a:ext cx="3493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45D8FF"/>
                </a:solidFill>
              </a:rPr>
              <a:t>Like read daily newspaper for OpenSource</a:t>
            </a:r>
            <a:endParaRPr lang="zh-CN" altLang="en-US" sz="2400" b="1">
              <a:solidFill>
                <a:srgbClr val="45D8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22030" y="4307840"/>
            <a:ext cx="3232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>
                <a:solidFill>
                  <a:srgbClr val="45D8FF"/>
                </a:solidFill>
              </a:rPr>
              <a:t>Quick Search for Mobile terminal</a:t>
            </a:r>
            <a:endParaRPr lang="zh-CN" altLang="en-US" sz="2400" b="1">
              <a:solidFill>
                <a:srgbClr val="45D8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78345" y="5611495"/>
            <a:ext cx="1879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45D8FF"/>
                </a:solidFill>
              </a:rPr>
              <a:t>And so on……</a:t>
            </a:r>
            <a:endParaRPr lang="en-US" altLang="zh-CN" sz="2400" b="1">
              <a:solidFill>
                <a:srgbClr val="45D8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Freeform 57"/>
          <p:cNvSpPr/>
          <p:nvPr/>
        </p:nvSpPr>
        <p:spPr bwMode="auto">
          <a:xfrm>
            <a:off x="2589783" y="3429175"/>
            <a:ext cx="862505" cy="1715160"/>
          </a:xfrm>
          <a:custGeom>
            <a:avLst/>
            <a:gdLst>
              <a:gd name="T0" fmla="*/ 951 w 958"/>
              <a:gd name="T1" fmla="*/ 1905 h 1905"/>
              <a:gd name="T2" fmla="*/ 945 w 958"/>
              <a:gd name="T3" fmla="*/ 1902 h 1905"/>
              <a:gd name="T4" fmla="*/ 1 w 958"/>
              <a:gd name="T5" fmla="*/ 10 h 1905"/>
              <a:gd name="T6" fmla="*/ 4 w 958"/>
              <a:gd name="T7" fmla="*/ 1 h 1905"/>
              <a:gd name="T8" fmla="*/ 12 w 958"/>
              <a:gd name="T9" fmla="*/ 4 h 1905"/>
              <a:gd name="T10" fmla="*/ 956 w 958"/>
              <a:gd name="T11" fmla="*/ 1896 h 1905"/>
              <a:gd name="T12" fmla="*/ 953 w 958"/>
              <a:gd name="T13" fmla="*/ 1904 h 1905"/>
              <a:gd name="T14" fmla="*/ 951 w 958"/>
              <a:gd name="T15" fmla="*/ 1905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8" h="1905">
                <a:moveTo>
                  <a:pt x="951" y="1905"/>
                </a:moveTo>
                <a:cubicBezTo>
                  <a:pt x="949" y="1905"/>
                  <a:pt x="946" y="1904"/>
                  <a:pt x="945" y="1902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7"/>
                  <a:pt x="1" y="3"/>
                  <a:pt x="4" y="1"/>
                </a:cubicBezTo>
                <a:cubicBezTo>
                  <a:pt x="7" y="0"/>
                  <a:pt x="10" y="1"/>
                  <a:pt x="12" y="4"/>
                </a:cubicBezTo>
                <a:cubicBezTo>
                  <a:pt x="956" y="1896"/>
                  <a:pt x="956" y="1896"/>
                  <a:pt x="956" y="1896"/>
                </a:cubicBezTo>
                <a:cubicBezTo>
                  <a:pt x="958" y="1899"/>
                  <a:pt x="956" y="1903"/>
                  <a:pt x="953" y="1904"/>
                </a:cubicBezTo>
                <a:cubicBezTo>
                  <a:pt x="953" y="1905"/>
                  <a:pt x="952" y="1905"/>
                  <a:pt x="951" y="190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58"/>
          <p:cNvSpPr/>
          <p:nvPr/>
        </p:nvSpPr>
        <p:spPr bwMode="auto">
          <a:xfrm>
            <a:off x="871808" y="3429175"/>
            <a:ext cx="1729231" cy="824515"/>
          </a:xfrm>
          <a:custGeom>
            <a:avLst/>
            <a:gdLst>
              <a:gd name="T0" fmla="*/ 7 w 1920"/>
              <a:gd name="T1" fmla="*/ 915 h 915"/>
              <a:gd name="T2" fmla="*/ 2 w 1920"/>
              <a:gd name="T3" fmla="*/ 911 h 915"/>
              <a:gd name="T4" fmla="*/ 5 w 1920"/>
              <a:gd name="T5" fmla="*/ 903 h 915"/>
              <a:gd name="T6" fmla="*/ 1911 w 1920"/>
              <a:gd name="T7" fmla="*/ 1 h 915"/>
              <a:gd name="T8" fmla="*/ 1919 w 1920"/>
              <a:gd name="T9" fmla="*/ 4 h 915"/>
              <a:gd name="T10" fmla="*/ 1916 w 1920"/>
              <a:gd name="T11" fmla="*/ 12 h 915"/>
              <a:gd name="T12" fmla="*/ 10 w 1920"/>
              <a:gd name="T13" fmla="*/ 914 h 915"/>
              <a:gd name="T14" fmla="*/ 7 w 1920"/>
              <a:gd name="T15" fmla="*/ 915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0" h="915">
                <a:moveTo>
                  <a:pt x="7" y="915"/>
                </a:moveTo>
                <a:cubicBezTo>
                  <a:pt x="5" y="915"/>
                  <a:pt x="3" y="914"/>
                  <a:pt x="2" y="911"/>
                </a:cubicBezTo>
                <a:cubicBezTo>
                  <a:pt x="0" y="908"/>
                  <a:pt x="2" y="905"/>
                  <a:pt x="5" y="903"/>
                </a:cubicBezTo>
                <a:cubicBezTo>
                  <a:pt x="1911" y="1"/>
                  <a:pt x="1911" y="1"/>
                  <a:pt x="1911" y="1"/>
                </a:cubicBezTo>
                <a:cubicBezTo>
                  <a:pt x="1914" y="0"/>
                  <a:pt x="1918" y="1"/>
                  <a:pt x="1919" y="4"/>
                </a:cubicBezTo>
                <a:cubicBezTo>
                  <a:pt x="1920" y="7"/>
                  <a:pt x="1919" y="11"/>
                  <a:pt x="1916" y="12"/>
                </a:cubicBezTo>
                <a:cubicBezTo>
                  <a:pt x="10" y="914"/>
                  <a:pt x="10" y="914"/>
                  <a:pt x="10" y="914"/>
                </a:cubicBezTo>
                <a:cubicBezTo>
                  <a:pt x="9" y="915"/>
                  <a:pt x="8" y="915"/>
                  <a:pt x="7" y="91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59"/>
          <p:cNvSpPr/>
          <p:nvPr/>
        </p:nvSpPr>
        <p:spPr bwMode="auto">
          <a:xfrm>
            <a:off x="2589783" y="2171297"/>
            <a:ext cx="726023" cy="1269134"/>
          </a:xfrm>
          <a:custGeom>
            <a:avLst/>
            <a:gdLst>
              <a:gd name="T0" fmla="*/ 6 w 806"/>
              <a:gd name="T1" fmla="*/ 1409 h 1409"/>
              <a:gd name="T2" fmla="*/ 4 w 806"/>
              <a:gd name="T3" fmla="*/ 1408 h 1409"/>
              <a:gd name="T4" fmla="*/ 1 w 806"/>
              <a:gd name="T5" fmla="*/ 1400 h 1409"/>
              <a:gd name="T6" fmla="*/ 794 w 806"/>
              <a:gd name="T7" fmla="*/ 4 h 1409"/>
              <a:gd name="T8" fmla="*/ 802 w 806"/>
              <a:gd name="T9" fmla="*/ 1 h 1409"/>
              <a:gd name="T10" fmla="*/ 804 w 806"/>
              <a:gd name="T11" fmla="*/ 10 h 1409"/>
              <a:gd name="T12" fmla="*/ 12 w 806"/>
              <a:gd name="T13" fmla="*/ 1406 h 1409"/>
              <a:gd name="T14" fmla="*/ 6 w 806"/>
              <a:gd name="T15" fmla="*/ 1409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1409">
                <a:moveTo>
                  <a:pt x="6" y="1409"/>
                </a:moveTo>
                <a:cubicBezTo>
                  <a:pt x="5" y="1409"/>
                  <a:pt x="4" y="1409"/>
                  <a:pt x="4" y="1408"/>
                </a:cubicBezTo>
                <a:cubicBezTo>
                  <a:pt x="1" y="1406"/>
                  <a:pt x="0" y="1403"/>
                  <a:pt x="1" y="1400"/>
                </a:cubicBezTo>
                <a:cubicBezTo>
                  <a:pt x="794" y="4"/>
                  <a:pt x="794" y="4"/>
                  <a:pt x="794" y="4"/>
                </a:cubicBezTo>
                <a:cubicBezTo>
                  <a:pt x="795" y="1"/>
                  <a:pt x="799" y="0"/>
                  <a:pt x="802" y="1"/>
                </a:cubicBezTo>
                <a:cubicBezTo>
                  <a:pt x="805" y="3"/>
                  <a:pt x="806" y="7"/>
                  <a:pt x="804" y="10"/>
                </a:cubicBezTo>
                <a:cubicBezTo>
                  <a:pt x="12" y="1406"/>
                  <a:pt x="12" y="1406"/>
                  <a:pt x="12" y="1406"/>
                </a:cubicBezTo>
                <a:cubicBezTo>
                  <a:pt x="11" y="1408"/>
                  <a:pt x="9" y="1409"/>
                  <a:pt x="6" y="140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60"/>
          <p:cNvSpPr/>
          <p:nvPr/>
        </p:nvSpPr>
        <p:spPr bwMode="auto">
          <a:xfrm>
            <a:off x="3303143" y="2171297"/>
            <a:ext cx="2106312" cy="1499886"/>
          </a:xfrm>
          <a:custGeom>
            <a:avLst/>
            <a:gdLst>
              <a:gd name="T0" fmla="*/ 2332 w 2339"/>
              <a:gd name="T1" fmla="*/ 1665 h 1665"/>
              <a:gd name="T2" fmla="*/ 2329 w 2339"/>
              <a:gd name="T3" fmla="*/ 1664 h 1665"/>
              <a:gd name="T4" fmla="*/ 3 w 2339"/>
              <a:gd name="T5" fmla="*/ 11 h 1665"/>
              <a:gd name="T6" fmla="*/ 2 w 2339"/>
              <a:gd name="T7" fmla="*/ 3 h 1665"/>
              <a:gd name="T8" fmla="*/ 10 w 2339"/>
              <a:gd name="T9" fmla="*/ 2 h 1665"/>
              <a:gd name="T10" fmla="*/ 2335 w 2339"/>
              <a:gd name="T11" fmla="*/ 1654 h 1665"/>
              <a:gd name="T12" fmla="*/ 2337 w 2339"/>
              <a:gd name="T13" fmla="*/ 1662 h 1665"/>
              <a:gd name="T14" fmla="*/ 2332 w 2339"/>
              <a:gd name="T15" fmla="*/ 1665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9" h="1665">
                <a:moveTo>
                  <a:pt x="2332" y="1665"/>
                </a:moveTo>
                <a:cubicBezTo>
                  <a:pt x="2331" y="1665"/>
                  <a:pt x="2330" y="1665"/>
                  <a:pt x="2329" y="1664"/>
                </a:cubicBezTo>
                <a:cubicBezTo>
                  <a:pt x="3" y="11"/>
                  <a:pt x="3" y="11"/>
                  <a:pt x="3" y="11"/>
                </a:cubicBezTo>
                <a:cubicBezTo>
                  <a:pt x="1" y="10"/>
                  <a:pt x="0" y="6"/>
                  <a:pt x="2" y="3"/>
                </a:cubicBezTo>
                <a:cubicBezTo>
                  <a:pt x="4" y="0"/>
                  <a:pt x="8" y="0"/>
                  <a:pt x="10" y="2"/>
                </a:cubicBezTo>
                <a:cubicBezTo>
                  <a:pt x="2335" y="1654"/>
                  <a:pt x="2335" y="1654"/>
                  <a:pt x="2335" y="1654"/>
                </a:cubicBezTo>
                <a:cubicBezTo>
                  <a:pt x="2338" y="1656"/>
                  <a:pt x="2339" y="1660"/>
                  <a:pt x="2337" y="1662"/>
                </a:cubicBezTo>
                <a:cubicBezTo>
                  <a:pt x="2336" y="1664"/>
                  <a:pt x="2334" y="1665"/>
                  <a:pt x="2332" y="16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61"/>
          <p:cNvSpPr/>
          <p:nvPr/>
        </p:nvSpPr>
        <p:spPr bwMode="auto">
          <a:xfrm>
            <a:off x="3788566" y="3659926"/>
            <a:ext cx="1619483" cy="118190"/>
          </a:xfrm>
          <a:custGeom>
            <a:avLst/>
            <a:gdLst>
              <a:gd name="T0" fmla="*/ 6 w 1798"/>
              <a:gd name="T1" fmla="*/ 130 h 130"/>
              <a:gd name="T2" fmla="*/ 0 w 1798"/>
              <a:gd name="T3" fmla="*/ 125 h 130"/>
              <a:gd name="T4" fmla="*/ 6 w 1798"/>
              <a:gd name="T5" fmla="*/ 118 h 130"/>
              <a:gd name="T6" fmla="*/ 1792 w 1798"/>
              <a:gd name="T7" fmla="*/ 0 h 130"/>
              <a:gd name="T8" fmla="*/ 1798 w 1798"/>
              <a:gd name="T9" fmla="*/ 6 h 130"/>
              <a:gd name="T10" fmla="*/ 1792 w 1798"/>
              <a:gd name="T11" fmla="*/ 12 h 130"/>
              <a:gd name="T12" fmla="*/ 7 w 1798"/>
              <a:gd name="T13" fmla="*/ 130 h 130"/>
              <a:gd name="T14" fmla="*/ 6 w 1798"/>
              <a:gd name="T1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8" h="130">
                <a:moveTo>
                  <a:pt x="6" y="130"/>
                </a:moveTo>
                <a:cubicBezTo>
                  <a:pt x="3" y="130"/>
                  <a:pt x="1" y="128"/>
                  <a:pt x="0" y="125"/>
                </a:cubicBezTo>
                <a:cubicBezTo>
                  <a:pt x="0" y="121"/>
                  <a:pt x="3" y="118"/>
                  <a:pt x="6" y="118"/>
                </a:cubicBezTo>
                <a:cubicBezTo>
                  <a:pt x="1792" y="0"/>
                  <a:pt x="1792" y="0"/>
                  <a:pt x="1792" y="0"/>
                </a:cubicBezTo>
                <a:cubicBezTo>
                  <a:pt x="1795" y="0"/>
                  <a:pt x="1798" y="2"/>
                  <a:pt x="1798" y="6"/>
                </a:cubicBezTo>
                <a:cubicBezTo>
                  <a:pt x="1798" y="9"/>
                  <a:pt x="1796" y="12"/>
                  <a:pt x="1792" y="12"/>
                </a:cubicBezTo>
                <a:cubicBezTo>
                  <a:pt x="7" y="130"/>
                  <a:pt x="7" y="130"/>
                  <a:pt x="7" y="130"/>
                </a:cubicBezTo>
                <a:cubicBezTo>
                  <a:pt x="7" y="130"/>
                  <a:pt x="6" y="130"/>
                  <a:pt x="6" y="1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62"/>
          <p:cNvSpPr/>
          <p:nvPr/>
        </p:nvSpPr>
        <p:spPr bwMode="auto">
          <a:xfrm>
            <a:off x="5392571" y="2604660"/>
            <a:ext cx="15478" cy="1066523"/>
          </a:xfrm>
          <a:custGeom>
            <a:avLst/>
            <a:gdLst>
              <a:gd name="T0" fmla="*/ 11 w 17"/>
              <a:gd name="T1" fmla="*/ 1184 h 1184"/>
              <a:gd name="T2" fmla="*/ 5 w 17"/>
              <a:gd name="T3" fmla="*/ 1178 h 1184"/>
              <a:gd name="T4" fmla="*/ 0 w 17"/>
              <a:gd name="T5" fmla="*/ 6 h 1184"/>
              <a:gd name="T6" fmla="*/ 6 w 17"/>
              <a:gd name="T7" fmla="*/ 0 h 1184"/>
              <a:gd name="T8" fmla="*/ 6 w 17"/>
              <a:gd name="T9" fmla="*/ 0 h 1184"/>
              <a:gd name="T10" fmla="*/ 12 w 17"/>
              <a:gd name="T11" fmla="*/ 6 h 1184"/>
              <a:gd name="T12" fmla="*/ 17 w 17"/>
              <a:gd name="T13" fmla="*/ 1178 h 1184"/>
              <a:gd name="T14" fmla="*/ 11 w 17"/>
              <a:gd name="T15" fmla="*/ 1184 h 1184"/>
              <a:gd name="T16" fmla="*/ 11 w 17"/>
              <a:gd name="T17" fmla="*/ 1184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184">
                <a:moveTo>
                  <a:pt x="11" y="1184"/>
                </a:moveTo>
                <a:cubicBezTo>
                  <a:pt x="8" y="1184"/>
                  <a:pt x="5" y="1181"/>
                  <a:pt x="5" y="117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7" y="1178"/>
                  <a:pt x="17" y="1178"/>
                  <a:pt x="17" y="1178"/>
                </a:cubicBezTo>
                <a:cubicBezTo>
                  <a:pt x="17" y="1181"/>
                  <a:pt x="14" y="1184"/>
                  <a:pt x="11" y="1184"/>
                </a:cubicBezTo>
                <a:cubicBezTo>
                  <a:pt x="11" y="1184"/>
                  <a:pt x="11" y="1184"/>
                  <a:pt x="11" y="118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63"/>
          <p:cNvSpPr/>
          <p:nvPr/>
        </p:nvSpPr>
        <p:spPr bwMode="auto">
          <a:xfrm>
            <a:off x="3303143" y="1495926"/>
            <a:ext cx="1739079" cy="686627"/>
          </a:xfrm>
          <a:custGeom>
            <a:avLst/>
            <a:gdLst>
              <a:gd name="T0" fmla="*/ 7 w 1932"/>
              <a:gd name="T1" fmla="*/ 763 h 763"/>
              <a:gd name="T2" fmla="*/ 1 w 1932"/>
              <a:gd name="T3" fmla="*/ 759 h 763"/>
              <a:gd name="T4" fmla="*/ 5 w 1932"/>
              <a:gd name="T5" fmla="*/ 751 h 763"/>
              <a:gd name="T6" fmla="*/ 1923 w 1932"/>
              <a:gd name="T7" fmla="*/ 1 h 763"/>
              <a:gd name="T8" fmla="*/ 1931 w 1932"/>
              <a:gd name="T9" fmla="*/ 5 h 763"/>
              <a:gd name="T10" fmla="*/ 1927 w 1932"/>
              <a:gd name="T11" fmla="*/ 13 h 763"/>
              <a:gd name="T12" fmla="*/ 9 w 1932"/>
              <a:gd name="T13" fmla="*/ 762 h 763"/>
              <a:gd name="T14" fmla="*/ 7 w 1932"/>
              <a:gd name="T1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2" h="763">
                <a:moveTo>
                  <a:pt x="7" y="763"/>
                </a:moveTo>
                <a:cubicBezTo>
                  <a:pt x="4" y="763"/>
                  <a:pt x="2" y="761"/>
                  <a:pt x="1" y="759"/>
                </a:cubicBezTo>
                <a:cubicBezTo>
                  <a:pt x="0" y="756"/>
                  <a:pt x="2" y="752"/>
                  <a:pt x="5" y="751"/>
                </a:cubicBezTo>
                <a:cubicBezTo>
                  <a:pt x="1923" y="1"/>
                  <a:pt x="1923" y="1"/>
                  <a:pt x="1923" y="1"/>
                </a:cubicBezTo>
                <a:cubicBezTo>
                  <a:pt x="1926" y="0"/>
                  <a:pt x="1930" y="2"/>
                  <a:pt x="1931" y="5"/>
                </a:cubicBezTo>
                <a:cubicBezTo>
                  <a:pt x="1932" y="8"/>
                  <a:pt x="1931" y="11"/>
                  <a:pt x="1927" y="13"/>
                </a:cubicBezTo>
                <a:cubicBezTo>
                  <a:pt x="9" y="762"/>
                  <a:pt x="9" y="762"/>
                  <a:pt x="9" y="762"/>
                </a:cubicBezTo>
                <a:cubicBezTo>
                  <a:pt x="8" y="762"/>
                  <a:pt x="8" y="763"/>
                  <a:pt x="7" y="7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64"/>
          <p:cNvSpPr/>
          <p:nvPr/>
        </p:nvSpPr>
        <p:spPr bwMode="auto">
          <a:xfrm>
            <a:off x="4568056" y="1318641"/>
            <a:ext cx="474167" cy="188541"/>
          </a:xfrm>
          <a:custGeom>
            <a:avLst/>
            <a:gdLst>
              <a:gd name="T0" fmla="*/ 520 w 527"/>
              <a:gd name="T1" fmla="*/ 210 h 210"/>
              <a:gd name="T2" fmla="*/ 518 w 527"/>
              <a:gd name="T3" fmla="*/ 210 h 210"/>
              <a:gd name="T4" fmla="*/ 4 w 527"/>
              <a:gd name="T5" fmla="*/ 12 h 210"/>
              <a:gd name="T6" fmla="*/ 1 w 527"/>
              <a:gd name="T7" fmla="*/ 4 h 210"/>
              <a:gd name="T8" fmla="*/ 9 w 527"/>
              <a:gd name="T9" fmla="*/ 1 h 210"/>
              <a:gd name="T10" fmla="*/ 522 w 527"/>
              <a:gd name="T11" fmla="*/ 198 h 210"/>
              <a:gd name="T12" fmla="*/ 526 w 527"/>
              <a:gd name="T13" fmla="*/ 206 h 210"/>
              <a:gd name="T14" fmla="*/ 520 w 527"/>
              <a:gd name="T15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210">
                <a:moveTo>
                  <a:pt x="520" y="210"/>
                </a:moveTo>
                <a:cubicBezTo>
                  <a:pt x="520" y="210"/>
                  <a:pt x="519" y="210"/>
                  <a:pt x="518" y="210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1" y="4"/>
                </a:cubicBezTo>
                <a:cubicBezTo>
                  <a:pt x="2" y="1"/>
                  <a:pt x="6" y="0"/>
                  <a:pt x="9" y="1"/>
                </a:cubicBezTo>
                <a:cubicBezTo>
                  <a:pt x="522" y="198"/>
                  <a:pt x="522" y="198"/>
                  <a:pt x="522" y="198"/>
                </a:cubicBezTo>
                <a:cubicBezTo>
                  <a:pt x="526" y="200"/>
                  <a:pt x="527" y="203"/>
                  <a:pt x="526" y="206"/>
                </a:cubicBezTo>
                <a:cubicBezTo>
                  <a:pt x="525" y="209"/>
                  <a:pt x="523" y="210"/>
                  <a:pt x="520" y="21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Freeform 65"/>
          <p:cNvSpPr/>
          <p:nvPr/>
        </p:nvSpPr>
        <p:spPr bwMode="auto">
          <a:xfrm>
            <a:off x="5030966" y="1495926"/>
            <a:ext cx="372861" cy="1119990"/>
          </a:xfrm>
          <a:custGeom>
            <a:avLst/>
            <a:gdLst>
              <a:gd name="T0" fmla="*/ 408 w 415"/>
              <a:gd name="T1" fmla="*/ 1243 h 1243"/>
              <a:gd name="T2" fmla="*/ 402 w 415"/>
              <a:gd name="T3" fmla="*/ 1239 h 1243"/>
              <a:gd name="T4" fmla="*/ 1 w 415"/>
              <a:gd name="T5" fmla="*/ 9 h 1243"/>
              <a:gd name="T6" fmla="*/ 4 w 415"/>
              <a:gd name="T7" fmla="*/ 1 h 1243"/>
              <a:gd name="T8" fmla="*/ 12 w 415"/>
              <a:gd name="T9" fmla="*/ 5 h 1243"/>
              <a:gd name="T10" fmla="*/ 413 w 415"/>
              <a:gd name="T11" fmla="*/ 1235 h 1243"/>
              <a:gd name="T12" fmla="*/ 410 w 415"/>
              <a:gd name="T13" fmla="*/ 1243 h 1243"/>
              <a:gd name="T14" fmla="*/ 408 w 415"/>
              <a:gd name="T15" fmla="*/ 1243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1243">
                <a:moveTo>
                  <a:pt x="408" y="1243"/>
                </a:moveTo>
                <a:cubicBezTo>
                  <a:pt x="405" y="1243"/>
                  <a:pt x="403" y="1241"/>
                  <a:pt x="402" y="1239"/>
                </a:cubicBezTo>
                <a:cubicBezTo>
                  <a:pt x="1" y="9"/>
                  <a:pt x="1" y="9"/>
                  <a:pt x="1" y="9"/>
                </a:cubicBezTo>
                <a:cubicBezTo>
                  <a:pt x="0" y="6"/>
                  <a:pt x="1" y="2"/>
                  <a:pt x="4" y="1"/>
                </a:cubicBezTo>
                <a:cubicBezTo>
                  <a:pt x="8" y="0"/>
                  <a:pt x="11" y="2"/>
                  <a:pt x="12" y="5"/>
                </a:cubicBezTo>
                <a:cubicBezTo>
                  <a:pt x="413" y="1235"/>
                  <a:pt x="413" y="1235"/>
                  <a:pt x="413" y="1235"/>
                </a:cubicBezTo>
                <a:cubicBezTo>
                  <a:pt x="415" y="1238"/>
                  <a:pt x="413" y="1242"/>
                  <a:pt x="410" y="1243"/>
                </a:cubicBezTo>
                <a:cubicBezTo>
                  <a:pt x="409" y="1243"/>
                  <a:pt x="408" y="1243"/>
                  <a:pt x="408" y="124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66"/>
          <p:cNvSpPr/>
          <p:nvPr/>
        </p:nvSpPr>
        <p:spPr bwMode="auto">
          <a:xfrm>
            <a:off x="3303143" y="2171297"/>
            <a:ext cx="2100684" cy="444619"/>
          </a:xfrm>
          <a:custGeom>
            <a:avLst/>
            <a:gdLst>
              <a:gd name="T0" fmla="*/ 2327 w 2333"/>
              <a:gd name="T1" fmla="*/ 493 h 493"/>
              <a:gd name="T2" fmla="*/ 2326 w 2333"/>
              <a:gd name="T3" fmla="*/ 493 h 493"/>
              <a:gd name="T4" fmla="*/ 6 w 2333"/>
              <a:gd name="T5" fmla="*/ 12 h 493"/>
              <a:gd name="T6" fmla="*/ 1 w 2333"/>
              <a:gd name="T7" fmla="*/ 5 h 493"/>
              <a:gd name="T8" fmla="*/ 8 w 2333"/>
              <a:gd name="T9" fmla="*/ 1 h 493"/>
              <a:gd name="T10" fmla="*/ 2328 w 2333"/>
              <a:gd name="T11" fmla="*/ 481 h 493"/>
              <a:gd name="T12" fmla="*/ 2333 w 2333"/>
              <a:gd name="T13" fmla="*/ 488 h 493"/>
              <a:gd name="T14" fmla="*/ 2327 w 2333"/>
              <a:gd name="T15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493">
                <a:moveTo>
                  <a:pt x="2327" y="493"/>
                </a:moveTo>
                <a:cubicBezTo>
                  <a:pt x="2326" y="493"/>
                  <a:pt x="2326" y="493"/>
                  <a:pt x="2326" y="493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1" y="5"/>
                </a:cubicBezTo>
                <a:cubicBezTo>
                  <a:pt x="2" y="2"/>
                  <a:pt x="5" y="0"/>
                  <a:pt x="8" y="1"/>
                </a:cubicBezTo>
                <a:cubicBezTo>
                  <a:pt x="2328" y="481"/>
                  <a:pt x="2328" y="481"/>
                  <a:pt x="2328" y="481"/>
                </a:cubicBezTo>
                <a:cubicBezTo>
                  <a:pt x="2331" y="482"/>
                  <a:pt x="2333" y="485"/>
                  <a:pt x="2333" y="488"/>
                </a:cubicBezTo>
                <a:cubicBezTo>
                  <a:pt x="2332" y="491"/>
                  <a:pt x="2330" y="493"/>
                  <a:pt x="2327" y="49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67"/>
          <p:cNvSpPr/>
          <p:nvPr/>
        </p:nvSpPr>
        <p:spPr bwMode="auto">
          <a:xfrm>
            <a:off x="3303143" y="2171297"/>
            <a:ext cx="498086" cy="1606819"/>
          </a:xfrm>
          <a:custGeom>
            <a:avLst/>
            <a:gdLst>
              <a:gd name="T0" fmla="*/ 546 w 553"/>
              <a:gd name="T1" fmla="*/ 1783 h 1783"/>
              <a:gd name="T2" fmla="*/ 541 w 553"/>
              <a:gd name="T3" fmla="*/ 1779 h 1783"/>
              <a:gd name="T4" fmla="*/ 1 w 553"/>
              <a:gd name="T5" fmla="*/ 8 h 1783"/>
              <a:gd name="T6" fmla="*/ 5 w 553"/>
              <a:gd name="T7" fmla="*/ 1 h 1783"/>
              <a:gd name="T8" fmla="*/ 13 w 553"/>
              <a:gd name="T9" fmla="*/ 5 h 1783"/>
              <a:gd name="T10" fmla="*/ 552 w 553"/>
              <a:gd name="T11" fmla="*/ 1775 h 1783"/>
              <a:gd name="T12" fmla="*/ 548 w 553"/>
              <a:gd name="T13" fmla="*/ 1783 h 1783"/>
              <a:gd name="T14" fmla="*/ 546 w 553"/>
              <a:gd name="T15" fmla="*/ 1783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3" h="1783">
                <a:moveTo>
                  <a:pt x="546" y="1783"/>
                </a:moveTo>
                <a:cubicBezTo>
                  <a:pt x="544" y="1783"/>
                  <a:pt x="541" y="1782"/>
                  <a:pt x="541" y="1779"/>
                </a:cubicBezTo>
                <a:cubicBezTo>
                  <a:pt x="1" y="8"/>
                  <a:pt x="1" y="8"/>
                  <a:pt x="1" y="8"/>
                </a:cubicBezTo>
                <a:cubicBezTo>
                  <a:pt x="0" y="5"/>
                  <a:pt x="2" y="2"/>
                  <a:pt x="5" y="1"/>
                </a:cubicBezTo>
                <a:cubicBezTo>
                  <a:pt x="8" y="0"/>
                  <a:pt x="12" y="2"/>
                  <a:pt x="13" y="5"/>
                </a:cubicBezTo>
                <a:cubicBezTo>
                  <a:pt x="552" y="1775"/>
                  <a:pt x="552" y="1775"/>
                  <a:pt x="552" y="1775"/>
                </a:cubicBezTo>
                <a:cubicBezTo>
                  <a:pt x="553" y="1779"/>
                  <a:pt x="551" y="1782"/>
                  <a:pt x="548" y="1783"/>
                </a:cubicBezTo>
                <a:cubicBezTo>
                  <a:pt x="547" y="1783"/>
                  <a:pt x="547" y="1783"/>
                  <a:pt x="546" y="178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Freeform 68"/>
          <p:cNvSpPr/>
          <p:nvPr/>
        </p:nvSpPr>
        <p:spPr bwMode="auto">
          <a:xfrm>
            <a:off x="3303143" y="1318641"/>
            <a:ext cx="1276169" cy="863912"/>
          </a:xfrm>
          <a:custGeom>
            <a:avLst/>
            <a:gdLst>
              <a:gd name="T0" fmla="*/ 7 w 1418"/>
              <a:gd name="T1" fmla="*/ 960 h 960"/>
              <a:gd name="T2" fmla="*/ 2 w 1418"/>
              <a:gd name="T3" fmla="*/ 957 h 960"/>
              <a:gd name="T4" fmla="*/ 3 w 1418"/>
              <a:gd name="T5" fmla="*/ 949 h 960"/>
              <a:gd name="T6" fmla="*/ 1408 w 1418"/>
              <a:gd name="T7" fmla="*/ 1 h 960"/>
              <a:gd name="T8" fmla="*/ 1416 w 1418"/>
              <a:gd name="T9" fmla="*/ 3 h 960"/>
              <a:gd name="T10" fmla="*/ 1415 w 1418"/>
              <a:gd name="T11" fmla="*/ 11 h 960"/>
              <a:gd name="T12" fmla="*/ 10 w 1418"/>
              <a:gd name="T13" fmla="*/ 959 h 960"/>
              <a:gd name="T14" fmla="*/ 7 w 1418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8" h="960">
                <a:moveTo>
                  <a:pt x="7" y="960"/>
                </a:moveTo>
                <a:cubicBezTo>
                  <a:pt x="5" y="960"/>
                  <a:pt x="3" y="959"/>
                  <a:pt x="2" y="957"/>
                </a:cubicBezTo>
                <a:cubicBezTo>
                  <a:pt x="0" y="954"/>
                  <a:pt x="1" y="950"/>
                  <a:pt x="3" y="949"/>
                </a:cubicBezTo>
                <a:cubicBezTo>
                  <a:pt x="1408" y="1"/>
                  <a:pt x="1408" y="1"/>
                  <a:pt x="1408" y="1"/>
                </a:cubicBezTo>
                <a:cubicBezTo>
                  <a:pt x="1411" y="0"/>
                  <a:pt x="1415" y="0"/>
                  <a:pt x="1416" y="3"/>
                </a:cubicBezTo>
                <a:cubicBezTo>
                  <a:pt x="1418" y="6"/>
                  <a:pt x="1418" y="9"/>
                  <a:pt x="1415" y="11"/>
                </a:cubicBezTo>
                <a:cubicBezTo>
                  <a:pt x="10" y="959"/>
                  <a:pt x="10" y="959"/>
                  <a:pt x="10" y="959"/>
                </a:cubicBezTo>
                <a:cubicBezTo>
                  <a:pt x="9" y="959"/>
                  <a:pt x="8" y="960"/>
                  <a:pt x="7" y="96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69"/>
          <p:cNvSpPr/>
          <p:nvPr/>
        </p:nvSpPr>
        <p:spPr bwMode="auto">
          <a:xfrm>
            <a:off x="4568056" y="-431694"/>
            <a:ext cx="610648" cy="1761592"/>
          </a:xfrm>
          <a:custGeom>
            <a:avLst/>
            <a:gdLst>
              <a:gd name="T0" fmla="*/ 6 w 678"/>
              <a:gd name="T1" fmla="*/ 1955 h 1955"/>
              <a:gd name="T2" fmla="*/ 5 w 678"/>
              <a:gd name="T3" fmla="*/ 1955 h 1955"/>
              <a:gd name="T4" fmla="*/ 1 w 678"/>
              <a:gd name="T5" fmla="*/ 1947 h 1955"/>
              <a:gd name="T6" fmla="*/ 665 w 678"/>
              <a:gd name="T7" fmla="*/ 5 h 1955"/>
              <a:gd name="T8" fmla="*/ 673 w 678"/>
              <a:gd name="T9" fmla="*/ 1 h 1955"/>
              <a:gd name="T10" fmla="*/ 677 w 678"/>
              <a:gd name="T11" fmla="*/ 9 h 1955"/>
              <a:gd name="T12" fmla="*/ 12 w 678"/>
              <a:gd name="T13" fmla="*/ 1951 h 1955"/>
              <a:gd name="T14" fmla="*/ 6 w 678"/>
              <a:gd name="T15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8" h="1955">
                <a:moveTo>
                  <a:pt x="6" y="1955"/>
                </a:moveTo>
                <a:cubicBezTo>
                  <a:pt x="6" y="1955"/>
                  <a:pt x="5" y="1955"/>
                  <a:pt x="5" y="1955"/>
                </a:cubicBezTo>
                <a:cubicBezTo>
                  <a:pt x="1" y="1954"/>
                  <a:pt x="0" y="1951"/>
                  <a:pt x="1" y="1947"/>
                </a:cubicBezTo>
                <a:cubicBezTo>
                  <a:pt x="665" y="5"/>
                  <a:pt x="665" y="5"/>
                  <a:pt x="665" y="5"/>
                </a:cubicBezTo>
                <a:cubicBezTo>
                  <a:pt x="666" y="2"/>
                  <a:pt x="670" y="0"/>
                  <a:pt x="673" y="1"/>
                </a:cubicBezTo>
                <a:cubicBezTo>
                  <a:pt x="676" y="2"/>
                  <a:pt x="678" y="6"/>
                  <a:pt x="677" y="9"/>
                </a:cubicBezTo>
                <a:cubicBezTo>
                  <a:pt x="12" y="1951"/>
                  <a:pt x="12" y="1951"/>
                  <a:pt x="12" y="1951"/>
                </a:cubicBezTo>
                <a:cubicBezTo>
                  <a:pt x="11" y="1954"/>
                  <a:pt x="9" y="1955"/>
                  <a:pt x="6" y="19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70"/>
          <p:cNvSpPr/>
          <p:nvPr/>
        </p:nvSpPr>
        <p:spPr bwMode="auto">
          <a:xfrm>
            <a:off x="5166040" y="-431694"/>
            <a:ext cx="913158" cy="1732045"/>
          </a:xfrm>
          <a:custGeom>
            <a:avLst/>
            <a:gdLst>
              <a:gd name="T0" fmla="*/ 1008 w 1015"/>
              <a:gd name="T1" fmla="*/ 1923 h 1923"/>
              <a:gd name="T2" fmla="*/ 1003 w 1015"/>
              <a:gd name="T3" fmla="*/ 1920 h 1923"/>
              <a:gd name="T4" fmla="*/ 2 w 1015"/>
              <a:gd name="T5" fmla="*/ 10 h 1923"/>
              <a:gd name="T6" fmla="*/ 4 w 1015"/>
              <a:gd name="T7" fmla="*/ 2 h 1923"/>
              <a:gd name="T8" fmla="*/ 12 w 1015"/>
              <a:gd name="T9" fmla="*/ 4 h 1923"/>
              <a:gd name="T10" fmla="*/ 1013 w 1015"/>
              <a:gd name="T11" fmla="*/ 1914 h 1923"/>
              <a:gd name="T12" fmla="*/ 1011 w 1015"/>
              <a:gd name="T13" fmla="*/ 1922 h 1923"/>
              <a:gd name="T14" fmla="*/ 1008 w 1015"/>
              <a:gd name="T15" fmla="*/ 1923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5" h="1923">
                <a:moveTo>
                  <a:pt x="1008" y="1923"/>
                </a:moveTo>
                <a:cubicBezTo>
                  <a:pt x="1006" y="1923"/>
                  <a:pt x="1004" y="1922"/>
                  <a:pt x="1003" y="1920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7"/>
                  <a:pt x="1" y="3"/>
                  <a:pt x="4" y="2"/>
                </a:cubicBezTo>
                <a:cubicBezTo>
                  <a:pt x="7" y="0"/>
                  <a:pt x="11" y="1"/>
                  <a:pt x="12" y="4"/>
                </a:cubicBezTo>
                <a:cubicBezTo>
                  <a:pt x="1013" y="1914"/>
                  <a:pt x="1013" y="1914"/>
                  <a:pt x="1013" y="1914"/>
                </a:cubicBezTo>
                <a:cubicBezTo>
                  <a:pt x="1015" y="1917"/>
                  <a:pt x="1014" y="1921"/>
                  <a:pt x="1011" y="1922"/>
                </a:cubicBezTo>
                <a:cubicBezTo>
                  <a:pt x="1010" y="1923"/>
                  <a:pt x="1009" y="1923"/>
                  <a:pt x="1008" y="192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71"/>
          <p:cNvSpPr/>
          <p:nvPr/>
        </p:nvSpPr>
        <p:spPr bwMode="auto">
          <a:xfrm>
            <a:off x="6067941" y="295737"/>
            <a:ext cx="84421" cy="1004614"/>
          </a:xfrm>
          <a:custGeom>
            <a:avLst/>
            <a:gdLst>
              <a:gd name="T0" fmla="*/ 6 w 94"/>
              <a:gd name="T1" fmla="*/ 1116 h 1116"/>
              <a:gd name="T2" fmla="*/ 6 w 94"/>
              <a:gd name="T3" fmla="*/ 1116 h 1116"/>
              <a:gd name="T4" fmla="*/ 0 w 94"/>
              <a:gd name="T5" fmla="*/ 1110 h 1116"/>
              <a:gd name="T6" fmla="*/ 82 w 94"/>
              <a:gd name="T7" fmla="*/ 6 h 1116"/>
              <a:gd name="T8" fmla="*/ 89 w 94"/>
              <a:gd name="T9" fmla="*/ 0 h 1116"/>
              <a:gd name="T10" fmla="*/ 94 w 94"/>
              <a:gd name="T11" fmla="*/ 7 h 1116"/>
              <a:gd name="T12" fmla="*/ 12 w 94"/>
              <a:gd name="T13" fmla="*/ 1110 h 1116"/>
              <a:gd name="T14" fmla="*/ 6 w 94"/>
              <a:gd name="T15" fmla="*/ 1116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116">
                <a:moveTo>
                  <a:pt x="6" y="1116"/>
                </a:moveTo>
                <a:cubicBezTo>
                  <a:pt x="6" y="1116"/>
                  <a:pt x="6" y="1116"/>
                  <a:pt x="6" y="1116"/>
                </a:cubicBezTo>
                <a:cubicBezTo>
                  <a:pt x="2" y="1116"/>
                  <a:pt x="0" y="1113"/>
                  <a:pt x="0" y="1110"/>
                </a:cubicBezTo>
                <a:cubicBezTo>
                  <a:pt x="82" y="6"/>
                  <a:pt x="82" y="6"/>
                  <a:pt x="82" y="6"/>
                </a:cubicBezTo>
                <a:cubicBezTo>
                  <a:pt x="83" y="2"/>
                  <a:pt x="85" y="0"/>
                  <a:pt x="89" y="0"/>
                </a:cubicBezTo>
                <a:cubicBezTo>
                  <a:pt x="92" y="0"/>
                  <a:pt x="94" y="3"/>
                  <a:pt x="94" y="7"/>
                </a:cubicBezTo>
                <a:cubicBezTo>
                  <a:pt x="12" y="1110"/>
                  <a:pt x="12" y="1110"/>
                  <a:pt x="12" y="1110"/>
                </a:cubicBezTo>
                <a:cubicBezTo>
                  <a:pt x="12" y="1114"/>
                  <a:pt x="9" y="1116"/>
                  <a:pt x="6" y="111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72"/>
          <p:cNvSpPr/>
          <p:nvPr/>
        </p:nvSpPr>
        <p:spPr bwMode="auto">
          <a:xfrm>
            <a:off x="6067941" y="1289094"/>
            <a:ext cx="984915" cy="140702"/>
          </a:xfrm>
          <a:custGeom>
            <a:avLst/>
            <a:gdLst>
              <a:gd name="T0" fmla="*/ 1088 w 1094"/>
              <a:gd name="T1" fmla="*/ 155 h 155"/>
              <a:gd name="T2" fmla="*/ 1087 w 1094"/>
              <a:gd name="T3" fmla="*/ 155 h 155"/>
              <a:gd name="T4" fmla="*/ 5 w 1094"/>
              <a:gd name="T5" fmla="*/ 12 h 155"/>
              <a:gd name="T6" fmla="*/ 0 w 1094"/>
              <a:gd name="T7" fmla="*/ 5 h 155"/>
              <a:gd name="T8" fmla="*/ 7 w 1094"/>
              <a:gd name="T9" fmla="*/ 0 h 155"/>
              <a:gd name="T10" fmla="*/ 1089 w 1094"/>
              <a:gd name="T11" fmla="*/ 143 h 155"/>
              <a:gd name="T12" fmla="*/ 1094 w 1094"/>
              <a:gd name="T13" fmla="*/ 150 h 155"/>
              <a:gd name="T14" fmla="*/ 1088 w 1094"/>
              <a:gd name="T15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4" h="155">
                <a:moveTo>
                  <a:pt x="1088" y="155"/>
                </a:moveTo>
                <a:cubicBezTo>
                  <a:pt x="1088" y="155"/>
                  <a:pt x="1087" y="155"/>
                  <a:pt x="1087" y="15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0" y="5"/>
                </a:cubicBezTo>
                <a:cubicBezTo>
                  <a:pt x="1" y="2"/>
                  <a:pt x="4" y="0"/>
                  <a:pt x="7" y="0"/>
                </a:cubicBezTo>
                <a:cubicBezTo>
                  <a:pt x="1089" y="143"/>
                  <a:pt x="1089" y="143"/>
                  <a:pt x="1089" y="143"/>
                </a:cubicBezTo>
                <a:cubicBezTo>
                  <a:pt x="1092" y="144"/>
                  <a:pt x="1094" y="147"/>
                  <a:pt x="1094" y="150"/>
                </a:cubicBezTo>
                <a:cubicBezTo>
                  <a:pt x="1093" y="153"/>
                  <a:pt x="1091" y="155"/>
                  <a:pt x="1088" y="1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Freeform 73"/>
          <p:cNvSpPr/>
          <p:nvPr/>
        </p:nvSpPr>
        <p:spPr bwMode="auto">
          <a:xfrm>
            <a:off x="7041601" y="1417133"/>
            <a:ext cx="1812244" cy="993358"/>
          </a:xfrm>
          <a:custGeom>
            <a:avLst/>
            <a:gdLst>
              <a:gd name="T0" fmla="*/ 2006 w 2013"/>
              <a:gd name="T1" fmla="*/ 1103 h 1103"/>
              <a:gd name="T2" fmla="*/ 2003 w 2013"/>
              <a:gd name="T3" fmla="*/ 1103 h 1103"/>
              <a:gd name="T4" fmla="*/ 4 w 2013"/>
              <a:gd name="T5" fmla="*/ 12 h 1103"/>
              <a:gd name="T6" fmla="*/ 2 w 2013"/>
              <a:gd name="T7" fmla="*/ 4 h 1103"/>
              <a:gd name="T8" fmla="*/ 10 w 2013"/>
              <a:gd name="T9" fmla="*/ 2 h 1103"/>
              <a:gd name="T10" fmla="*/ 2009 w 2013"/>
              <a:gd name="T11" fmla="*/ 1092 h 1103"/>
              <a:gd name="T12" fmla="*/ 2011 w 2013"/>
              <a:gd name="T13" fmla="*/ 1100 h 1103"/>
              <a:gd name="T14" fmla="*/ 2006 w 2013"/>
              <a:gd name="T15" fmla="*/ 1103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3" h="1103">
                <a:moveTo>
                  <a:pt x="2006" y="1103"/>
                </a:moveTo>
                <a:cubicBezTo>
                  <a:pt x="2005" y="1103"/>
                  <a:pt x="2004" y="1103"/>
                  <a:pt x="2003" y="1103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2" y="4"/>
                </a:cubicBezTo>
                <a:cubicBezTo>
                  <a:pt x="3" y="1"/>
                  <a:pt x="7" y="0"/>
                  <a:pt x="10" y="2"/>
                </a:cubicBezTo>
                <a:cubicBezTo>
                  <a:pt x="2009" y="1092"/>
                  <a:pt x="2009" y="1092"/>
                  <a:pt x="2009" y="1092"/>
                </a:cubicBezTo>
                <a:cubicBezTo>
                  <a:pt x="2012" y="1094"/>
                  <a:pt x="2013" y="1097"/>
                  <a:pt x="2011" y="1100"/>
                </a:cubicBezTo>
                <a:cubicBezTo>
                  <a:pt x="2010" y="1102"/>
                  <a:pt x="2008" y="1103"/>
                  <a:pt x="2006" y="11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74"/>
          <p:cNvSpPr/>
          <p:nvPr/>
        </p:nvSpPr>
        <p:spPr bwMode="auto">
          <a:xfrm>
            <a:off x="8112344" y="523674"/>
            <a:ext cx="741501" cy="1886817"/>
          </a:xfrm>
          <a:custGeom>
            <a:avLst/>
            <a:gdLst>
              <a:gd name="T0" fmla="*/ 817 w 824"/>
              <a:gd name="T1" fmla="*/ 2096 h 2096"/>
              <a:gd name="T2" fmla="*/ 811 w 824"/>
              <a:gd name="T3" fmla="*/ 2093 h 2096"/>
              <a:gd name="T4" fmla="*/ 1 w 824"/>
              <a:gd name="T5" fmla="*/ 9 h 2096"/>
              <a:gd name="T6" fmla="*/ 4 w 824"/>
              <a:gd name="T7" fmla="*/ 1 h 2096"/>
              <a:gd name="T8" fmla="*/ 12 w 824"/>
              <a:gd name="T9" fmla="*/ 4 h 2096"/>
              <a:gd name="T10" fmla="*/ 822 w 824"/>
              <a:gd name="T11" fmla="*/ 2088 h 2096"/>
              <a:gd name="T12" fmla="*/ 819 w 824"/>
              <a:gd name="T13" fmla="*/ 2096 h 2096"/>
              <a:gd name="T14" fmla="*/ 817 w 824"/>
              <a:gd name="T15" fmla="*/ 2096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4" h="2096">
                <a:moveTo>
                  <a:pt x="817" y="2096"/>
                </a:moveTo>
                <a:cubicBezTo>
                  <a:pt x="814" y="2096"/>
                  <a:pt x="812" y="2095"/>
                  <a:pt x="811" y="2093"/>
                </a:cubicBezTo>
                <a:cubicBezTo>
                  <a:pt x="1" y="9"/>
                  <a:pt x="1" y="9"/>
                  <a:pt x="1" y="9"/>
                </a:cubicBezTo>
                <a:cubicBezTo>
                  <a:pt x="0" y="5"/>
                  <a:pt x="1" y="2"/>
                  <a:pt x="4" y="1"/>
                </a:cubicBezTo>
                <a:cubicBezTo>
                  <a:pt x="7" y="0"/>
                  <a:pt x="11" y="1"/>
                  <a:pt x="12" y="4"/>
                </a:cubicBezTo>
                <a:cubicBezTo>
                  <a:pt x="822" y="2088"/>
                  <a:pt x="822" y="2088"/>
                  <a:pt x="822" y="2088"/>
                </a:cubicBezTo>
                <a:cubicBezTo>
                  <a:pt x="824" y="2091"/>
                  <a:pt x="822" y="2095"/>
                  <a:pt x="819" y="2096"/>
                </a:cubicBezTo>
                <a:cubicBezTo>
                  <a:pt x="818" y="2096"/>
                  <a:pt x="818" y="2096"/>
                  <a:pt x="817" y="209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Freeform 75"/>
          <p:cNvSpPr/>
          <p:nvPr/>
        </p:nvSpPr>
        <p:spPr bwMode="auto">
          <a:xfrm>
            <a:off x="7041602" y="523674"/>
            <a:ext cx="1082000" cy="906122"/>
          </a:xfrm>
          <a:custGeom>
            <a:avLst/>
            <a:gdLst>
              <a:gd name="T0" fmla="*/ 7 w 1202"/>
              <a:gd name="T1" fmla="*/ 1006 h 1006"/>
              <a:gd name="T2" fmla="*/ 2 w 1202"/>
              <a:gd name="T3" fmla="*/ 1004 h 1006"/>
              <a:gd name="T4" fmla="*/ 3 w 1202"/>
              <a:gd name="T5" fmla="*/ 996 h 1006"/>
              <a:gd name="T6" fmla="*/ 1191 w 1202"/>
              <a:gd name="T7" fmla="*/ 2 h 1006"/>
              <a:gd name="T8" fmla="*/ 1200 w 1202"/>
              <a:gd name="T9" fmla="*/ 2 h 1006"/>
              <a:gd name="T10" fmla="*/ 1199 w 1202"/>
              <a:gd name="T11" fmla="*/ 11 h 1006"/>
              <a:gd name="T12" fmla="*/ 11 w 1202"/>
              <a:gd name="T13" fmla="*/ 1005 h 1006"/>
              <a:gd name="T14" fmla="*/ 7 w 1202"/>
              <a:gd name="T1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2" h="1006">
                <a:moveTo>
                  <a:pt x="7" y="1006"/>
                </a:moveTo>
                <a:cubicBezTo>
                  <a:pt x="5" y="1006"/>
                  <a:pt x="4" y="1005"/>
                  <a:pt x="2" y="1004"/>
                </a:cubicBezTo>
                <a:cubicBezTo>
                  <a:pt x="0" y="1001"/>
                  <a:pt x="1" y="998"/>
                  <a:pt x="3" y="996"/>
                </a:cubicBezTo>
                <a:cubicBezTo>
                  <a:pt x="1191" y="2"/>
                  <a:pt x="1191" y="2"/>
                  <a:pt x="1191" y="2"/>
                </a:cubicBezTo>
                <a:cubicBezTo>
                  <a:pt x="1194" y="0"/>
                  <a:pt x="1198" y="0"/>
                  <a:pt x="1200" y="2"/>
                </a:cubicBezTo>
                <a:cubicBezTo>
                  <a:pt x="1202" y="5"/>
                  <a:pt x="1202" y="9"/>
                  <a:pt x="1199" y="11"/>
                </a:cubicBezTo>
                <a:cubicBezTo>
                  <a:pt x="11" y="1005"/>
                  <a:pt x="11" y="1005"/>
                  <a:pt x="11" y="1005"/>
                </a:cubicBezTo>
                <a:cubicBezTo>
                  <a:pt x="10" y="1006"/>
                  <a:pt x="8" y="1006"/>
                  <a:pt x="7" y="100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Freeform 76"/>
          <p:cNvSpPr/>
          <p:nvPr/>
        </p:nvSpPr>
        <p:spPr bwMode="auto">
          <a:xfrm>
            <a:off x="5391163" y="1417133"/>
            <a:ext cx="1663100" cy="1198783"/>
          </a:xfrm>
          <a:custGeom>
            <a:avLst/>
            <a:gdLst>
              <a:gd name="T0" fmla="*/ 7 w 1846"/>
              <a:gd name="T1" fmla="*/ 1330 h 1330"/>
              <a:gd name="T2" fmla="*/ 2 w 1846"/>
              <a:gd name="T3" fmla="*/ 1327 h 1330"/>
              <a:gd name="T4" fmla="*/ 3 w 1846"/>
              <a:gd name="T5" fmla="*/ 1319 h 1330"/>
              <a:gd name="T6" fmla="*/ 1835 w 1846"/>
              <a:gd name="T7" fmla="*/ 2 h 1330"/>
              <a:gd name="T8" fmla="*/ 1844 w 1846"/>
              <a:gd name="T9" fmla="*/ 4 h 1330"/>
              <a:gd name="T10" fmla="*/ 1842 w 1846"/>
              <a:gd name="T11" fmla="*/ 12 h 1330"/>
              <a:gd name="T12" fmla="*/ 10 w 1846"/>
              <a:gd name="T13" fmla="*/ 1329 h 1330"/>
              <a:gd name="T14" fmla="*/ 7 w 1846"/>
              <a:gd name="T15" fmla="*/ 1330 h 1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6" h="1330">
                <a:moveTo>
                  <a:pt x="7" y="1330"/>
                </a:moveTo>
                <a:cubicBezTo>
                  <a:pt x="5" y="1330"/>
                  <a:pt x="3" y="1329"/>
                  <a:pt x="2" y="1327"/>
                </a:cubicBezTo>
                <a:cubicBezTo>
                  <a:pt x="0" y="1325"/>
                  <a:pt x="1" y="1321"/>
                  <a:pt x="3" y="1319"/>
                </a:cubicBezTo>
                <a:cubicBezTo>
                  <a:pt x="1835" y="2"/>
                  <a:pt x="1835" y="2"/>
                  <a:pt x="1835" y="2"/>
                </a:cubicBezTo>
                <a:cubicBezTo>
                  <a:pt x="1838" y="0"/>
                  <a:pt x="1842" y="1"/>
                  <a:pt x="1844" y="4"/>
                </a:cubicBezTo>
                <a:cubicBezTo>
                  <a:pt x="1846" y="6"/>
                  <a:pt x="1845" y="10"/>
                  <a:pt x="1842" y="12"/>
                </a:cubicBezTo>
                <a:cubicBezTo>
                  <a:pt x="10" y="1329"/>
                  <a:pt x="10" y="1329"/>
                  <a:pt x="10" y="1329"/>
                </a:cubicBezTo>
                <a:cubicBezTo>
                  <a:pt x="9" y="1329"/>
                  <a:pt x="8" y="1330"/>
                  <a:pt x="7" y="13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77"/>
          <p:cNvSpPr/>
          <p:nvPr/>
        </p:nvSpPr>
        <p:spPr bwMode="auto">
          <a:xfrm>
            <a:off x="6066534" y="523674"/>
            <a:ext cx="2057066" cy="776676"/>
          </a:xfrm>
          <a:custGeom>
            <a:avLst/>
            <a:gdLst>
              <a:gd name="T0" fmla="*/ 7 w 2284"/>
              <a:gd name="T1" fmla="*/ 863 h 863"/>
              <a:gd name="T2" fmla="*/ 1 w 2284"/>
              <a:gd name="T3" fmla="*/ 859 h 863"/>
              <a:gd name="T4" fmla="*/ 5 w 2284"/>
              <a:gd name="T5" fmla="*/ 851 h 863"/>
              <a:gd name="T6" fmla="*/ 2275 w 2284"/>
              <a:gd name="T7" fmla="*/ 1 h 863"/>
              <a:gd name="T8" fmla="*/ 2283 w 2284"/>
              <a:gd name="T9" fmla="*/ 4 h 863"/>
              <a:gd name="T10" fmla="*/ 2279 w 2284"/>
              <a:gd name="T11" fmla="*/ 12 h 863"/>
              <a:gd name="T12" fmla="*/ 9 w 2284"/>
              <a:gd name="T13" fmla="*/ 863 h 863"/>
              <a:gd name="T14" fmla="*/ 7 w 2284"/>
              <a:gd name="T15" fmla="*/ 863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4" h="863">
                <a:moveTo>
                  <a:pt x="7" y="863"/>
                </a:moveTo>
                <a:cubicBezTo>
                  <a:pt x="5" y="863"/>
                  <a:pt x="2" y="861"/>
                  <a:pt x="1" y="859"/>
                </a:cubicBezTo>
                <a:cubicBezTo>
                  <a:pt x="0" y="856"/>
                  <a:pt x="2" y="852"/>
                  <a:pt x="5" y="851"/>
                </a:cubicBezTo>
                <a:cubicBezTo>
                  <a:pt x="2275" y="1"/>
                  <a:pt x="2275" y="1"/>
                  <a:pt x="2275" y="1"/>
                </a:cubicBezTo>
                <a:cubicBezTo>
                  <a:pt x="2278" y="0"/>
                  <a:pt x="2282" y="1"/>
                  <a:pt x="2283" y="4"/>
                </a:cubicBezTo>
                <a:cubicBezTo>
                  <a:pt x="2284" y="7"/>
                  <a:pt x="2283" y="11"/>
                  <a:pt x="2279" y="12"/>
                </a:cubicBezTo>
                <a:cubicBezTo>
                  <a:pt x="9" y="863"/>
                  <a:pt x="9" y="863"/>
                  <a:pt x="9" y="863"/>
                </a:cubicBezTo>
                <a:cubicBezTo>
                  <a:pt x="8" y="863"/>
                  <a:pt x="8" y="863"/>
                  <a:pt x="7" y="8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78"/>
          <p:cNvSpPr/>
          <p:nvPr/>
        </p:nvSpPr>
        <p:spPr bwMode="auto">
          <a:xfrm>
            <a:off x="6142513" y="295737"/>
            <a:ext cx="1981087" cy="237787"/>
          </a:xfrm>
          <a:custGeom>
            <a:avLst/>
            <a:gdLst>
              <a:gd name="T0" fmla="*/ 2194 w 2201"/>
              <a:gd name="T1" fmla="*/ 265 h 265"/>
              <a:gd name="T2" fmla="*/ 2194 w 2201"/>
              <a:gd name="T3" fmla="*/ 265 h 265"/>
              <a:gd name="T4" fmla="*/ 6 w 2201"/>
              <a:gd name="T5" fmla="*/ 12 h 265"/>
              <a:gd name="T6" fmla="*/ 0 w 2201"/>
              <a:gd name="T7" fmla="*/ 5 h 265"/>
              <a:gd name="T8" fmla="*/ 7 w 2201"/>
              <a:gd name="T9" fmla="*/ 0 h 265"/>
              <a:gd name="T10" fmla="*/ 2195 w 2201"/>
              <a:gd name="T11" fmla="*/ 253 h 265"/>
              <a:gd name="T12" fmla="*/ 2200 w 2201"/>
              <a:gd name="T13" fmla="*/ 260 h 265"/>
              <a:gd name="T14" fmla="*/ 2194 w 2201"/>
              <a:gd name="T15" fmla="*/ 26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1" h="265">
                <a:moveTo>
                  <a:pt x="2194" y="265"/>
                </a:moveTo>
                <a:cubicBezTo>
                  <a:pt x="2194" y="265"/>
                  <a:pt x="2194" y="265"/>
                  <a:pt x="2194" y="265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5"/>
                </a:cubicBezTo>
                <a:cubicBezTo>
                  <a:pt x="1" y="2"/>
                  <a:pt x="4" y="0"/>
                  <a:pt x="7" y="0"/>
                </a:cubicBezTo>
                <a:cubicBezTo>
                  <a:pt x="2195" y="253"/>
                  <a:pt x="2195" y="253"/>
                  <a:pt x="2195" y="253"/>
                </a:cubicBezTo>
                <a:cubicBezTo>
                  <a:pt x="2198" y="254"/>
                  <a:pt x="2201" y="257"/>
                  <a:pt x="2200" y="260"/>
                </a:cubicBezTo>
                <a:cubicBezTo>
                  <a:pt x="2200" y="263"/>
                  <a:pt x="2197" y="265"/>
                  <a:pt x="2194" y="2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Freeform 79"/>
          <p:cNvSpPr/>
          <p:nvPr/>
        </p:nvSpPr>
        <p:spPr bwMode="auto">
          <a:xfrm>
            <a:off x="5166041" y="-431694"/>
            <a:ext cx="987730" cy="737280"/>
          </a:xfrm>
          <a:custGeom>
            <a:avLst/>
            <a:gdLst>
              <a:gd name="T0" fmla="*/ 1090 w 1097"/>
              <a:gd name="T1" fmla="*/ 819 h 819"/>
              <a:gd name="T2" fmla="*/ 1087 w 1097"/>
              <a:gd name="T3" fmla="*/ 818 h 819"/>
              <a:gd name="T4" fmla="*/ 3 w 1097"/>
              <a:gd name="T5" fmla="*/ 12 h 819"/>
              <a:gd name="T6" fmla="*/ 2 w 1097"/>
              <a:gd name="T7" fmla="*/ 3 h 819"/>
              <a:gd name="T8" fmla="*/ 11 w 1097"/>
              <a:gd name="T9" fmla="*/ 2 h 819"/>
              <a:gd name="T10" fmla="*/ 1094 w 1097"/>
              <a:gd name="T11" fmla="*/ 808 h 819"/>
              <a:gd name="T12" fmla="*/ 1095 w 1097"/>
              <a:gd name="T13" fmla="*/ 817 h 819"/>
              <a:gd name="T14" fmla="*/ 1090 w 1097"/>
              <a:gd name="T15" fmla="*/ 819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7" h="819">
                <a:moveTo>
                  <a:pt x="1090" y="819"/>
                </a:moveTo>
                <a:cubicBezTo>
                  <a:pt x="1089" y="819"/>
                  <a:pt x="1088" y="819"/>
                  <a:pt x="1087" y="818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0"/>
                  <a:pt x="0" y="6"/>
                  <a:pt x="2" y="3"/>
                </a:cubicBezTo>
                <a:cubicBezTo>
                  <a:pt x="4" y="1"/>
                  <a:pt x="8" y="0"/>
                  <a:pt x="11" y="2"/>
                </a:cubicBezTo>
                <a:cubicBezTo>
                  <a:pt x="1094" y="808"/>
                  <a:pt x="1094" y="808"/>
                  <a:pt x="1094" y="808"/>
                </a:cubicBezTo>
                <a:cubicBezTo>
                  <a:pt x="1097" y="810"/>
                  <a:pt x="1097" y="814"/>
                  <a:pt x="1095" y="817"/>
                </a:cubicBezTo>
                <a:cubicBezTo>
                  <a:pt x="1094" y="818"/>
                  <a:pt x="1092" y="819"/>
                  <a:pt x="1090" y="81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80"/>
          <p:cNvSpPr/>
          <p:nvPr/>
        </p:nvSpPr>
        <p:spPr bwMode="auto">
          <a:xfrm>
            <a:off x="5391164" y="1289094"/>
            <a:ext cx="688034" cy="1326822"/>
          </a:xfrm>
          <a:custGeom>
            <a:avLst/>
            <a:gdLst>
              <a:gd name="T0" fmla="*/ 7 w 764"/>
              <a:gd name="T1" fmla="*/ 1473 h 1473"/>
              <a:gd name="T2" fmla="*/ 4 w 764"/>
              <a:gd name="T3" fmla="*/ 1472 h 1473"/>
              <a:gd name="T4" fmla="*/ 1 w 764"/>
              <a:gd name="T5" fmla="*/ 1464 h 1473"/>
              <a:gd name="T6" fmla="*/ 752 w 764"/>
              <a:gd name="T7" fmla="*/ 4 h 1473"/>
              <a:gd name="T8" fmla="*/ 760 w 764"/>
              <a:gd name="T9" fmla="*/ 2 h 1473"/>
              <a:gd name="T10" fmla="*/ 762 w 764"/>
              <a:gd name="T11" fmla="*/ 10 h 1473"/>
              <a:gd name="T12" fmla="*/ 12 w 764"/>
              <a:gd name="T13" fmla="*/ 1470 h 1473"/>
              <a:gd name="T14" fmla="*/ 7 w 764"/>
              <a:gd name="T15" fmla="*/ 1473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4" h="1473">
                <a:moveTo>
                  <a:pt x="7" y="1473"/>
                </a:moveTo>
                <a:cubicBezTo>
                  <a:pt x="6" y="1473"/>
                  <a:pt x="5" y="1473"/>
                  <a:pt x="4" y="1472"/>
                </a:cubicBezTo>
                <a:cubicBezTo>
                  <a:pt x="1" y="1471"/>
                  <a:pt x="0" y="1467"/>
                  <a:pt x="1" y="1464"/>
                </a:cubicBezTo>
                <a:cubicBezTo>
                  <a:pt x="752" y="4"/>
                  <a:pt x="752" y="4"/>
                  <a:pt x="752" y="4"/>
                </a:cubicBezTo>
                <a:cubicBezTo>
                  <a:pt x="753" y="1"/>
                  <a:pt x="757" y="0"/>
                  <a:pt x="760" y="2"/>
                </a:cubicBezTo>
                <a:cubicBezTo>
                  <a:pt x="763" y="3"/>
                  <a:pt x="764" y="7"/>
                  <a:pt x="762" y="10"/>
                </a:cubicBezTo>
                <a:cubicBezTo>
                  <a:pt x="12" y="1470"/>
                  <a:pt x="12" y="1470"/>
                  <a:pt x="12" y="1470"/>
                </a:cubicBezTo>
                <a:cubicBezTo>
                  <a:pt x="11" y="1472"/>
                  <a:pt x="9" y="1473"/>
                  <a:pt x="7" y="147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81"/>
          <p:cNvSpPr/>
          <p:nvPr/>
        </p:nvSpPr>
        <p:spPr bwMode="auto">
          <a:xfrm>
            <a:off x="1948182" y="1754818"/>
            <a:ext cx="1367625" cy="427735"/>
          </a:xfrm>
          <a:custGeom>
            <a:avLst/>
            <a:gdLst>
              <a:gd name="T0" fmla="*/ 1512 w 1519"/>
              <a:gd name="T1" fmla="*/ 476 h 476"/>
              <a:gd name="T2" fmla="*/ 1510 w 1519"/>
              <a:gd name="T3" fmla="*/ 475 h 476"/>
              <a:gd name="T4" fmla="*/ 5 w 1519"/>
              <a:gd name="T5" fmla="*/ 12 h 476"/>
              <a:gd name="T6" fmla="*/ 1 w 1519"/>
              <a:gd name="T7" fmla="*/ 5 h 476"/>
              <a:gd name="T8" fmla="*/ 9 w 1519"/>
              <a:gd name="T9" fmla="*/ 1 h 476"/>
              <a:gd name="T10" fmla="*/ 1514 w 1519"/>
              <a:gd name="T11" fmla="*/ 464 h 476"/>
              <a:gd name="T12" fmla="*/ 1518 w 1519"/>
              <a:gd name="T13" fmla="*/ 471 h 476"/>
              <a:gd name="T14" fmla="*/ 1512 w 1519"/>
              <a:gd name="T15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9" h="476">
                <a:moveTo>
                  <a:pt x="1512" y="476"/>
                </a:moveTo>
                <a:cubicBezTo>
                  <a:pt x="1511" y="476"/>
                  <a:pt x="1511" y="476"/>
                  <a:pt x="1510" y="47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5" y="0"/>
                  <a:pt x="9" y="1"/>
                </a:cubicBezTo>
                <a:cubicBezTo>
                  <a:pt x="1514" y="464"/>
                  <a:pt x="1514" y="464"/>
                  <a:pt x="1514" y="464"/>
                </a:cubicBezTo>
                <a:cubicBezTo>
                  <a:pt x="1517" y="465"/>
                  <a:pt x="1519" y="468"/>
                  <a:pt x="1518" y="471"/>
                </a:cubicBezTo>
                <a:cubicBezTo>
                  <a:pt x="1517" y="474"/>
                  <a:pt x="1514" y="476"/>
                  <a:pt x="1512" y="47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Freeform 82"/>
          <p:cNvSpPr/>
          <p:nvPr/>
        </p:nvSpPr>
        <p:spPr bwMode="auto">
          <a:xfrm>
            <a:off x="-398732" y="1754818"/>
            <a:ext cx="2358170" cy="2453847"/>
          </a:xfrm>
          <a:custGeom>
            <a:avLst/>
            <a:gdLst>
              <a:gd name="T0" fmla="*/ 6 w 2619"/>
              <a:gd name="T1" fmla="*/ 2724 h 2724"/>
              <a:gd name="T2" fmla="*/ 2 w 2619"/>
              <a:gd name="T3" fmla="*/ 2722 h 2724"/>
              <a:gd name="T4" fmla="*/ 2 w 2619"/>
              <a:gd name="T5" fmla="*/ 2714 h 2724"/>
              <a:gd name="T6" fmla="*/ 2609 w 2619"/>
              <a:gd name="T7" fmla="*/ 3 h 2724"/>
              <a:gd name="T8" fmla="*/ 2617 w 2619"/>
              <a:gd name="T9" fmla="*/ 2 h 2724"/>
              <a:gd name="T10" fmla="*/ 2617 w 2619"/>
              <a:gd name="T11" fmla="*/ 11 h 2724"/>
              <a:gd name="T12" fmla="*/ 10 w 2619"/>
              <a:gd name="T13" fmla="*/ 2722 h 2724"/>
              <a:gd name="T14" fmla="*/ 6 w 2619"/>
              <a:gd name="T15" fmla="*/ 2724 h 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9" h="2724">
                <a:moveTo>
                  <a:pt x="6" y="2724"/>
                </a:moveTo>
                <a:cubicBezTo>
                  <a:pt x="5" y="2724"/>
                  <a:pt x="3" y="2723"/>
                  <a:pt x="2" y="2722"/>
                </a:cubicBezTo>
                <a:cubicBezTo>
                  <a:pt x="0" y="2720"/>
                  <a:pt x="0" y="2716"/>
                  <a:pt x="2" y="2714"/>
                </a:cubicBezTo>
                <a:cubicBezTo>
                  <a:pt x="2609" y="3"/>
                  <a:pt x="2609" y="3"/>
                  <a:pt x="2609" y="3"/>
                </a:cubicBezTo>
                <a:cubicBezTo>
                  <a:pt x="2611" y="0"/>
                  <a:pt x="2615" y="0"/>
                  <a:pt x="2617" y="2"/>
                </a:cubicBezTo>
                <a:cubicBezTo>
                  <a:pt x="2619" y="5"/>
                  <a:pt x="2619" y="8"/>
                  <a:pt x="2617" y="11"/>
                </a:cubicBezTo>
                <a:cubicBezTo>
                  <a:pt x="10" y="2722"/>
                  <a:pt x="10" y="2722"/>
                  <a:pt x="10" y="2722"/>
                </a:cubicBezTo>
                <a:cubicBezTo>
                  <a:pt x="9" y="2723"/>
                  <a:pt x="8" y="2724"/>
                  <a:pt x="6" y="272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83"/>
          <p:cNvSpPr/>
          <p:nvPr/>
        </p:nvSpPr>
        <p:spPr bwMode="auto">
          <a:xfrm>
            <a:off x="-398732" y="4197409"/>
            <a:ext cx="1283205" cy="56281"/>
          </a:xfrm>
          <a:custGeom>
            <a:avLst/>
            <a:gdLst>
              <a:gd name="T0" fmla="*/ 1419 w 1425"/>
              <a:gd name="T1" fmla="*/ 62 h 62"/>
              <a:gd name="T2" fmla="*/ 1419 w 1425"/>
              <a:gd name="T3" fmla="*/ 62 h 62"/>
              <a:gd name="T4" fmla="*/ 6 w 1425"/>
              <a:gd name="T5" fmla="*/ 12 h 62"/>
              <a:gd name="T6" fmla="*/ 0 w 1425"/>
              <a:gd name="T7" fmla="*/ 6 h 62"/>
              <a:gd name="T8" fmla="*/ 6 w 1425"/>
              <a:gd name="T9" fmla="*/ 0 h 62"/>
              <a:gd name="T10" fmla="*/ 1419 w 1425"/>
              <a:gd name="T11" fmla="*/ 50 h 62"/>
              <a:gd name="T12" fmla="*/ 1425 w 1425"/>
              <a:gd name="T13" fmla="*/ 56 h 62"/>
              <a:gd name="T14" fmla="*/ 1419 w 1425"/>
              <a:gd name="T1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5" h="62">
                <a:moveTo>
                  <a:pt x="1419" y="62"/>
                </a:moveTo>
                <a:cubicBezTo>
                  <a:pt x="1419" y="62"/>
                  <a:pt x="1419" y="62"/>
                  <a:pt x="1419" y="62"/>
                </a:cubicBezTo>
                <a:cubicBezTo>
                  <a:pt x="6" y="12"/>
                  <a:pt x="6" y="12"/>
                  <a:pt x="6" y="12"/>
                </a:cubicBezTo>
                <a:cubicBezTo>
                  <a:pt x="3" y="12"/>
                  <a:pt x="0" y="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419" y="50"/>
                  <a:pt x="1419" y="50"/>
                  <a:pt x="1419" y="50"/>
                </a:cubicBezTo>
                <a:cubicBezTo>
                  <a:pt x="1423" y="50"/>
                  <a:pt x="1425" y="53"/>
                  <a:pt x="1425" y="56"/>
                </a:cubicBezTo>
                <a:cubicBezTo>
                  <a:pt x="1425" y="59"/>
                  <a:pt x="1422" y="62"/>
                  <a:pt x="1419" y="62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84"/>
          <p:cNvSpPr/>
          <p:nvPr/>
        </p:nvSpPr>
        <p:spPr bwMode="auto">
          <a:xfrm>
            <a:off x="871808" y="1754817"/>
            <a:ext cx="1087629" cy="2498871"/>
          </a:xfrm>
          <a:custGeom>
            <a:avLst/>
            <a:gdLst>
              <a:gd name="T0" fmla="*/ 7 w 1208"/>
              <a:gd name="T1" fmla="*/ 2774 h 2774"/>
              <a:gd name="T2" fmla="*/ 5 w 1208"/>
              <a:gd name="T3" fmla="*/ 2773 h 2774"/>
              <a:gd name="T4" fmla="*/ 2 w 1208"/>
              <a:gd name="T5" fmla="*/ 2765 h 2774"/>
              <a:gd name="T6" fmla="*/ 1195 w 1208"/>
              <a:gd name="T7" fmla="*/ 4 h 2774"/>
              <a:gd name="T8" fmla="*/ 1203 w 1208"/>
              <a:gd name="T9" fmla="*/ 1 h 2774"/>
              <a:gd name="T10" fmla="*/ 1206 w 1208"/>
              <a:gd name="T11" fmla="*/ 9 h 2774"/>
              <a:gd name="T12" fmla="*/ 13 w 1208"/>
              <a:gd name="T13" fmla="*/ 2770 h 2774"/>
              <a:gd name="T14" fmla="*/ 7 w 1208"/>
              <a:gd name="T15" fmla="*/ 2774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8" h="2774">
                <a:moveTo>
                  <a:pt x="7" y="2774"/>
                </a:moveTo>
                <a:cubicBezTo>
                  <a:pt x="6" y="2774"/>
                  <a:pt x="5" y="2774"/>
                  <a:pt x="5" y="2773"/>
                </a:cubicBezTo>
                <a:cubicBezTo>
                  <a:pt x="2" y="2772"/>
                  <a:pt x="0" y="2769"/>
                  <a:pt x="2" y="2765"/>
                </a:cubicBezTo>
                <a:cubicBezTo>
                  <a:pt x="1195" y="4"/>
                  <a:pt x="1195" y="4"/>
                  <a:pt x="1195" y="4"/>
                </a:cubicBezTo>
                <a:cubicBezTo>
                  <a:pt x="1197" y="1"/>
                  <a:pt x="1200" y="0"/>
                  <a:pt x="1203" y="1"/>
                </a:cubicBezTo>
                <a:cubicBezTo>
                  <a:pt x="1206" y="2"/>
                  <a:pt x="1208" y="6"/>
                  <a:pt x="1206" y="9"/>
                </a:cubicBezTo>
                <a:cubicBezTo>
                  <a:pt x="13" y="2770"/>
                  <a:pt x="13" y="2770"/>
                  <a:pt x="13" y="2770"/>
                </a:cubicBezTo>
                <a:cubicBezTo>
                  <a:pt x="12" y="2773"/>
                  <a:pt x="9" y="2774"/>
                  <a:pt x="7" y="277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85"/>
          <p:cNvSpPr/>
          <p:nvPr/>
        </p:nvSpPr>
        <p:spPr bwMode="auto">
          <a:xfrm>
            <a:off x="3439625" y="3766859"/>
            <a:ext cx="361605" cy="1377475"/>
          </a:xfrm>
          <a:custGeom>
            <a:avLst/>
            <a:gdLst>
              <a:gd name="T0" fmla="*/ 7 w 401"/>
              <a:gd name="T1" fmla="*/ 1530 h 1530"/>
              <a:gd name="T2" fmla="*/ 5 w 401"/>
              <a:gd name="T3" fmla="*/ 1530 h 1530"/>
              <a:gd name="T4" fmla="*/ 1 w 401"/>
              <a:gd name="T5" fmla="*/ 1522 h 1530"/>
              <a:gd name="T6" fmla="*/ 388 w 401"/>
              <a:gd name="T7" fmla="*/ 5 h 1530"/>
              <a:gd name="T8" fmla="*/ 396 w 401"/>
              <a:gd name="T9" fmla="*/ 0 h 1530"/>
              <a:gd name="T10" fmla="*/ 400 w 401"/>
              <a:gd name="T11" fmla="*/ 8 h 1530"/>
              <a:gd name="T12" fmla="*/ 13 w 401"/>
              <a:gd name="T13" fmla="*/ 1525 h 1530"/>
              <a:gd name="T14" fmla="*/ 7 w 401"/>
              <a:gd name="T15" fmla="*/ 1530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1" h="1530">
                <a:moveTo>
                  <a:pt x="7" y="1530"/>
                </a:moveTo>
                <a:cubicBezTo>
                  <a:pt x="6" y="1530"/>
                  <a:pt x="6" y="1530"/>
                  <a:pt x="5" y="1530"/>
                </a:cubicBezTo>
                <a:cubicBezTo>
                  <a:pt x="2" y="1529"/>
                  <a:pt x="0" y="1526"/>
                  <a:pt x="1" y="1522"/>
                </a:cubicBezTo>
                <a:cubicBezTo>
                  <a:pt x="388" y="5"/>
                  <a:pt x="388" y="5"/>
                  <a:pt x="388" y="5"/>
                </a:cubicBezTo>
                <a:cubicBezTo>
                  <a:pt x="389" y="2"/>
                  <a:pt x="393" y="0"/>
                  <a:pt x="396" y="0"/>
                </a:cubicBezTo>
                <a:cubicBezTo>
                  <a:pt x="399" y="1"/>
                  <a:pt x="401" y="4"/>
                  <a:pt x="400" y="8"/>
                </a:cubicBezTo>
                <a:cubicBezTo>
                  <a:pt x="13" y="1525"/>
                  <a:pt x="13" y="1525"/>
                  <a:pt x="13" y="1525"/>
                </a:cubicBezTo>
                <a:cubicBezTo>
                  <a:pt x="12" y="1528"/>
                  <a:pt x="9" y="1530"/>
                  <a:pt x="7" y="15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Freeform 86"/>
          <p:cNvSpPr/>
          <p:nvPr/>
        </p:nvSpPr>
        <p:spPr bwMode="auto">
          <a:xfrm>
            <a:off x="871808" y="4241026"/>
            <a:ext cx="2580479" cy="903308"/>
          </a:xfrm>
          <a:custGeom>
            <a:avLst/>
            <a:gdLst>
              <a:gd name="T0" fmla="*/ 2858 w 2865"/>
              <a:gd name="T1" fmla="*/ 1003 h 1003"/>
              <a:gd name="T2" fmla="*/ 2856 w 2865"/>
              <a:gd name="T3" fmla="*/ 1003 h 1003"/>
              <a:gd name="T4" fmla="*/ 5 w 2865"/>
              <a:gd name="T5" fmla="*/ 13 h 1003"/>
              <a:gd name="T6" fmla="*/ 1 w 2865"/>
              <a:gd name="T7" fmla="*/ 5 h 1003"/>
              <a:gd name="T8" fmla="*/ 9 w 2865"/>
              <a:gd name="T9" fmla="*/ 1 h 1003"/>
              <a:gd name="T10" fmla="*/ 2860 w 2865"/>
              <a:gd name="T11" fmla="*/ 991 h 1003"/>
              <a:gd name="T12" fmla="*/ 2863 w 2865"/>
              <a:gd name="T13" fmla="*/ 999 h 1003"/>
              <a:gd name="T14" fmla="*/ 2858 w 2865"/>
              <a:gd name="T15" fmla="*/ 1003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5" h="1003">
                <a:moveTo>
                  <a:pt x="2858" y="1003"/>
                </a:moveTo>
                <a:cubicBezTo>
                  <a:pt x="2857" y="1003"/>
                  <a:pt x="2856" y="1003"/>
                  <a:pt x="2856" y="100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6" y="0"/>
                  <a:pt x="9" y="1"/>
                </a:cubicBezTo>
                <a:cubicBezTo>
                  <a:pt x="2860" y="991"/>
                  <a:pt x="2860" y="991"/>
                  <a:pt x="2860" y="991"/>
                </a:cubicBezTo>
                <a:cubicBezTo>
                  <a:pt x="2863" y="992"/>
                  <a:pt x="2865" y="996"/>
                  <a:pt x="2863" y="999"/>
                </a:cubicBezTo>
                <a:cubicBezTo>
                  <a:pt x="2863" y="1001"/>
                  <a:pt x="2860" y="1003"/>
                  <a:pt x="2858" y="10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Freeform 87"/>
          <p:cNvSpPr/>
          <p:nvPr/>
        </p:nvSpPr>
        <p:spPr bwMode="auto">
          <a:xfrm>
            <a:off x="3303149" y="2171296"/>
            <a:ext cx="147738" cy="2973038"/>
          </a:xfrm>
          <a:custGeom>
            <a:avLst/>
            <a:gdLst>
              <a:gd name="T0" fmla="*/ 158 w 164"/>
              <a:gd name="T1" fmla="*/ 3301 h 3301"/>
              <a:gd name="T2" fmla="*/ 152 w 164"/>
              <a:gd name="T3" fmla="*/ 3295 h 3301"/>
              <a:gd name="T4" fmla="*/ 0 w 164"/>
              <a:gd name="T5" fmla="*/ 7 h 3301"/>
              <a:gd name="T6" fmla="*/ 6 w 164"/>
              <a:gd name="T7" fmla="*/ 1 h 3301"/>
              <a:gd name="T8" fmla="*/ 12 w 164"/>
              <a:gd name="T9" fmla="*/ 6 h 3301"/>
              <a:gd name="T10" fmla="*/ 164 w 164"/>
              <a:gd name="T11" fmla="*/ 3295 h 3301"/>
              <a:gd name="T12" fmla="*/ 158 w 164"/>
              <a:gd name="T13" fmla="*/ 3301 h 3301"/>
              <a:gd name="T14" fmla="*/ 158 w 164"/>
              <a:gd name="T15" fmla="*/ 3301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3301">
                <a:moveTo>
                  <a:pt x="158" y="3301"/>
                </a:moveTo>
                <a:cubicBezTo>
                  <a:pt x="155" y="3301"/>
                  <a:pt x="152" y="3298"/>
                  <a:pt x="152" y="329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6" y="1"/>
                </a:cubicBezTo>
                <a:cubicBezTo>
                  <a:pt x="9" y="0"/>
                  <a:pt x="12" y="3"/>
                  <a:pt x="12" y="6"/>
                </a:cubicBezTo>
                <a:cubicBezTo>
                  <a:pt x="164" y="3295"/>
                  <a:pt x="164" y="3295"/>
                  <a:pt x="164" y="3295"/>
                </a:cubicBezTo>
                <a:cubicBezTo>
                  <a:pt x="164" y="3298"/>
                  <a:pt x="161" y="3301"/>
                  <a:pt x="158" y="3301"/>
                </a:cubicBezTo>
                <a:cubicBezTo>
                  <a:pt x="158" y="3301"/>
                  <a:pt x="158" y="3301"/>
                  <a:pt x="158" y="3301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Freeform 5"/>
          <p:cNvSpPr/>
          <p:nvPr/>
        </p:nvSpPr>
        <p:spPr bwMode="auto">
          <a:xfrm>
            <a:off x="3747762" y="2649685"/>
            <a:ext cx="505121" cy="797782"/>
          </a:xfrm>
          <a:custGeom>
            <a:avLst/>
            <a:gdLst>
              <a:gd name="T0" fmla="*/ 557 w 561"/>
              <a:gd name="T1" fmla="*/ 886 h 886"/>
              <a:gd name="T2" fmla="*/ 553 w 561"/>
              <a:gd name="T3" fmla="*/ 884 h 886"/>
              <a:gd name="T4" fmla="*/ 1 w 561"/>
              <a:gd name="T5" fmla="*/ 6 h 886"/>
              <a:gd name="T6" fmla="*/ 2 w 561"/>
              <a:gd name="T7" fmla="*/ 1 h 886"/>
              <a:gd name="T8" fmla="*/ 8 w 561"/>
              <a:gd name="T9" fmla="*/ 2 h 886"/>
              <a:gd name="T10" fmla="*/ 560 w 561"/>
              <a:gd name="T11" fmla="*/ 880 h 886"/>
              <a:gd name="T12" fmla="*/ 559 w 561"/>
              <a:gd name="T13" fmla="*/ 886 h 886"/>
              <a:gd name="T14" fmla="*/ 557 w 561"/>
              <a:gd name="T15" fmla="*/ 88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886">
                <a:moveTo>
                  <a:pt x="557" y="886"/>
                </a:moveTo>
                <a:cubicBezTo>
                  <a:pt x="555" y="886"/>
                  <a:pt x="554" y="886"/>
                  <a:pt x="553" y="884"/>
                </a:cubicBezTo>
                <a:cubicBezTo>
                  <a:pt x="1" y="6"/>
                  <a:pt x="1" y="6"/>
                  <a:pt x="1" y="6"/>
                </a:cubicBezTo>
                <a:cubicBezTo>
                  <a:pt x="0" y="5"/>
                  <a:pt x="1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60" y="880"/>
                  <a:pt x="560" y="880"/>
                  <a:pt x="560" y="880"/>
                </a:cubicBezTo>
                <a:cubicBezTo>
                  <a:pt x="561" y="882"/>
                  <a:pt x="561" y="885"/>
                  <a:pt x="559" y="886"/>
                </a:cubicBezTo>
                <a:cubicBezTo>
                  <a:pt x="558" y="886"/>
                  <a:pt x="557" y="886"/>
                  <a:pt x="557" y="88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Freeform 6"/>
          <p:cNvSpPr/>
          <p:nvPr/>
        </p:nvSpPr>
        <p:spPr bwMode="auto">
          <a:xfrm>
            <a:off x="3742134" y="3125258"/>
            <a:ext cx="510749" cy="322209"/>
          </a:xfrm>
          <a:custGeom>
            <a:avLst/>
            <a:gdLst>
              <a:gd name="T0" fmla="*/ 564 w 568"/>
              <a:gd name="T1" fmla="*/ 358 h 358"/>
              <a:gd name="T2" fmla="*/ 562 w 568"/>
              <a:gd name="T3" fmla="*/ 358 h 358"/>
              <a:gd name="T4" fmla="*/ 3 w 568"/>
              <a:gd name="T5" fmla="*/ 8 h 358"/>
              <a:gd name="T6" fmla="*/ 2 w 568"/>
              <a:gd name="T7" fmla="*/ 3 h 358"/>
              <a:gd name="T8" fmla="*/ 7 w 568"/>
              <a:gd name="T9" fmla="*/ 2 h 358"/>
              <a:gd name="T10" fmla="*/ 566 w 568"/>
              <a:gd name="T11" fmla="*/ 351 h 358"/>
              <a:gd name="T12" fmla="*/ 567 w 568"/>
              <a:gd name="T13" fmla="*/ 356 h 358"/>
              <a:gd name="T14" fmla="*/ 564 w 568"/>
              <a:gd name="T15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8" h="358">
                <a:moveTo>
                  <a:pt x="564" y="358"/>
                </a:moveTo>
                <a:cubicBezTo>
                  <a:pt x="563" y="358"/>
                  <a:pt x="562" y="358"/>
                  <a:pt x="562" y="358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5" y="0"/>
                  <a:pt x="7" y="2"/>
                </a:cubicBezTo>
                <a:cubicBezTo>
                  <a:pt x="566" y="351"/>
                  <a:pt x="566" y="351"/>
                  <a:pt x="566" y="351"/>
                </a:cubicBezTo>
                <a:cubicBezTo>
                  <a:pt x="568" y="352"/>
                  <a:pt x="568" y="355"/>
                  <a:pt x="567" y="356"/>
                </a:cubicBezTo>
                <a:cubicBezTo>
                  <a:pt x="566" y="358"/>
                  <a:pt x="565" y="358"/>
                  <a:pt x="564" y="35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Freeform 7"/>
          <p:cNvSpPr/>
          <p:nvPr/>
        </p:nvSpPr>
        <p:spPr bwMode="auto">
          <a:xfrm>
            <a:off x="3743540" y="2649685"/>
            <a:ext cx="12664" cy="484016"/>
          </a:xfrm>
          <a:custGeom>
            <a:avLst/>
            <a:gdLst>
              <a:gd name="T0" fmla="*/ 4 w 15"/>
              <a:gd name="T1" fmla="*/ 537 h 537"/>
              <a:gd name="T2" fmla="*/ 4 w 15"/>
              <a:gd name="T3" fmla="*/ 537 h 537"/>
              <a:gd name="T4" fmla="*/ 0 w 15"/>
              <a:gd name="T5" fmla="*/ 533 h 537"/>
              <a:gd name="T6" fmla="*/ 7 w 15"/>
              <a:gd name="T7" fmla="*/ 4 h 537"/>
              <a:gd name="T8" fmla="*/ 11 w 15"/>
              <a:gd name="T9" fmla="*/ 0 h 537"/>
              <a:gd name="T10" fmla="*/ 11 w 15"/>
              <a:gd name="T11" fmla="*/ 0 h 537"/>
              <a:gd name="T12" fmla="*/ 15 w 15"/>
              <a:gd name="T13" fmla="*/ 4 h 537"/>
              <a:gd name="T14" fmla="*/ 8 w 15"/>
              <a:gd name="T15" fmla="*/ 533 h 537"/>
              <a:gd name="T16" fmla="*/ 4 w 15"/>
              <a:gd name="T17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537">
                <a:moveTo>
                  <a:pt x="4" y="537"/>
                </a:moveTo>
                <a:cubicBezTo>
                  <a:pt x="4" y="537"/>
                  <a:pt x="4" y="537"/>
                  <a:pt x="4" y="537"/>
                </a:cubicBezTo>
                <a:cubicBezTo>
                  <a:pt x="2" y="537"/>
                  <a:pt x="0" y="535"/>
                  <a:pt x="0" y="533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8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5" y="2"/>
                  <a:pt x="15" y="4"/>
                </a:cubicBezTo>
                <a:cubicBezTo>
                  <a:pt x="8" y="533"/>
                  <a:pt x="8" y="533"/>
                  <a:pt x="8" y="533"/>
                </a:cubicBezTo>
                <a:cubicBezTo>
                  <a:pt x="8" y="535"/>
                  <a:pt x="6" y="537"/>
                  <a:pt x="4" y="5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Freeform 8"/>
          <p:cNvSpPr/>
          <p:nvPr/>
        </p:nvSpPr>
        <p:spPr bwMode="auto">
          <a:xfrm>
            <a:off x="2741741" y="3092897"/>
            <a:ext cx="1008835" cy="40804"/>
          </a:xfrm>
          <a:custGeom>
            <a:avLst/>
            <a:gdLst>
              <a:gd name="T0" fmla="*/ 1118 w 1122"/>
              <a:gd name="T1" fmla="*/ 44 h 44"/>
              <a:gd name="T2" fmla="*/ 1118 w 1122"/>
              <a:gd name="T3" fmla="*/ 44 h 44"/>
              <a:gd name="T4" fmla="*/ 4 w 1122"/>
              <a:gd name="T5" fmla="*/ 8 h 44"/>
              <a:gd name="T6" fmla="*/ 0 w 1122"/>
              <a:gd name="T7" fmla="*/ 4 h 44"/>
              <a:gd name="T8" fmla="*/ 4 w 1122"/>
              <a:gd name="T9" fmla="*/ 0 h 44"/>
              <a:gd name="T10" fmla="*/ 1118 w 1122"/>
              <a:gd name="T11" fmla="*/ 36 h 44"/>
              <a:gd name="T12" fmla="*/ 1122 w 1122"/>
              <a:gd name="T13" fmla="*/ 40 h 44"/>
              <a:gd name="T14" fmla="*/ 1118 w 1122"/>
              <a:gd name="T1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2" h="44">
                <a:moveTo>
                  <a:pt x="1118" y="44"/>
                </a:moveTo>
                <a:cubicBezTo>
                  <a:pt x="1118" y="44"/>
                  <a:pt x="1118" y="44"/>
                  <a:pt x="1118" y="44"/>
                </a:cubicBezTo>
                <a:cubicBezTo>
                  <a:pt x="4" y="8"/>
                  <a:pt x="4" y="8"/>
                  <a:pt x="4" y="8"/>
                </a:cubicBezTo>
                <a:cubicBezTo>
                  <a:pt x="1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118" y="36"/>
                  <a:pt x="1118" y="36"/>
                  <a:pt x="1118" y="36"/>
                </a:cubicBezTo>
                <a:cubicBezTo>
                  <a:pt x="1120" y="36"/>
                  <a:pt x="1122" y="38"/>
                  <a:pt x="1122" y="40"/>
                </a:cubicBezTo>
                <a:cubicBezTo>
                  <a:pt x="1122" y="42"/>
                  <a:pt x="1120" y="44"/>
                  <a:pt x="1118" y="4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"/>
          <p:cNvSpPr/>
          <p:nvPr/>
        </p:nvSpPr>
        <p:spPr bwMode="auto">
          <a:xfrm>
            <a:off x="2599632" y="3092897"/>
            <a:ext cx="149144" cy="574065"/>
          </a:xfrm>
          <a:custGeom>
            <a:avLst/>
            <a:gdLst>
              <a:gd name="T0" fmla="*/ 4 w 166"/>
              <a:gd name="T1" fmla="*/ 637 h 637"/>
              <a:gd name="T2" fmla="*/ 4 w 166"/>
              <a:gd name="T3" fmla="*/ 637 h 637"/>
              <a:gd name="T4" fmla="*/ 1 w 166"/>
              <a:gd name="T5" fmla="*/ 632 h 637"/>
              <a:gd name="T6" fmla="*/ 158 w 166"/>
              <a:gd name="T7" fmla="*/ 3 h 637"/>
              <a:gd name="T8" fmla="*/ 163 w 166"/>
              <a:gd name="T9" fmla="*/ 1 h 637"/>
              <a:gd name="T10" fmla="*/ 166 w 166"/>
              <a:gd name="T11" fmla="*/ 5 h 637"/>
              <a:gd name="T12" fmla="*/ 8 w 166"/>
              <a:gd name="T13" fmla="*/ 634 h 637"/>
              <a:gd name="T14" fmla="*/ 4 w 166"/>
              <a:gd name="T15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" h="637">
                <a:moveTo>
                  <a:pt x="4" y="637"/>
                </a:moveTo>
                <a:cubicBezTo>
                  <a:pt x="4" y="637"/>
                  <a:pt x="4" y="637"/>
                  <a:pt x="4" y="637"/>
                </a:cubicBezTo>
                <a:cubicBezTo>
                  <a:pt x="1" y="636"/>
                  <a:pt x="0" y="634"/>
                  <a:pt x="1" y="632"/>
                </a:cubicBezTo>
                <a:cubicBezTo>
                  <a:pt x="158" y="3"/>
                  <a:pt x="158" y="3"/>
                  <a:pt x="158" y="3"/>
                </a:cubicBezTo>
                <a:cubicBezTo>
                  <a:pt x="158" y="1"/>
                  <a:pt x="161" y="0"/>
                  <a:pt x="163" y="1"/>
                </a:cubicBezTo>
                <a:cubicBezTo>
                  <a:pt x="165" y="1"/>
                  <a:pt x="166" y="3"/>
                  <a:pt x="166" y="5"/>
                </a:cubicBezTo>
                <a:cubicBezTo>
                  <a:pt x="8" y="634"/>
                  <a:pt x="8" y="634"/>
                  <a:pt x="8" y="634"/>
                </a:cubicBezTo>
                <a:cubicBezTo>
                  <a:pt x="8" y="636"/>
                  <a:pt x="6" y="637"/>
                  <a:pt x="4" y="6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10"/>
          <p:cNvSpPr/>
          <p:nvPr/>
        </p:nvSpPr>
        <p:spPr bwMode="auto">
          <a:xfrm>
            <a:off x="2444859" y="2981742"/>
            <a:ext cx="161808" cy="685220"/>
          </a:xfrm>
          <a:custGeom>
            <a:avLst/>
            <a:gdLst>
              <a:gd name="T0" fmla="*/ 176 w 181"/>
              <a:gd name="T1" fmla="*/ 761 h 761"/>
              <a:gd name="T2" fmla="*/ 173 w 181"/>
              <a:gd name="T3" fmla="*/ 758 h 761"/>
              <a:gd name="T4" fmla="*/ 1 w 181"/>
              <a:gd name="T5" fmla="*/ 5 h 761"/>
              <a:gd name="T6" fmla="*/ 4 w 181"/>
              <a:gd name="T7" fmla="*/ 0 h 761"/>
              <a:gd name="T8" fmla="*/ 8 w 181"/>
              <a:gd name="T9" fmla="*/ 3 h 761"/>
              <a:gd name="T10" fmla="*/ 180 w 181"/>
              <a:gd name="T11" fmla="*/ 756 h 761"/>
              <a:gd name="T12" fmla="*/ 177 w 181"/>
              <a:gd name="T13" fmla="*/ 761 h 761"/>
              <a:gd name="T14" fmla="*/ 176 w 181"/>
              <a:gd name="T15" fmla="*/ 76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761">
                <a:moveTo>
                  <a:pt x="176" y="761"/>
                </a:moveTo>
                <a:cubicBezTo>
                  <a:pt x="175" y="761"/>
                  <a:pt x="173" y="760"/>
                  <a:pt x="173" y="758"/>
                </a:cubicBezTo>
                <a:cubicBezTo>
                  <a:pt x="1" y="5"/>
                  <a:pt x="1" y="5"/>
                  <a:pt x="1" y="5"/>
                </a:cubicBezTo>
                <a:cubicBezTo>
                  <a:pt x="0" y="3"/>
                  <a:pt x="1" y="1"/>
                  <a:pt x="4" y="0"/>
                </a:cubicBezTo>
                <a:cubicBezTo>
                  <a:pt x="6" y="0"/>
                  <a:pt x="8" y="1"/>
                  <a:pt x="8" y="3"/>
                </a:cubicBezTo>
                <a:cubicBezTo>
                  <a:pt x="180" y="756"/>
                  <a:pt x="180" y="756"/>
                  <a:pt x="180" y="756"/>
                </a:cubicBezTo>
                <a:cubicBezTo>
                  <a:pt x="181" y="758"/>
                  <a:pt x="180" y="760"/>
                  <a:pt x="177" y="761"/>
                </a:cubicBezTo>
                <a:cubicBezTo>
                  <a:pt x="177" y="761"/>
                  <a:pt x="177" y="761"/>
                  <a:pt x="176" y="7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11"/>
          <p:cNvSpPr/>
          <p:nvPr/>
        </p:nvSpPr>
        <p:spPr bwMode="auto">
          <a:xfrm>
            <a:off x="1782152" y="3658520"/>
            <a:ext cx="824515" cy="144924"/>
          </a:xfrm>
          <a:custGeom>
            <a:avLst/>
            <a:gdLst>
              <a:gd name="T0" fmla="*/ 5 w 917"/>
              <a:gd name="T1" fmla="*/ 161 h 161"/>
              <a:gd name="T2" fmla="*/ 1 w 917"/>
              <a:gd name="T3" fmla="*/ 158 h 161"/>
              <a:gd name="T4" fmla="*/ 4 w 917"/>
              <a:gd name="T5" fmla="*/ 153 h 161"/>
              <a:gd name="T6" fmla="*/ 912 w 917"/>
              <a:gd name="T7" fmla="*/ 1 h 161"/>
              <a:gd name="T8" fmla="*/ 916 w 917"/>
              <a:gd name="T9" fmla="*/ 4 h 161"/>
              <a:gd name="T10" fmla="*/ 913 w 917"/>
              <a:gd name="T11" fmla="*/ 9 h 161"/>
              <a:gd name="T12" fmla="*/ 5 w 917"/>
              <a:gd name="T13" fmla="*/ 161 h 161"/>
              <a:gd name="T14" fmla="*/ 5 w 917"/>
              <a:gd name="T1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" h="161">
                <a:moveTo>
                  <a:pt x="5" y="161"/>
                </a:moveTo>
                <a:cubicBezTo>
                  <a:pt x="3" y="161"/>
                  <a:pt x="1" y="160"/>
                  <a:pt x="1" y="158"/>
                </a:cubicBezTo>
                <a:cubicBezTo>
                  <a:pt x="0" y="155"/>
                  <a:pt x="2" y="153"/>
                  <a:pt x="4" y="153"/>
                </a:cubicBezTo>
                <a:cubicBezTo>
                  <a:pt x="912" y="1"/>
                  <a:pt x="912" y="1"/>
                  <a:pt x="912" y="1"/>
                </a:cubicBezTo>
                <a:cubicBezTo>
                  <a:pt x="914" y="0"/>
                  <a:pt x="916" y="2"/>
                  <a:pt x="916" y="4"/>
                </a:cubicBezTo>
                <a:cubicBezTo>
                  <a:pt x="917" y="6"/>
                  <a:pt x="915" y="8"/>
                  <a:pt x="913" y="9"/>
                </a:cubicBezTo>
                <a:cubicBezTo>
                  <a:pt x="5" y="161"/>
                  <a:pt x="5" y="161"/>
                  <a:pt x="5" y="161"/>
                </a:cubicBezTo>
                <a:cubicBezTo>
                  <a:pt x="5" y="161"/>
                  <a:pt x="5" y="161"/>
                  <a:pt x="5" y="1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12"/>
          <p:cNvSpPr/>
          <p:nvPr/>
        </p:nvSpPr>
        <p:spPr bwMode="auto">
          <a:xfrm>
            <a:off x="2444859" y="2228986"/>
            <a:ext cx="339093" cy="759792"/>
          </a:xfrm>
          <a:custGeom>
            <a:avLst/>
            <a:gdLst>
              <a:gd name="T0" fmla="*/ 5 w 378"/>
              <a:gd name="T1" fmla="*/ 845 h 845"/>
              <a:gd name="T2" fmla="*/ 3 w 378"/>
              <a:gd name="T3" fmla="*/ 845 h 845"/>
              <a:gd name="T4" fmla="*/ 1 w 378"/>
              <a:gd name="T5" fmla="*/ 840 h 845"/>
              <a:gd name="T6" fmla="*/ 369 w 378"/>
              <a:gd name="T7" fmla="*/ 3 h 845"/>
              <a:gd name="T8" fmla="*/ 375 w 378"/>
              <a:gd name="T9" fmla="*/ 1 h 845"/>
              <a:gd name="T10" fmla="*/ 377 w 378"/>
              <a:gd name="T11" fmla="*/ 6 h 845"/>
              <a:gd name="T12" fmla="*/ 8 w 378"/>
              <a:gd name="T13" fmla="*/ 843 h 845"/>
              <a:gd name="T14" fmla="*/ 5 w 378"/>
              <a:gd name="T15" fmla="*/ 845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845">
                <a:moveTo>
                  <a:pt x="5" y="845"/>
                </a:moveTo>
                <a:cubicBezTo>
                  <a:pt x="4" y="845"/>
                  <a:pt x="3" y="845"/>
                  <a:pt x="3" y="845"/>
                </a:cubicBezTo>
                <a:cubicBezTo>
                  <a:pt x="1" y="844"/>
                  <a:pt x="0" y="842"/>
                  <a:pt x="1" y="840"/>
                </a:cubicBezTo>
                <a:cubicBezTo>
                  <a:pt x="369" y="3"/>
                  <a:pt x="369" y="3"/>
                  <a:pt x="369" y="3"/>
                </a:cubicBezTo>
                <a:cubicBezTo>
                  <a:pt x="370" y="1"/>
                  <a:pt x="373" y="0"/>
                  <a:pt x="375" y="1"/>
                </a:cubicBezTo>
                <a:cubicBezTo>
                  <a:pt x="377" y="1"/>
                  <a:pt x="378" y="4"/>
                  <a:pt x="377" y="6"/>
                </a:cubicBezTo>
                <a:cubicBezTo>
                  <a:pt x="8" y="843"/>
                  <a:pt x="8" y="843"/>
                  <a:pt x="8" y="843"/>
                </a:cubicBezTo>
                <a:cubicBezTo>
                  <a:pt x="8" y="844"/>
                  <a:pt x="6" y="845"/>
                  <a:pt x="5" y="84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13"/>
          <p:cNvSpPr/>
          <p:nvPr/>
        </p:nvSpPr>
        <p:spPr bwMode="auto">
          <a:xfrm>
            <a:off x="1856724" y="2228986"/>
            <a:ext cx="927228" cy="156180"/>
          </a:xfrm>
          <a:custGeom>
            <a:avLst/>
            <a:gdLst>
              <a:gd name="T0" fmla="*/ 5 w 1030"/>
              <a:gd name="T1" fmla="*/ 174 h 174"/>
              <a:gd name="T2" fmla="*/ 1 w 1030"/>
              <a:gd name="T3" fmla="*/ 170 h 174"/>
              <a:gd name="T4" fmla="*/ 4 w 1030"/>
              <a:gd name="T5" fmla="*/ 166 h 174"/>
              <a:gd name="T6" fmla="*/ 1025 w 1030"/>
              <a:gd name="T7" fmla="*/ 0 h 174"/>
              <a:gd name="T8" fmla="*/ 1030 w 1030"/>
              <a:gd name="T9" fmla="*/ 4 h 174"/>
              <a:gd name="T10" fmla="*/ 1027 w 1030"/>
              <a:gd name="T11" fmla="*/ 8 h 174"/>
              <a:gd name="T12" fmla="*/ 5 w 1030"/>
              <a:gd name="T13" fmla="*/ 174 h 174"/>
              <a:gd name="T14" fmla="*/ 5 w 1030"/>
              <a:gd name="T15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0" h="174">
                <a:moveTo>
                  <a:pt x="5" y="174"/>
                </a:moveTo>
                <a:cubicBezTo>
                  <a:pt x="3" y="174"/>
                  <a:pt x="1" y="172"/>
                  <a:pt x="1" y="170"/>
                </a:cubicBezTo>
                <a:cubicBezTo>
                  <a:pt x="0" y="168"/>
                  <a:pt x="2" y="166"/>
                  <a:pt x="4" y="166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028" y="0"/>
                  <a:pt x="1030" y="1"/>
                  <a:pt x="1030" y="4"/>
                </a:cubicBezTo>
                <a:cubicBezTo>
                  <a:pt x="1030" y="6"/>
                  <a:pt x="1029" y="8"/>
                  <a:pt x="1027" y="8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4"/>
                  <a:pt x="5" y="174"/>
                  <a:pt x="5" y="17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Freeform 14"/>
          <p:cNvSpPr/>
          <p:nvPr/>
        </p:nvSpPr>
        <p:spPr bwMode="auto">
          <a:xfrm>
            <a:off x="1856724" y="2376722"/>
            <a:ext cx="595171" cy="612055"/>
          </a:xfrm>
          <a:custGeom>
            <a:avLst/>
            <a:gdLst>
              <a:gd name="T0" fmla="*/ 658 w 662"/>
              <a:gd name="T1" fmla="*/ 680 h 680"/>
              <a:gd name="T2" fmla="*/ 655 w 662"/>
              <a:gd name="T3" fmla="*/ 679 h 680"/>
              <a:gd name="T4" fmla="*/ 2 w 662"/>
              <a:gd name="T5" fmla="*/ 7 h 680"/>
              <a:gd name="T6" fmla="*/ 2 w 662"/>
              <a:gd name="T7" fmla="*/ 2 h 680"/>
              <a:gd name="T8" fmla="*/ 8 w 662"/>
              <a:gd name="T9" fmla="*/ 2 h 680"/>
              <a:gd name="T10" fmla="*/ 660 w 662"/>
              <a:gd name="T11" fmla="*/ 673 h 680"/>
              <a:gd name="T12" fmla="*/ 660 w 662"/>
              <a:gd name="T13" fmla="*/ 679 h 680"/>
              <a:gd name="T14" fmla="*/ 658 w 662"/>
              <a:gd name="T15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2" h="680">
                <a:moveTo>
                  <a:pt x="658" y="680"/>
                </a:moveTo>
                <a:cubicBezTo>
                  <a:pt x="656" y="680"/>
                  <a:pt x="655" y="680"/>
                  <a:pt x="655" y="679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660" y="673"/>
                  <a:pt x="660" y="673"/>
                  <a:pt x="660" y="673"/>
                </a:cubicBezTo>
                <a:cubicBezTo>
                  <a:pt x="662" y="675"/>
                  <a:pt x="662" y="678"/>
                  <a:pt x="660" y="679"/>
                </a:cubicBezTo>
                <a:cubicBezTo>
                  <a:pt x="660" y="680"/>
                  <a:pt x="659" y="680"/>
                  <a:pt x="658" y="6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15"/>
          <p:cNvSpPr/>
          <p:nvPr/>
        </p:nvSpPr>
        <p:spPr bwMode="auto">
          <a:xfrm>
            <a:off x="1858131" y="2378130"/>
            <a:ext cx="39397" cy="413665"/>
          </a:xfrm>
          <a:custGeom>
            <a:avLst/>
            <a:gdLst>
              <a:gd name="T0" fmla="*/ 40 w 44"/>
              <a:gd name="T1" fmla="*/ 459 h 459"/>
              <a:gd name="T2" fmla="*/ 36 w 44"/>
              <a:gd name="T3" fmla="*/ 455 h 459"/>
              <a:gd name="T4" fmla="*/ 0 w 44"/>
              <a:gd name="T5" fmla="*/ 4 h 459"/>
              <a:gd name="T6" fmla="*/ 3 w 44"/>
              <a:gd name="T7" fmla="*/ 0 h 459"/>
              <a:gd name="T8" fmla="*/ 8 w 44"/>
              <a:gd name="T9" fmla="*/ 3 h 459"/>
              <a:gd name="T10" fmla="*/ 44 w 44"/>
              <a:gd name="T11" fmla="*/ 454 h 459"/>
              <a:gd name="T12" fmla="*/ 40 w 44"/>
              <a:gd name="T13" fmla="*/ 459 h 459"/>
              <a:gd name="T14" fmla="*/ 40 w 44"/>
              <a:gd name="T15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59">
                <a:moveTo>
                  <a:pt x="40" y="459"/>
                </a:moveTo>
                <a:cubicBezTo>
                  <a:pt x="38" y="459"/>
                  <a:pt x="36" y="457"/>
                  <a:pt x="36" y="45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6" y="0"/>
                  <a:pt x="7" y="1"/>
                  <a:pt x="8" y="3"/>
                </a:cubicBezTo>
                <a:cubicBezTo>
                  <a:pt x="44" y="454"/>
                  <a:pt x="44" y="454"/>
                  <a:pt x="44" y="454"/>
                </a:cubicBezTo>
                <a:cubicBezTo>
                  <a:pt x="44" y="457"/>
                  <a:pt x="42" y="459"/>
                  <a:pt x="40" y="459"/>
                </a:cubicBezTo>
                <a:cubicBezTo>
                  <a:pt x="40" y="459"/>
                  <a:pt x="40" y="459"/>
                  <a:pt x="40" y="45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Freeform 16"/>
          <p:cNvSpPr/>
          <p:nvPr/>
        </p:nvSpPr>
        <p:spPr bwMode="auto">
          <a:xfrm>
            <a:off x="1889085" y="2783352"/>
            <a:ext cx="562809" cy="205425"/>
          </a:xfrm>
          <a:custGeom>
            <a:avLst/>
            <a:gdLst>
              <a:gd name="T0" fmla="*/ 622 w 626"/>
              <a:gd name="T1" fmla="*/ 229 h 229"/>
              <a:gd name="T2" fmla="*/ 620 w 626"/>
              <a:gd name="T3" fmla="*/ 229 h 229"/>
              <a:gd name="T4" fmla="*/ 4 w 626"/>
              <a:gd name="T5" fmla="*/ 9 h 229"/>
              <a:gd name="T6" fmla="*/ 1 w 626"/>
              <a:gd name="T7" fmla="*/ 3 h 229"/>
              <a:gd name="T8" fmla="*/ 6 w 626"/>
              <a:gd name="T9" fmla="*/ 1 h 229"/>
              <a:gd name="T10" fmla="*/ 623 w 626"/>
              <a:gd name="T11" fmla="*/ 221 h 229"/>
              <a:gd name="T12" fmla="*/ 625 w 626"/>
              <a:gd name="T13" fmla="*/ 227 h 229"/>
              <a:gd name="T14" fmla="*/ 622 w 626"/>
              <a:gd name="T15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6" h="229">
                <a:moveTo>
                  <a:pt x="622" y="229"/>
                </a:moveTo>
                <a:cubicBezTo>
                  <a:pt x="621" y="229"/>
                  <a:pt x="621" y="229"/>
                  <a:pt x="620" y="229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623" y="221"/>
                  <a:pt x="623" y="221"/>
                  <a:pt x="623" y="221"/>
                </a:cubicBezTo>
                <a:cubicBezTo>
                  <a:pt x="625" y="222"/>
                  <a:pt x="626" y="224"/>
                  <a:pt x="625" y="227"/>
                </a:cubicBezTo>
                <a:cubicBezTo>
                  <a:pt x="625" y="228"/>
                  <a:pt x="623" y="229"/>
                  <a:pt x="622" y="22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Freeform 17"/>
          <p:cNvSpPr/>
          <p:nvPr/>
        </p:nvSpPr>
        <p:spPr bwMode="auto">
          <a:xfrm>
            <a:off x="1707580" y="2981742"/>
            <a:ext cx="744315" cy="517784"/>
          </a:xfrm>
          <a:custGeom>
            <a:avLst/>
            <a:gdLst>
              <a:gd name="T0" fmla="*/ 5 w 828"/>
              <a:gd name="T1" fmla="*/ 575 h 575"/>
              <a:gd name="T2" fmla="*/ 1 w 828"/>
              <a:gd name="T3" fmla="*/ 573 h 575"/>
              <a:gd name="T4" fmla="*/ 2 w 828"/>
              <a:gd name="T5" fmla="*/ 567 h 575"/>
              <a:gd name="T6" fmla="*/ 821 w 828"/>
              <a:gd name="T7" fmla="*/ 1 h 575"/>
              <a:gd name="T8" fmla="*/ 827 w 828"/>
              <a:gd name="T9" fmla="*/ 2 h 575"/>
              <a:gd name="T10" fmla="*/ 826 w 828"/>
              <a:gd name="T11" fmla="*/ 8 h 575"/>
              <a:gd name="T12" fmla="*/ 7 w 828"/>
              <a:gd name="T13" fmla="*/ 574 h 575"/>
              <a:gd name="T14" fmla="*/ 5 w 828"/>
              <a:gd name="T15" fmla="*/ 575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8" h="575">
                <a:moveTo>
                  <a:pt x="5" y="575"/>
                </a:moveTo>
                <a:cubicBezTo>
                  <a:pt x="3" y="575"/>
                  <a:pt x="2" y="574"/>
                  <a:pt x="1" y="573"/>
                </a:cubicBezTo>
                <a:cubicBezTo>
                  <a:pt x="0" y="571"/>
                  <a:pt x="1" y="569"/>
                  <a:pt x="2" y="567"/>
                </a:cubicBezTo>
                <a:cubicBezTo>
                  <a:pt x="821" y="1"/>
                  <a:pt x="821" y="1"/>
                  <a:pt x="821" y="1"/>
                </a:cubicBezTo>
                <a:cubicBezTo>
                  <a:pt x="823" y="0"/>
                  <a:pt x="826" y="0"/>
                  <a:pt x="827" y="2"/>
                </a:cubicBezTo>
                <a:cubicBezTo>
                  <a:pt x="828" y="4"/>
                  <a:pt x="828" y="6"/>
                  <a:pt x="826" y="8"/>
                </a:cubicBezTo>
                <a:cubicBezTo>
                  <a:pt x="7" y="574"/>
                  <a:pt x="7" y="574"/>
                  <a:pt x="7" y="574"/>
                </a:cubicBezTo>
                <a:cubicBezTo>
                  <a:pt x="6" y="574"/>
                  <a:pt x="5" y="575"/>
                  <a:pt x="5" y="5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Freeform 18"/>
          <p:cNvSpPr/>
          <p:nvPr/>
        </p:nvSpPr>
        <p:spPr bwMode="auto">
          <a:xfrm>
            <a:off x="1782152" y="2981742"/>
            <a:ext cx="669742" cy="821701"/>
          </a:xfrm>
          <a:custGeom>
            <a:avLst/>
            <a:gdLst>
              <a:gd name="T0" fmla="*/ 5 w 745"/>
              <a:gd name="T1" fmla="*/ 913 h 913"/>
              <a:gd name="T2" fmla="*/ 2 w 745"/>
              <a:gd name="T3" fmla="*/ 912 h 913"/>
              <a:gd name="T4" fmla="*/ 2 w 745"/>
              <a:gd name="T5" fmla="*/ 906 h 913"/>
              <a:gd name="T6" fmla="*/ 737 w 745"/>
              <a:gd name="T7" fmla="*/ 2 h 913"/>
              <a:gd name="T8" fmla="*/ 743 w 745"/>
              <a:gd name="T9" fmla="*/ 1 h 913"/>
              <a:gd name="T10" fmla="*/ 744 w 745"/>
              <a:gd name="T11" fmla="*/ 7 h 913"/>
              <a:gd name="T12" fmla="*/ 8 w 745"/>
              <a:gd name="T13" fmla="*/ 911 h 913"/>
              <a:gd name="T14" fmla="*/ 5 w 745"/>
              <a:gd name="T15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5" h="913">
                <a:moveTo>
                  <a:pt x="5" y="913"/>
                </a:moveTo>
                <a:cubicBezTo>
                  <a:pt x="4" y="913"/>
                  <a:pt x="3" y="913"/>
                  <a:pt x="2" y="912"/>
                </a:cubicBezTo>
                <a:cubicBezTo>
                  <a:pt x="1" y="911"/>
                  <a:pt x="0" y="908"/>
                  <a:pt x="2" y="906"/>
                </a:cubicBezTo>
                <a:cubicBezTo>
                  <a:pt x="737" y="2"/>
                  <a:pt x="737" y="2"/>
                  <a:pt x="737" y="2"/>
                </a:cubicBezTo>
                <a:cubicBezTo>
                  <a:pt x="739" y="0"/>
                  <a:pt x="741" y="0"/>
                  <a:pt x="743" y="1"/>
                </a:cubicBezTo>
                <a:cubicBezTo>
                  <a:pt x="745" y="3"/>
                  <a:pt x="745" y="5"/>
                  <a:pt x="744" y="7"/>
                </a:cubicBezTo>
                <a:cubicBezTo>
                  <a:pt x="8" y="911"/>
                  <a:pt x="8" y="911"/>
                  <a:pt x="8" y="911"/>
                </a:cubicBezTo>
                <a:cubicBezTo>
                  <a:pt x="7" y="912"/>
                  <a:pt x="6" y="913"/>
                  <a:pt x="5" y="91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Freeform 19"/>
          <p:cNvSpPr/>
          <p:nvPr/>
        </p:nvSpPr>
        <p:spPr bwMode="auto">
          <a:xfrm>
            <a:off x="505983" y="2783352"/>
            <a:ext cx="1391545" cy="251857"/>
          </a:xfrm>
          <a:custGeom>
            <a:avLst/>
            <a:gdLst>
              <a:gd name="T0" fmla="*/ 5 w 1548"/>
              <a:gd name="T1" fmla="*/ 280 h 280"/>
              <a:gd name="T2" fmla="*/ 1 w 1548"/>
              <a:gd name="T3" fmla="*/ 276 h 280"/>
              <a:gd name="T4" fmla="*/ 4 w 1548"/>
              <a:gd name="T5" fmla="*/ 272 h 280"/>
              <a:gd name="T6" fmla="*/ 1543 w 1548"/>
              <a:gd name="T7" fmla="*/ 1 h 280"/>
              <a:gd name="T8" fmla="*/ 1548 w 1548"/>
              <a:gd name="T9" fmla="*/ 4 h 280"/>
              <a:gd name="T10" fmla="*/ 1545 w 1548"/>
              <a:gd name="T11" fmla="*/ 9 h 280"/>
              <a:gd name="T12" fmla="*/ 5 w 1548"/>
              <a:gd name="T13" fmla="*/ 280 h 280"/>
              <a:gd name="T14" fmla="*/ 5 w 1548"/>
              <a:gd name="T15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8" h="280">
                <a:moveTo>
                  <a:pt x="5" y="280"/>
                </a:moveTo>
                <a:cubicBezTo>
                  <a:pt x="3" y="280"/>
                  <a:pt x="1" y="278"/>
                  <a:pt x="1" y="276"/>
                </a:cubicBezTo>
                <a:cubicBezTo>
                  <a:pt x="0" y="274"/>
                  <a:pt x="2" y="272"/>
                  <a:pt x="4" y="272"/>
                </a:cubicBezTo>
                <a:cubicBezTo>
                  <a:pt x="1543" y="1"/>
                  <a:pt x="1543" y="1"/>
                  <a:pt x="1543" y="1"/>
                </a:cubicBezTo>
                <a:cubicBezTo>
                  <a:pt x="1545" y="0"/>
                  <a:pt x="1548" y="2"/>
                  <a:pt x="1548" y="4"/>
                </a:cubicBezTo>
                <a:cubicBezTo>
                  <a:pt x="1548" y="6"/>
                  <a:pt x="1547" y="8"/>
                  <a:pt x="1545" y="9"/>
                </a:cubicBezTo>
                <a:cubicBezTo>
                  <a:pt x="5" y="280"/>
                  <a:pt x="5" y="280"/>
                  <a:pt x="5" y="280"/>
                </a:cubicBezTo>
                <a:cubicBezTo>
                  <a:pt x="5" y="280"/>
                  <a:pt x="5" y="280"/>
                  <a:pt x="5" y="2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Freeform 20"/>
          <p:cNvSpPr/>
          <p:nvPr/>
        </p:nvSpPr>
        <p:spPr bwMode="auto">
          <a:xfrm>
            <a:off x="505983" y="3026767"/>
            <a:ext cx="1210039" cy="472760"/>
          </a:xfrm>
          <a:custGeom>
            <a:avLst/>
            <a:gdLst>
              <a:gd name="T0" fmla="*/ 1342 w 1346"/>
              <a:gd name="T1" fmla="*/ 525 h 525"/>
              <a:gd name="T2" fmla="*/ 1340 w 1346"/>
              <a:gd name="T3" fmla="*/ 524 h 525"/>
              <a:gd name="T4" fmla="*/ 3 w 1346"/>
              <a:gd name="T5" fmla="*/ 8 h 525"/>
              <a:gd name="T6" fmla="*/ 1 w 1346"/>
              <a:gd name="T7" fmla="*/ 3 h 525"/>
              <a:gd name="T8" fmla="*/ 6 w 1346"/>
              <a:gd name="T9" fmla="*/ 1 h 525"/>
              <a:gd name="T10" fmla="*/ 1343 w 1346"/>
              <a:gd name="T11" fmla="*/ 517 h 525"/>
              <a:gd name="T12" fmla="*/ 1345 w 1346"/>
              <a:gd name="T13" fmla="*/ 522 h 525"/>
              <a:gd name="T14" fmla="*/ 1342 w 1346"/>
              <a:gd name="T15" fmla="*/ 52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6" h="525">
                <a:moveTo>
                  <a:pt x="1342" y="525"/>
                </a:moveTo>
                <a:cubicBezTo>
                  <a:pt x="1341" y="525"/>
                  <a:pt x="1341" y="525"/>
                  <a:pt x="1340" y="52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1343" y="517"/>
                  <a:pt x="1343" y="517"/>
                  <a:pt x="1343" y="517"/>
                </a:cubicBezTo>
                <a:cubicBezTo>
                  <a:pt x="1345" y="518"/>
                  <a:pt x="1346" y="520"/>
                  <a:pt x="1345" y="522"/>
                </a:cubicBezTo>
                <a:cubicBezTo>
                  <a:pt x="1345" y="524"/>
                  <a:pt x="1343" y="525"/>
                  <a:pt x="1342" y="5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Freeform 21"/>
          <p:cNvSpPr/>
          <p:nvPr/>
        </p:nvSpPr>
        <p:spPr bwMode="auto">
          <a:xfrm>
            <a:off x="1707579" y="3491085"/>
            <a:ext cx="83015" cy="312359"/>
          </a:xfrm>
          <a:custGeom>
            <a:avLst/>
            <a:gdLst>
              <a:gd name="T0" fmla="*/ 88 w 92"/>
              <a:gd name="T1" fmla="*/ 347 h 347"/>
              <a:gd name="T2" fmla="*/ 84 w 92"/>
              <a:gd name="T3" fmla="*/ 344 h 347"/>
              <a:gd name="T4" fmla="*/ 1 w 92"/>
              <a:gd name="T5" fmla="*/ 6 h 347"/>
              <a:gd name="T6" fmla="*/ 4 w 92"/>
              <a:gd name="T7" fmla="*/ 1 h 347"/>
              <a:gd name="T8" fmla="*/ 8 w 92"/>
              <a:gd name="T9" fmla="*/ 4 h 347"/>
              <a:gd name="T10" fmla="*/ 92 w 92"/>
              <a:gd name="T11" fmla="*/ 342 h 347"/>
              <a:gd name="T12" fmla="*/ 89 w 92"/>
              <a:gd name="T13" fmla="*/ 347 h 347"/>
              <a:gd name="T14" fmla="*/ 88 w 92"/>
              <a:gd name="T15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347">
                <a:moveTo>
                  <a:pt x="88" y="347"/>
                </a:moveTo>
                <a:cubicBezTo>
                  <a:pt x="86" y="347"/>
                  <a:pt x="84" y="346"/>
                  <a:pt x="84" y="344"/>
                </a:cubicBezTo>
                <a:cubicBezTo>
                  <a:pt x="1" y="6"/>
                  <a:pt x="1" y="6"/>
                  <a:pt x="1" y="6"/>
                </a:cubicBezTo>
                <a:cubicBezTo>
                  <a:pt x="0" y="3"/>
                  <a:pt x="1" y="1"/>
                  <a:pt x="4" y="1"/>
                </a:cubicBezTo>
                <a:cubicBezTo>
                  <a:pt x="6" y="0"/>
                  <a:pt x="8" y="2"/>
                  <a:pt x="8" y="4"/>
                </a:cubicBezTo>
                <a:cubicBezTo>
                  <a:pt x="92" y="342"/>
                  <a:pt x="92" y="342"/>
                  <a:pt x="92" y="342"/>
                </a:cubicBezTo>
                <a:cubicBezTo>
                  <a:pt x="92" y="344"/>
                  <a:pt x="91" y="346"/>
                  <a:pt x="89" y="347"/>
                </a:cubicBezTo>
                <a:cubicBezTo>
                  <a:pt x="88" y="347"/>
                  <a:pt x="88" y="347"/>
                  <a:pt x="88" y="34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Freeform 22"/>
          <p:cNvSpPr/>
          <p:nvPr/>
        </p:nvSpPr>
        <p:spPr bwMode="auto">
          <a:xfrm>
            <a:off x="2775508" y="2228986"/>
            <a:ext cx="517784" cy="401002"/>
          </a:xfrm>
          <a:custGeom>
            <a:avLst/>
            <a:gdLst>
              <a:gd name="T0" fmla="*/ 572 w 576"/>
              <a:gd name="T1" fmla="*/ 446 h 446"/>
              <a:gd name="T2" fmla="*/ 569 w 576"/>
              <a:gd name="T3" fmla="*/ 445 h 446"/>
              <a:gd name="T4" fmla="*/ 3 w 576"/>
              <a:gd name="T5" fmla="*/ 7 h 446"/>
              <a:gd name="T6" fmla="*/ 2 w 576"/>
              <a:gd name="T7" fmla="*/ 2 h 446"/>
              <a:gd name="T8" fmla="*/ 7 w 576"/>
              <a:gd name="T9" fmla="*/ 1 h 446"/>
              <a:gd name="T10" fmla="*/ 574 w 576"/>
              <a:gd name="T11" fmla="*/ 439 h 446"/>
              <a:gd name="T12" fmla="*/ 575 w 576"/>
              <a:gd name="T13" fmla="*/ 444 h 446"/>
              <a:gd name="T14" fmla="*/ 572 w 576"/>
              <a:gd name="T15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" h="446">
                <a:moveTo>
                  <a:pt x="572" y="446"/>
                </a:moveTo>
                <a:cubicBezTo>
                  <a:pt x="571" y="446"/>
                  <a:pt x="570" y="446"/>
                  <a:pt x="569" y="445"/>
                </a:cubicBezTo>
                <a:cubicBezTo>
                  <a:pt x="3" y="7"/>
                  <a:pt x="3" y="7"/>
                  <a:pt x="3" y="7"/>
                </a:cubicBezTo>
                <a:cubicBezTo>
                  <a:pt x="1" y="6"/>
                  <a:pt x="0" y="4"/>
                  <a:pt x="2" y="2"/>
                </a:cubicBezTo>
                <a:cubicBezTo>
                  <a:pt x="3" y="0"/>
                  <a:pt x="6" y="0"/>
                  <a:pt x="7" y="1"/>
                </a:cubicBezTo>
                <a:cubicBezTo>
                  <a:pt x="574" y="439"/>
                  <a:pt x="574" y="439"/>
                  <a:pt x="574" y="439"/>
                </a:cubicBezTo>
                <a:cubicBezTo>
                  <a:pt x="576" y="440"/>
                  <a:pt x="576" y="443"/>
                  <a:pt x="575" y="444"/>
                </a:cubicBezTo>
                <a:cubicBezTo>
                  <a:pt x="574" y="445"/>
                  <a:pt x="573" y="446"/>
                  <a:pt x="572" y="4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Freeform 23"/>
          <p:cNvSpPr/>
          <p:nvPr/>
        </p:nvSpPr>
        <p:spPr bwMode="auto">
          <a:xfrm>
            <a:off x="2740333" y="2621544"/>
            <a:ext cx="552960" cy="479795"/>
          </a:xfrm>
          <a:custGeom>
            <a:avLst/>
            <a:gdLst>
              <a:gd name="T0" fmla="*/ 5 w 615"/>
              <a:gd name="T1" fmla="*/ 532 h 532"/>
              <a:gd name="T2" fmla="*/ 2 w 615"/>
              <a:gd name="T3" fmla="*/ 531 h 532"/>
              <a:gd name="T4" fmla="*/ 2 w 615"/>
              <a:gd name="T5" fmla="*/ 525 h 532"/>
              <a:gd name="T6" fmla="*/ 608 w 615"/>
              <a:gd name="T7" fmla="*/ 2 h 532"/>
              <a:gd name="T8" fmla="*/ 614 w 615"/>
              <a:gd name="T9" fmla="*/ 2 h 532"/>
              <a:gd name="T10" fmla="*/ 613 w 615"/>
              <a:gd name="T11" fmla="*/ 8 h 532"/>
              <a:gd name="T12" fmla="*/ 7 w 615"/>
              <a:gd name="T13" fmla="*/ 531 h 532"/>
              <a:gd name="T14" fmla="*/ 5 w 615"/>
              <a:gd name="T15" fmla="*/ 53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532">
                <a:moveTo>
                  <a:pt x="5" y="532"/>
                </a:moveTo>
                <a:cubicBezTo>
                  <a:pt x="4" y="532"/>
                  <a:pt x="2" y="532"/>
                  <a:pt x="2" y="531"/>
                </a:cubicBezTo>
                <a:cubicBezTo>
                  <a:pt x="0" y="529"/>
                  <a:pt x="0" y="527"/>
                  <a:pt x="2" y="525"/>
                </a:cubicBezTo>
                <a:cubicBezTo>
                  <a:pt x="608" y="2"/>
                  <a:pt x="608" y="2"/>
                  <a:pt x="608" y="2"/>
                </a:cubicBezTo>
                <a:cubicBezTo>
                  <a:pt x="610" y="0"/>
                  <a:pt x="612" y="1"/>
                  <a:pt x="614" y="2"/>
                </a:cubicBezTo>
                <a:cubicBezTo>
                  <a:pt x="615" y="4"/>
                  <a:pt x="615" y="6"/>
                  <a:pt x="613" y="8"/>
                </a:cubicBezTo>
                <a:cubicBezTo>
                  <a:pt x="7" y="531"/>
                  <a:pt x="7" y="531"/>
                  <a:pt x="7" y="531"/>
                </a:cubicBezTo>
                <a:cubicBezTo>
                  <a:pt x="7" y="532"/>
                  <a:pt x="6" y="532"/>
                  <a:pt x="5" y="53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Freeform 24"/>
          <p:cNvSpPr/>
          <p:nvPr/>
        </p:nvSpPr>
        <p:spPr bwMode="auto">
          <a:xfrm>
            <a:off x="3286258" y="2622952"/>
            <a:ext cx="469945" cy="33769"/>
          </a:xfrm>
          <a:custGeom>
            <a:avLst/>
            <a:gdLst>
              <a:gd name="T0" fmla="*/ 519 w 523"/>
              <a:gd name="T1" fmla="*/ 38 h 38"/>
              <a:gd name="T2" fmla="*/ 518 w 523"/>
              <a:gd name="T3" fmla="*/ 38 h 38"/>
              <a:gd name="T4" fmla="*/ 3 w 523"/>
              <a:gd name="T5" fmla="*/ 8 h 38"/>
              <a:gd name="T6" fmla="*/ 0 w 523"/>
              <a:gd name="T7" fmla="*/ 4 h 38"/>
              <a:gd name="T8" fmla="*/ 4 w 523"/>
              <a:gd name="T9" fmla="*/ 0 h 38"/>
              <a:gd name="T10" fmla="*/ 519 w 523"/>
              <a:gd name="T11" fmla="*/ 30 h 38"/>
              <a:gd name="T12" fmla="*/ 523 w 523"/>
              <a:gd name="T13" fmla="*/ 34 h 38"/>
              <a:gd name="T14" fmla="*/ 519 w 52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3" h="38">
                <a:moveTo>
                  <a:pt x="519" y="38"/>
                </a:moveTo>
                <a:cubicBezTo>
                  <a:pt x="519" y="38"/>
                  <a:pt x="518" y="38"/>
                  <a:pt x="518" y="38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1" y="30"/>
                  <a:pt x="523" y="32"/>
                  <a:pt x="523" y="34"/>
                </a:cubicBezTo>
                <a:cubicBezTo>
                  <a:pt x="522" y="37"/>
                  <a:pt x="521" y="38"/>
                  <a:pt x="519" y="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Freeform 25"/>
          <p:cNvSpPr/>
          <p:nvPr/>
        </p:nvSpPr>
        <p:spPr bwMode="auto">
          <a:xfrm>
            <a:off x="3284851" y="1985570"/>
            <a:ext cx="742908" cy="644416"/>
          </a:xfrm>
          <a:custGeom>
            <a:avLst/>
            <a:gdLst>
              <a:gd name="T0" fmla="*/ 5 w 825"/>
              <a:gd name="T1" fmla="*/ 716 h 716"/>
              <a:gd name="T2" fmla="*/ 2 w 825"/>
              <a:gd name="T3" fmla="*/ 714 h 716"/>
              <a:gd name="T4" fmla="*/ 2 w 825"/>
              <a:gd name="T5" fmla="*/ 709 h 716"/>
              <a:gd name="T6" fmla="*/ 818 w 825"/>
              <a:gd name="T7" fmla="*/ 1 h 716"/>
              <a:gd name="T8" fmla="*/ 823 w 825"/>
              <a:gd name="T9" fmla="*/ 2 h 716"/>
              <a:gd name="T10" fmla="*/ 823 w 825"/>
              <a:gd name="T11" fmla="*/ 7 h 716"/>
              <a:gd name="T12" fmla="*/ 7 w 825"/>
              <a:gd name="T13" fmla="*/ 715 h 716"/>
              <a:gd name="T14" fmla="*/ 5 w 825"/>
              <a:gd name="T15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5" h="716">
                <a:moveTo>
                  <a:pt x="5" y="716"/>
                </a:moveTo>
                <a:cubicBezTo>
                  <a:pt x="4" y="716"/>
                  <a:pt x="2" y="715"/>
                  <a:pt x="2" y="714"/>
                </a:cubicBezTo>
                <a:cubicBezTo>
                  <a:pt x="0" y="713"/>
                  <a:pt x="0" y="710"/>
                  <a:pt x="2" y="709"/>
                </a:cubicBezTo>
                <a:cubicBezTo>
                  <a:pt x="818" y="1"/>
                  <a:pt x="818" y="1"/>
                  <a:pt x="818" y="1"/>
                </a:cubicBezTo>
                <a:cubicBezTo>
                  <a:pt x="819" y="0"/>
                  <a:pt x="822" y="0"/>
                  <a:pt x="823" y="2"/>
                </a:cubicBezTo>
                <a:cubicBezTo>
                  <a:pt x="825" y="3"/>
                  <a:pt x="825" y="6"/>
                  <a:pt x="823" y="7"/>
                </a:cubicBezTo>
                <a:cubicBezTo>
                  <a:pt x="7" y="715"/>
                  <a:pt x="7" y="715"/>
                  <a:pt x="7" y="715"/>
                </a:cubicBezTo>
                <a:cubicBezTo>
                  <a:pt x="6" y="716"/>
                  <a:pt x="6" y="716"/>
                  <a:pt x="5" y="7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Freeform 26"/>
          <p:cNvSpPr/>
          <p:nvPr/>
        </p:nvSpPr>
        <p:spPr bwMode="auto">
          <a:xfrm>
            <a:off x="3747761" y="1985570"/>
            <a:ext cx="279998" cy="671150"/>
          </a:xfrm>
          <a:custGeom>
            <a:avLst/>
            <a:gdLst>
              <a:gd name="T0" fmla="*/ 5 w 310"/>
              <a:gd name="T1" fmla="*/ 746 h 746"/>
              <a:gd name="T2" fmla="*/ 3 w 310"/>
              <a:gd name="T3" fmla="*/ 746 h 746"/>
              <a:gd name="T4" fmla="*/ 1 w 310"/>
              <a:gd name="T5" fmla="*/ 741 h 746"/>
              <a:gd name="T6" fmla="*/ 302 w 310"/>
              <a:gd name="T7" fmla="*/ 3 h 746"/>
              <a:gd name="T8" fmla="*/ 307 w 310"/>
              <a:gd name="T9" fmla="*/ 0 h 746"/>
              <a:gd name="T10" fmla="*/ 309 w 310"/>
              <a:gd name="T11" fmla="*/ 6 h 746"/>
              <a:gd name="T12" fmla="*/ 8 w 310"/>
              <a:gd name="T13" fmla="*/ 744 h 746"/>
              <a:gd name="T14" fmla="*/ 5 w 310"/>
              <a:gd name="T15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" h="746">
                <a:moveTo>
                  <a:pt x="5" y="746"/>
                </a:moveTo>
                <a:cubicBezTo>
                  <a:pt x="4" y="746"/>
                  <a:pt x="4" y="746"/>
                  <a:pt x="3" y="746"/>
                </a:cubicBezTo>
                <a:cubicBezTo>
                  <a:pt x="1" y="745"/>
                  <a:pt x="0" y="743"/>
                  <a:pt x="1" y="741"/>
                </a:cubicBezTo>
                <a:cubicBezTo>
                  <a:pt x="302" y="3"/>
                  <a:pt x="302" y="3"/>
                  <a:pt x="302" y="3"/>
                </a:cubicBezTo>
                <a:cubicBezTo>
                  <a:pt x="303" y="1"/>
                  <a:pt x="305" y="0"/>
                  <a:pt x="307" y="0"/>
                </a:cubicBezTo>
                <a:cubicBezTo>
                  <a:pt x="309" y="1"/>
                  <a:pt x="310" y="4"/>
                  <a:pt x="309" y="6"/>
                </a:cubicBezTo>
                <a:cubicBezTo>
                  <a:pt x="8" y="744"/>
                  <a:pt x="8" y="744"/>
                  <a:pt x="8" y="744"/>
                </a:cubicBezTo>
                <a:cubicBezTo>
                  <a:pt x="8" y="745"/>
                  <a:pt x="6" y="746"/>
                  <a:pt x="5" y="7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Freeform 27"/>
          <p:cNvSpPr/>
          <p:nvPr/>
        </p:nvSpPr>
        <p:spPr bwMode="auto">
          <a:xfrm>
            <a:off x="4019316" y="1985570"/>
            <a:ext cx="233566" cy="529040"/>
          </a:xfrm>
          <a:custGeom>
            <a:avLst/>
            <a:gdLst>
              <a:gd name="T0" fmla="*/ 255 w 260"/>
              <a:gd name="T1" fmla="*/ 587 h 587"/>
              <a:gd name="T2" fmla="*/ 252 w 260"/>
              <a:gd name="T3" fmla="*/ 584 h 587"/>
              <a:gd name="T4" fmla="*/ 1 w 260"/>
              <a:gd name="T5" fmla="*/ 6 h 587"/>
              <a:gd name="T6" fmla="*/ 3 w 260"/>
              <a:gd name="T7" fmla="*/ 0 h 587"/>
              <a:gd name="T8" fmla="*/ 8 w 260"/>
              <a:gd name="T9" fmla="*/ 3 h 587"/>
              <a:gd name="T10" fmla="*/ 259 w 260"/>
              <a:gd name="T11" fmla="*/ 581 h 587"/>
              <a:gd name="T12" fmla="*/ 257 w 260"/>
              <a:gd name="T13" fmla="*/ 586 h 587"/>
              <a:gd name="T14" fmla="*/ 255 w 260"/>
              <a:gd name="T15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" h="587">
                <a:moveTo>
                  <a:pt x="255" y="587"/>
                </a:moveTo>
                <a:cubicBezTo>
                  <a:pt x="254" y="587"/>
                  <a:pt x="252" y="586"/>
                  <a:pt x="252" y="584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1"/>
                  <a:pt x="3" y="0"/>
                </a:cubicBezTo>
                <a:cubicBezTo>
                  <a:pt x="5" y="0"/>
                  <a:pt x="7" y="1"/>
                  <a:pt x="8" y="3"/>
                </a:cubicBezTo>
                <a:cubicBezTo>
                  <a:pt x="259" y="581"/>
                  <a:pt x="259" y="581"/>
                  <a:pt x="259" y="581"/>
                </a:cubicBezTo>
                <a:cubicBezTo>
                  <a:pt x="260" y="583"/>
                  <a:pt x="259" y="585"/>
                  <a:pt x="257" y="586"/>
                </a:cubicBezTo>
                <a:cubicBezTo>
                  <a:pt x="257" y="587"/>
                  <a:pt x="256" y="587"/>
                  <a:pt x="255" y="58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Freeform 28"/>
          <p:cNvSpPr/>
          <p:nvPr/>
        </p:nvSpPr>
        <p:spPr bwMode="auto">
          <a:xfrm>
            <a:off x="4019316" y="1985570"/>
            <a:ext cx="1038381" cy="157587"/>
          </a:xfrm>
          <a:custGeom>
            <a:avLst/>
            <a:gdLst>
              <a:gd name="T0" fmla="*/ 1150 w 1155"/>
              <a:gd name="T1" fmla="*/ 175 h 175"/>
              <a:gd name="T2" fmla="*/ 1150 w 1155"/>
              <a:gd name="T3" fmla="*/ 175 h 175"/>
              <a:gd name="T4" fmla="*/ 4 w 1155"/>
              <a:gd name="T5" fmla="*/ 8 h 175"/>
              <a:gd name="T6" fmla="*/ 0 w 1155"/>
              <a:gd name="T7" fmla="*/ 4 h 175"/>
              <a:gd name="T8" fmla="*/ 5 w 1155"/>
              <a:gd name="T9" fmla="*/ 0 h 175"/>
              <a:gd name="T10" fmla="*/ 1151 w 1155"/>
              <a:gd name="T11" fmla="*/ 167 h 175"/>
              <a:gd name="T12" fmla="*/ 1154 w 1155"/>
              <a:gd name="T13" fmla="*/ 172 h 175"/>
              <a:gd name="T14" fmla="*/ 1150 w 1155"/>
              <a:gd name="T15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5" h="175">
                <a:moveTo>
                  <a:pt x="1150" y="175"/>
                </a:moveTo>
                <a:cubicBezTo>
                  <a:pt x="1150" y="175"/>
                  <a:pt x="1150" y="175"/>
                  <a:pt x="1150" y="175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1" y="1"/>
                  <a:pt x="3" y="0"/>
                  <a:pt x="5" y="0"/>
                </a:cubicBezTo>
                <a:cubicBezTo>
                  <a:pt x="1151" y="167"/>
                  <a:pt x="1151" y="167"/>
                  <a:pt x="1151" y="167"/>
                </a:cubicBezTo>
                <a:cubicBezTo>
                  <a:pt x="1153" y="168"/>
                  <a:pt x="1155" y="170"/>
                  <a:pt x="1154" y="172"/>
                </a:cubicBezTo>
                <a:cubicBezTo>
                  <a:pt x="1154" y="174"/>
                  <a:pt x="1152" y="175"/>
                  <a:pt x="1150" y="1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Freeform 29"/>
          <p:cNvSpPr/>
          <p:nvPr/>
        </p:nvSpPr>
        <p:spPr bwMode="auto">
          <a:xfrm>
            <a:off x="3996803" y="1483264"/>
            <a:ext cx="1060895" cy="659894"/>
          </a:xfrm>
          <a:custGeom>
            <a:avLst/>
            <a:gdLst>
              <a:gd name="T0" fmla="*/ 1175 w 1180"/>
              <a:gd name="T1" fmla="*/ 733 h 733"/>
              <a:gd name="T2" fmla="*/ 1173 w 1180"/>
              <a:gd name="T3" fmla="*/ 733 h 733"/>
              <a:gd name="T4" fmla="*/ 2 w 1180"/>
              <a:gd name="T5" fmla="*/ 8 h 733"/>
              <a:gd name="T6" fmla="*/ 1 w 1180"/>
              <a:gd name="T7" fmla="*/ 2 h 733"/>
              <a:gd name="T8" fmla="*/ 7 w 1180"/>
              <a:gd name="T9" fmla="*/ 1 h 733"/>
              <a:gd name="T10" fmla="*/ 1177 w 1180"/>
              <a:gd name="T11" fmla="*/ 726 h 733"/>
              <a:gd name="T12" fmla="*/ 1179 w 1180"/>
              <a:gd name="T13" fmla="*/ 732 h 733"/>
              <a:gd name="T14" fmla="*/ 1175 w 1180"/>
              <a:gd name="T15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0" h="733">
                <a:moveTo>
                  <a:pt x="1175" y="733"/>
                </a:moveTo>
                <a:cubicBezTo>
                  <a:pt x="1175" y="733"/>
                  <a:pt x="1174" y="733"/>
                  <a:pt x="1173" y="733"/>
                </a:cubicBezTo>
                <a:cubicBezTo>
                  <a:pt x="2" y="8"/>
                  <a:pt x="2" y="8"/>
                  <a:pt x="2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1177" y="726"/>
                  <a:pt x="1177" y="726"/>
                  <a:pt x="1177" y="726"/>
                </a:cubicBezTo>
                <a:cubicBezTo>
                  <a:pt x="1179" y="727"/>
                  <a:pt x="1180" y="730"/>
                  <a:pt x="1179" y="732"/>
                </a:cubicBezTo>
                <a:cubicBezTo>
                  <a:pt x="1178" y="733"/>
                  <a:pt x="1177" y="733"/>
                  <a:pt x="1175" y="7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Freeform 30"/>
          <p:cNvSpPr/>
          <p:nvPr/>
        </p:nvSpPr>
        <p:spPr bwMode="auto">
          <a:xfrm>
            <a:off x="3996803" y="1401656"/>
            <a:ext cx="765420" cy="88643"/>
          </a:xfrm>
          <a:custGeom>
            <a:avLst/>
            <a:gdLst>
              <a:gd name="T0" fmla="*/ 5 w 851"/>
              <a:gd name="T1" fmla="*/ 100 h 100"/>
              <a:gd name="T2" fmla="*/ 1 w 851"/>
              <a:gd name="T3" fmla="*/ 97 h 100"/>
              <a:gd name="T4" fmla="*/ 4 w 851"/>
              <a:gd name="T5" fmla="*/ 92 h 100"/>
              <a:gd name="T6" fmla="*/ 846 w 851"/>
              <a:gd name="T7" fmla="*/ 0 h 100"/>
              <a:gd name="T8" fmla="*/ 850 w 851"/>
              <a:gd name="T9" fmla="*/ 4 h 100"/>
              <a:gd name="T10" fmla="*/ 847 w 851"/>
              <a:gd name="T11" fmla="*/ 8 h 100"/>
              <a:gd name="T12" fmla="*/ 5 w 851"/>
              <a:gd name="T13" fmla="*/ 100 h 100"/>
              <a:gd name="T14" fmla="*/ 5 w 851"/>
              <a:gd name="T15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100">
                <a:moveTo>
                  <a:pt x="5" y="100"/>
                </a:moveTo>
                <a:cubicBezTo>
                  <a:pt x="3" y="100"/>
                  <a:pt x="1" y="99"/>
                  <a:pt x="1" y="97"/>
                </a:cubicBezTo>
                <a:cubicBezTo>
                  <a:pt x="0" y="94"/>
                  <a:pt x="2" y="92"/>
                  <a:pt x="4" y="92"/>
                </a:cubicBezTo>
                <a:cubicBezTo>
                  <a:pt x="846" y="0"/>
                  <a:pt x="846" y="0"/>
                  <a:pt x="846" y="0"/>
                </a:cubicBezTo>
                <a:cubicBezTo>
                  <a:pt x="848" y="0"/>
                  <a:pt x="850" y="2"/>
                  <a:pt x="850" y="4"/>
                </a:cubicBezTo>
                <a:cubicBezTo>
                  <a:pt x="851" y="6"/>
                  <a:pt x="849" y="8"/>
                  <a:pt x="847" y="8"/>
                </a:cubicBezTo>
                <a:cubicBezTo>
                  <a:pt x="5" y="100"/>
                  <a:pt x="5" y="100"/>
                  <a:pt x="5" y="100"/>
                </a:cubicBezTo>
                <a:cubicBezTo>
                  <a:pt x="5" y="100"/>
                  <a:pt x="5" y="100"/>
                  <a:pt x="5" y="10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Freeform 31"/>
          <p:cNvSpPr/>
          <p:nvPr/>
        </p:nvSpPr>
        <p:spPr bwMode="auto">
          <a:xfrm>
            <a:off x="4753781" y="695331"/>
            <a:ext cx="126632" cy="713361"/>
          </a:xfrm>
          <a:custGeom>
            <a:avLst/>
            <a:gdLst>
              <a:gd name="T0" fmla="*/ 4 w 141"/>
              <a:gd name="T1" fmla="*/ 793 h 793"/>
              <a:gd name="T2" fmla="*/ 4 w 141"/>
              <a:gd name="T3" fmla="*/ 793 h 793"/>
              <a:gd name="T4" fmla="*/ 0 w 141"/>
              <a:gd name="T5" fmla="*/ 789 h 793"/>
              <a:gd name="T6" fmla="*/ 132 w 141"/>
              <a:gd name="T7" fmla="*/ 3 h 793"/>
              <a:gd name="T8" fmla="*/ 137 w 141"/>
              <a:gd name="T9" fmla="*/ 0 h 793"/>
              <a:gd name="T10" fmla="*/ 140 w 141"/>
              <a:gd name="T11" fmla="*/ 5 h 793"/>
              <a:gd name="T12" fmla="*/ 8 w 141"/>
              <a:gd name="T13" fmla="*/ 790 h 793"/>
              <a:gd name="T14" fmla="*/ 4 w 141"/>
              <a:gd name="T15" fmla="*/ 793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93">
                <a:moveTo>
                  <a:pt x="4" y="793"/>
                </a:moveTo>
                <a:cubicBezTo>
                  <a:pt x="4" y="793"/>
                  <a:pt x="4" y="793"/>
                  <a:pt x="4" y="793"/>
                </a:cubicBezTo>
                <a:cubicBezTo>
                  <a:pt x="2" y="793"/>
                  <a:pt x="0" y="791"/>
                  <a:pt x="0" y="789"/>
                </a:cubicBezTo>
                <a:cubicBezTo>
                  <a:pt x="132" y="3"/>
                  <a:pt x="132" y="3"/>
                  <a:pt x="132" y="3"/>
                </a:cubicBezTo>
                <a:cubicBezTo>
                  <a:pt x="133" y="1"/>
                  <a:pt x="135" y="0"/>
                  <a:pt x="137" y="0"/>
                </a:cubicBezTo>
                <a:cubicBezTo>
                  <a:pt x="139" y="1"/>
                  <a:pt x="141" y="3"/>
                  <a:pt x="140" y="5"/>
                </a:cubicBezTo>
                <a:cubicBezTo>
                  <a:pt x="8" y="790"/>
                  <a:pt x="8" y="790"/>
                  <a:pt x="8" y="790"/>
                </a:cubicBezTo>
                <a:cubicBezTo>
                  <a:pt x="8" y="792"/>
                  <a:pt x="6" y="793"/>
                  <a:pt x="4" y="79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Freeform 32"/>
          <p:cNvSpPr/>
          <p:nvPr/>
        </p:nvSpPr>
        <p:spPr bwMode="auto">
          <a:xfrm>
            <a:off x="4871972" y="695331"/>
            <a:ext cx="185727" cy="1447826"/>
          </a:xfrm>
          <a:custGeom>
            <a:avLst/>
            <a:gdLst>
              <a:gd name="T0" fmla="*/ 201 w 206"/>
              <a:gd name="T1" fmla="*/ 1610 h 1610"/>
              <a:gd name="T2" fmla="*/ 197 w 206"/>
              <a:gd name="T3" fmla="*/ 1607 h 1610"/>
              <a:gd name="T4" fmla="*/ 0 w 206"/>
              <a:gd name="T5" fmla="*/ 5 h 1610"/>
              <a:gd name="T6" fmla="*/ 4 w 206"/>
              <a:gd name="T7" fmla="*/ 0 h 1610"/>
              <a:gd name="T8" fmla="*/ 8 w 206"/>
              <a:gd name="T9" fmla="*/ 4 h 1610"/>
              <a:gd name="T10" fmla="*/ 205 w 206"/>
              <a:gd name="T11" fmla="*/ 1606 h 1610"/>
              <a:gd name="T12" fmla="*/ 202 w 206"/>
              <a:gd name="T13" fmla="*/ 1610 h 1610"/>
              <a:gd name="T14" fmla="*/ 201 w 206"/>
              <a:gd name="T15" fmla="*/ 1610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610">
                <a:moveTo>
                  <a:pt x="201" y="1610"/>
                </a:moveTo>
                <a:cubicBezTo>
                  <a:pt x="199" y="1610"/>
                  <a:pt x="198" y="1609"/>
                  <a:pt x="197" y="160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1"/>
                  <a:pt x="8" y="4"/>
                </a:cubicBezTo>
                <a:cubicBezTo>
                  <a:pt x="205" y="1606"/>
                  <a:pt x="205" y="1606"/>
                  <a:pt x="205" y="1606"/>
                </a:cubicBezTo>
                <a:cubicBezTo>
                  <a:pt x="206" y="1608"/>
                  <a:pt x="204" y="1610"/>
                  <a:pt x="202" y="1610"/>
                </a:cubicBezTo>
                <a:cubicBezTo>
                  <a:pt x="202" y="1610"/>
                  <a:pt x="201" y="1610"/>
                  <a:pt x="201" y="16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Freeform 33"/>
          <p:cNvSpPr/>
          <p:nvPr/>
        </p:nvSpPr>
        <p:spPr bwMode="auto">
          <a:xfrm>
            <a:off x="4753781" y="1401656"/>
            <a:ext cx="303917" cy="741501"/>
          </a:xfrm>
          <a:custGeom>
            <a:avLst/>
            <a:gdLst>
              <a:gd name="T0" fmla="*/ 333 w 338"/>
              <a:gd name="T1" fmla="*/ 825 h 825"/>
              <a:gd name="T2" fmla="*/ 330 w 338"/>
              <a:gd name="T3" fmla="*/ 823 h 825"/>
              <a:gd name="T4" fmla="*/ 1 w 338"/>
              <a:gd name="T5" fmla="*/ 6 h 825"/>
              <a:gd name="T6" fmla="*/ 3 w 338"/>
              <a:gd name="T7" fmla="*/ 1 h 825"/>
              <a:gd name="T8" fmla="*/ 8 w 338"/>
              <a:gd name="T9" fmla="*/ 3 h 825"/>
              <a:gd name="T10" fmla="*/ 337 w 338"/>
              <a:gd name="T11" fmla="*/ 820 h 825"/>
              <a:gd name="T12" fmla="*/ 335 w 338"/>
              <a:gd name="T13" fmla="*/ 825 h 825"/>
              <a:gd name="T14" fmla="*/ 333 w 338"/>
              <a:gd name="T15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825">
                <a:moveTo>
                  <a:pt x="333" y="825"/>
                </a:moveTo>
                <a:cubicBezTo>
                  <a:pt x="332" y="825"/>
                  <a:pt x="330" y="824"/>
                  <a:pt x="330" y="823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7" y="1"/>
                  <a:pt x="8" y="3"/>
                </a:cubicBezTo>
                <a:cubicBezTo>
                  <a:pt x="337" y="820"/>
                  <a:pt x="337" y="820"/>
                  <a:pt x="337" y="820"/>
                </a:cubicBezTo>
                <a:cubicBezTo>
                  <a:pt x="338" y="822"/>
                  <a:pt x="337" y="824"/>
                  <a:pt x="335" y="825"/>
                </a:cubicBezTo>
                <a:cubicBezTo>
                  <a:pt x="334" y="825"/>
                  <a:pt x="334" y="825"/>
                  <a:pt x="333" y="8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Freeform 34"/>
          <p:cNvSpPr/>
          <p:nvPr/>
        </p:nvSpPr>
        <p:spPr bwMode="auto">
          <a:xfrm>
            <a:off x="5049256" y="1507183"/>
            <a:ext cx="303917" cy="635974"/>
          </a:xfrm>
          <a:custGeom>
            <a:avLst/>
            <a:gdLst>
              <a:gd name="T0" fmla="*/ 4 w 338"/>
              <a:gd name="T1" fmla="*/ 707 h 707"/>
              <a:gd name="T2" fmla="*/ 3 w 338"/>
              <a:gd name="T3" fmla="*/ 707 h 707"/>
              <a:gd name="T4" fmla="*/ 1 w 338"/>
              <a:gd name="T5" fmla="*/ 702 h 707"/>
              <a:gd name="T6" fmla="*/ 330 w 338"/>
              <a:gd name="T7" fmla="*/ 3 h 707"/>
              <a:gd name="T8" fmla="*/ 336 w 338"/>
              <a:gd name="T9" fmla="*/ 1 h 707"/>
              <a:gd name="T10" fmla="*/ 337 w 338"/>
              <a:gd name="T11" fmla="*/ 6 h 707"/>
              <a:gd name="T12" fmla="*/ 8 w 338"/>
              <a:gd name="T13" fmla="*/ 705 h 707"/>
              <a:gd name="T14" fmla="*/ 4 w 338"/>
              <a:gd name="T15" fmla="*/ 707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707">
                <a:moveTo>
                  <a:pt x="4" y="707"/>
                </a:moveTo>
                <a:cubicBezTo>
                  <a:pt x="4" y="707"/>
                  <a:pt x="3" y="707"/>
                  <a:pt x="3" y="707"/>
                </a:cubicBezTo>
                <a:cubicBezTo>
                  <a:pt x="1" y="706"/>
                  <a:pt x="0" y="704"/>
                  <a:pt x="1" y="702"/>
                </a:cubicBezTo>
                <a:cubicBezTo>
                  <a:pt x="330" y="3"/>
                  <a:pt x="330" y="3"/>
                  <a:pt x="330" y="3"/>
                </a:cubicBezTo>
                <a:cubicBezTo>
                  <a:pt x="331" y="1"/>
                  <a:pt x="334" y="0"/>
                  <a:pt x="336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705"/>
                  <a:pt x="8" y="705"/>
                  <a:pt x="8" y="705"/>
                </a:cubicBezTo>
                <a:cubicBezTo>
                  <a:pt x="7" y="707"/>
                  <a:pt x="6" y="707"/>
                  <a:pt x="4" y="70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35"/>
          <p:cNvSpPr/>
          <p:nvPr/>
        </p:nvSpPr>
        <p:spPr bwMode="auto">
          <a:xfrm>
            <a:off x="5049256" y="2136122"/>
            <a:ext cx="664114" cy="161808"/>
          </a:xfrm>
          <a:custGeom>
            <a:avLst/>
            <a:gdLst>
              <a:gd name="T0" fmla="*/ 734 w 738"/>
              <a:gd name="T1" fmla="*/ 180 h 180"/>
              <a:gd name="T2" fmla="*/ 733 w 738"/>
              <a:gd name="T3" fmla="*/ 180 h 180"/>
              <a:gd name="T4" fmla="*/ 3 w 738"/>
              <a:gd name="T5" fmla="*/ 8 h 180"/>
              <a:gd name="T6" fmla="*/ 0 w 738"/>
              <a:gd name="T7" fmla="*/ 4 h 180"/>
              <a:gd name="T8" fmla="*/ 5 w 738"/>
              <a:gd name="T9" fmla="*/ 1 h 180"/>
              <a:gd name="T10" fmla="*/ 735 w 738"/>
              <a:gd name="T11" fmla="*/ 172 h 180"/>
              <a:gd name="T12" fmla="*/ 738 w 738"/>
              <a:gd name="T13" fmla="*/ 177 h 180"/>
              <a:gd name="T14" fmla="*/ 734 w 738"/>
              <a:gd name="T1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8" h="180">
                <a:moveTo>
                  <a:pt x="734" y="180"/>
                </a:moveTo>
                <a:cubicBezTo>
                  <a:pt x="734" y="180"/>
                  <a:pt x="733" y="180"/>
                  <a:pt x="733" y="180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1" y="1"/>
                  <a:pt x="3" y="0"/>
                  <a:pt x="5" y="1"/>
                </a:cubicBezTo>
                <a:cubicBezTo>
                  <a:pt x="735" y="172"/>
                  <a:pt x="735" y="172"/>
                  <a:pt x="735" y="172"/>
                </a:cubicBezTo>
                <a:cubicBezTo>
                  <a:pt x="737" y="172"/>
                  <a:pt x="738" y="175"/>
                  <a:pt x="738" y="177"/>
                </a:cubicBezTo>
                <a:cubicBezTo>
                  <a:pt x="737" y="179"/>
                  <a:pt x="736" y="180"/>
                  <a:pt x="734" y="1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36"/>
          <p:cNvSpPr/>
          <p:nvPr/>
        </p:nvSpPr>
        <p:spPr bwMode="auto">
          <a:xfrm>
            <a:off x="4871972" y="695331"/>
            <a:ext cx="481202" cy="820294"/>
          </a:xfrm>
          <a:custGeom>
            <a:avLst/>
            <a:gdLst>
              <a:gd name="T0" fmla="*/ 531 w 535"/>
              <a:gd name="T1" fmla="*/ 912 h 912"/>
              <a:gd name="T2" fmla="*/ 527 w 535"/>
              <a:gd name="T3" fmla="*/ 910 h 912"/>
              <a:gd name="T4" fmla="*/ 1 w 535"/>
              <a:gd name="T5" fmla="*/ 6 h 912"/>
              <a:gd name="T6" fmla="*/ 2 w 535"/>
              <a:gd name="T7" fmla="*/ 1 h 912"/>
              <a:gd name="T8" fmla="*/ 8 w 535"/>
              <a:gd name="T9" fmla="*/ 2 h 912"/>
              <a:gd name="T10" fmla="*/ 534 w 535"/>
              <a:gd name="T11" fmla="*/ 906 h 912"/>
              <a:gd name="T12" fmla="*/ 533 w 535"/>
              <a:gd name="T13" fmla="*/ 911 h 912"/>
              <a:gd name="T14" fmla="*/ 531 w 535"/>
              <a:gd name="T1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912">
                <a:moveTo>
                  <a:pt x="531" y="912"/>
                </a:moveTo>
                <a:cubicBezTo>
                  <a:pt x="529" y="912"/>
                  <a:pt x="528" y="911"/>
                  <a:pt x="527" y="910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0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34" y="906"/>
                  <a:pt x="534" y="906"/>
                  <a:pt x="534" y="906"/>
                </a:cubicBezTo>
                <a:cubicBezTo>
                  <a:pt x="535" y="908"/>
                  <a:pt x="535" y="910"/>
                  <a:pt x="533" y="911"/>
                </a:cubicBezTo>
                <a:cubicBezTo>
                  <a:pt x="532" y="911"/>
                  <a:pt x="531" y="912"/>
                  <a:pt x="531" y="91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3" name="Freeform 37"/>
          <p:cNvSpPr/>
          <p:nvPr/>
        </p:nvSpPr>
        <p:spPr bwMode="auto">
          <a:xfrm>
            <a:off x="4871972" y="695331"/>
            <a:ext cx="1229737" cy="364419"/>
          </a:xfrm>
          <a:custGeom>
            <a:avLst/>
            <a:gdLst>
              <a:gd name="T0" fmla="*/ 1363 w 1367"/>
              <a:gd name="T1" fmla="*/ 406 h 406"/>
              <a:gd name="T2" fmla="*/ 1362 w 1367"/>
              <a:gd name="T3" fmla="*/ 406 h 406"/>
              <a:gd name="T4" fmla="*/ 3 w 1367"/>
              <a:gd name="T5" fmla="*/ 8 h 406"/>
              <a:gd name="T6" fmla="*/ 1 w 1367"/>
              <a:gd name="T7" fmla="*/ 3 h 406"/>
              <a:gd name="T8" fmla="*/ 5 w 1367"/>
              <a:gd name="T9" fmla="*/ 0 h 406"/>
              <a:gd name="T10" fmla="*/ 1364 w 1367"/>
              <a:gd name="T11" fmla="*/ 398 h 406"/>
              <a:gd name="T12" fmla="*/ 1367 w 1367"/>
              <a:gd name="T13" fmla="*/ 403 h 406"/>
              <a:gd name="T14" fmla="*/ 1363 w 1367"/>
              <a:gd name="T15" fmla="*/ 40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7" h="406">
                <a:moveTo>
                  <a:pt x="1363" y="406"/>
                </a:moveTo>
                <a:cubicBezTo>
                  <a:pt x="1362" y="406"/>
                  <a:pt x="1362" y="406"/>
                  <a:pt x="1362" y="406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1" y="3"/>
                </a:cubicBezTo>
                <a:cubicBezTo>
                  <a:pt x="1" y="1"/>
                  <a:pt x="3" y="0"/>
                  <a:pt x="5" y="0"/>
                </a:cubicBezTo>
                <a:cubicBezTo>
                  <a:pt x="1364" y="398"/>
                  <a:pt x="1364" y="398"/>
                  <a:pt x="1364" y="398"/>
                </a:cubicBezTo>
                <a:cubicBezTo>
                  <a:pt x="1366" y="399"/>
                  <a:pt x="1367" y="401"/>
                  <a:pt x="1367" y="403"/>
                </a:cubicBezTo>
                <a:cubicBezTo>
                  <a:pt x="1366" y="405"/>
                  <a:pt x="1365" y="406"/>
                  <a:pt x="1363" y="4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38"/>
          <p:cNvSpPr/>
          <p:nvPr/>
        </p:nvSpPr>
        <p:spPr bwMode="auto">
          <a:xfrm>
            <a:off x="5346138" y="1051307"/>
            <a:ext cx="755571" cy="464317"/>
          </a:xfrm>
          <a:custGeom>
            <a:avLst/>
            <a:gdLst>
              <a:gd name="T0" fmla="*/ 5 w 841"/>
              <a:gd name="T1" fmla="*/ 515 h 515"/>
              <a:gd name="T2" fmla="*/ 1 w 841"/>
              <a:gd name="T3" fmla="*/ 513 h 515"/>
              <a:gd name="T4" fmla="*/ 3 w 841"/>
              <a:gd name="T5" fmla="*/ 507 h 515"/>
              <a:gd name="T6" fmla="*/ 835 w 841"/>
              <a:gd name="T7" fmla="*/ 1 h 515"/>
              <a:gd name="T8" fmla="*/ 840 w 841"/>
              <a:gd name="T9" fmla="*/ 3 h 515"/>
              <a:gd name="T10" fmla="*/ 839 w 841"/>
              <a:gd name="T11" fmla="*/ 8 h 515"/>
              <a:gd name="T12" fmla="*/ 7 w 841"/>
              <a:gd name="T13" fmla="*/ 514 h 515"/>
              <a:gd name="T14" fmla="*/ 5 w 841"/>
              <a:gd name="T15" fmla="*/ 515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1" h="515">
                <a:moveTo>
                  <a:pt x="5" y="515"/>
                </a:moveTo>
                <a:cubicBezTo>
                  <a:pt x="3" y="515"/>
                  <a:pt x="2" y="514"/>
                  <a:pt x="1" y="513"/>
                </a:cubicBezTo>
                <a:cubicBezTo>
                  <a:pt x="0" y="511"/>
                  <a:pt x="1" y="508"/>
                  <a:pt x="3" y="507"/>
                </a:cubicBezTo>
                <a:cubicBezTo>
                  <a:pt x="835" y="1"/>
                  <a:pt x="835" y="1"/>
                  <a:pt x="835" y="1"/>
                </a:cubicBezTo>
                <a:cubicBezTo>
                  <a:pt x="837" y="0"/>
                  <a:pt x="839" y="1"/>
                  <a:pt x="840" y="3"/>
                </a:cubicBezTo>
                <a:cubicBezTo>
                  <a:pt x="841" y="5"/>
                  <a:pt x="841" y="7"/>
                  <a:pt x="839" y="8"/>
                </a:cubicBezTo>
                <a:cubicBezTo>
                  <a:pt x="7" y="514"/>
                  <a:pt x="7" y="514"/>
                  <a:pt x="7" y="514"/>
                </a:cubicBezTo>
                <a:cubicBezTo>
                  <a:pt x="6" y="514"/>
                  <a:pt x="6" y="515"/>
                  <a:pt x="5" y="5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39"/>
          <p:cNvSpPr/>
          <p:nvPr/>
        </p:nvSpPr>
        <p:spPr bwMode="auto">
          <a:xfrm>
            <a:off x="5704928" y="1051307"/>
            <a:ext cx="396780" cy="1246622"/>
          </a:xfrm>
          <a:custGeom>
            <a:avLst/>
            <a:gdLst>
              <a:gd name="T0" fmla="*/ 5 w 441"/>
              <a:gd name="T1" fmla="*/ 1385 h 1385"/>
              <a:gd name="T2" fmla="*/ 4 w 441"/>
              <a:gd name="T3" fmla="*/ 1385 h 1385"/>
              <a:gd name="T4" fmla="*/ 1 w 441"/>
              <a:gd name="T5" fmla="*/ 1380 h 1385"/>
              <a:gd name="T6" fmla="*/ 433 w 441"/>
              <a:gd name="T7" fmla="*/ 4 h 1385"/>
              <a:gd name="T8" fmla="*/ 438 w 441"/>
              <a:gd name="T9" fmla="*/ 1 h 1385"/>
              <a:gd name="T10" fmla="*/ 441 w 441"/>
              <a:gd name="T11" fmla="*/ 6 h 1385"/>
              <a:gd name="T12" fmla="*/ 9 w 441"/>
              <a:gd name="T13" fmla="*/ 1382 h 1385"/>
              <a:gd name="T14" fmla="*/ 5 w 441"/>
              <a:gd name="T15" fmla="*/ 1385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1" h="1385">
                <a:moveTo>
                  <a:pt x="5" y="1385"/>
                </a:moveTo>
                <a:cubicBezTo>
                  <a:pt x="5" y="1385"/>
                  <a:pt x="4" y="1385"/>
                  <a:pt x="4" y="1385"/>
                </a:cubicBezTo>
                <a:cubicBezTo>
                  <a:pt x="2" y="1384"/>
                  <a:pt x="0" y="1382"/>
                  <a:pt x="1" y="1380"/>
                </a:cubicBezTo>
                <a:cubicBezTo>
                  <a:pt x="433" y="4"/>
                  <a:pt x="433" y="4"/>
                  <a:pt x="433" y="4"/>
                </a:cubicBezTo>
                <a:cubicBezTo>
                  <a:pt x="434" y="1"/>
                  <a:pt x="436" y="0"/>
                  <a:pt x="438" y="1"/>
                </a:cubicBezTo>
                <a:cubicBezTo>
                  <a:pt x="440" y="2"/>
                  <a:pt x="441" y="4"/>
                  <a:pt x="441" y="6"/>
                </a:cubicBezTo>
                <a:cubicBezTo>
                  <a:pt x="9" y="1382"/>
                  <a:pt x="9" y="1382"/>
                  <a:pt x="9" y="1382"/>
                </a:cubicBezTo>
                <a:cubicBezTo>
                  <a:pt x="8" y="1384"/>
                  <a:pt x="7" y="1385"/>
                  <a:pt x="5" y="138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40"/>
          <p:cNvSpPr/>
          <p:nvPr/>
        </p:nvSpPr>
        <p:spPr bwMode="auto">
          <a:xfrm>
            <a:off x="6093266" y="1051307"/>
            <a:ext cx="139296" cy="590949"/>
          </a:xfrm>
          <a:custGeom>
            <a:avLst/>
            <a:gdLst>
              <a:gd name="T0" fmla="*/ 150 w 155"/>
              <a:gd name="T1" fmla="*/ 656 h 656"/>
              <a:gd name="T2" fmla="*/ 146 w 155"/>
              <a:gd name="T3" fmla="*/ 652 h 656"/>
              <a:gd name="T4" fmla="*/ 1 w 155"/>
              <a:gd name="T5" fmla="*/ 6 h 656"/>
              <a:gd name="T6" fmla="*/ 4 w 155"/>
              <a:gd name="T7" fmla="*/ 1 h 656"/>
              <a:gd name="T8" fmla="*/ 9 w 155"/>
              <a:gd name="T9" fmla="*/ 4 h 656"/>
              <a:gd name="T10" fmla="*/ 154 w 155"/>
              <a:gd name="T11" fmla="*/ 651 h 656"/>
              <a:gd name="T12" fmla="*/ 151 w 155"/>
              <a:gd name="T13" fmla="*/ 655 h 656"/>
              <a:gd name="T14" fmla="*/ 150 w 155"/>
              <a:gd name="T15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656">
                <a:moveTo>
                  <a:pt x="150" y="656"/>
                </a:moveTo>
                <a:cubicBezTo>
                  <a:pt x="148" y="656"/>
                  <a:pt x="147" y="654"/>
                  <a:pt x="146" y="652"/>
                </a:cubicBezTo>
                <a:cubicBezTo>
                  <a:pt x="1" y="6"/>
                  <a:pt x="1" y="6"/>
                  <a:pt x="1" y="6"/>
                </a:cubicBezTo>
                <a:cubicBezTo>
                  <a:pt x="0" y="3"/>
                  <a:pt x="2" y="1"/>
                  <a:pt x="4" y="1"/>
                </a:cubicBezTo>
                <a:cubicBezTo>
                  <a:pt x="6" y="0"/>
                  <a:pt x="8" y="2"/>
                  <a:pt x="9" y="4"/>
                </a:cubicBezTo>
                <a:cubicBezTo>
                  <a:pt x="154" y="651"/>
                  <a:pt x="154" y="651"/>
                  <a:pt x="154" y="651"/>
                </a:cubicBezTo>
                <a:cubicBezTo>
                  <a:pt x="155" y="653"/>
                  <a:pt x="153" y="655"/>
                  <a:pt x="151" y="655"/>
                </a:cubicBezTo>
                <a:cubicBezTo>
                  <a:pt x="151" y="656"/>
                  <a:pt x="150" y="656"/>
                  <a:pt x="150" y="65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41"/>
          <p:cNvSpPr/>
          <p:nvPr/>
        </p:nvSpPr>
        <p:spPr bwMode="auto">
          <a:xfrm>
            <a:off x="6225526" y="1522660"/>
            <a:ext cx="892052" cy="119597"/>
          </a:xfrm>
          <a:custGeom>
            <a:avLst/>
            <a:gdLst>
              <a:gd name="T0" fmla="*/ 4 w 992"/>
              <a:gd name="T1" fmla="*/ 133 h 133"/>
              <a:gd name="T2" fmla="*/ 0 w 992"/>
              <a:gd name="T3" fmla="*/ 129 h 133"/>
              <a:gd name="T4" fmla="*/ 4 w 992"/>
              <a:gd name="T5" fmla="*/ 125 h 133"/>
              <a:gd name="T6" fmla="*/ 988 w 992"/>
              <a:gd name="T7" fmla="*/ 0 h 133"/>
              <a:gd name="T8" fmla="*/ 992 w 992"/>
              <a:gd name="T9" fmla="*/ 4 h 133"/>
              <a:gd name="T10" fmla="*/ 989 w 992"/>
              <a:gd name="T11" fmla="*/ 8 h 133"/>
              <a:gd name="T12" fmla="*/ 5 w 992"/>
              <a:gd name="T13" fmla="*/ 133 h 133"/>
              <a:gd name="T14" fmla="*/ 4 w 992"/>
              <a:gd name="T15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2" h="133">
                <a:moveTo>
                  <a:pt x="4" y="133"/>
                </a:moveTo>
                <a:cubicBezTo>
                  <a:pt x="2" y="133"/>
                  <a:pt x="0" y="131"/>
                  <a:pt x="0" y="129"/>
                </a:cubicBezTo>
                <a:cubicBezTo>
                  <a:pt x="0" y="127"/>
                  <a:pt x="1" y="125"/>
                  <a:pt x="4" y="125"/>
                </a:cubicBezTo>
                <a:cubicBezTo>
                  <a:pt x="988" y="0"/>
                  <a:pt x="988" y="0"/>
                  <a:pt x="988" y="0"/>
                </a:cubicBezTo>
                <a:cubicBezTo>
                  <a:pt x="990" y="0"/>
                  <a:pt x="992" y="2"/>
                  <a:pt x="992" y="4"/>
                </a:cubicBezTo>
                <a:cubicBezTo>
                  <a:pt x="992" y="6"/>
                  <a:pt x="991" y="8"/>
                  <a:pt x="989" y="8"/>
                </a:cubicBezTo>
                <a:cubicBezTo>
                  <a:pt x="5" y="133"/>
                  <a:pt x="5" y="133"/>
                  <a:pt x="5" y="133"/>
                </a:cubicBezTo>
                <a:cubicBezTo>
                  <a:pt x="5" y="133"/>
                  <a:pt x="4" y="133"/>
                  <a:pt x="4" y="1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42"/>
          <p:cNvSpPr/>
          <p:nvPr/>
        </p:nvSpPr>
        <p:spPr bwMode="auto">
          <a:xfrm>
            <a:off x="6225526" y="700959"/>
            <a:ext cx="303917" cy="941298"/>
          </a:xfrm>
          <a:custGeom>
            <a:avLst/>
            <a:gdLst>
              <a:gd name="T0" fmla="*/ 4 w 338"/>
              <a:gd name="T1" fmla="*/ 1046 h 1046"/>
              <a:gd name="T2" fmla="*/ 3 w 338"/>
              <a:gd name="T3" fmla="*/ 1045 h 1046"/>
              <a:gd name="T4" fmla="*/ 0 w 338"/>
              <a:gd name="T5" fmla="*/ 1040 h 1046"/>
              <a:gd name="T6" fmla="*/ 329 w 338"/>
              <a:gd name="T7" fmla="*/ 4 h 1046"/>
              <a:gd name="T8" fmla="*/ 334 w 338"/>
              <a:gd name="T9" fmla="*/ 1 h 1046"/>
              <a:gd name="T10" fmla="*/ 337 w 338"/>
              <a:gd name="T11" fmla="*/ 6 h 1046"/>
              <a:gd name="T12" fmla="*/ 8 w 338"/>
              <a:gd name="T13" fmla="*/ 1043 h 1046"/>
              <a:gd name="T14" fmla="*/ 4 w 338"/>
              <a:gd name="T15" fmla="*/ 1046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1046">
                <a:moveTo>
                  <a:pt x="4" y="1046"/>
                </a:moveTo>
                <a:cubicBezTo>
                  <a:pt x="4" y="1046"/>
                  <a:pt x="3" y="1045"/>
                  <a:pt x="3" y="1045"/>
                </a:cubicBezTo>
                <a:cubicBezTo>
                  <a:pt x="1" y="1045"/>
                  <a:pt x="0" y="1042"/>
                  <a:pt x="0" y="1040"/>
                </a:cubicBezTo>
                <a:cubicBezTo>
                  <a:pt x="329" y="4"/>
                  <a:pt x="329" y="4"/>
                  <a:pt x="329" y="4"/>
                </a:cubicBezTo>
                <a:cubicBezTo>
                  <a:pt x="330" y="2"/>
                  <a:pt x="332" y="0"/>
                  <a:pt x="334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1043"/>
                  <a:pt x="8" y="1043"/>
                  <a:pt x="8" y="1043"/>
                </a:cubicBezTo>
                <a:cubicBezTo>
                  <a:pt x="7" y="1044"/>
                  <a:pt x="6" y="1046"/>
                  <a:pt x="4" y="10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Freeform 43"/>
          <p:cNvSpPr/>
          <p:nvPr/>
        </p:nvSpPr>
        <p:spPr bwMode="auto">
          <a:xfrm>
            <a:off x="6521001" y="622166"/>
            <a:ext cx="794968" cy="87235"/>
          </a:xfrm>
          <a:custGeom>
            <a:avLst/>
            <a:gdLst>
              <a:gd name="T0" fmla="*/ 4 w 884"/>
              <a:gd name="T1" fmla="*/ 96 h 96"/>
              <a:gd name="T2" fmla="*/ 0 w 884"/>
              <a:gd name="T3" fmla="*/ 92 h 96"/>
              <a:gd name="T4" fmla="*/ 4 w 884"/>
              <a:gd name="T5" fmla="*/ 88 h 96"/>
              <a:gd name="T6" fmla="*/ 880 w 884"/>
              <a:gd name="T7" fmla="*/ 0 h 96"/>
              <a:gd name="T8" fmla="*/ 884 w 884"/>
              <a:gd name="T9" fmla="*/ 4 h 96"/>
              <a:gd name="T10" fmla="*/ 880 w 884"/>
              <a:gd name="T11" fmla="*/ 8 h 96"/>
              <a:gd name="T12" fmla="*/ 5 w 884"/>
              <a:gd name="T13" fmla="*/ 96 h 96"/>
              <a:gd name="T14" fmla="*/ 4 w 884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4" h="96">
                <a:moveTo>
                  <a:pt x="4" y="96"/>
                </a:moveTo>
                <a:cubicBezTo>
                  <a:pt x="2" y="96"/>
                  <a:pt x="0" y="94"/>
                  <a:pt x="0" y="92"/>
                </a:cubicBezTo>
                <a:cubicBezTo>
                  <a:pt x="0" y="90"/>
                  <a:pt x="2" y="88"/>
                  <a:pt x="4" y="88"/>
                </a:cubicBezTo>
                <a:cubicBezTo>
                  <a:pt x="880" y="0"/>
                  <a:pt x="880" y="0"/>
                  <a:pt x="880" y="0"/>
                </a:cubicBezTo>
                <a:cubicBezTo>
                  <a:pt x="882" y="0"/>
                  <a:pt x="884" y="2"/>
                  <a:pt x="884" y="4"/>
                </a:cubicBezTo>
                <a:cubicBezTo>
                  <a:pt x="884" y="6"/>
                  <a:pt x="883" y="8"/>
                  <a:pt x="880" y="8"/>
                </a:cubicBezTo>
                <a:cubicBezTo>
                  <a:pt x="5" y="96"/>
                  <a:pt x="5" y="96"/>
                  <a:pt x="5" y="96"/>
                </a:cubicBezTo>
                <a:cubicBezTo>
                  <a:pt x="4" y="96"/>
                  <a:pt x="4" y="96"/>
                  <a:pt x="4" y="9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44"/>
          <p:cNvSpPr/>
          <p:nvPr/>
        </p:nvSpPr>
        <p:spPr bwMode="auto">
          <a:xfrm>
            <a:off x="6521001" y="700959"/>
            <a:ext cx="596577" cy="828737"/>
          </a:xfrm>
          <a:custGeom>
            <a:avLst/>
            <a:gdLst>
              <a:gd name="T0" fmla="*/ 659 w 664"/>
              <a:gd name="T1" fmla="*/ 921 h 921"/>
              <a:gd name="T2" fmla="*/ 656 w 664"/>
              <a:gd name="T3" fmla="*/ 920 h 921"/>
              <a:gd name="T4" fmla="*/ 1 w 664"/>
              <a:gd name="T5" fmla="*/ 7 h 921"/>
              <a:gd name="T6" fmla="*/ 2 w 664"/>
              <a:gd name="T7" fmla="*/ 2 h 921"/>
              <a:gd name="T8" fmla="*/ 7 w 664"/>
              <a:gd name="T9" fmla="*/ 2 h 921"/>
              <a:gd name="T10" fmla="*/ 662 w 664"/>
              <a:gd name="T11" fmla="*/ 915 h 921"/>
              <a:gd name="T12" fmla="*/ 661 w 664"/>
              <a:gd name="T13" fmla="*/ 921 h 921"/>
              <a:gd name="T14" fmla="*/ 659 w 664"/>
              <a:gd name="T15" fmla="*/ 921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4" h="921">
                <a:moveTo>
                  <a:pt x="659" y="921"/>
                </a:moveTo>
                <a:cubicBezTo>
                  <a:pt x="658" y="921"/>
                  <a:pt x="657" y="921"/>
                  <a:pt x="656" y="920"/>
                </a:cubicBezTo>
                <a:cubicBezTo>
                  <a:pt x="1" y="7"/>
                  <a:pt x="1" y="7"/>
                  <a:pt x="1" y="7"/>
                </a:cubicBezTo>
                <a:cubicBezTo>
                  <a:pt x="0" y="5"/>
                  <a:pt x="0" y="3"/>
                  <a:pt x="2" y="2"/>
                </a:cubicBezTo>
                <a:cubicBezTo>
                  <a:pt x="4" y="0"/>
                  <a:pt x="6" y="1"/>
                  <a:pt x="7" y="2"/>
                </a:cubicBezTo>
                <a:cubicBezTo>
                  <a:pt x="662" y="915"/>
                  <a:pt x="662" y="915"/>
                  <a:pt x="662" y="915"/>
                </a:cubicBezTo>
                <a:cubicBezTo>
                  <a:pt x="664" y="917"/>
                  <a:pt x="663" y="919"/>
                  <a:pt x="661" y="921"/>
                </a:cubicBezTo>
                <a:cubicBezTo>
                  <a:pt x="661" y="921"/>
                  <a:pt x="660" y="921"/>
                  <a:pt x="659" y="9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Freeform 45"/>
          <p:cNvSpPr/>
          <p:nvPr/>
        </p:nvSpPr>
        <p:spPr bwMode="auto">
          <a:xfrm>
            <a:off x="6521001" y="700959"/>
            <a:ext cx="914564" cy="585321"/>
          </a:xfrm>
          <a:custGeom>
            <a:avLst/>
            <a:gdLst>
              <a:gd name="T0" fmla="*/ 1012 w 1017"/>
              <a:gd name="T1" fmla="*/ 650 h 650"/>
              <a:gd name="T2" fmla="*/ 1010 w 1017"/>
              <a:gd name="T3" fmla="*/ 650 h 650"/>
              <a:gd name="T4" fmla="*/ 2 w 1017"/>
              <a:gd name="T5" fmla="*/ 8 h 650"/>
              <a:gd name="T6" fmla="*/ 1 w 1017"/>
              <a:gd name="T7" fmla="*/ 3 h 650"/>
              <a:gd name="T8" fmla="*/ 6 w 1017"/>
              <a:gd name="T9" fmla="*/ 1 h 650"/>
              <a:gd name="T10" fmla="*/ 1015 w 1017"/>
              <a:gd name="T11" fmla="*/ 643 h 650"/>
              <a:gd name="T12" fmla="*/ 1016 w 1017"/>
              <a:gd name="T13" fmla="*/ 649 h 650"/>
              <a:gd name="T14" fmla="*/ 1012 w 1017"/>
              <a:gd name="T15" fmla="*/ 65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7" h="650">
                <a:moveTo>
                  <a:pt x="1012" y="650"/>
                </a:moveTo>
                <a:cubicBezTo>
                  <a:pt x="1012" y="650"/>
                  <a:pt x="1011" y="650"/>
                  <a:pt x="1010" y="650"/>
                </a:cubicBezTo>
                <a:cubicBezTo>
                  <a:pt x="2" y="8"/>
                  <a:pt x="2" y="8"/>
                  <a:pt x="2" y="8"/>
                </a:cubicBezTo>
                <a:cubicBezTo>
                  <a:pt x="0" y="7"/>
                  <a:pt x="0" y="5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1015" y="643"/>
                  <a:pt x="1015" y="643"/>
                  <a:pt x="1015" y="643"/>
                </a:cubicBezTo>
                <a:cubicBezTo>
                  <a:pt x="1016" y="644"/>
                  <a:pt x="1017" y="647"/>
                  <a:pt x="1016" y="649"/>
                </a:cubicBezTo>
                <a:cubicBezTo>
                  <a:pt x="1015" y="650"/>
                  <a:pt x="1014" y="650"/>
                  <a:pt x="1012" y="65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Freeform 46"/>
          <p:cNvSpPr/>
          <p:nvPr/>
        </p:nvSpPr>
        <p:spPr bwMode="auto">
          <a:xfrm>
            <a:off x="7308933" y="622166"/>
            <a:ext cx="126632" cy="664115"/>
          </a:xfrm>
          <a:custGeom>
            <a:avLst/>
            <a:gdLst>
              <a:gd name="T0" fmla="*/ 136 w 141"/>
              <a:gd name="T1" fmla="*/ 737 h 737"/>
              <a:gd name="T2" fmla="*/ 132 w 141"/>
              <a:gd name="T3" fmla="*/ 734 h 737"/>
              <a:gd name="T4" fmla="*/ 0 w 141"/>
              <a:gd name="T5" fmla="*/ 5 h 737"/>
              <a:gd name="T6" fmla="*/ 3 w 141"/>
              <a:gd name="T7" fmla="*/ 0 h 737"/>
              <a:gd name="T8" fmla="*/ 8 w 141"/>
              <a:gd name="T9" fmla="*/ 3 h 737"/>
              <a:gd name="T10" fmla="*/ 140 w 141"/>
              <a:gd name="T11" fmla="*/ 733 h 737"/>
              <a:gd name="T12" fmla="*/ 137 w 141"/>
              <a:gd name="T13" fmla="*/ 737 h 737"/>
              <a:gd name="T14" fmla="*/ 136 w 141"/>
              <a:gd name="T15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37">
                <a:moveTo>
                  <a:pt x="136" y="737"/>
                </a:moveTo>
                <a:cubicBezTo>
                  <a:pt x="134" y="737"/>
                  <a:pt x="133" y="736"/>
                  <a:pt x="132" y="73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1"/>
                  <a:pt x="3" y="0"/>
                </a:cubicBezTo>
                <a:cubicBezTo>
                  <a:pt x="6" y="0"/>
                  <a:pt x="8" y="1"/>
                  <a:pt x="8" y="3"/>
                </a:cubicBezTo>
                <a:cubicBezTo>
                  <a:pt x="140" y="733"/>
                  <a:pt x="140" y="733"/>
                  <a:pt x="140" y="733"/>
                </a:cubicBezTo>
                <a:cubicBezTo>
                  <a:pt x="141" y="735"/>
                  <a:pt x="139" y="737"/>
                  <a:pt x="137" y="737"/>
                </a:cubicBezTo>
                <a:cubicBezTo>
                  <a:pt x="137" y="737"/>
                  <a:pt x="137" y="737"/>
                  <a:pt x="136" y="7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Freeform 47"/>
          <p:cNvSpPr/>
          <p:nvPr/>
        </p:nvSpPr>
        <p:spPr bwMode="auto">
          <a:xfrm>
            <a:off x="7110543" y="1279245"/>
            <a:ext cx="325023" cy="250450"/>
          </a:xfrm>
          <a:custGeom>
            <a:avLst/>
            <a:gdLst>
              <a:gd name="T0" fmla="*/ 4 w 362"/>
              <a:gd name="T1" fmla="*/ 279 h 279"/>
              <a:gd name="T2" fmla="*/ 1 w 362"/>
              <a:gd name="T3" fmla="*/ 278 h 279"/>
              <a:gd name="T4" fmla="*/ 2 w 362"/>
              <a:gd name="T5" fmla="*/ 272 h 279"/>
              <a:gd name="T6" fmla="*/ 355 w 362"/>
              <a:gd name="T7" fmla="*/ 1 h 279"/>
              <a:gd name="T8" fmla="*/ 361 w 362"/>
              <a:gd name="T9" fmla="*/ 2 h 279"/>
              <a:gd name="T10" fmla="*/ 360 w 362"/>
              <a:gd name="T11" fmla="*/ 8 h 279"/>
              <a:gd name="T12" fmla="*/ 7 w 362"/>
              <a:gd name="T13" fmla="*/ 279 h 279"/>
              <a:gd name="T14" fmla="*/ 4 w 362"/>
              <a:gd name="T15" fmla="*/ 27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279">
                <a:moveTo>
                  <a:pt x="4" y="279"/>
                </a:moveTo>
                <a:cubicBezTo>
                  <a:pt x="3" y="279"/>
                  <a:pt x="2" y="279"/>
                  <a:pt x="1" y="278"/>
                </a:cubicBezTo>
                <a:cubicBezTo>
                  <a:pt x="0" y="276"/>
                  <a:pt x="0" y="274"/>
                  <a:pt x="2" y="272"/>
                </a:cubicBezTo>
                <a:cubicBezTo>
                  <a:pt x="355" y="1"/>
                  <a:pt x="355" y="1"/>
                  <a:pt x="355" y="1"/>
                </a:cubicBezTo>
                <a:cubicBezTo>
                  <a:pt x="357" y="0"/>
                  <a:pt x="359" y="0"/>
                  <a:pt x="361" y="2"/>
                </a:cubicBezTo>
                <a:cubicBezTo>
                  <a:pt x="362" y="4"/>
                  <a:pt x="362" y="6"/>
                  <a:pt x="360" y="8"/>
                </a:cubicBezTo>
                <a:cubicBezTo>
                  <a:pt x="7" y="279"/>
                  <a:pt x="7" y="279"/>
                  <a:pt x="7" y="279"/>
                </a:cubicBezTo>
                <a:cubicBezTo>
                  <a:pt x="6" y="279"/>
                  <a:pt x="5" y="279"/>
                  <a:pt x="4" y="27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Freeform 48"/>
          <p:cNvSpPr/>
          <p:nvPr/>
        </p:nvSpPr>
        <p:spPr bwMode="auto">
          <a:xfrm>
            <a:off x="5704929" y="1633815"/>
            <a:ext cx="527634" cy="664115"/>
          </a:xfrm>
          <a:custGeom>
            <a:avLst/>
            <a:gdLst>
              <a:gd name="T0" fmla="*/ 5 w 587"/>
              <a:gd name="T1" fmla="*/ 738 h 738"/>
              <a:gd name="T2" fmla="*/ 2 w 587"/>
              <a:gd name="T3" fmla="*/ 737 h 738"/>
              <a:gd name="T4" fmla="*/ 2 w 587"/>
              <a:gd name="T5" fmla="*/ 731 h 738"/>
              <a:gd name="T6" fmla="*/ 579 w 587"/>
              <a:gd name="T7" fmla="*/ 2 h 738"/>
              <a:gd name="T8" fmla="*/ 585 w 587"/>
              <a:gd name="T9" fmla="*/ 1 h 738"/>
              <a:gd name="T10" fmla="*/ 585 w 587"/>
              <a:gd name="T11" fmla="*/ 7 h 738"/>
              <a:gd name="T12" fmla="*/ 8 w 587"/>
              <a:gd name="T13" fmla="*/ 736 h 738"/>
              <a:gd name="T14" fmla="*/ 5 w 587"/>
              <a:gd name="T15" fmla="*/ 73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7" h="738">
                <a:moveTo>
                  <a:pt x="5" y="738"/>
                </a:moveTo>
                <a:cubicBezTo>
                  <a:pt x="4" y="738"/>
                  <a:pt x="3" y="738"/>
                  <a:pt x="2" y="737"/>
                </a:cubicBezTo>
                <a:cubicBezTo>
                  <a:pt x="1" y="736"/>
                  <a:pt x="0" y="733"/>
                  <a:pt x="2" y="731"/>
                </a:cubicBezTo>
                <a:cubicBezTo>
                  <a:pt x="579" y="2"/>
                  <a:pt x="579" y="2"/>
                  <a:pt x="579" y="2"/>
                </a:cubicBezTo>
                <a:cubicBezTo>
                  <a:pt x="580" y="0"/>
                  <a:pt x="583" y="0"/>
                  <a:pt x="585" y="1"/>
                </a:cubicBezTo>
                <a:cubicBezTo>
                  <a:pt x="586" y="3"/>
                  <a:pt x="587" y="5"/>
                  <a:pt x="585" y="7"/>
                </a:cubicBezTo>
                <a:cubicBezTo>
                  <a:pt x="8" y="736"/>
                  <a:pt x="8" y="736"/>
                  <a:pt x="8" y="736"/>
                </a:cubicBezTo>
                <a:cubicBezTo>
                  <a:pt x="7" y="737"/>
                  <a:pt x="6" y="738"/>
                  <a:pt x="5" y="7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Freeform 49"/>
          <p:cNvSpPr/>
          <p:nvPr/>
        </p:nvSpPr>
        <p:spPr bwMode="auto">
          <a:xfrm>
            <a:off x="4244440" y="2506168"/>
            <a:ext cx="229345" cy="85829"/>
          </a:xfrm>
          <a:custGeom>
            <a:avLst/>
            <a:gdLst>
              <a:gd name="T0" fmla="*/ 251 w 255"/>
              <a:gd name="T1" fmla="*/ 95 h 95"/>
              <a:gd name="T2" fmla="*/ 249 w 255"/>
              <a:gd name="T3" fmla="*/ 94 h 95"/>
              <a:gd name="T4" fmla="*/ 3 w 255"/>
              <a:gd name="T5" fmla="*/ 8 h 95"/>
              <a:gd name="T6" fmla="*/ 1 w 255"/>
              <a:gd name="T7" fmla="*/ 3 h 95"/>
              <a:gd name="T8" fmla="*/ 6 w 255"/>
              <a:gd name="T9" fmla="*/ 1 h 95"/>
              <a:gd name="T10" fmla="*/ 252 w 255"/>
              <a:gd name="T11" fmla="*/ 87 h 95"/>
              <a:gd name="T12" fmla="*/ 254 w 255"/>
              <a:gd name="T13" fmla="*/ 92 h 95"/>
              <a:gd name="T14" fmla="*/ 251 w 255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5">
                <a:moveTo>
                  <a:pt x="251" y="95"/>
                </a:moveTo>
                <a:cubicBezTo>
                  <a:pt x="250" y="95"/>
                  <a:pt x="250" y="95"/>
                  <a:pt x="249" y="9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1" y="1"/>
                  <a:pt x="4" y="0"/>
                  <a:pt x="6" y="1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54" y="88"/>
                  <a:pt x="255" y="90"/>
                  <a:pt x="254" y="92"/>
                </a:cubicBezTo>
                <a:cubicBezTo>
                  <a:pt x="254" y="94"/>
                  <a:pt x="252" y="95"/>
                  <a:pt x="251" y="9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50"/>
          <p:cNvSpPr/>
          <p:nvPr/>
        </p:nvSpPr>
        <p:spPr bwMode="auto">
          <a:xfrm>
            <a:off x="4244440" y="2583556"/>
            <a:ext cx="229345" cy="863912"/>
          </a:xfrm>
          <a:custGeom>
            <a:avLst/>
            <a:gdLst>
              <a:gd name="T0" fmla="*/ 5 w 255"/>
              <a:gd name="T1" fmla="*/ 960 h 960"/>
              <a:gd name="T2" fmla="*/ 4 w 255"/>
              <a:gd name="T3" fmla="*/ 960 h 960"/>
              <a:gd name="T4" fmla="*/ 1 w 255"/>
              <a:gd name="T5" fmla="*/ 955 h 960"/>
              <a:gd name="T6" fmla="*/ 247 w 255"/>
              <a:gd name="T7" fmla="*/ 4 h 960"/>
              <a:gd name="T8" fmla="*/ 252 w 255"/>
              <a:gd name="T9" fmla="*/ 1 h 960"/>
              <a:gd name="T10" fmla="*/ 255 w 255"/>
              <a:gd name="T11" fmla="*/ 6 h 960"/>
              <a:gd name="T12" fmla="*/ 9 w 255"/>
              <a:gd name="T13" fmla="*/ 957 h 960"/>
              <a:gd name="T14" fmla="*/ 5 w 255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60">
                <a:moveTo>
                  <a:pt x="5" y="960"/>
                </a:moveTo>
                <a:cubicBezTo>
                  <a:pt x="4" y="960"/>
                  <a:pt x="4" y="960"/>
                  <a:pt x="4" y="960"/>
                </a:cubicBezTo>
                <a:cubicBezTo>
                  <a:pt x="2" y="960"/>
                  <a:pt x="0" y="957"/>
                  <a:pt x="1" y="955"/>
                </a:cubicBezTo>
                <a:cubicBezTo>
                  <a:pt x="247" y="4"/>
                  <a:pt x="247" y="4"/>
                  <a:pt x="247" y="4"/>
                </a:cubicBezTo>
                <a:cubicBezTo>
                  <a:pt x="247" y="1"/>
                  <a:pt x="250" y="0"/>
                  <a:pt x="252" y="1"/>
                </a:cubicBezTo>
                <a:cubicBezTo>
                  <a:pt x="254" y="1"/>
                  <a:pt x="255" y="3"/>
                  <a:pt x="255" y="6"/>
                </a:cubicBezTo>
                <a:cubicBezTo>
                  <a:pt x="9" y="957"/>
                  <a:pt x="9" y="957"/>
                  <a:pt x="9" y="957"/>
                </a:cubicBezTo>
                <a:cubicBezTo>
                  <a:pt x="8" y="959"/>
                  <a:pt x="6" y="960"/>
                  <a:pt x="5" y="96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Freeform 51"/>
          <p:cNvSpPr/>
          <p:nvPr/>
        </p:nvSpPr>
        <p:spPr bwMode="auto">
          <a:xfrm>
            <a:off x="4466749" y="2136123"/>
            <a:ext cx="590949" cy="455875"/>
          </a:xfrm>
          <a:custGeom>
            <a:avLst/>
            <a:gdLst>
              <a:gd name="T0" fmla="*/ 5 w 658"/>
              <a:gd name="T1" fmla="*/ 506 h 506"/>
              <a:gd name="T2" fmla="*/ 1 w 658"/>
              <a:gd name="T3" fmla="*/ 504 h 506"/>
              <a:gd name="T4" fmla="*/ 2 w 658"/>
              <a:gd name="T5" fmla="*/ 498 h 506"/>
              <a:gd name="T6" fmla="*/ 651 w 658"/>
              <a:gd name="T7" fmla="*/ 1 h 506"/>
              <a:gd name="T8" fmla="*/ 656 w 658"/>
              <a:gd name="T9" fmla="*/ 2 h 506"/>
              <a:gd name="T10" fmla="*/ 656 w 658"/>
              <a:gd name="T11" fmla="*/ 8 h 506"/>
              <a:gd name="T12" fmla="*/ 7 w 658"/>
              <a:gd name="T13" fmla="*/ 505 h 506"/>
              <a:gd name="T14" fmla="*/ 5 w 658"/>
              <a:gd name="T1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8" h="506">
                <a:moveTo>
                  <a:pt x="5" y="506"/>
                </a:moveTo>
                <a:cubicBezTo>
                  <a:pt x="3" y="506"/>
                  <a:pt x="2" y="505"/>
                  <a:pt x="1" y="504"/>
                </a:cubicBezTo>
                <a:cubicBezTo>
                  <a:pt x="0" y="502"/>
                  <a:pt x="0" y="500"/>
                  <a:pt x="2" y="498"/>
                </a:cubicBezTo>
                <a:cubicBezTo>
                  <a:pt x="651" y="1"/>
                  <a:pt x="651" y="1"/>
                  <a:pt x="651" y="1"/>
                </a:cubicBezTo>
                <a:cubicBezTo>
                  <a:pt x="653" y="0"/>
                  <a:pt x="655" y="0"/>
                  <a:pt x="656" y="2"/>
                </a:cubicBezTo>
                <a:cubicBezTo>
                  <a:pt x="658" y="4"/>
                  <a:pt x="657" y="6"/>
                  <a:pt x="656" y="8"/>
                </a:cubicBezTo>
                <a:cubicBezTo>
                  <a:pt x="7" y="505"/>
                  <a:pt x="7" y="505"/>
                  <a:pt x="7" y="505"/>
                </a:cubicBezTo>
                <a:cubicBezTo>
                  <a:pt x="6" y="505"/>
                  <a:pt x="6" y="506"/>
                  <a:pt x="5" y="5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Freeform 52"/>
          <p:cNvSpPr/>
          <p:nvPr/>
        </p:nvSpPr>
        <p:spPr bwMode="auto">
          <a:xfrm>
            <a:off x="4244440" y="2136124"/>
            <a:ext cx="813259" cy="378489"/>
          </a:xfrm>
          <a:custGeom>
            <a:avLst/>
            <a:gdLst>
              <a:gd name="T0" fmla="*/ 4 w 904"/>
              <a:gd name="T1" fmla="*/ 420 h 420"/>
              <a:gd name="T2" fmla="*/ 1 w 904"/>
              <a:gd name="T3" fmla="*/ 417 h 420"/>
              <a:gd name="T4" fmla="*/ 3 w 904"/>
              <a:gd name="T5" fmla="*/ 412 h 420"/>
              <a:gd name="T6" fmla="*/ 898 w 904"/>
              <a:gd name="T7" fmla="*/ 1 h 420"/>
              <a:gd name="T8" fmla="*/ 903 w 904"/>
              <a:gd name="T9" fmla="*/ 3 h 420"/>
              <a:gd name="T10" fmla="*/ 901 w 904"/>
              <a:gd name="T11" fmla="*/ 8 h 420"/>
              <a:gd name="T12" fmla="*/ 6 w 904"/>
              <a:gd name="T13" fmla="*/ 419 h 420"/>
              <a:gd name="T14" fmla="*/ 4 w 904"/>
              <a:gd name="T15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420">
                <a:moveTo>
                  <a:pt x="4" y="420"/>
                </a:moveTo>
                <a:cubicBezTo>
                  <a:pt x="3" y="420"/>
                  <a:pt x="2" y="419"/>
                  <a:pt x="1" y="417"/>
                </a:cubicBezTo>
                <a:cubicBezTo>
                  <a:pt x="0" y="415"/>
                  <a:pt x="1" y="413"/>
                  <a:pt x="3" y="412"/>
                </a:cubicBezTo>
                <a:cubicBezTo>
                  <a:pt x="898" y="1"/>
                  <a:pt x="898" y="1"/>
                  <a:pt x="898" y="1"/>
                </a:cubicBezTo>
                <a:cubicBezTo>
                  <a:pt x="900" y="0"/>
                  <a:pt x="902" y="1"/>
                  <a:pt x="903" y="3"/>
                </a:cubicBezTo>
                <a:cubicBezTo>
                  <a:pt x="904" y="5"/>
                  <a:pt x="903" y="7"/>
                  <a:pt x="901" y="8"/>
                </a:cubicBezTo>
                <a:cubicBezTo>
                  <a:pt x="6" y="419"/>
                  <a:pt x="6" y="419"/>
                  <a:pt x="6" y="419"/>
                </a:cubicBezTo>
                <a:cubicBezTo>
                  <a:pt x="6" y="420"/>
                  <a:pt x="5" y="420"/>
                  <a:pt x="4" y="42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Freeform 53"/>
          <p:cNvSpPr/>
          <p:nvPr/>
        </p:nvSpPr>
        <p:spPr bwMode="auto">
          <a:xfrm>
            <a:off x="2740333" y="2649690"/>
            <a:ext cx="1015870" cy="451655"/>
          </a:xfrm>
          <a:custGeom>
            <a:avLst/>
            <a:gdLst>
              <a:gd name="T0" fmla="*/ 5 w 1130"/>
              <a:gd name="T1" fmla="*/ 501 h 501"/>
              <a:gd name="T2" fmla="*/ 1 w 1130"/>
              <a:gd name="T3" fmla="*/ 499 h 501"/>
              <a:gd name="T4" fmla="*/ 3 w 1130"/>
              <a:gd name="T5" fmla="*/ 494 h 501"/>
              <a:gd name="T6" fmla="*/ 1124 w 1130"/>
              <a:gd name="T7" fmla="*/ 1 h 501"/>
              <a:gd name="T8" fmla="*/ 1129 w 1130"/>
              <a:gd name="T9" fmla="*/ 3 h 501"/>
              <a:gd name="T10" fmla="*/ 1127 w 1130"/>
              <a:gd name="T11" fmla="*/ 8 h 501"/>
              <a:gd name="T12" fmla="*/ 6 w 1130"/>
              <a:gd name="T13" fmla="*/ 501 h 501"/>
              <a:gd name="T14" fmla="*/ 5 w 1130"/>
              <a:gd name="T15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0" h="501">
                <a:moveTo>
                  <a:pt x="5" y="501"/>
                </a:moveTo>
                <a:cubicBezTo>
                  <a:pt x="3" y="501"/>
                  <a:pt x="2" y="501"/>
                  <a:pt x="1" y="499"/>
                </a:cubicBezTo>
                <a:cubicBezTo>
                  <a:pt x="0" y="497"/>
                  <a:pt x="1" y="495"/>
                  <a:pt x="3" y="494"/>
                </a:cubicBezTo>
                <a:cubicBezTo>
                  <a:pt x="1124" y="1"/>
                  <a:pt x="1124" y="1"/>
                  <a:pt x="1124" y="1"/>
                </a:cubicBezTo>
                <a:cubicBezTo>
                  <a:pt x="1126" y="0"/>
                  <a:pt x="1128" y="1"/>
                  <a:pt x="1129" y="3"/>
                </a:cubicBezTo>
                <a:cubicBezTo>
                  <a:pt x="1130" y="5"/>
                  <a:pt x="1129" y="7"/>
                  <a:pt x="1127" y="8"/>
                </a:cubicBezTo>
                <a:cubicBezTo>
                  <a:pt x="6" y="501"/>
                  <a:pt x="6" y="501"/>
                  <a:pt x="6" y="501"/>
                </a:cubicBezTo>
                <a:cubicBezTo>
                  <a:pt x="6" y="501"/>
                  <a:pt x="5" y="501"/>
                  <a:pt x="5" y="50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Freeform 111"/>
          <p:cNvSpPr/>
          <p:nvPr/>
        </p:nvSpPr>
        <p:spPr bwMode="auto">
          <a:xfrm>
            <a:off x="1828583" y="2351396"/>
            <a:ext cx="66130" cy="66130"/>
          </a:xfrm>
          <a:custGeom>
            <a:avLst/>
            <a:gdLst>
              <a:gd name="T0" fmla="*/ 54 w 73"/>
              <a:gd name="T1" fmla="*/ 10 h 74"/>
              <a:gd name="T2" fmla="*/ 64 w 73"/>
              <a:gd name="T3" fmla="*/ 55 h 74"/>
              <a:gd name="T4" fmla="*/ 19 w 73"/>
              <a:gd name="T5" fmla="*/ 65 h 74"/>
              <a:gd name="T6" fmla="*/ 9 w 73"/>
              <a:gd name="T7" fmla="*/ 20 h 74"/>
              <a:gd name="T8" fmla="*/ 54 w 73"/>
              <a:gd name="T9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74">
                <a:moveTo>
                  <a:pt x="54" y="10"/>
                </a:moveTo>
                <a:cubicBezTo>
                  <a:pt x="69" y="19"/>
                  <a:pt x="73" y="39"/>
                  <a:pt x="64" y="55"/>
                </a:cubicBezTo>
                <a:cubicBezTo>
                  <a:pt x="55" y="70"/>
                  <a:pt x="35" y="74"/>
                  <a:pt x="19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Freeform 112"/>
          <p:cNvSpPr/>
          <p:nvPr/>
        </p:nvSpPr>
        <p:spPr bwMode="auto">
          <a:xfrm>
            <a:off x="1860944" y="2758026"/>
            <a:ext cx="66130" cy="66130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4 h 74"/>
              <a:gd name="T6" fmla="*/ 10 w 74"/>
              <a:gd name="T7" fmla="*/ 19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69"/>
                  <a:pt x="35" y="74"/>
                  <a:pt x="20" y="64"/>
                </a:cubicBezTo>
                <a:cubicBezTo>
                  <a:pt x="5" y="55"/>
                  <a:pt x="0" y="35"/>
                  <a:pt x="10" y="19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Freeform 113"/>
          <p:cNvSpPr/>
          <p:nvPr/>
        </p:nvSpPr>
        <p:spPr bwMode="auto">
          <a:xfrm>
            <a:off x="1682252" y="3462944"/>
            <a:ext cx="66130" cy="66130"/>
          </a:xfrm>
          <a:custGeom>
            <a:avLst/>
            <a:gdLst>
              <a:gd name="T0" fmla="*/ 54 w 73"/>
              <a:gd name="T1" fmla="*/ 10 h 74"/>
              <a:gd name="T2" fmla="*/ 64 w 73"/>
              <a:gd name="T3" fmla="*/ 54 h 74"/>
              <a:gd name="T4" fmla="*/ 19 w 73"/>
              <a:gd name="T5" fmla="*/ 65 h 74"/>
              <a:gd name="T6" fmla="*/ 9 w 73"/>
              <a:gd name="T7" fmla="*/ 20 h 74"/>
              <a:gd name="T8" fmla="*/ 54 w 73"/>
              <a:gd name="T9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74">
                <a:moveTo>
                  <a:pt x="54" y="10"/>
                </a:moveTo>
                <a:cubicBezTo>
                  <a:pt x="69" y="19"/>
                  <a:pt x="73" y="39"/>
                  <a:pt x="64" y="54"/>
                </a:cubicBezTo>
                <a:cubicBezTo>
                  <a:pt x="54" y="69"/>
                  <a:pt x="35" y="74"/>
                  <a:pt x="19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114"/>
          <p:cNvSpPr/>
          <p:nvPr/>
        </p:nvSpPr>
        <p:spPr bwMode="auto">
          <a:xfrm>
            <a:off x="465179" y="2985964"/>
            <a:ext cx="92863" cy="91456"/>
          </a:xfrm>
          <a:custGeom>
            <a:avLst/>
            <a:gdLst>
              <a:gd name="T0" fmla="*/ 76 w 104"/>
              <a:gd name="T1" fmla="*/ 13 h 103"/>
              <a:gd name="T2" fmla="*/ 90 w 104"/>
              <a:gd name="T3" fmla="*/ 76 h 103"/>
              <a:gd name="T4" fmla="*/ 27 w 104"/>
              <a:gd name="T5" fmla="*/ 90 h 103"/>
              <a:gd name="T6" fmla="*/ 13 w 104"/>
              <a:gd name="T7" fmla="*/ 27 h 103"/>
              <a:gd name="T8" fmla="*/ 76 w 104"/>
              <a:gd name="T9" fmla="*/ 1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103">
                <a:moveTo>
                  <a:pt x="76" y="13"/>
                </a:moveTo>
                <a:cubicBezTo>
                  <a:pt x="97" y="26"/>
                  <a:pt x="104" y="54"/>
                  <a:pt x="90" y="76"/>
                </a:cubicBezTo>
                <a:cubicBezTo>
                  <a:pt x="77" y="97"/>
                  <a:pt x="49" y="103"/>
                  <a:pt x="27" y="90"/>
                </a:cubicBezTo>
                <a:cubicBezTo>
                  <a:pt x="6" y="77"/>
                  <a:pt x="0" y="49"/>
                  <a:pt x="13" y="27"/>
                </a:cubicBezTo>
                <a:cubicBezTo>
                  <a:pt x="26" y="6"/>
                  <a:pt x="54" y="0"/>
                  <a:pt x="76" y="1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115"/>
          <p:cNvSpPr/>
          <p:nvPr/>
        </p:nvSpPr>
        <p:spPr bwMode="auto">
          <a:xfrm>
            <a:off x="2391393" y="2935311"/>
            <a:ext cx="106934" cy="106934"/>
          </a:xfrm>
          <a:custGeom>
            <a:avLst/>
            <a:gdLst>
              <a:gd name="T0" fmla="*/ 87 w 119"/>
              <a:gd name="T1" fmla="*/ 15 h 119"/>
              <a:gd name="T2" fmla="*/ 104 w 119"/>
              <a:gd name="T3" fmla="*/ 87 h 119"/>
              <a:gd name="T4" fmla="*/ 32 w 119"/>
              <a:gd name="T5" fmla="*/ 104 h 119"/>
              <a:gd name="T6" fmla="*/ 15 w 119"/>
              <a:gd name="T7" fmla="*/ 32 h 119"/>
              <a:gd name="T8" fmla="*/ 87 w 119"/>
              <a:gd name="T9" fmla="*/ 1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9">
                <a:moveTo>
                  <a:pt x="87" y="15"/>
                </a:moveTo>
                <a:cubicBezTo>
                  <a:pt x="112" y="30"/>
                  <a:pt x="119" y="63"/>
                  <a:pt x="104" y="87"/>
                </a:cubicBezTo>
                <a:cubicBezTo>
                  <a:pt x="89" y="112"/>
                  <a:pt x="56" y="119"/>
                  <a:pt x="32" y="104"/>
                </a:cubicBezTo>
                <a:cubicBezTo>
                  <a:pt x="7" y="88"/>
                  <a:pt x="0" y="56"/>
                  <a:pt x="15" y="32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Freeform 116"/>
          <p:cNvSpPr/>
          <p:nvPr/>
        </p:nvSpPr>
        <p:spPr bwMode="auto">
          <a:xfrm>
            <a:off x="1746976" y="3758418"/>
            <a:ext cx="106934" cy="106934"/>
          </a:xfrm>
          <a:custGeom>
            <a:avLst/>
            <a:gdLst>
              <a:gd name="T0" fmla="*/ 88 w 119"/>
              <a:gd name="T1" fmla="*/ 16 h 120"/>
              <a:gd name="T2" fmla="*/ 104 w 119"/>
              <a:gd name="T3" fmla="*/ 88 h 120"/>
              <a:gd name="T4" fmla="*/ 32 w 119"/>
              <a:gd name="T5" fmla="*/ 104 h 120"/>
              <a:gd name="T6" fmla="*/ 15 w 119"/>
              <a:gd name="T7" fmla="*/ 32 h 120"/>
              <a:gd name="T8" fmla="*/ 88 w 119"/>
              <a:gd name="T9" fmla="*/ 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20">
                <a:moveTo>
                  <a:pt x="88" y="16"/>
                </a:moveTo>
                <a:cubicBezTo>
                  <a:pt x="112" y="31"/>
                  <a:pt x="119" y="63"/>
                  <a:pt x="104" y="88"/>
                </a:cubicBezTo>
                <a:cubicBezTo>
                  <a:pt x="89" y="112"/>
                  <a:pt x="56" y="120"/>
                  <a:pt x="32" y="104"/>
                </a:cubicBezTo>
                <a:cubicBezTo>
                  <a:pt x="7" y="89"/>
                  <a:pt x="0" y="57"/>
                  <a:pt x="15" y="32"/>
                </a:cubicBezTo>
                <a:cubicBezTo>
                  <a:pt x="31" y="8"/>
                  <a:pt x="63" y="0"/>
                  <a:pt x="88" y="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117"/>
          <p:cNvSpPr/>
          <p:nvPr/>
        </p:nvSpPr>
        <p:spPr bwMode="auto">
          <a:xfrm>
            <a:off x="2572898" y="3631785"/>
            <a:ext cx="64723" cy="64723"/>
          </a:xfrm>
          <a:custGeom>
            <a:avLst/>
            <a:gdLst>
              <a:gd name="T0" fmla="*/ 52 w 72"/>
              <a:gd name="T1" fmla="*/ 10 h 72"/>
              <a:gd name="T2" fmla="*/ 62 w 72"/>
              <a:gd name="T3" fmla="*/ 53 h 72"/>
              <a:gd name="T4" fmla="*/ 19 w 72"/>
              <a:gd name="T5" fmla="*/ 63 h 72"/>
              <a:gd name="T6" fmla="*/ 9 w 72"/>
              <a:gd name="T7" fmla="*/ 20 h 72"/>
              <a:gd name="T8" fmla="*/ 52 w 72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10"/>
                </a:moveTo>
                <a:cubicBezTo>
                  <a:pt x="67" y="19"/>
                  <a:pt x="72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118"/>
          <p:cNvSpPr/>
          <p:nvPr/>
        </p:nvSpPr>
        <p:spPr bwMode="auto">
          <a:xfrm>
            <a:off x="2713599" y="3067571"/>
            <a:ext cx="63316" cy="64723"/>
          </a:xfrm>
          <a:custGeom>
            <a:avLst/>
            <a:gdLst>
              <a:gd name="T0" fmla="*/ 52 w 71"/>
              <a:gd name="T1" fmla="*/ 9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19 h 72"/>
              <a:gd name="T8" fmla="*/ 52 w 71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9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7"/>
                  <a:pt x="33" y="72"/>
                  <a:pt x="19" y="63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5"/>
                  <a:pt x="37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19"/>
          <p:cNvSpPr/>
          <p:nvPr/>
        </p:nvSpPr>
        <p:spPr bwMode="auto">
          <a:xfrm>
            <a:off x="3258117" y="2596218"/>
            <a:ext cx="64723" cy="64723"/>
          </a:xfrm>
          <a:custGeom>
            <a:avLst/>
            <a:gdLst>
              <a:gd name="T0" fmla="*/ 52 w 72"/>
              <a:gd name="T1" fmla="*/ 9 h 72"/>
              <a:gd name="T2" fmla="*/ 62 w 72"/>
              <a:gd name="T3" fmla="*/ 52 h 72"/>
              <a:gd name="T4" fmla="*/ 19 w 72"/>
              <a:gd name="T5" fmla="*/ 62 h 72"/>
              <a:gd name="T6" fmla="*/ 9 w 72"/>
              <a:gd name="T7" fmla="*/ 19 h 72"/>
              <a:gd name="T8" fmla="*/ 52 w 72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9"/>
                </a:moveTo>
                <a:cubicBezTo>
                  <a:pt x="67" y="18"/>
                  <a:pt x="72" y="38"/>
                  <a:pt x="62" y="52"/>
                </a:cubicBezTo>
                <a:cubicBezTo>
                  <a:pt x="53" y="67"/>
                  <a:pt x="34" y="72"/>
                  <a:pt x="19" y="62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4"/>
                  <a:pt x="38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20"/>
          <p:cNvSpPr/>
          <p:nvPr/>
        </p:nvSpPr>
        <p:spPr bwMode="auto">
          <a:xfrm>
            <a:off x="2703750" y="2169891"/>
            <a:ext cx="149144" cy="147737"/>
          </a:xfrm>
          <a:custGeom>
            <a:avLst/>
            <a:gdLst>
              <a:gd name="T0" fmla="*/ 121 w 165"/>
              <a:gd name="T1" fmla="*/ 21 h 164"/>
              <a:gd name="T2" fmla="*/ 144 w 165"/>
              <a:gd name="T3" fmla="*/ 120 h 164"/>
              <a:gd name="T4" fmla="*/ 44 w 165"/>
              <a:gd name="T5" fmla="*/ 143 h 164"/>
              <a:gd name="T6" fmla="*/ 21 w 165"/>
              <a:gd name="T7" fmla="*/ 44 h 164"/>
              <a:gd name="T8" fmla="*/ 121 w 165"/>
              <a:gd name="T9" fmla="*/ 2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164">
                <a:moveTo>
                  <a:pt x="121" y="21"/>
                </a:moveTo>
                <a:cubicBezTo>
                  <a:pt x="155" y="42"/>
                  <a:pt x="165" y="87"/>
                  <a:pt x="144" y="120"/>
                </a:cubicBezTo>
                <a:cubicBezTo>
                  <a:pt x="123" y="154"/>
                  <a:pt x="78" y="164"/>
                  <a:pt x="44" y="143"/>
                </a:cubicBezTo>
                <a:cubicBezTo>
                  <a:pt x="11" y="122"/>
                  <a:pt x="0" y="77"/>
                  <a:pt x="21" y="44"/>
                </a:cubicBezTo>
                <a:cubicBezTo>
                  <a:pt x="43" y="10"/>
                  <a:pt x="87" y="0"/>
                  <a:pt x="121" y="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21"/>
          <p:cNvSpPr/>
          <p:nvPr/>
        </p:nvSpPr>
        <p:spPr bwMode="auto">
          <a:xfrm>
            <a:off x="3699923" y="2610288"/>
            <a:ext cx="104120" cy="104120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29"/>
                  <a:pt x="116" y="61"/>
                  <a:pt x="101" y="85"/>
                </a:cubicBezTo>
                <a:cubicBezTo>
                  <a:pt x="86" y="108"/>
                  <a:pt x="55" y="116"/>
                  <a:pt x="31" y="101"/>
                </a:cubicBezTo>
                <a:cubicBezTo>
                  <a:pt x="7" y="86"/>
                  <a:pt x="0" y="54"/>
                  <a:pt x="15" y="31"/>
                </a:cubicBezTo>
                <a:cubicBezTo>
                  <a:pt x="30" y="7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22"/>
          <p:cNvSpPr/>
          <p:nvPr/>
        </p:nvSpPr>
        <p:spPr bwMode="auto">
          <a:xfrm>
            <a:off x="4994384" y="2081248"/>
            <a:ext cx="104120" cy="104120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30"/>
                  <a:pt x="116" y="62"/>
                  <a:pt x="101" y="85"/>
                </a:cubicBezTo>
                <a:cubicBezTo>
                  <a:pt x="86" y="109"/>
                  <a:pt x="55" y="116"/>
                  <a:pt x="31" y="101"/>
                </a:cubicBezTo>
                <a:cubicBezTo>
                  <a:pt x="7" y="87"/>
                  <a:pt x="0" y="55"/>
                  <a:pt x="15" y="31"/>
                </a:cubicBezTo>
                <a:cubicBezTo>
                  <a:pt x="30" y="8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23"/>
          <p:cNvSpPr/>
          <p:nvPr/>
        </p:nvSpPr>
        <p:spPr bwMode="auto">
          <a:xfrm>
            <a:off x="3715401" y="3097117"/>
            <a:ext cx="64723" cy="64723"/>
          </a:xfrm>
          <a:custGeom>
            <a:avLst/>
            <a:gdLst>
              <a:gd name="T0" fmla="*/ 52 w 71"/>
              <a:gd name="T1" fmla="*/ 10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20 h 72"/>
              <a:gd name="T8" fmla="*/ 52 w 71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10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Freeform 124"/>
          <p:cNvSpPr/>
          <p:nvPr/>
        </p:nvSpPr>
        <p:spPr bwMode="auto">
          <a:xfrm>
            <a:off x="4192381" y="3388371"/>
            <a:ext cx="111155" cy="111154"/>
          </a:xfrm>
          <a:custGeom>
            <a:avLst/>
            <a:gdLst>
              <a:gd name="T0" fmla="*/ 91 w 124"/>
              <a:gd name="T1" fmla="*/ 16 h 123"/>
              <a:gd name="T2" fmla="*/ 108 w 124"/>
              <a:gd name="T3" fmla="*/ 90 h 123"/>
              <a:gd name="T4" fmla="*/ 33 w 124"/>
              <a:gd name="T5" fmla="*/ 107 h 123"/>
              <a:gd name="T6" fmla="*/ 16 w 124"/>
              <a:gd name="T7" fmla="*/ 33 h 123"/>
              <a:gd name="T8" fmla="*/ 91 w 124"/>
              <a:gd name="T9" fmla="*/ 1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23">
                <a:moveTo>
                  <a:pt x="91" y="16"/>
                </a:moveTo>
                <a:cubicBezTo>
                  <a:pt x="116" y="32"/>
                  <a:pt x="124" y="65"/>
                  <a:pt x="108" y="90"/>
                </a:cubicBezTo>
                <a:cubicBezTo>
                  <a:pt x="92" y="116"/>
                  <a:pt x="59" y="123"/>
                  <a:pt x="33" y="107"/>
                </a:cubicBezTo>
                <a:cubicBezTo>
                  <a:pt x="8" y="91"/>
                  <a:pt x="0" y="58"/>
                  <a:pt x="16" y="33"/>
                </a:cubicBezTo>
                <a:cubicBezTo>
                  <a:pt x="32" y="7"/>
                  <a:pt x="65" y="0"/>
                  <a:pt x="91" y="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25"/>
          <p:cNvSpPr/>
          <p:nvPr/>
        </p:nvSpPr>
        <p:spPr bwMode="auto">
          <a:xfrm>
            <a:off x="4434389" y="2552601"/>
            <a:ext cx="66130" cy="67537"/>
          </a:xfrm>
          <a:custGeom>
            <a:avLst/>
            <a:gdLst>
              <a:gd name="T0" fmla="*/ 54 w 74"/>
              <a:gd name="T1" fmla="*/ 10 h 75"/>
              <a:gd name="T2" fmla="*/ 65 w 74"/>
              <a:gd name="T3" fmla="*/ 55 h 75"/>
              <a:gd name="T4" fmla="*/ 20 w 74"/>
              <a:gd name="T5" fmla="*/ 65 h 75"/>
              <a:gd name="T6" fmla="*/ 9 w 74"/>
              <a:gd name="T7" fmla="*/ 20 h 75"/>
              <a:gd name="T8" fmla="*/ 54 w 74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5">
                <a:moveTo>
                  <a:pt x="54" y="10"/>
                </a:moveTo>
                <a:cubicBezTo>
                  <a:pt x="70" y="20"/>
                  <a:pt x="74" y="40"/>
                  <a:pt x="65" y="55"/>
                </a:cubicBezTo>
                <a:cubicBezTo>
                  <a:pt x="55" y="70"/>
                  <a:pt x="35" y="75"/>
                  <a:pt x="20" y="65"/>
                </a:cubicBezTo>
                <a:cubicBezTo>
                  <a:pt x="4" y="56"/>
                  <a:pt x="0" y="36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26"/>
          <p:cNvSpPr/>
          <p:nvPr/>
        </p:nvSpPr>
        <p:spPr bwMode="auto">
          <a:xfrm>
            <a:off x="3991177" y="1964465"/>
            <a:ext cx="66130" cy="66130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27"/>
          <p:cNvSpPr/>
          <p:nvPr/>
        </p:nvSpPr>
        <p:spPr bwMode="auto">
          <a:xfrm>
            <a:off x="3965850" y="1455123"/>
            <a:ext cx="67537" cy="66130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28"/>
          <p:cNvSpPr/>
          <p:nvPr/>
        </p:nvSpPr>
        <p:spPr bwMode="auto">
          <a:xfrm>
            <a:off x="4721421" y="1373516"/>
            <a:ext cx="67537" cy="67537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5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29"/>
          <p:cNvSpPr/>
          <p:nvPr/>
        </p:nvSpPr>
        <p:spPr bwMode="auto">
          <a:xfrm>
            <a:off x="4821319" y="646085"/>
            <a:ext cx="106934" cy="105526"/>
          </a:xfrm>
          <a:custGeom>
            <a:avLst/>
            <a:gdLst>
              <a:gd name="T0" fmla="*/ 87 w 119"/>
              <a:gd name="T1" fmla="*/ 15 h 118"/>
              <a:gd name="T2" fmla="*/ 104 w 119"/>
              <a:gd name="T3" fmla="*/ 86 h 118"/>
              <a:gd name="T4" fmla="*/ 32 w 119"/>
              <a:gd name="T5" fmla="*/ 103 h 118"/>
              <a:gd name="T6" fmla="*/ 16 w 119"/>
              <a:gd name="T7" fmla="*/ 31 h 118"/>
              <a:gd name="T8" fmla="*/ 87 w 119"/>
              <a:gd name="T9" fmla="*/ 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8">
                <a:moveTo>
                  <a:pt x="87" y="15"/>
                </a:moveTo>
                <a:cubicBezTo>
                  <a:pt x="111" y="30"/>
                  <a:pt x="119" y="62"/>
                  <a:pt x="104" y="86"/>
                </a:cubicBezTo>
                <a:cubicBezTo>
                  <a:pt x="88" y="111"/>
                  <a:pt x="56" y="118"/>
                  <a:pt x="32" y="103"/>
                </a:cubicBezTo>
                <a:cubicBezTo>
                  <a:pt x="8" y="87"/>
                  <a:pt x="0" y="55"/>
                  <a:pt x="16" y="31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30"/>
          <p:cNvSpPr/>
          <p:nvPr/>
        </p:nvSpPr>
        <p:spPr bwMode="auto">
          <a:xfrm>
            <a:off x="5315184" y="1476228"/>
            <a:ext cx="67537" cy="67537"/>
          </a:xfrm>
          <a:custGeom>
            <a:avLst/>
            <a:gdLst>
              <a:gd name="T0" fmla="*/ 55 w 75"/>
              <a:gd name="T1" fmla="*/ 10 h 75"/>
              <a:gd name="T2" fmla="*/ 66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1" y="19"/>
                  <a:pt x="75" y="39"/>
                  <a:pt x="66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6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31"/>
          <p:cNvSpPr/>
          <p:nvPr/>
        </p:nvSpPr>
        <p:spPr bwMode="auto">
          <a:xfrm>
            <a:off x="6060907" y="1023167"/>
            <a:ext cx="67537" cy="67537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6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Freeform 132"/>
          <p:cNvSpPr/>
          <p:nvPr/>
        </p:nvSpPr>
        <p:spPr bwMode="auto">
          <a:xfrm>
            <a:off x="6194573" y="1604268"/>
            <a:ext cx="61909" cy="61909"/>
          </a:xfrm>
          <a:custGeom>
            <a:avLst/>
            <a:gdLst>
              <a:gd name="T0" fmla="*/ 50 w 68"/>
              <a:gd name="T1" fmla="*/ 9 h 68"/>
              <a:gd name="T2" fmla="*/ 59 w 68"/>
              <a:gd name="T3" fmla="*/ 50 h 68"/>
              <a:gd name="T4" fmla="*/ 18 w 68"/>
              <a:gd name="T5" fmla="*/ 60 h 68"/>
              <a:gd name="T6" fmla="*/ 9 w 68"/>
              <a:gd name="T7" fmla="*/ 19 h 68"/>
              <a:gd name="T8" fmla="*/ 50 w 68"/>
              <a:gd name="T9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9"/>
                </a:moveTo>
                <a:cubicBezTo>
                  <a:pt x="64" y="18"/>
                  <a:pt x="68" y="36"/>
                  <a:pt x="59" y="50"/>
                </a:cubicBezTo>
                <a:cubicBezTo>
                  <a:pt x="50" y="64"/>
                  <a:pt x="32" y="68"/>
                  <a:pt x="18" y="60"/>
                </a:cubicBezTo>
                <a:cubicBezTo>
                  <a:pt x="4" y="51"/>
                  <a:pt x="0" y="33"/>
                  <a:pt x="9" y="19"/>
                </a:cubicBezTo>
                <a:cubicBezTo>
                  <a:pt x="17" y="5"/>
                  <a:pt x="36" y="0"/>
                  <a:pt x="50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33"/>
          <p:cNvSpPr/>
          <p:nvPr/>
        </p:nvSpPr>
        <p:spPr bwMode="auto">
          <a:xfrm>
            <a:off x="5673974" y="2250089"/>
            <a:ext cx="73165" cy="71758"/>
          </a:xfrm>
          <a:custGeom>
            <a:avLst/>
            <a:gdLst>
              <a:gd name="T0" fmla="*/ 59 w 81"/>
              <a:gd name="T1" fmla="*/ 10 h 80"/>
              <a:gd name="T2" fmla="*/ 70 w 81"/>
              <a:gd name="T3" fmla="*/ 59 h 80"/>
              <a:gd name="T4" fmla="*/ 22 w 81"/>
              <a:gd name="T5" fmla="*/ 70 h 80"/>
              <a:gd name="T6" fmla="*/ 10 w 81"/>
              <a:gd name="T7" fmla="*/ 21 h 80"/>
              <a:gd name="T8" fmla="*/ 59 w 81"/>
              <a:gd name="T9" fmla="*/ 1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80">
                <a:moveTo>
                  <a:pt x="59" y="10"/>
                </a:moveTo>
                <a:cubicBezTo>
                  <a:pt x="76" y="20"/>
                  <a:pt x="81" y="42"/>
                  <a:pt x="70" y="59"/>
                </a:cubicBezTo>
                <a:cubicBezTo>
                  <a:pt x="60" y="75"/>
                  <a:pt x="38" y="80"/>
                  <a:pt x="22" y="70"/>
                </a:cubicBezTo>
                <a:cubicBezTo>
                  <a:pt x="5" y="60"/>
                  <a:pt x="0" y="38"/>
                  <a:pt x="10" y="21"/>
                </a:cubicBezTo>
                <a:cubicBezTo>
                  <a:pt x="21" y="5"/>
                  <a:pt x="43" y="0"/>
                  <a:pt x="59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34"/>
          <p:cNvSpPr/>
          <p:nvPr/>
        </p:nvSpPr>
        <p:spPr bwMode="auto">
          <a:xfrm>
            <a:off x="7078183" y="1491706"/>
            <a:ext cx="61909" cy="61909"/>
          </a:xfrm>
          <a:custGeom>
            <a:avLst/>
            <a:gdLst>
              <a:gd name="T0" fmla="*/ 50 w 68"/>
              <a:gd name="T1" fmla="*/ 8 h 68"/>
              <a:gd name="T2" fmla="*/ 60 w 68"/>
              <a:gd name="T3" fmla="*/ 49 h 68"/>
              <a:gd name="T4" fmla="*/ 19 w 68"/>
              <a:gd name="T5" fmla="*/ 59 h 68"/>
              <a:gd name="T6" fmla="*/ 9 w 68"/>
              <a:gd name="T7" fmla="*/ 18 h 68"/>
              <a:gd name="T8" fmla="*/ 50 w 68"/>
              <a:gd name="T9" fmla="*/ 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8"/>
                </a:moveTo>
                <a:cubicBezTo>
                  <a:pt x="64" y="17"/>
                  <a:pt x="68" y="35"/>
                  <a:pt x="60" y="49"/>
                </a:cubicBezTo>
                <a:cubicBezTo>
                  <a:pt x="51" y="63"/>
                  <a:pt x="32" y="68"/>
                  <a:pt x="19" y="59"/>
                </a:cubicBezTo>
                <a:cubicBezTo>
                  <a:pt x="5" y="50"/>
                  <a:pt x="0" y="32"/>
                  <a:pt x="9" y="18"/>
                </a:cubicBezTo>
                <a:cubicBezTo>
                  <a:pt x="18" y="4"/>
                  <a:pt x="36" y="0"/>
                  <a:pt x="50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35"/>
          <p:cNvSpPr/>
          <p:nvPr/>
        </p:nvSpPr>
        <p:spPr bwMode="auto">
          <a:xfrm>
            <a:off x="7279388" y="592619"/>
            <a:ext cx="61909" cy="60502"/>
          </a:xfrm>
          <a:custGeom>
            <a:avLst/>
            <a:gdLst>
              <a:gd name="T0" fmla="*/ 50 w 68"/>
              <a:gd name="T1" fmla="*/ 9 h 68"/>
              <a:gd name="T2" fmla="*/ 59 w 68"/>
              <a:gd name="T3" fmla="*/ 50 h 68"/>
              <a:gd name="T4" fmla="*/ 18 w 68"/>
              <a:gd name="T5" fmla="*/ 60 h 68"/>
              <a:gd name="T6" fmla="*/ 9 w 68"/>
              <a:gd name="T7" fmla="*/ 18 h 68"/>
              <a:gd name="T8" fmla="*/ 50 w 68"/>
              <a:gd name="T9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9"/>
                </a:moveTo>
                <a:cubicBezTo>
                  <a:pt x="64" y="18"/>
                  <a:pt x="68" y="36"/>
                  <a:pt x="59" y="50"/>
                </a:cubicBezTo>
                <a:cubicBezTo>
                  <a:pt x="51" y="64"/>
                  <a:pt x="32" y="68"/>
                  <a:pt x="18" y="60"/>
                </a:cubicBezTo>
                <a:cubicBezTo>
                  <a:pt x="4" y="51"/>
                  <a:pt x="0" y="32"/>
                  <a:pt x="9" y="18"/>
                </a:cubicBezTo>
                <a:cubicBezTo>
                  <a:pt x="18" y="5"/>
                  <a:pt x="36" y="0"/>
                  <a:pt x="50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36"/>
          <p:cNvSpPr/>
          <p:nvPr/>
        </p:nvSpPr>
        <p:spPr bwMode="auto">
          <a:xfrm>
            <a:off x="7380693" y="1229999"/>
            <a:ext cx="98492" cy="97084"/>
          </a:xfrm>
          <a:custGeom>
            <a:avLst/>
            <a:gdLst>
              <a:gd name="T0" fmla="*/ 79 w 108"/>
              <a:gd name="T1" fmla="*/ 14 h 108"/>
              <a:gd name="T2" fmla="*/ 94 w 108"/>
              <a:gd name="T3" fmla="*/ 79 h 108"/>
              <a:gd name="T4" fmla="*/ 29 w 108"/>
              <a:gd name="T5" fmla="*/ 94 h 108"/>
              <a:gd name="T6" fmla="*/ 14 w 108"/>
              <a:gd name="T7" fmla="*/ 29 h 108"/>
              <a:gd name="T8" fmla="*/ 79 w 108"/>
              <a:gd name="T9" fmla="*/ 1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79" y="14"/>
                </a:moveTo>
                <a:cubicBezTo>
                  <a:pt x="102" y="28"/>
                  <a:pt x="108" y="57"/>
                  <a:pt x="94" y="79"/>
                </a:cubicBezTo>
                <a:cubicBezTo>
                  <a:pt x="81" y="102"/>
                  <a:pt x="51" y="108"/>
                  <a:pt x="29" y="94"/>
                </a:cubicBezTo>
                <a:cubicBezTo>
                  <a:pt x="7" y="81"/>
                  <a:pt x="0" y="51"/>
                  <a:pt x="14" y="29"/>
                </a:cubicBezTo>
                <a:cubicBezTo>
                  <a:pt x="28" y="7"/>
                  <a:pt x="57" y="0"/>
                  <a:pt x="79" y="1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37"/>
          <p:cNvSpPr/>
          <p:nvPr/>
        </p:nvSpPr>
        <p:spPr bwMode="auto">
          <a:xfrm>
            <a:off x="6471756" y="651712"/>
            <a:ext cx="101306" cy="102712"/>
          </a:xfrm>
          <a:custGeom>
            <a:avLst/>
            <a:gdLst>
              <a:gd name="T0" fmla="*/ 84 w 114"/>
              <a:gd name="T1" fmla="*/ 15 h 114"/>
              <a:gd name="T2" fmla="*/ 100 w 114"/>
              <a:gd name="T3" fmla="*/ 84 h 114"/>
              <a:gd name="T4" fmla="*/ 31 w 114"/>
              <a:gd name="T5" fmla="*/ 99 h 114"/>
              <a:gd name="T6" fmla="*/ 15 w 114"/>
              <a:gd name="T7" fmla="*/ 31 h 114"/>
              <a:gd name="T8" fmla="*/ 84 w 114"/>
              <a:gd name="T9" fmla="*/ 1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14">
                <a:moveTo>
                  <a:pt x="84" y="15"/>
                </a:moveTo>
                <a:cubicBezTo>
                  <a:pt x="107" y="29"/>
                  <a:pt x="114" y="60"/>
                  <a:pt x="100" y="84"/>
                </a:cubicBezTo>
                <a:cubicBezTo>
                  <a:pt x="85" y="107"/>
                  <a:pt x="54" y="114"/>
                  <a:pt x="31" y="99"/>
                </a:cubicBezTo>
                <a:cubicBezTo>
                  <a:pt x="8" y="85"/>
                  <a:pt x="0" y="54"/>
                  <a:pt x="15" y="31"/>
                </a:cubicBezTo>
                <a:cubicBezTo>
                  <a:pt x="30" y="7"/>
                  <a:pt x="60" y="0"/>
                  <a:pt x="84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Freeform 138"/>
          <p:cNvSpPr/>
          <p:nvPr/>
        </p:nvSpPr>
        <p:spPr bwMode="auto">
          <a:xfrm>
            <a:off x="4223309" y="2487853"/>
            <a:ext cx="52060" cy="52059"/>
          </a:xfrm>
          <a:custGeom>
            <a:avLst/>
            <a:gdLst>
              <a:gd name="T0" fmla="*/ 43 w 58"/>
              <a:gd name="T1" fmla="*/ 8 h 58"/>
              <a:gd name="T2" fmla="*/ 51 w 58"/>
              <a:gd name="T3" fmla="*/ 43 h 58"/>
              <a:gd name="T4" fmla="*/ 16 w 58"/>
              <a:gd name="T5" fmla="*/ 51 h 58"/>
              <a:gd name="T6" fmla="*/ 8 w 58"/>
              <a:gd name="T7" fmla="*/ 16 h 58"/>
              <a:gd name="T8" fmla="*/ 43 w 58"/>
              <a:gd name="T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8">
                <a:moveTo>
                  <a:pt x="43" y="8"/>
                </a:moveTo>
                <a:cubicBezTo>
                  <a:pt x="55" y="15"/>
                  <a:pt x="58" y="31"/>
                  <a:pt x="51" y="43"/>
                </a:cubicBezTo>
                <a:cubicBezTo>
                  <a:pt x="43" y="54"/>
                  <a:pt x="28" y="58"/>
                  <a:pt x="16" y="51"/>
                </a:cubicBezTo>
                <a:cubicBezTo>
                  <a:pt x="4" y="43"/>
                  <a:pt x="0" y="28"/>
                  <a:pt x="8" y="16"/>
                </a:cubicBezTo>
                <a:cubicBezTo>
                  <a:pt x="15" y="4"/>
                  <a:pt x="31" y="0"/>
                  <a:pt x="43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91"/>
          <p:cNvSpPr/>
          <p:nvPr/>
        </p:nvSpPr>
        <p:spPr bwMode="auto">
          <a:xfrm>
            <a:off x="2522245" y="3371487"/>
            <a:ext cx="137888" cy="121004"/>
          </a:xfrm>
          <a:custGeom>
            <a:avLst/>
            <a:gdLst>
              <a:gd name="T0" fmla="*/ 77 w 153"/>
              <a:gd name="T1" fmla="*/ 0 h 134"/>
              <a:gd name="T2" fmla="*/ 20 w 153"/>
              <a:gd name="T3" fmla="*/ 31 h 134"/>
              <a:gd name="T4" fmla="*/ 41 w 153"/>
              <a:gd name="T5" fmla="*/ 124 h 134"/>
              <a:gd name="T6" fmla="*/ 77 w 153"/>
              <a:gd name="T7" fmla="*/ 134 h 134"/>
              <a:gd name="T8" fmla="*/ 133 w 153"/>
              <a:gd name="T9" fmla="*/ 103 h 134"/>
              <a:gd name="T10" fmla="*/ 112 w 153"/>
              <a:gd name="T11" fmla="*/ 10 h 134"/>
              <a:gd name="T12" fmla="*/ 77 w 153"/>
              <a:gd name="T1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34">
                <a:moveTo>
                  <a:pt x="77" y="0"/>
                </a:moveTo>
                <a:cubicBezTo>
                  <a:pt x="54" y="0"/>
                  <a:pt x="33" y="11"/>
                  <a:pt x="20" y="31"/>
                </a:cubicBezTo>
                <a:cubicBezTo>
                  <a:pt x="0" y="63"/>
                  <a:pt x="10" y="104"/>
                  <a:pt x="41" y="124"/>
                </a:cubicBezTo>
                <a:cubicBezTo>
                  <a:pt x="52" y="131"/>
                  <a:pt x="64" y="134"/>
                  <a:pt x="77" y="134"/>
                </a:cubicBezTo>
                <a:cubicBezTo>
                  <a:pt x="99" y="134"/>
                  <a:pt x="121" y="123"/>
                  <a:pt x="133" y="103"/>
                </a:cubicBezTo>
                <a:cubicBezTo>
                  <a:pt x="153" y="71"/>
                  <a:pt x="144" y="30"/>
                  <a:pt x="112" y="10"/>
                </a:cubicBezTo>
                <a:cubicBezTo>
                  <a:pt x="101" y="3"/>
                  <a:pt x="89" y="0"/>
                  <a:pt x="77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92"/>
          <p:cNvSpPr/>
          <p:nvPr/>
        </p:nvSpPr>
        <p:spPr bwMode="auto">
          <a:xfrm>
            <a:off x="807085" y="4183339"/>
            <a:ext cx="137888" cy="121004"/>
          </a:xfrm>
          <a:custGeom>
            <a:avLst/>
            <a:gdLst>
              <a:gd name="T0" fmla="*/ 76 w 153"/>
              <a:gd name="T1" fmla="*/ 0 h 134"/>
              <a:gd name="T2" fmla="*/ 19 w 153"/>
              <a:gd name="T3" fmla="*/ 31 h 134"/>
              <a:gd name="T4" fmla="*/ 41 w 153"/>
              <a:gd name="T5" fmla="*/ 124 h 134"/>
              <a:gd name="T6" fmla="*/ 76 w 153"/>
              <a:gd name="T7" fmla="*/ 134 h 134"/>
              <a:gd name="T8" fmla="*/ 133 w 153"/>
              <a:gd name="T9" fmla="*/ 103 h 134"/>
              <a:gd name="T10" fmla="*/ 112 w 153"/>
              <a:gd name="T11" fmla="*/ 10 h 134"/>
              <a:gd name="T12" fmla="*/ 76 w 153"/>
              <a:gd name="T1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34">
                <a:moveTo>
                  <a:pt x="76" y="0"/>
                </a:moveTo>
                <a:cubicBezTo>
                  <a:pt x="54" y="0"/>
                  <a:pt x="32" y="11"/>
                  <a:pt x="19" y="31"/>
                </a:cubicBezTo>
                <a:cubicBezTo>
                  <a:pt x="0" y="63"/>
                  <a:pt x="9" y="104"/>
                  <a:pt x="41" y="124"/>
                </a:cubicBezTo>
                <a:cubicBezTo>
                  <a:pt x="52" y="131"/>
                  <a:pt x="64" y="134"/>
                  <a:pt x="76" y="134"/>
                </a:cubicBezTo>
                <a:cubicBezTo>
                  <a:pt x="99" y="134"/>
                  <a:pt x="120" y="123"/>
                  <a:pt x="133" y="103"/>
                </a:cubicBezTo>
                <a:cubicBezTo>
                  <a:pt x="153" y="71"/>
                  <a:pt x="143" y="30"/>
                  <a:pt x="112" y="10"/>
                </a:cubicBezTo>
                <a:cubicBezTo>
                  <a:pt x="101" y="3"/>
                  <a:pt x="89" y="0"/>
                  <a:pt x="7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93"/>
          <p:cNvSpPr/>
          <p:nvPr/>
        </p:nvSpPr>
        <p:spPr bwMode="auto">
          <a:xfrm>
            <a:off x="-442351" y="4156606"/>
            <a:ext cx="94271" cy="83015"/>
          </a:xfrm>
          <a:custGeom>
            <a:avLst/>
            <a:gdLst>
              <a:gd name="T0" fmla="*/ 52 w 105"/>
              <a:gd name="T1" fmla="*/ 0 h 92"/>
              <a:gd name="T2" fmla="*/ 13 w 105"/>
              <a:gd name="T3" fmla="*/ 22 h 92"/>
              <a:gd name="T4" fmla="*/ 28 w 105"/>
              <a:gd name="T5" fmla="*/ 85 h 92"/>
              <a:gd name="T6" fmla="*/ 52 w 105"/>
              <a:gd name="T7" fmla="*/ 92 h 92"/>
              <a:gd name="T8" fmla="*/ 91 w 105"/>
              <a:gd name="T9" fmla="*/ 71 h 92"/>
              <a:gd name="T10" fmla="*/ 77 w 105"/>
              <a:gd name="T11" fmla="*/ 7 h 92"/>
              <a:gd name="T12" fmla="*/ 52 w 105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92">
                <a:moveTo>
                  <a:pt x="52" y="0"/>
                </a:moveTo>
                <a:cubicBezTo>
                  <a:pt x="37" y="0"/>
                  <a:pt x="22" y="8"/>
                  <a:pt x="13" y="22"/>
                </a:cubicBezTo>
                <a:cubicBezTo>
                  <a:pt x="0" y="43"/>
                  <a:pt x="6" y="72"/>
                  <a:pt x="28" y="85"/>
                </a:cubicBezTo>
                <a:cubicBezTo>
                  <a:pt x="35" y="90"/>
                  <a:pt x="44" y="92"/>
                  <a:pt x="52" y="92"/>
                </a:cubicBezTo>
                <a:cubicBezTo>
                  <a:pt x="68" y="92"/>
                  <a:pt x="83" y="85"/>
                  <a:pt x="91" y="71"/>
                </a:cubicBezTo>
                <a:cubicBezTo>
                  <a:pt x="105" y="49"/>
                  <a:pt x="99" y="21"/>
                  <a:pt x="77" y="7"/>
                </a:cubicBezTo>
                <a:cubicBezTo>
                  <a:pt x="69" y="2"/>
                  <a:pt x="61" y="0"/>
                  <a:pt x="52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94"/>
          <p:cNvSpPr/>
          <p:nvPr/>
        </p:nvSpPr>
        <p:spPr bwMode="auto">
          <a:xfrm>
            <a:off x="1907377" y="1719643"/>
            <a:ext cx="97085" cy="84421"/>
          </a:xfrm>
          <a:custGeom>
            <a:avLst/>
            <a:gdLst>
              <a:gd name="T0" fmla="*/ 54 w 107"/>
              <a:gd name="T1" fmla="*/ 0 h 94"/>
              <a:gd name="T2" fmla="*/ 14 w 107"/>
              <a:gd name="T3" fmla="*/ 22 h 94"/>
              <a:gd name="T4" fmla="*/ 29 w 107"/>
              <a:gd name="T5" fmla="*/ 87 h 94"/>
              <a:gd name="T6" fmla="*/ 53 w 107"/>
              <a:gd name="T7" fmla="*/ 94 h 94"/>
              <a:gd name="T8" fmla="*/ 93 w 107"/>
              <a:gd name="T9" fmla="*/ 72 h 94"/>
              <a:gd name="T10" fmla="*/ 78 w 107"/>
              <a:gd name="T11" fmla="*/ 7 h 94"/>
              <a:gd name="T12" fmla="*/ 54 w 107"/>
              <a:gd name="T1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94">
                <a:moveTo>
                  <a:pt x="54" y="0"/>
                </a:moveTo>
                <a:cubicBezTo>
                  <a:pt x="38" y="0"/>
                  <a:pt x="23" y="8"/>
                  <a:pt x="14" y="22"/>
                </a:cubicBezTo>
                <a:cubicBezTo>
                  <a:pt x="0" y="44"/>
                  <a:pt x="7" y="73"/>
                  <a:pt x="29" y="87"/>
                </a:cubicBezTo>
                <a:cubicBezTo>
                  <a:pt x="36" y="91"/>
                  <a:pt x="45" y="94"/>
                  <a:pt x="53" y="94"/>
                </a:cubicBezTo>
                <a:cubicBezTo>
                  <a:pt x="69" y="94"/>
                  <a:pt x="84" y="86"/>
                  <a:pt x="93" y="72"/>
                </a:cubicBezTo>
                <a:cubicBezTo>
                  <a:pt x="107" y="50"/>
                  <a:pt x="100" y="21"/>
                  <a:pt x="78" y="7"/>
                </a:cubicBezTo>
                <a:cubicBezTo>
                  <a:pt x="71" y="3"/>
                  <a:pt x="62" y="0"/>
                  <a:pt x="5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95"/>
          <p:cNvSpPr/>
          <p:nvPr/>
        </p:nvSpPr>
        <p:spPr bwMode="auto">
          <a:xfrm>
            <a:off x="3197616" y="2081248"/>
            <a:ext cx="213867" cy="188541"/>
          </a:xfrm>
          <a:custGeom>
            <a:avLst/>
            <a:gdLst>
              <a:gd name="T0" fmla="*/ 119 w 238"/>
              <a:gd name="T1" fmla="*/ 0 h 210"/>
              <a:gd name="T2" fmla="*/ 30 w 238"/>
              <a:gd name="T3" fmla="*/ 49 h 210"/>
              <a:gd name="T4" fmla="*/ 63 w 238"/>
              <a:gd name="T5" fmla="*/ 194 h 210"/>
              <a:gd name="T6" fmla="*/ 119 w 238"/>
              <a:gd name="T7" fmla="*/ 210 h 210"/>
              <a:gd name="T8" fmla="*/ 208 w 238"/>
              <a:gd name="T9" fmla="*/ 161 h 210"/>
              <a:gd name="T10" fmla="*/ 175 w 238"/>
              <a:gd name="T11" fmla="*/ 16 h 210"/>
              <a:gd name="T12" fmla="*/ 119 w 238"/>
              <a:gd name="T1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210">
                <a:moveTo>
                  <a:pt x="119" y="0"/>
                </a:moveTo>
                <a:cubicBezTo>
                  <a:pt x="84" y="0"/>
                  <a:pt x="50" y="17"/>
                  <a:pt x="30" y="49"/>
                </a:cubicBezTo>
                <a:cubicBezTo>
                  <a:pt x="0" y="98"/>
                  <a:pt x="14" y="163"/>
                  <a:pt x="63" y="194"/>
                </a:cubicBezTo>
                <a:cubicBezTo>
                  <a:pt x="81" y="204"/>
                  <a:pt x="100" y="210"/>
                  <a:pt x="119" y="210"/>
                </a:cubicBezTo>
                <a:cubicBezTo>
                  <a:pt x="154" y="210"/>
                  <a:pt x="188" y="192"/>
                  <a:pt x="208" y="161"/>
                </a:cubicBezTo>
                <a:cubicBezTo>
                  <a:pt x="238" y="112"/>
                  <a:pt x="224" y="47"/>
                  <a:pt x="175" y="16"/>
                </a:cubicBezTo>
                <a:cubicBezTo>
                  <a:pt x="157" y="5"/>
                  <a:pt x="138" y="0"/>
                  <a:pt x="119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Freeform 96"/>
          <p:cNvSpPr/>
          <p:nvPr/>
        </p:nvSpPr>
        <p:spPr bwMode="auto">
          <a:xfrm>
            <a:off x="3358017" y="5062729"/>
            <a:ext cx="153366" cy="135074"/>
          </a:xfrm>
          <a:custGeom>
            <a:avLst/>
            <a:gdLst>
              <a:gd name="T0" fmla="*/ 85 w 170"/>
              <a:gd name="T1" fmla="*/ 0 h 150"/>
              <a:gd name="T2" fmla="*/ 22 w 170"/>
              <a:gd name="T3" fmla="*/ 35 h 150"/>
              <a:gd name="T4" fmla="*/ 45 w 170"/>
              <a:gd name="T5" fmla="*/ 138 h 150"/>
              <a:gd name="T6" fmla="*/ 85 w 170"/>
              <a:gd name="T7" fmla="*/ 150 h 150"/>
              <a:gd name="T8" fmla="*/ 149 w 170"/>
              <a:gd name="T9" fmla="*/ 115 h 150"/>
              <a:gd name="T10" fmla="*/ 125 w 170"/>
              <a:gd name="T11" fmla="*/ 11 h 150"/>
              <a:gd name="T12" fmla="*/ 85 w 170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50">
                <a:moveTo>
                  <a:pt x="85" y="0"/>
                </a:moveTo>
                <a:cubicBezTo>
                  <a:pt x="60" y="0"/>
                  <a:pt x="36" y="12"/>
                  <a:pt x="22" y="35"/>
                </a:cubicBezTo>
                <a:cubicBezTo>
                  <a:pt x="0" y="70"/>
                  <a:pt x="10" y="116"/>
                  <a:pt x="45" y="138"/>
                </a:cubicBezTo>
                <a:cubicBezTo>
                  <a:pt x="58" y="146"/>
                  <a:pt x="72" y="150"/>
                  <a:pt x="85" y="150"/>
                </a:cubicBezTo>
                <a:cubicBezTo>
                  <a:pt x="110" y="150"/>
                  <a:pt x="134" y="137"/>
                  <a:pt x="149" y="115"/>
                </a:cubicBezTo>
                <a:cubicBezTo>
                  <a:pt x="170" y="80"/>
                  <a:pt x="160" y="33"/>
                  <a:pt x="125" y="11"/>
                </a:cubicBezTo>
                <a:cubicBezTo>
                  <a:pt x="113" y="4"/>
                  <a:pt x="99" y="0"/>
                  <a:pt x="8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97"/>
          <p:cNvSpPr/>
          <p:nvPr/>
        </p:nvSpPr>
        <p:spPr bwMode="auto">
          <a:xfrm>
            <a:off x="3742134" y="3727463"/>
            <a:ext cx="94271" cy="81607"/>
          </a:xfrm>
          <a:custGeom>
            <a:avLst/>
            <a:gdLst>
              <a:gd name="T0" fmla="*/ 53 w 105"/>
              <a:gd name="T1" fmla="*/ 0 h 91"/>
              <a:gd name="T2" fmla="*/ 14 w 105"/>
              <a:gd name="T3" fmla="*/ 21 h 91"/>
              <a:gd name="T4" fmla="*/ 28 w 105"/>
              <a:gd name="T5" fmla="*/ 84 h 91"/>
              <a:gd name="T6" fmla="*/ 52 w 105"/>
              <a:gd name="T7" fmla="*/ 91 h 91"/>
              <a:gd name="T8" fmla="*/ 91 w 105"/>
              <a:gd name="T9" fmla="*/ 70 h 91"/>
              <a:gd name="T10" fmla="*/ 77 w 105"/>
              <a:gd name="T11" fmla="*/ 7 h 91"/>
              <a:gd name="T12" fmla="*/ 53 w 105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91">
                <a:moveTo>
                  <a:pt x="53" y="0"/>
                </a:moveTo>
                <a:cubicBezTo>
                  <a:pt x="37" y="0"/>
                  <a:pt x="23" y="7"/>
                  <a:pt x="14" y="21"/>
                </a:cubicBezTo>
                <a:cubicBezTo>
                  <a:pt x="0" y="43"/>
                  <a:pt x="7" y="71"/>
                  <a:pt x="28" y="84"/>
                </a:cubicBezTo>
                <a:cubicBezTo>
                  <a:pt x="36" y="89"/>
                  <a:pt x="44" y="91"/>
                  <a:pt x="52" y="91"/>
                </a:cubicBezTo>
                <a:cubicBezTo>
                  <a:pt x="68" y="91"/>
                  <a:pt x="82" y="84"/>
                  <a:pt x="91" y="70"/>
                </a:cubicBezTo>
                <a:cubicBezTo>
                  <a:pt x="105" y="48"/>
                  <a:pt x="98" y="20"/>
                  <a:pt x="77" y="7"/>
                </a:cubicBezTo>
                <a:cubicBezTo>
                  <a:pt x="69" y="2"/>
                  <a:pt x="61" y="0"/>
                  <a:pt x="53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Freeform 98"/>
          <p:cNvSpPr/>
          <p:nvPr/>
        </p:nvSpPr>
        <p:spPr bwMode="auto">
          <a:xfrm>
            <a:off x="5327848" y="3602239"/>
            <a:ext cx="136482" cy="119597"/>
          </a:xfrm>
          <a:custGeom>
            <a:avLst/>
            <a:gdLst>
              <a:gd name="T0" fmla="*/ 75 w 151"/>
              <a:gd name="T1" fmla="*/ 0 h 133"/>
              <a:gd name="T2" fmla="*/ 19 w 151"/>
              <a:gd name="T3" fmla="*/ 31 h 133"/>
              <a:gd name="T4" fmla="*/ 40 w 151"/>
              <a:gd name="T5" fmla="*/ 122 h 133"/>
              <a:gd name="T6" fmla="*/ 75 w 151"/>
              <a:gd name="T7" fmla="*/ 133 h 133"/>
              <a:gd name="T8" fmla="*/ 131 w 151"/>
              <a:gd name="T9" fmla="*/ 102 h 133"/>
              <a:gd name="T10" fmla="*/ 111 w 151"/>
              <a:gd name="T11" fmla="*/ 10 h 133"/>
              <a:gd name="T12" fmla="*/ 75 w 151"/>
              <a:gd name="T13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133">
                <a:moveTo>
                  <a:pt x="75" y="0"/>
                </a:moveTo>
                <a:cubicBezTo>
                  <a:pt x="53" y="0"/>
                  <a:pt x="32" y="11"/>
                  <a:pt x="19" y="31"/>
                </a:cubicBezTo>
                <a:cubicBezTo>
                  <a:pt x="0" y="62"/>
                  <a:pt x="9" y="103"/>
                  <a:pt x="40" y="122"/>
                </a:cubicBezTo>
                <a:cubicBezTo>
                  <a:pt x="51" y="129"/>
                  <a:pt x="63" y="133"/>
                  <a:pt x="75" y="133"/>
                </a:cubicBezTo>
                <a:cubicBezTo>
                  <a:pt x="97" y="133"/>
                  <a:pt x="119" y="122"/>
                  <a:pt x="131" y="102"/>
                </a:cubicBezTo>
                <a:cubicBezTo>
                  <a:pt x="151" y="71"/>
                  <a:pt x="142" y="30"/>
                  <a:pt x="111" y="10"/>
                </a:cubicBezTo>
                <a:cubicBezTo>
                  <a:pt x="100" y="3"/>
                  <a:pt x="87" y="0"/>
                  <a:pt x="7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Freeform 99"/>
          <p:cNvSpPr/>
          <p:nvPr/>
        </p:nvSpPr>
        <p:spPr bwMode="auto">
          <a:xfrm>
            <a:off x="5350360" y="2570891"/>
            <a:ext cx="83015" cy="71759"/>
          </a:xfrm>
          <a:custGeom>
            <a:avLst/>
            <a:gdLst>
              <a:gd name="T0" fmla="*/ 46 w 93"/>
              <a:gd name="T1" fmla="*/ 0 h 81"/>
              <a:gd name="T2" fmla="*/ 12 w 93"/>
              <a:gd name="T3" fmla="*/ 19 h 81"/>
              <a:gd name="T4" fmla="*/ 25 w 93"/>
              <a:gd name="T5" fmla="*/ 75 h 81"/>
              <a:gd name="T6" fmla="*/ 46 w 93"/>
              <a:gd name="T7" fmla="*/ 81 h 81"/>
              <a:gd name="T8" fmla="*/ 81 w 93"/>
              <a:gd name="T9" fmla="*/ 62 h 81"/>
              <a:gd name="T10" fmla="*/ 68 w 93"/>
              <a:gd name="T11" fmla="*/ 6 h 81"/>
              <a:gd name="T12" fmla="*/ 46 w 93"/>
              <a:gd name="T13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" h="81">
                <a:moveTo>
                  <a:pt x="46" y="0"/>
                </a:moveTo>
                <a:cubicBezTo>
                  <a:pt x="33" y="0"/>
                  <a:pt x="20" y="7"/>
                  <a:pt x="12" y="19"/>
                </a:cubicBezTo>
                <a:cubicBezTo>
                  <a:pt x="0" y="38"/>
                  <a:pt x="6" y="63"/>
                  <a:pt x="25" y="75"/>
                </a:cubicBezTo>
                <a:cubicBezTo>
                  <a:pt x="31" y="79"/>
                  <a:pt x="39" y="81"/>
                  <a:pt x="46" y="81"/>
                </a:cubicBezTo>
                <a:cubicBezTo>
                  <a:pt x="60" y="81"/>
                  <a:pt x="73" y="74"/>
                  <a:pt x="81" y="62"/>
                </a:cubicBezTo>
                <a:cubicBezTo>
                  <a:pt x="93" y="43"/>
                  <a:pt x="87" y="18"/>
                  <a:pt x="68" y="6"/>
                </a:cubicBezTo>
                <a:cubicBezTo>
                  <a:pt x="61" y="2"/>
                  <a:pt x="54" y="0"/>
                  <a:pt x="4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0"/>
          <p:cNvSpPr/>
          <p:nvPr/>
        </p:nvSpPr>
        <p:spPr bwMode="auto">
          <a:xfrm>
            <a:off x="4926847" y="1431203"/>
            <a:ext cx="187134" cy="163215"/>
          </a:xfrm>
          <a:custGeom>
            <a:avLst/>
            <a:gdLst>
              <a:gd name="T0" fmla="*/ 104 w 208"/>
              <a:gd name="T1" fmla="*/ 0 h 182"/>
              <a:gd name="T2" fmla="*/ 27 w 208"/>
              <a:gd name="T3" fmla="*/ 42 h 182"/>
              <a:gd name="T4" fmla="*/ 56 w 208"/>
              <a:gd name="T5" fmla="*/ 168 h 182"/>
              <a:gd name="T6" fmla="*/ 104 w 208"/>
              <a:gd name="T7" fmla="*/ 182 h 182"/>
              <a:gd name="T8" fmla="*/ 182 w 208"/>
              <a:gd name="T9" fmla="*/ 139 h 182"/>
              <a:gd name="T10" fmla="*/ 153 w 208"/>
              <a:gd name="T11" fmla="*/ 14 h 182"/>
              <a:gd name="T12" fmla="*/ 104 w 208"/>
              <a:gd name="T13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182">
                <a:moveTo>
                  <a:pt x="104" y="0"/>
                </a:moveTo>
                <a:cubicBezTo>
                  <a:pt x="74" y="0"/>
                  <a:pt x="44" y="15"/>
                  <a:pt x="27" y="42"/>
                </a:cubicBezTo>
                <a:cubicBezTo>
                  <a:pt x="0" y="85"/>
                  <a:pt x="13" y="141"/>
                  <a:pt x="56" y="168"/>
                </a:cubicBezTo>
                <a:cubicBezTo>
                  <a:pt x="71" y="178"/>
                  <a:pt x="88" y="182"/>
                  <a:pt x="104" y="182"/>
                </a:cubicBezTo>
                <a:cubicBezTo>
                  <a:pt x="135" y="182"/>
                  <a:pt x="164" y="167"/>
                  <a:pt x="182" y="139"/>
                </a:cubicBezTo>
                <a:cubicBezTo>
                  <a:pt x="208" y="97"/>
                  <a:pt x="196" y="40"/>
                  <a:pt x="153" y="14"/>
                </a:cubicBezTo>
                <a:cubicBezTo>
                  <a:pt x="138" y="4"/>
                  <a:pt x="121" y="0"/>
                  <a:pt x="10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Freeform 101"/>
          <p:cNvSpPr/>
          <p:nvPr/>
        </p:nvSpPr>
        <p:spPr bwMode="auto">
          <a:xfrm>
            <a:off x="4518810" y="1279246"/>
            <a:ext cx="98492" cy="87235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2 h 96"/>
              <a:gd name="T4" fmla="*/ 29 w 109"/>
              <a:gd name="T5" fmla="*/ 88 h 96"/>
              <a:gd name="T6" fmla="*/ 55 w 109"/>
              <a:gd name="T7" fmla="*/ 96 h 96"/>
              <a:gd name="T8" fmla="*/ 95 w 109"/>
              <a:gd name="T9" fmla="*/ 73 h 96"/>
              <a:gd name="T10" fmla="*/ 80 w 109"/>
              <a:gd name="T11" fmla="*/ 7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2"/>
                </a:cubicBezTo>
                <a:cubicBezTo>
                  <a:pt x="0" y="45"/>
                  <a:pt x="7" y="74"/>
                  <a:pt x="29" y="88"/>
                </a:cubicBezTo>
                <a:cubicBezTo>
                  <a:pt x="37" y="93"/>
                  <a:pt x="46" y="96"/>
                  <a:pt x="55" y="96"/>
                </a:cubicBezTo>
                <a:cubicBezTo>
                  <a:pt x="71" y="96"/>
                  <a:pt x="86" y="88"/>
                  <a:pt x="95" y="73"/>
                </a:cubicBezTo>
                <a:cubicBezTo>
                  <a:pt x="109" y="51"/>
                  <a:pt x="103" y="21"/>
                  <a:pt x="80" y="7"/>
                </a:cubicBezTo>
                <a:cubicBezTo>
                  <a:pt x="72" y="2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2"/>
          <p:cNvSpPr/>
          <p:nvPr/>
        </p:nvSpPr>
        <p:spPr bwMode="auto">
          <a:xfrm>
            <a:off x="5118202" y="-461241"/>
            <a:ext cx="98492" cy="85829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3 h 96"/>
              <a:gd name="T4" fmla="*/ 29 w 109"/>
              <a:gd name="T5" fmla="*/ 89 h 96"/>
              <a:gd name="T6" fmla="*/ 55 w 109"/>
              <a:gd name="T7" fmla="*/ 96 h 96"/>
              <a:gd name="T8" fmla="*/ 95 w 109"/>
              <a:gd name="T9" fmla="*/ 74 h 96"/>
              <a:gd name="T10" fmla="*/ 80 w 109"/>
              <a:gd name="T11" fmla="*/ 8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3"/>
                </a:cubicBezTo>
                <a:cubicBezTo>
                  <a:pt x="0" y="45"/>
                  <a:pt x="7" y="75"/>
                  <a:pt x="29" y="89"/>
                </a:cubicBezTo>
                <a:cubicBezTo>
                  <a:pt x="37" y="94"/>
                  <a:pt x="46" y="96"/>
                  <a:pt x="55" y="96"/>
                </a:cubicBezTo>
                <a:cubicBezTo>
                  <a:pt x="70" y="96"/>
                  <a:pt x="86" y="88"/>
                  <a:pt x="95" y="74"/>
                </a:cubicBezTo>
                <a:cubicBezTo>
                  <a:pt x="109" y="51"/>
                  <a:pt x="102" y="22"/>
                  <a:pt x="80" y="8"/>
                </a:cubicBezTo>
                <a:cubicBezTo>
                  <a:pt x="72" y="3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"/>
          <p:cNvSpPr/>
          <p:nvPr/>
        </p:nvSpPr>
        <p:spPr bwMode="auto">
          <a:xfrm>
            <a:off x="6069349" y="243677"/>
            <a:ext cx="137888" cy="119597"/>
          </a:xfrm>
          <a:custGeom>
            <a:avLst/>
            <a:gdLst>
              <a:gd name="T0" fmla="*/ 76 w 152"/>
              <a:gd name="T1" fmla="*/ 0 h 132"/>
              <a:gd name="T2" fmla="*/ 20 w 152"/>
              <a:gd name="T3" fmla="*/ 31 h 132"/>
              <a:gd name="T4" fmla="*/ 41 w 152"/>
              <a:gd name="T5" fmla="*/ 122 h 132"/>
              <a:gd name="T6" fmla="*/ 76 w 152"/>
              <a:gd name="T7" fmla="*/ 132 h 132"/>
              <a:gd name="T8" fmla="*/ 132 w 152"/>
              <a:gd name="T9" fmla="*/ 101 h 132"/>
              <a:gd name="T10" fmla="*/ 111 w 152"/>
              <a:gd name="T11" fmla="*/ 10 h 132"/>
              <a:gd name="T12" fmla="*/ 76 w 152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2">
                <a:moveTo>
                  <a:pt x="76" y="0"/>
                </a:moveTo>
                <a:cubicBezTo>
                  <a:pt x="54" y="0"/>
                  <a:pt x="33" y="11"/>
                  <a:pt x="20" y="31"/>
                </a:cubicBezTo>
                <a:cubicBezTo>
                  <a:pt x="0" y="62"/>
                  <a:pt x="10" y="103"/>
                  <a:pt x="41" y="122"/>
                </a:cubicBezTo>
                <a:cubicBezTo>
                  <a:pt x="52" y="129"/>
                  <a:pt x="64" y="132"/>
                  <a:pt x="76" y="132"/>
                </a:cubicBezTo>
                <a:cubicBezTo>
                  <a:pt x="98" y="132"/>
                  <a:pt x="120" y="121"/>
                  <a:pt x="132" y="101"/>
                </a:cubicBezTo>
                <a:cubicBezTo>
                  <a:pt x="152" y="70"/>
                  <a:pt x="142" y="29"/>
                  <a:pt x="111" y="10"/>
                </a:cubicBezTo>
                <a:cubicBezTo>
                  <a:pt x="100" y="3"/>
                  <a:pt x="88" y="0"/>
                  <a:pt x="7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4"/>
          <p:cNvSpPr/>
          <p:nvPr/>
        </p:nvSpPr>
        <p:spPr bwMode="auto">
          <a:xfrm>
            <a:off x="5953973" y="1194824"/>
            <a:ext cx="225124" cy="196983"/>
          </a:xfrm>
          <a:custGeom>
            <a:avLst/>
            <a:gdLst>
              <a:gd name="T0" fmla="*/ 125 w 250"/>
              <a:gd name="T1" fmla="*/ 0 h 219"/>
              <a:gd name="T2" fmla="*/ 33 w 250"/>
              <a:gd name="T3" fmla="*/ 51 h 219"/>
              <a:gd name="T4" fmla="*/ 67 w 250"/>
              <a:gd name="T5" fmla="*/ 202 h 219"/>
              <a:gd name="T6" fmla="*/ 125 w 250"/>
              <a:gd name="T7" fmla="*/ 219 h 219"/>
              <a:gd name="T8" fmla="*/ 218 w 250"/>
              <a:gd name="T9" fmla="*/ 167 h 219"/>
              <a:gd name="T10" fmla="*/ 184 w 250"/>
              <a:gd name="T11" fmla="*/ 16 h 219"/>
              <a:gd name="T12" fmla="*/ 125 w 250"/>
              <a:gd name="T1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" h="219">
                <a:moveTo>
                  <a:pt x="125" y="0"/>
                </a:moveTo>
                <a:cubicBezTo>
                  <a:pt x="89" y="0"/>
                  <a:pt x="53" y="18"/>
                  <a:pt x="33" y="51"/>
                </a:cubicBezTo>
                <a:cubicBezTo>
                  <a:pt x="0" y="102"/>
                  <a:pt x="16" y="170"/>
                  <a:pt x="67" y="202"/>
                </a:cubicBezTo>
                <a:cubicBezTo>
                  <a:pt x="85" y="213"/>
                  <a:pt x="105" y="219"/>
                  <a:pt x="125" y="219"/>
                </a:cubicBezTo>
                <a:cubicBezTo>
                  <a:pt x="162" y="219"/>
                  <a:pt x="197" y="201"/>
                  <a:pt x="218" y="167"/>
                </a:cubicBezTo>
                <a:cubicBezTo>
                  <a:pt x="250" y="116"/>
                  <a:pt x="235" y="49"/>
                  <a:pt x="184" y="16"/>
                </a:cubicBezTo>
                <a:cubicBezTo>
                  <a:pt x="165" y="5"/>
                  <a:pt x="145" y="0"/>
                  <a:pt x="12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Freeform 105"/>
          <p:cNvSpPr/>
          <p:nvPr/>
        </p:nvSpPr>
        <p:spPr bwMode="auto">
          <a:xfrm>
            <a:off x="6972657" y="1367888"/>
            <a:ext cx="130853" cy="113969"/>
          </a:xfrm>
          <a:custGeom>
            <a:avLst/>
            <a:gdLst>
              <a:gd name="T0" fmla="*/ 72 w 145"/>
              <a:gd name="T1" fmla="*/ 0 h 126"/>
              <a:gd name="T2" fmla="*/ 19 w 145"/>
              <a:gd name="T3" fmla="*/ 29 h 126"/>
              <a:gd name="T4" fmla="*/ 39 w 145"/>
              <a:gd name="T5" fmla="*/ 117 h 126"/>
              <a:gd name="T6" fmla="*/ 72 w 145"/>
              <a:gd name="T7" fmla="*/ 126 h 126"/>
              <a:gd name="T8" fmla="*/ 126 w 145"/>
              <a:gd name="T9" fmla="*/ 97 h 126"/>
              <a:gd name="T10" fmla="*/ 106 w 145"/>
              <a:gd name="T11" fmla="*/ 9 h 126"/>
              <a:gd name="T12" fmla="*/ 72 w 145"/>
              <a:gd name="T13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" h="126">
                <a:moveTo>
                  <a:pt x="72" y="0"/>
                </a:moveTo>
                <a:cubicBezTo>
                  <a:pt x="51" y="0"/>
                  <a:pt x="31" y="10"/>
                  <a:pt x="19" y="29"/>
                </a:cubicBezTo>
                <a:cubicBezTo>
                  <a:pt x="0" y="59"/>
                  <a:pt x="9" y="98"/>
                  <a:pt x="39" y="117"/>
                </a:cubicBezTo>
                <a:cubicBezTo>
                  <a:pt x="49" y="123"/>
                  <a:pt x="61" y="126"/>
                  <a:pt x="72" y="126"/>
                </a:cubicBezTo>
                <a:cubicBezTo>
                  <a:pt x="93" y="126"/>
                  <a:pt x="114" y="116"/>
                  <a:pt x="126" y="97"/>
                </a:cubicBezTo>
                <a:cubicBezTo>
                  <a:pt x="145" y="67"/>
                  <a:pt x="136" y="28"/>
                  <a:pt x="106" y="9"/>
                </a:cubicBezTo>
                <a:cubicBezTo>
                  <a:pt x="96" y="3"/>
                  <a:pt x="84" y="0"/>
                  <a:pt x="72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Freeform 106"/>
          <p:cNvSpPr/>
          <p:nvPr/>
        </p:nvSpPr>
        <p:spPr bwMode="auto">
          <a:xfrm>
            <a:off x="8078572" y="501162"/>
            <a:ext cx="60502" cy="53467"/>
          </a:xfrm>
          <a:custGeom>
            <a:avLst/>
            <a:gdLst>
              <a:gd name="T0" fmla="*/ 34 w 67"/>
              <a:gd name="T1" fmla="*/ 0 h 59"/>
              <a:gd name="T2" fmla="*/ 9 w 67"/>
              <a:gd name="T3" fmla="*/ 14 h 59"/>
              <a:gd name="T4" fmla="*/ 18 w 67"/>
              <a:gd name="T5" fmla="*/ 54 h 59"/>
              <a:gd name="T6" fmla="*/ 34 w 67"/>
              <a:gd name="T7" fmla="*/ 59 h 59"/>
              <a:gd name="T8" fmla="*/ 58 w 67"/>
              <a:gd name="T9" fmla="*/ 45 h 59"/>
              <a:gd name="T10" fmla="*/ 49 w 67"/>
              <a:gd name="T11" fmla="*/ 5 h 59"/>
              <a:gd name="T12" fmla="*/ 34 w 67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59">
                <a:moveTo>
                  <a:pt x="34" y="0"/>
                </a:moveTo>
                <a:cubicBezTo>
                  <a:pt x="24" y="0"/>
                  <a:pt x="14" y="5"/>
                  <a:pt x="9" y="14"/>
                </a:cubicBezTo>
                <a:cubicBezTo>
                  <a:pt x="0" y="28"/>
                  <a:pt x="4" y="46"/>
                  <a:pt x="18" y="54"/>
                </a:cubicBezTo>
                <a:cubicBezTo>
                  <a:pt x="23" y="57"/>
                  <a:pt x="28" y="59"/>
                  <a:pt x="34" y="59"/>
                </a:cubicBezTo>
                <a:cubicBezTo>
                  <a:pt x="43" y="59"/>
                  <a:pt x="53" y="54"/>
                  <a:pt x="58" y="45"/>
                </a:cubicBezTo>
                <a:cubicBezTo>
                  <a:pt x="67" y="31"/>
                  <a:pt x="63" y="13"/>
                  <a:pt x="49" y="5"/>
                </a:cubicBezTo>
                <a:cubicBezTo>
                  <a:pt x="44" y="2"/>
                  <a:pt x="39" y="0"/>
                  <a:pt x="3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Freeform 107"/>
          <p:cNvSpPr/>
          <p:nvPr/>
        </p:nvSpPr>
        <p:spPr bwMode="auto">
          <a:xfrm>
            <a:off x="8808829" y="2378115"/>
            <a:ext cx="59095" cy="52060"/>
          </a:xfrm>
          <a:custGeom>
            <a:avLst/>
            <a:gdLst>
              <a:gd name="T0" fmla="*/ 33 w 66"/>
              <a:gd name="T1" fmla="*/ 0 h 58"/>
              <a:gd name="T2" fmla="*/ 8 w 66"/>
              <a:gd name="T3" fmla="*/ 13 h 58"/>
              <a:gd name="T4" fmla="*/ 17 w 66"/>
              <a:gd name="T5" fmla="*/ 53 h 58"/>
              <a:gd name="T6" fmla="*/ 33 w 66"/>
              <a:gd name="T7" fmla="*/ 58 h 58"/>
              <a:gd name="T8" fmla="*/ 58 w 66"/>
              <a:gd name="T9" fmla="*/ 44 h 58"/>
              <a:gd name="T10" fmla="*/ 49 w 66"/>
              <a:gd name="T11" fmla="*/ 4 h 58"/>
              <a:gd name="T12" fmla="*/ 33 w 66"/>
              <a:gd name="T1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" h="58">
                <a:moveTo>
                  <a:pt x="33" y="0"/>
                </a:moveTo>
                <a:cubicBezTo>
                  <a:pt x="23" y="0"/>
                  <a:pt x="14" y="4"/>
                  <a:pt x="8" y="13"/>
                </a:cubicBezTo>
                <a:cubicBezTo>
                  <a:pt x="0" y="27"/>
                  <a:pt x="4" y="45"/>
                  <a:pt x="17" y="53"/>
                </a:cubicBezTo>
                <a:cubicBezTo>
                  <a:pt x="22" y="57"/>
                  <a:pt x="28" y="58"/>
                  <a:pt x="33" y="58"/>
                </a:cubicBezTo>
                <a:cubicBezTo>
                  <a:pt x="43" y="58"/>
                  <a:pt x="52" y="53"/>
                  <a:pt x="58" y="44"/>
                </a:cubicBezTo>
                <a:cubicBezTo>
                  <a:pt x="66" y="31"/>
                  <a:pt x="62" y="13"/>
                  <a:pt x="49" y="4"/>
                </a:cubicBezTo>
                <a:cubicBezTo>
                  <a:pt x="44" y="1"/>
                  <a:pt x="38" y="0"/>
                  <a:pt x="33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73"/>
          <p:cNvSpPr/>
          <p:nvPr/>
        </p:nvSpPr>
        <p:spPr bwMode="auto">
          <a:xfrm>
            <a:off x="-872899" y="3764046"/>
            <a:ext cx="928635" cy="928635"/>
          </a:xfrm>
          <a:custGeom>
            <a:avLst/>
            <a:gdLst>
              <a:gd name="T0" fmla="*/ 753 w 1027"/>
              <a:gd name="T1" fmla="*/ 132 h 1027"/>
              <a:gd name="T2" fmla="*/ 895 w 1027"/>
              <a:gd name="T3" fmla="*/ 753 h 1027"/>
              <a:gd name="T4" fmla="*/ 274 w 1027"/>
              <a:gd name="T5" fmla="*/ 895 h 1027"/>
              <a:gd name="T6" fmla="*/ 133 w 1027"/>
              <a:gd name="T7" fmla="*/ 274 h 1027"/>
              <a:gd name="T8" fmla="*/ 753 w 1027"/>
              <a:gd name="T9" fmla="*/ 132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7" h="1027">
                <a:moveTo>
                  <a:pt x="753" y="132"/>
                </a:moveTo>
                <a:cubicBezTo>
                  <a:pt x="964" y="264"/>
                  <a:pt x="1027" y="542"/>
                  <a:pt x="895" y="753"/>
                </a:cubicBezTo>
                <a:cubicBezTo>
                  <a:pt x="763" y="963"/>
                  <a:pt x="485" y="1027"/>
                  <a:pt x="274" y="895"/>
                </a:cubicBezTo>
                <a:cubicBezTo>
                  <a:pt x="64" y="762"/>
                  <a:pt x="0" y="484"/>
                  <a:pt x="133" y="274"/>
                </a:cubicBezTo>
                <a:cubicBezTo>
                  <a:pt x="265" y="63"/>
                  <a:pt x="543" y="0"/>
                  <a:pt x="753" y="132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Freeform 174"/>
          <p:cNvSpPr/>
          <p:nvPr/>
        </p:nvSpPr>
        <p:spPr bwMode="auto">
          <a:xfrm>
            <a:off x="5149156" y="3426361"/>
            <a:ext cx="527634" cy="527634"/>
          </a:xfrm>
          <a:custGeom>
            <a:avLst/>
            <a:gdLst>
              <a:gd name="T0" fmla="*/ 428 w 584"/>
              <a:gd name="T1" fmla="*/ 75 h 583"/>
              <a:gd name="T2" fmla="*/ 508 w 584"/>
              <a:gd name="T3" fmla="*/ 427 h 583"/>
              <a:gd name="T4" fmla="*/ 156 w 584"/>
              <a:gd name="T5" fmla="*/ 508 h 583"/>
              <a:gd name="T6" fmla="*/ 75 w 584"/>
              <a:gd name="T7" fmla="*/ 155 h 583"/>
              <a:gd name="T8" fmla="*/ 428 w 584"/>
              <a:gd name="T9" fmla="*/ 7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583">
                <a:moveTo>
                  <a:pt x="428" y="75"/>
                </a:moveTo>
                <a:cubicBezTo>
                  <a:pt x="547" y="150"/>
                  <a:pt x="584" y="308"/>
                  <a:pt x="508" y="427"/>
                </a:cubicBezTo>
                <a:cubicBezTo>
                  <a:pt x="433" y="547"/>
                  <a:pt x="275" y="583"/>
                  <a:pt x="156" y="508"/>
                </a:cubicBezTo>
                <a:cubicBezTo>
                  <a:pt x="36" y="433"/>
                  <a:pt x="0" y="275"/>
                  <a:pt x="75" y="155"/>
                </a:cubicBezTo>
                <a:cubicBezTo>
                  <a:pt x="150" y="36"/>
                  <a:pt x="308" y="0"/>
                  <a:pt x="428" y="7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75"/>
          <p:cNvSpPr/>
          <p:nvPr/>
        </p:nvSpPr>
        <p:spPr bwMode="auto">
          <a:xfrm>
            <a:off x="4470971" y="-1123950"/>
            <a:ext cx="1423906" cy="1426720"/>
          </a:xfrm>
          <a:custGeom>
            <a:avLst/>
            <a:gdLst>
              <a:gd name="T0" fmla="*/ 1156 w 1576"/>
              <a:gd name="T1" fmla="*/ 203 h 1577"/>
              <a:gd name="T2" fmla="*/ 1373 w 1576"/>
              <a:gd name="T3" fmla="*/ 1156 h 1577"/>
              <a:gd name="T4" fmla="*/ 420 w 1576"/>
              <a:gd name="T5" fmla="*/ 1373 h 1577"/>
              <a:gd name="T6" fmla="*/ 203 w 1576"/>
              <a:gd name="T7" fmla="*/ 420 h 1577"/>
              <a:gd name="T8" fmla="*/ 1156 w 1576"/>
              <a:gd name="T9" fmla="*/ 203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6" h="1577">
                <a:moveTo>
                  <a:pt x="1156" y="203"/>
                </a:moveTo>
                <a:cubicBezTo>
                  <a:pt x="1479" y="406"/>
                  <a:pt x="1576" y="833"/>
                  <a:pt x="1373" y="1156"/>
                </a:cubicBezTo>
                <a:cubicBezTo>
                  <a:pt x="1170" y="1479"/>
                  <a:pt x="744" y="1577"/>
                  <a:pt x="420" y="1373"/>
                </a:cubicBezTo>
                <a:cubicBezTo>
                  <a:pt x="97" y="1170"/>
                  <a:pt x="0" y="744"/>
                  <a:pt x="203" y="420"/>
                </a:cubicBezTo>
                <a:cubicBezTo>
                  <a:pt x="406" y="97"/>
                  <a:pt x="833" y="0"/>
                  <a:pt x="1156" y="203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Freeform 176"/>
          <p:cNvSpPr/>
          <p:nvPr/>
        </p:nvSpPr>
        <p:spPr bwMode="auto">
          <a:xfrm>
            <a:off x="5554378" y="778346"/>
            <a:ext cx="1062302" cy="1062302"/>
          </a:xfrm>
          <a:custGeom>
            <a:avLst/>
            <a:gdLst>
              <a:gd name="T0" fmla="*/ 862 w 1175"/>
              <a:gd name="T1" fmla="*/ 151 h 1175"/>
              <a:gd name="T2" fmla="*/ 1024 w 1175"/>
              <a:gd name="T3" fmla="*/ 861 h 1175"/>
              <a:gd name="T4" fmla="*/ 314 w 1175"/>
              <a:gd name="T5" fmla="*/ 1023 h 1175"/>
              <a:gd name="T6" fmla="*/ 152 w 1175"/>
              <a:gd name="T7" fmla="*/ 313 h 1175"/>
              <a:gd name="T8" fmla="*/ 862 w 1175"/>
              <a:gd name="T9" fmla="*/ 151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1175">
                <a:moveTo>
                  <a:pt x="862" y="151"/>
                </a:moveTo>
                <a:cubicBezTo>
                  <a:pt x="1103" y="302"/>
                  <a:pt x="1175" y="620"/>
                  <a:pt x="1024" y="861"/>
                </a:cubicBezTo>
                <a:cubicBezTo>
                  <a:pt x="873" y="1102"/>
                  <a:pt x="555" y="1175"/>
                  <a:pt x="314" y="1023"/>
                </a:cubicBezTo>
                <a:cubicBezTo>
                  <a:pt x="73" y="872"/>
                  <a:pt x="0" y="554"/>
                  <a:pt x="152" y="313"/>
                </a:cubicBezTo>
                <a:cubicBezTo>
                  <a:pt x="303" y="73"/>
                  <a:pt x="621" y="0"/>
                  <a:pt x="862" y="15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Freeform 177"/>
          <p:cNvSpPr/>
          <p:nvPr/>
        </p:nvSpPr>
        <p:spPr bwMode="auto">
          <a:xfrm>
            <a:off x="2482848" y="4205851"/>
            <a:ext cx="1917772" cy="1919178"/>
          </a:xfrm>
          <a:custGeom>
            <a:avLst/>
            <a:gdLst>
              <a:gd name="T0" fmla="*/ 1555 w 2121"/>
              <a:gd name="T1" fmla="*/ 273 h 2122"/>
              <a:gd name="T2" fmla="*/ 1848 w 2121"/>
              <a:gd name="T3" fmla="*/ 1555 h 2122"/>
              <a:gd name="T4" fmla="*/ 566 w 2121"/>
              <a:gd name="T5" fmla="*/ 1848 h 2122"/>
              <a:gd name="T6" fmla="*/ 273 w 2121"/>
              <a:gd name="T7" fmla="*/ 566 h 2122"/>
              <a:gd name="T8" fmla="*/ 1555 w 2121"/>
              <a:gd name="T9" fmla="*/ 273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1" h="2122">
                <a:moveTo>
                  <a:pt x="1555" y="273"/>
                </a:moveTo>
                <a:cubicBezTo>
                  <a:pt x="1990" y="547"/>
                  <a:pt x="2121" y="1121"/>
                  <a:pt x="1848" y="1555"/>
                </a:cubicBezTo>
                <a:cubicBezTo>
                  <a:pt x="1575" y="1990"/>
                  <a:pt x="1001" y="2122"/>
                  <a:pt x="566" y="1848"/>
                </a:cubicBezTo>
                <a:cubicBezTo>
                  <a:pt x="131" y="1575"/>
                  <a:pt x="0" y="1001"/>
                  <a:pt x="273" y="566"/>
                </a:cubicBezTo>
                <a:cubicBezTo>
                  <a:pt x="546" y="131"/>
                  <a:pt x="1120" y="0"/>
                  <a:pt x="1555" y="273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Freeform 178"/>
          <p:cNvSpPr/>
          <p:nvPr/>
        </p:nvSpPr>
        <p:spPr bwMode="auto">
          <a:xfrm>
            <a:off x="-556319" y="4080626"/>
            <a:ext cx="296882" cy="295475"/>
          </a:xfrm>
          <a:custGeom>
            <a:avLst/>
            <a:gdLst>
              <a:gd name="T0" fmla="*/ 240 w 327"/>
              <a:gd name="T1" fmla="*/ 42 h 327"/>
              <a:gd name="T2" fmla="*/ 285 w 327"/>
              <a:gd name="T3" fmla="*/ 240 h 327"/>
              <a:gd name="T4" fmla="*/ 88 w 327"/>
              <a:gd name="T5" fmla="*/ 285 h 327"/>
              <a:gd name="T6" fmla="*/ 42 w 327"/>
              <a:gd name="T7" fmla="*/ 87 h 327"/>
              <a:gd name="T8" fmla="*/ 240 w 327"/>
              <a:gd name="T9" fmla="*/ 42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327">
                <a:moveTo>
                  <a:pt x="240" y="42"/>
                </a:moveTo>
                <a:cubicBezTo>
                  <a:pt x="307" y="84"/>
                  <a:pt x="327" y="173"/>
                  <a:pt x="285" y="240"/>
                </a:cubicBezTo>
                <a:cubicBezTo>
                  <a:pt x="243" y="307"/>
                  <a:pt x="155" y="327"/>
                  <a:pt x="88" y="285"/>
                </a:cubicBezTo>
                <a:cubicBezTo>
                  <a:pt x="21" y="243"/>
                  <a:pt x="0" y="154"/>
                  <a:pt x="42" y="87"/>
                </a:cubicBezTo>
                <a:cubicBezTo>
                  <a:pt x="85" y="20"/>
                  <a:pt x="173" y="0"/>
                  <a:pt x="240" y="42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79"/>
          <p:cNvSpPr/>
          <p:nvPr/>
        </p:nvSpPr>
        <p:spPr bwMode="auto">
          <a:xfrm>
            <a:off x="4956393" y="-638527"/>
            <a:ext cx="453061" cy="454469"/>
          </a:xfrm>
          <a:custGeom>
            <a:avLst/>
            <a:gdLst>
              <a:gd name="T0" fmla="*/ 368 w 502"/>
              <a:gd name="T1" fmla="*/ 65 h 502"/>
              <a:gd name="T2" fmla="*/ 438 w 502"/>
              <a:gd name="T3" fmla="*/ 368 h 502"/>
              <a:gd name="T4" fmla="*/ 134 w 502"/>
              <a:gd name="T5" fmla="*/ 438 h 502"/>
              <a:gd name="T6" fmla="*/ 65 w 502"/>
              <a:gd name="T7" fmla="*/ 134 h 502"/>
              <a:gd name="T8" fmla="*/ 368 w 502"/>
              <a:gd name="T9" fmla="*/ 6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" h="502">
                <a:moveTo>
                  <a:pt x="368" y="65"/>
                </a:moveTo>
                <a:cubicBezTo>
                  <a:pt x="471" y="129"/>
                  <a:pt x="502" y="265"/>
                  <a:pt x="438" y="368"/>
                </a:cubicBezTo>
                <a:cubicBezTo>
                  <a:pt x="373" y="471"/>
                  <a:pt x="237" y="502"/>
                  <a:pt x="134" y="438"/>
                </a:cubicBezTo>
                <a:cubicBezTo>
                  <a:pt x="31" y="373"/>
                  <a:pt x="0" y="237"/>
                  <a:pt x="65" y="134"/>
                </a:cubicBezTo>
                <a:cubicBezTo>
                  <a:pt x="129" y="31"/>
                  <a:pt x="265" y="0"/>
                  <a:pt x="368" y="6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Freeform 180"/>
          <p:cNvSpPr/>
          <p:nvPr/>
        </p:nvSpPr>
        <p:spPr bwMode="auto">
          <a:xfrm>
            <a:off x="5804828" y="1028796"/>
            <a:ext cx="561402" cy="561402"/>
          </a:xfrm>
          <a:custGeom>
            <a:avLst/>
            <a:gdLst>
              <a:gd name="T0" fmla="*/ 456 w 621"/>
              <a:gd name="T1" fmla="*/ 80 h 621"/>
              <a:gd name="T2" fmla="*/ 541 w 621"/>
              <a:gd name="T3" fmla="*/ 455 h 621"/>
              <a:gd name="T4" fmla="*/ 166 w 621"/>
              <a:gd name="T5" fmla="*/ 541 h 621"/>
              <a:gd name="T6" fmla="*/ 80 w 621"/>
              <a:gd name="T7" fmla="*/ 165 h 621"/>
              <a:gd name="T8" fmla="*/ 456 w 621"/>
              <a:gd name="T9" fmla="*/ 8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" h="621">
                <a:moveTo>
                  <a:pt x="456" y="80"/>
                </a:moveTo>
                <a:cubicBezTo>
                  <a:pt x="583" y="160"/>
                  <a:pt x="621" y="328"/>
                  <a:pt x="541" y="455"/>
                </a:cubicBezTo>
                <a:cubicBezTo>
                  <a:pt x="461" y="582"/>
                  <a:pt x="293" y="621"/>
                  <a:pt x="166" y="541"/>
                </a:cubicBezTo>
                <a:cubicBezTo>
                  <a:pt x="39" y="461"/>
                  <a:pt x="0" y="293"/>
                  <a:pt x="80" y="165"/>
                </a:cubicBezTo>
                <a:cubicBezTo>
                  <a:pt x="160" y="38"/>
                  <a:pt x="328" y="0"/>
                  <a:pt x="456" y="8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81"/>
          <p:cNvSpPr/>
          <p:nvPr/>
        </p:nvSpPr>
        <p:spPr bwMode="auto">
          <a:xfrm>
            <a:off x="2948573" y="4672982"/>
            <a:ext cx="986323" cy="984916"/>
          </a:xfrm>
          <a:custGeom>
            <a:avLst/>
            <a:gdLst>
              <a:gd name="T0" fmla="*/ 799 w 1090"/>
              <a:gd name="T1" fmla="*/ 140 h 1090"/>
              <a:gd name="T2" fmla="*/ 949 w 1090"/>
              <a:gd name="T3" fmla="*/ 799 h 1090"/>
              <a:gd name="T4" fmla="*/ 291 w 1090"/>
              <a:gd name="T5" fmla="*/ 950 h 1090"/>
              <a:gd name="T6" fmla="*/ 140 w 1090"/>
              <a:gd name="T7" fmla="*/ 291 h 1090"/>
              <a:gd name="T8" fmla="*/ 799 w 1090"/>
              <a:gd name="T9" fmla="*/ 14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090">
                <a:moveTo>
                  <a:pt x="799" y="140"/>
                </a:moveTo>
                <a:cubicBezTo>
                  <a:pt x="1022" y="281"/>
                  <a:pt x="1090" y="576"/>
                  <a:pt x="949" y="799"/>
                </a:cubicBezTo>
                <a:cubicBezTo>
                  <a:pt x="809" y="1023"/>
                  <a:pt x="514" y="1090"/>
                  <a:pt x="291" y="950"/>
                </a:cubicBezTo>
                <a:cubicBezTo>
                  <a:pt x="67" y="809"/>
                  <a:pt x="0" y="514"/>
                  <a:pt x="140" y="291"/>
                </a:cubicBezTo>
                <a:cubicBezTo>
                  <a:pt x="280" y="67"/>
                  <a:pt x="575" y="0"/>
                  <a:pt x="799" y="14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82"/>
          <p:cNvSpPr/>
          <p:nvPr/>
        </p:nvSpPr>
        <p:spPr bwMode="auto">
          <a:xfrm>
            <a:off x="1516224" y="401264"/>
            <a:ext cx="3587905" cy="3587908"/>
          </a:xfrm>
          <a:custGeom>
            <a:avLst/>
            <a:gdLst>
              <a:gd name="T0" fmla="*/ 2909 w 3967"/>
              <a:gd name="T1" fmla="*/ 511 h 3968"/>
              <a:gd name="T2" fmla="*/ 3456 w 3967"/>
              <a:gd name="T3" fmla="*/ 2909 h 3968"/>
              <a:gd name="T4" fmla="*/ 1059 w 3967"/>
              <a:gd name="T5" fmla="*/ 3457 h 3968"/>
              <a:gd name="T6" fmla="*/ 511 w 3967"/>
              <a:gd name="T7" fmla="*/ 1059 h 3968"/>
              <a:gd name="T8" fmla="*/ 2909 w 3967"/>
              <a:gd name="T9" fmla="*/ 511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7" h="3968">
                <a:moveTo>
                  <a:pt x="2909" y="511"/>
                </a:moveTo>
                <a:cubicBezTo>
                  <a:pt x="3722" y="1022"/>
                  <a:pt x="3967" y="2096"/>
                  <a:pt x="3456" y="2909"/>
                </a:cubicBezTo>
                <a:cubicBezTo>
                  <a:pt x="2945" y="3722"/>
                  <a:pt x="1872" y="3968"/>
                  <a:pt x="1059" y="3457"/>
                </a:cubicBezTo>
                <a:cubicBezTo>
                  <a:pt x="245" y="2946"/>
                  <a:pt x="0" y="1872"/>
                  <a:pt x="511" y="1059"/>
                </a:cubicBezTo>
                <a:cubicBezTo>
                  <a:pt x="1022" y="245"/>
                  <a:pt x="2095" y="0"/>
                  <a:pt x="2909" y="51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Freeform 183"/>
          <p:cNvSpPr/>
          <p:nvPr/>
        </p:nvSpPr>
        <p:spPr bwMode="auto">
          <a:xfrm>
            <a:off x="3196210" y="4919213"/>
            <a:ext cx="491051" cy="492458"/>
          </a:xfrm>
          <a:custGeom>
            <a:avLst/>
            <a:gdLst>
              <a:gd name="T0" fmla="*/ 398 w 543"/>
              <a:gd name="T1" fmla="*/ 70 h 544"/>
              <a:gd name="T2" fmla="*/ 473 w 543"/>
              <a:gd name="T3" fmla="*/ 399 h 544"/>
              <a:gd name="T4" fmla="*/ 145 w 543"/>
              <a:gd name="T5" fmla="*/ 474 h 544"/>
              <a:gd name="T6" fmla="*/ 70 w 543"/>
              <a:gd name="T7" fmla="*/ 145 h 544"/>
              <a:gd name="T8" fmla="*/ 398 w 543"/>
              <a:gd name="T9" fmla="*/ 7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544">
                <a:moveTo>
                  <a:pt x="398" y="70"/>
                </a:moveTo>
                <a:cubicBezTo>
                  <a:pt x="510" y="140"/>
                  <a:pt x="543" y="287"/>
                  <a:pt x="473" y="399"/>
                </a:cubicBezTo>
                <a:cubicBezTo>
                  <a:pt x="404" y="510"/>
                  <a:pt x="256" y="544"/>
                  <a:pt x="145" y="474"/>
                </a:cubicBezTo>
                <a:cubicBezTo>
                  <a:pt x="34" y="404"/>
                  <a:pt x="0" y="257"/>
                  <a:pt x="70" y="145"/>
                </a:cubicBezTo>
                <a:cubicBezTo>
                  <a:pt x="140" y="34"/>
                  <a:pt x="287" y="0"/>
                  <a:pt x="398" y="7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84"/>
          <p:cNvSpPr/>
          <p:nvPr/>
        </p:nvSpPr>
        <p:spPr bwMode="auto">
          <a:xfrm>
            <a:off x="2053708" y="938747"/>
            <a:ext cx="2512941" cy="2512942"/>
          </a:xfrm>
          <a:custGeom>
            <a:avLst/>
            <a:gdLst>
              <a:gd name="T0" fmla="*/ 2037 w 2779"/>
              <a:gd name="T1" fmla="*/ 358 h 2778"/>
              <a:gd name="T2" fmla="*/ 2421 w 2779"/>
              <a:gd name="T3" fmla="*/ 2037 h 2778"/>
              <a:gd name="T4" fmla="*/ 742 w 2779"/>
              <a:gd name="T5" fmla="*/ 2420 h 2778"/>
              <a:gd name="T6" fmla="*/ 358 w 2779"/>
              <a:gd name="T7" fmla="*/ 741 h 2778"/>
              <a:gd name="T8" fmla="*/ 2037 w 2779"/>
              <a:gd name="T9" fmla="*/ 358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9" h="2778">
                <a:moveTo>
                  <a:pt x="2037" y="358"/>
                </a:moveTo>
                <a:cubicBezTo>
                  <a:pt x="2607" y="715"/>
                  <a:pt x="2779" y="1467"/>
                  <a:pt x="2421" y="2037"/>
                </a:cubicBezTo>
                <a:cubicBezTo>
                  <a:pt x="2063" y="2606"/>
                  <a:pt x="1311" y="2778"/>
                  <a:pt x="742" y="2420"/>
                </a:cubicBezTo>
                <a:cubicBezTo>
                  <a:pt x="172" y="2062"/>
                  <a:pt x="0" y="1311"/>
                  <a:pt x="358" y="741"/>
                </a:cubicBezTo>
                <a:cubicBezTo>
                  <a:pt x="716" y="172"/>
                  <a:pt x="1468" y="0"/>
                  <a:pt x="2037" y="358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42"/>
          <p:cNvSpPr/>
          <p:nvPr/>
        </p:nvSpPr>
        <p:spPr bwMode="auto">
          <a:xfrm>
            <a:off x="6879793" y="719250"/>
            <a:ext cx="1121397" cy="1119990"/>
          </a:xfrm>
          <a:custGeom>
            <a:avLst/>
            <a:gdLst>
              <a:gd name="T0" fmla="*/ 912 w 1244"/>
              <a:gd name="T1" fmla="*/ 160 h 1244"/>
              <a:gd name="T2" fmla="*/ 1084 w 1244"/>
              <a:gd name="T3" fmla="*/ 912 h 1244"/>
              <a:gd name="T4" fmla="*/ 332 w 1244"/>
              <a:gd name="T5" fmla="*/ 1084 h 1244"/>
              <a:gd name="T6" fmla="*/ 161 w 1244"/>
              <a:gd name="T7" fmla="*/ 332 h 1244"/>
              <a:gd name="T8" fmla="*/ 912 w 1244"/>
              <a:gd name="T9" fmla="*/ 16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4" h="1244">
                <a:moveTo>
                  <a:pt x="912" y="160"/>
                </a:moveTo>
                <a:cubicBezTo>
                  <a:pt x="1167" y="321"/>
                  <a:pt x="1244" y="657"/>
                  <a:pt x="1084" y="912"/>
                </a:cubicBezTo>
                <a:cubicBezTo>
                  <a:pt x="924" y="1167"/>
                  <a:pt x="587" y="1244"/>
                  <a:pt x="332" y="1084"/>
                </a:cubicBezTo>
                <a:cubicBezTo>
                  <a:pt x="77" y="924"/>
                  <a:pt x="0" y="587"/>
                  <a:pt x="161" y="332"/>
                </a:cubicBezTo>
                <a:cubicBezTo>
                  <a:pt x="321" y="77"/>
                  <a:pt x="657" y="0"/>
                  <a:pt x="912" y="160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43"/>
          <p:cNvSpPr/>
          <p:nvPr/>
        </p:nvSpPr>
        <p:spPr bwMode="auto">
          <a:xfrm>
            <a:off x="7149941" y="987992"/>
            <a:ext cx="582507" cy="582507"/>
          </a:xfrm>
          <a:custGeom>
            <a:avLst/>
            <a:gdLst>
              <a:gd name="T0" fmla="*/ 474 w 647"/>
              <a:gd name="T1" fmla="*/ 83 h 646"/>
              <a:gd name="T2" fmla="*/ 563 w 647"/>
              <a:gd name="T3" fmla="*/ 474 h 646"/>
              <a:gd name="T4" fmla="*/ 172 w 647"/>
              <a:gd name="T5" fmla="*/ 563 h 646"/>
              <a:gd name="T6" fmla="*/ 83 w 647"/>
              <a:gd name="T7" fmla="*/ 172 h 646"/>
              <a:gd name="T8" fmla="*/ 474 w 647"/>
              <a:gd name="T9" fmla="*/ 83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474" y="83"/>
                </a:moveTo>
                <a:cubicBezTo>
                  <a:pt x="607" y="166"/>
                  <a:pt x="647" y="341"/>
                  <a:pt x="563" y="474"/>
                </a:cubicBezTo>
                <a:cubicBezTo>
                  <a:pt x="480" y="606"/>
                  <a:pt x="305" y="646"/>
                  <a:pt x="172" y="563"/>
                </a:cubicBezTo>
                <a:cubicBezTo>
                  <a:pt x="40" y="480"/>
                  <a:pt x="0" y="305"/>
                  <a:pt x="83" y="172"/>
                </a:cubicBezTo>
                <a:cubicBezTo>
                  <a:pt x="166" y="40"/>
                  <a:pt x="341" y="0"/>
                  <a:pt x="474" y="8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Freeform 144"/>
          <p:cNvSpPr/>
          <p:nvPr/>
        </p:nvSpPr>
        <p:spPr bwMode="auto">
          <a:xfrm>
            <a:off x="4417504" y="239455"/>
            <a:ext cx="921600" cy="923007"/>
          </a:xfrm>
          <a:custGeom>
            <a:avLst/>
            <a:gdLst>
              <a:gd name="T0" fmla="*/ 750 w 1024"/>
              <a:gd name="T1" fmla="*/ 132 h 1024"/>
              <a:gd name="T2" fmla="*/ 892 w 1024"/>
              <a:gd name="T3" fmla="*/ 751 h 1024"/>
              <a:gd name="T4" fmla="*/ 273 w 1024"/>
              <a:gd name="T5" fmla="*/ 892 h 1024"/>
              <a:gd name="T6" fmla="*/ 131 w 1024"/>
              <a:gd name="T7" fmla="*/ 273 h 1024"/>
              <a:gd name="T8" fmla="*/ 750 w 1024"/>
              <a:gd name="T9" fmla="*/ 132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4" h="1024">
                <a:moveTo>
                  <a:pt x="750" y="132"/>
                </a:moveTo>
                <a:cubicBezTo>
                  <a:pt x="960" y="264"/>
                  <a:pt x="1024" y="541"/>
                  <a:pt x="892" y="751"/>
                </a:cubicBezTo>
                <a:cubicBezTo>
                  <a:pt x="760" y="961"/>
                  <a:pt x="483" y="1024"/>
                  <a:pt x="273" y="892"/>
                </a:cubicBezTo>
                <a:cubicBezTo>
                  <a:pt x="63" y="760"/>
                  <a:pt x="0" y="483"/>
                  <a:pt x="131" y="273"/>
                </a:cubicBezTo>
                <a:cubicBezTo>
                  <a:pt x="263" y="63"/>
                  <a:pt x="540" y="0"/>
                  <a:pt x="750" y="132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45"/>
          <p:cNvSpPr/>
          <p:nvPr/>
        </p:nvSpPr>
        <p:spPr bwMode="auto">
          <a:xfrm>
            <a:off x="4634186" y="456137"/>
            <a:ext cx="488237" cy="488237"/>
          </a:xfrm>
          <a:custGeom>
            <a:avLst/>
            <a:gdLst>
              <a:gd name="T0" fmla="*/ 397 w 541"/>
              <a:gd name="T1" fmla="*/ 70 h 542"/>
              <a:gd name="T2" fmla="*/ 472 w 541"/>
              <a:gd name="T3" fmla="*/ 397 h 542"/>
              <a:gd name="T4" fmla="*/ 144 w 541"/>
              <a:gd name="T5" fmla="*/ 472 h 542"/>
              <a:gd name="T6" fmla="*/ 70 w 541"/>
              <a:gd name="T7" fmla="*/ 145 h 542"/>
              <a:gd name="T8" fmla="*/ 397 w 541"/>
              <a:gd name="T9" fmla="*/ 7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1" h="542">
                <a:moveTo>
                  <a:pt x="397" y="70"/>
                </a:moveTo>
                <a:cubicBezTo>
                  <a:pt x="508" y="140"/>
                  <a:pt x="541" y="286"/>
                  <a:pt x="472" y="397"/>
                </a:cubicBezTo>
                <a:cubicBezTo>
                  <a:pt x="402" y="508"/>
                  <a:pt x="255" y="542"/>
                  <a:pt x="144" y="472"/>
                </a:cubicBezTo>
                <a:cubicBezTo>
                  <a:pt x="33" y="402"/>
                  <a:pt x="0" y="256"/>
                  <a:pt x="70" y="145"/>
                </a:cubicBezTo>
                <a:cubicBezTo>
                  <a:pt x="139" y="34"/>
                  <a:pt x="286" y="0"/>
                  <a:pt x="397" y="7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Freeform 146"/>
          <p:cNvSpPr/>
          <p:nvPr/>
        </p:nvSpPr>
        <p:spPr bwMode="auto">
          <a:xfrm>
            <a:off x="4106553" y="1197638"/>
            <a:ext cx="1882596" cy="1882596"/>
          </a:xfrm>
          <a:custGeom>
            <a:avLst/>
            <a:gdLst>
              <a:gd name="T0" fmla="*/ 1533 w 2091"/>
              <a:gd name="T1" fmla="*/ 269 h 2091"/>
              <a:gd name="T2" fmla="*/ 1822 w 2091"/>
              <a:gd name="T3" fmla="*/ 1533 h 2091"/>
              <a:gd name="T4" fmla="*/ 558 w 2091"/>
              <a:gd name="T5" fmla="*/ 1821 h 2091"/>
              <a:gd name="T6" fmla="*/ 270 w 2091"/>
              <a:gd name="T7" fmla="*/ 558 h 2091"/>
              <a:gd name="T8" fmla="*/ 1533 w 2091"/>
              <a:gd name="T9" fmla="*/ 269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1" h="2091">
                <a:moveTo>
                  <a:pt x="1533" y="269"/>
                </a:moveTo>
                <a:cubicBezTo>
                  <a:pt x="1962" y="538"/>
                  <a:pt x="2091" y="1104"/>
                  <a:pt x="1822" y="1533"/>
                </a:cubicBezTo>
                <a:cubicBezTo>
                  <a:pt x="1553" y="1961"/>
                  <a:pt x="987" y="2091"/>
                  <a:pt x="558" y="1821"/>
                </a:cubicBezTo>
                <a:cubicBezTo>
                  <a:pt x="130" y="1552"/>
                  <a:pt x="0" y="986"/>
                  <a:pt x="270" y="558"/>
                </a:cubicBezTo>
                <a:cubicBezTo>
                  <a:pt x="539" y="129"/>
                  <a:pt x="1105" y="0"/>
                  <a:pt x="1533" y="2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47"/>
          <p:cNvSpPr/>
          <p:nvPr/>
        </p:nvSpPr>
        <p:spPr bwMode="auto">
          <a:xfrm>
            <a:off x="4393585" y="1483265"/>
            <a:ext cx="1309938" cy="1309938"/>
          </a:xfrm>
          <a:custGeom>
            <a:avLst/>
            <a:gdLst>
              <a:gd name="T0" fmla="*/ 1066 w 1454"/>
              <a:gd name="T1" fmla="*/ 187 h 1454"/>
              <a:gd name="T2" fmla="*/ 1267 w 1454"/>
              <a:gd name="T3" fmla="*/ 1066 h 1454"/>
              <a:gd name="T4" fmla="*/ 388 w 1454"/>
              <a:gd name="T5" fmla="*/ 1267 h 1454"/>
              <a:gd name="T6" fmla="*/ 187 w 1454"/>
              <a:gd name="T7" fmla="*/ 388 h 1454"/>
              <a:gd name="T8" fmla="*/ 1066 w 1454"/>
              <a:gd name="T9" fmla="*/ 187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4" h="1454">
                <a:moveTo>
                  <a:pt x="1066" y="187"/>
                </a:moveTo>
                <a:cubicBezTo>
                  <a:pt x="1364" y="374"/>
                  <a:pt x="1454" y="768"/>
                  <a:pt x="1267" y="1066"/>
                </a:cubicBezTo>
                <a:cubicBezTo>
                  <a:pt x="1079" y="1364"/>
                  <a:pt x="686" y="1454"/>
                  <a:pt x="388" y="1267"/>
                </a:cubicBezTo>
                <a:cubicBezTo>
                  <a:pt x="90" y="1080"/>
                  <a:pt x="0" y="686"/>
                  <a:pt x="187" y="388"/>
                </a:cubicBezTo>
                <a:cubicBezTo>
                  <a:pt x="374" y="90"/>
                  <a:pt x="768" y="0"/>
                  <a:pt x="1066" y="18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48"/>
          <p:cNvSpPr/>
          <p:nvPr/>
        </p:nvSpPr>
        <p:spPr bwMode="auto">
          <a:xfrm>
            <a:off x="2208480" y="2756618"/>
            <a:ext cx="468539" cy="469945"/>
          </a:xfrm>
          <a:custGeom>
            <a:avLst/>
            <a:gdLst>
              <a:gd name="T0" fmla="*/ 382 w 521"/>
              <a:gd name="T1" fmla="*/ 67 h 521"/>
              <a:gd name="T2" fmla="*/ 454 w 521"/>
              <a:gd name="T3" fmla="*/ 382 h 521"/>
              <a:gd name="T4" fmla="*/ 139 w 521"/>
              <a:gd name="T5" fmla="*/ 454 h 521"/>
              <a:gd name="T6" fmla="*/ 67 w 521"/>
              <a:gd name="T7" fmla="*/ 139 h 521"/>
              <a:gd name="T8" fmla="*/ 382 w 521"/>
              <a:gd name="T9" fmla="*/ 67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1">
                <a:moveTo>
                  <a:pt x="382" y="67"/>
                </a:moveTo>
                <a:cubicBezTo>
                  <a:pt x="489" y="134"/>
                  <a:pt x="521" y="275"/>
                  <a:pt x="454" y="382"/>
                </a:cubicBezTo>
                <a:cubicBezTo>
                  <a:pt x="387" y="489"/>
                  <a:pt x="246" y="521"/>
                  <a:pt x="139" y="454"/>
                </a:cubicBezTo>
                <a:cubicBezTo>
                  <a:pt x="32" y="387"/>
                  <a:pt x="0" y="246"/>
                  <a:pt x="67" y="139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49"/>
          <p:cNvSpPr/>
          <p:nvPr/>
        </p:nvSpPr>
        <p:spPr bwMode="auto">
          <a:xfrm>
            <a:off x="3512790" y="2425968"/>
            <a:ext cx="479795" cy="479795"/>
          </a:xfrm>
          <a:custGeom>
            <a:avLst/>
            <a:gdLst>
              <a:gd name="T0" fmla="*/ 390 w 533"/>
              <a:gd name="T1" fmla="*/ 69 h 533"/>
              <a:gd name="T2" fmla="*/ 464 w 533"/>
              <a:gd name="T3" fmla="*/ 391 h 533"/>
              <a:gd name="T4" fmla="*/ 142 w 533"/>
              <a:gd name="T5" fmla="*/ 464 h 533"/>
              <a:gd name="T6" fmla="*/ 69 w 533"/>
              <a:gd name="T7" fmla="*/ 142 h 533"/>
              <a:gd name="T8" fmla="*/ 390 w 533"/>
              <a:gd name="T9" fmla="*/ 6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33">
                <a:moveTo>
                  <a:pt x="390" y="69"/>
                </a:moveTo>
                <a:cubicBezTo>
                  <a:pt x="500" y="137"/>
                  <a:pt x="533" y="281"/>
                  <a:pt x="464" y="391"/>
                </a:cubicBezTo>
                <a:cubicBezTo>
                  <a:pt x="395" y="500"/>
                  <a:pt x="251" y="533"/>
                  <a:pt x="142" y="464"/>
                </a:cubicBezTo>
                <a:cubicBezTo>
                  <a:pt x="33" y="395"/>
                  <a:pt x="0" y="251"/>
                  <a:pt x="69" y="142"/>
                </a:cubicBezTo>
                <a:cubicBezTo>
                  <a:pt x="137" y="33"/>
                  <a:pt x="281" y="0"/>
                  <a:pt x="390" y="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50"/>
          <p:cNvSpPr/>
          <p:nvPr/>
        </p:nvSpPr>
        <p:spPr bwMode="auto">
          <a:xfrm>
            <a:off x="2125466" y="1594418"/>
            <a:ext cx="1302902" cy="1302903"/>
          </a:xfrm>
          <a:custGeom>
            <a:avLst/>
            <a:gdLst>
              <a:gd name="T0" fmla="*/ 1061 w 1447"/>
              <a:gd name="T1" fmla="*/ 186 h 1447"/>
              <a:gd name="T2" fmla="*/ 1260 w 1447"/>
              <a:gd name="T3" fmla="*/ 1061 h 1447"/>
              <a:gd name="T4" fmla="*/ 386 w 1447"/>
              <a:gd name="T5" fmla="*/ 1260 h 1447"/>
              <a:gd name="T6" fmla="*/ 186 w 1447"/>
              <a:gd name="T7" fmla="*/ 386 h 1447"/>
              <a:gd name="T8" fmla="*/ 1061 w 1447"/>
              <a:gd name="T9" fmla="*/ 18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7" h="1447">
                <a:moveTo>
                  <a:pt x="1061" y="186"/>
                </a:moveTo>
                <a:cubicBezTo>
                  <a:pt x="1357" y="373"/>
                  <a:pt x="1447" y="764"/>
                  <a:pt x="1260" y="1061"/>
                </a:cubicBezTo>
                <a:cubicBezTo>
                  <a:pt x="1074" y="1357"/>
                  <a:pt x="683" y="1447"/>
                  <a:pt x="386" y="1260"/>
                </a:cubicBezTo>
                <a:cubicBezTo>
                  <a:pt x="89" y="1074"/>
                  <a:pt x="0" y="683"/>
                  <a:pt x="186" y="386"/>
                </a:cubicBezTo>
                <a:cubicBezTo>
                  <a:pt x="373" y="90"/>
                  <a:pt x="764" y="0"/>
                  <a:pt x="1061" y="18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Freeform 151"/>
          <p:cNvSpPr/>
          <p:nvPr/>
        </p:nvSpPr>
        <p:spPr bwMode="auto">
          <a:xfrm>
            <a:off x="2447673" y="1915219"/>
            <a:ext cx="659894" cy="661300"/>
          </a:xfrm>
          <a:custGeom>
            <a:avLst/>
            <a:gdLst>
              <a:gd name="T0" fmla="*/ 537 w 733"/>
              <a:gd name="T1" fmla="*/ 94 h 733"/>
              <a:gd name="T2" fmla="*/ 639 w 733"/>
              <a:gd name="T3" fmla="*/ 537 h 733"/>
              <a:gd name="T4" fmla="*/ 195 w 733"/>
              <a:gd name="T5" fmla="*/ 639 h 733"/>
              <a:gd name="T6" fmla="*/ 94 w 733"/>
              <a:gd name="T7" fmla="*/ 195 h 733"/>
              <a:gd name="T8" fmla="*/ 537 w 733"/>
              <a:gd name="T9" fmla="*/ 94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733">
                <a:moveTo>
                  <a:pt x="537" y="94"/>
                </a:moveTo>
                <a:cubicBezTo>
                  <a:pt x="688" y="189"/>
                  <a:pt x="733" y="387"/>
                  <a:pt x="639" y="537"/>
                </a:cubicBezTo>
                <a:cubicBezTo>
                  <a:pt x="544" y="688"/>
                  <a:pt x="346" y="733"/>
                  <a:pt x="195" y="639"/>
                </a:cubicBezTo>
                <a:cubicBezTo>
                  <a:pt x="45" y="544"/>
                  <a:pt x="0" y="346"/>
                  <a:pt x="94" y="195"/>
                </a:cubicBezTo>
                <a:cubicBezTo>
                  <a:pt x="189" y="45"/>
                  <a:pt x="387" y="0"/>
                  <a:pt x="537" y="94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52"/>
          <p:cNvSpPr/>
          <p:nvPr/>
        </p:nvSpPr>
        <p:spPr bwMode="auto">
          <a:xfrm>
            <a:off x="1333312" y="3340533"/>
            <a:ext cx="930042" cy="930042"/>
          </a:xfrm>
          <a:custGeom>
            <a:avLst/>
            <a:gdLst>
              <a:gd name="T0" fmla="*/ 757 w 1033"/>
              <a:gd name="T1" fmla="*/ 133 h 1033"/>
              <a:gd name="T2" fmla="*/ 900 w 1033"/>
              <a:gd name="T3" fmla="*/ 757 h 1033"/>
              <a:gd name="T4" fmla="*/ 276 w 1033"/>
              <a:gd name="T5" fmla="*/ 900 h 1033"/>
              <a:gd name="T6" fmla="*/ 133 w 1033"/>
              <a:gd name="T7" fmla="*/ 276 h 1033"/>
              <a:gd name="T8" fmla="*/ 757 w 1033"/>
              <a:gd name="T9" fmla="*/ 1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1033">
                <a:moveTo>
                  <a:pt x="757" y="133"/>
                </a:moveTo>
                <a:cubicBezTo>
                  <a:pt x="969" y="266"/>
                  <a:pt x="1033" y="546"/>
                  <a:pt x="900" y="757"/>
                </a:cubicBezTo>
                <a:cubicBezTo>
                  <a:pt x="767" y="969"/>
                  <a:pt x="487" y="1033"/>
                  <a:pt x="276" y="900"/>
                </a:cubicBezTo>
                <a:cubicBezTo>
                  <a:pt x="64" y="767"/>
                  <a:pt x="0" y="488"/>
                  <a:pt x="133" y="276"/>
                </a:cubicBezTo>
                <a:cubicBezTo>
                  <a:pt x="266" y="64"/>
                  <a:pt x="546" y="0"/>
                  <a:pt x="757" y="133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53"/>
          <p:cNvSpPr/>
          <p:nvPr/>
        </p:nvSpPr>
        <p:spPr bwMode="auto">
          <a:xfrm>
            <a:off x="1557029" y="3562842"/>
            <a:ext cx="484016" cy="484016"/>
          </a:xfrm>
          <a:custGeom>
            <a:avLst/>
            <a:gdLst>
              <a:gd name="T0" fmla="*/ 394 w 537"/>
              <a:gd name="T1" fmla="*/ 69 h 537"/>
              <a:gd name="T2" fmla="*/ 468 w 537"/>
              <a:gd name="T3" fmla="*/ 394 h 537"/>
              <a:gd name="T4" fmla="*/ 143 w 537"/>
              <a:gd name="T5" fmla="*/ 468 h 537"/>
              <a:gd name="T6" fmla="*/ 69 w 537"/>
              <a:gd name="T7" fmla="*/ 144 h 537"/>
              <a:gd name="T8" fmla="*/ 394 w 537"/>
              <a:gd name="T9" fmla="*/ 69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" h="537">
                <a:moveTo>
                  <a:pt x="394" y="69"/>
                </a:moveTo>
                <a:cubicBezTo>
                  <a:pt x="504" y="139"/>
                  <a:pt x="537" y="284"/>
                  <a:pt x="468" y="394"/>
                </a:cubicBezTo>
                <a:cubicBezTo>
                  <a:pt x="399" y="504"/>
                  <a:pt x="253" y="537"/>
                  <a:pt x="143" y="468"/>
                </a:cubicBezTo>
                <a:cubicBezTo>
                  <a:pt x="33" y="399"/>
                  <a:pt x="0" y="254"/>
                  <a:pt x="69" y="144"/>
                </a:cubicBezTo>
                <a:cubicBezTo>
                  <a:pt x="138" y="33"/>
                  <a:pt x="284" y="0"/>
                  <a:pt x="394" y="69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Freeform 154"/>
          <p:cNvSpPr/>
          <p:nvPr/>
        </p:nvSpPr>
        <p:spPr bwMode="auto">
          <a:xfrm>
            <a:off x="6294472" y="473022"/>
            <a:ext cx="468539" cy="468539"/>
          </a:xfrm>
          <a:custGeom>
            <a:avLst/>
            <a:gdLst>
              <a:gd name="T0" fmla="*/ 382 w 521"/>
              <a:gd name="T1" fmla="*/ 67 h 520"/>
              <a:gd name="T2" fmla="*/ 454 w 521"/>
              <a:gd name="T3" fmla="*/ 381 h 520"/>
              <a:gd name="T4" fmla="*/ 139 w 521"/>
              <a:gd name="T5" fmla="*/ 453 h 520"/>
              <a:gd name="T6" fmla="*/ 67 w 521"/>
              <a:gd name="T7" fmla="*/ 138 h 520"/>
              <a:gd name="T8" fmla="*/ 382 w 521"/>
              <a:gd name="T9" fmla="*/ 67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0">
                <a:moveTo>
                  <a:pt x="382" y="67"/>
                </a:moveTo>
                <a:cubicBezTo>
                  <a:pt x="488" y="134"/>
                  <a:pt x="521" y="274"/>
                  <a:pt x="454" y="381"/>
                </a:cubicBezTo>
                <a:cubicBezTo>
                  <a:pt x="387" y="488"/>
                  <a:pt x="246" y="520"/>
                  <a:pt x="139" y="453"/>
                </a:cubicBezTo>
                <a:cubicBezTo>
                  <a:pt x="33" y="386"/>
                  <a:pt x="0" y="245"/>
                  <a:pt x="67" y="138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Freeform 155"/>
          <p:cNvSpPr/>
          <p:nvPr/>
        </p:nvSpPr>
        <p:spPr bwMode="auto">
          <a:xfrm>
            <a:off x="3737913" y="2939531"/>
            <a:ext cx="1018684" cy="1020092"/>
          </a:xfrm>
          <a:custGeom>
            <a:avLst/>
            <a:gdLst>
              <a:gd name="T0" fmla="*/ 830 w 1132"/>
              <a:gd name="T1" fmla="*/ 146 h 1132"/>
              <a:gd name="T2" fmla="*/ 986 w 1132"/>
              <a:gd name="T3" fmla="*/ 830 h 1132"/>
              <a:gd name="T4" fmla="*/ 302 w 1132"/>
              <a:gd name="T5" fmla="*/ 986 h 1132"/>
              <a:gd name="T6" fmla="*/ 146 w 1132"/>
              <a:gd name="T7" fmla="*/ 302 h 1132"/>
              <a:gd name="T8" fmla="*/ 830 w 1132"/>
              <a:gd name="T9" fmla="*/ 146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2" h="1132">
                <a:moveTo>
                  <a:pt x="830" y="146"/>
                </a:moveTo>
                <a:cubicBezTo>
                  <a:pt x="1062" y="292"/>
                  <a:pt x="1132" y="598"/>
                  <a:pt x="986" y="830"/>
                </a:cubicBezTo>
                <a:cubicBezTo>
                  <a:pt x="840" y="1062"/>
                  <a:pt x="534" y="1132"/>
                  <a:pt x="302" y="986"/>
                </a:cubicBezTo>
                <a:cubicBezTo>
                  <a:pt x="70" y="840"/>
                  <a:pt x="0" y="534"/>
                  <a:pt x="146" y="302"/>
                </a:cubicBezTo>
                <a:cubicBezTo>
                  <a:pt x="292" y="70"/>
                  <a:pt x="598" y="0"/>
                  <a:pt x="830" y="14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56"/>
          <p:cNvSpPr/>
          <p:nvPr/>
        </p:nvSpPr>
        <p:spPr bwMode="auto">
          <a:xfrm>
            <a:off x="2321041" y="2870588"/>
            <a:ext cx="242008" cy="242008"/>
          </a:xfrm>
          <a:custGeom>
            <a:avLst/>
            <a:gdLst>
              <a:gd name="T0" fmla="*/ 198 w 270"/>
              <a:gd name="T1" fmla="*/ 34 h 269"/>
              <a:gd name="T2" fmla="*/ 235 w 270"/>
              <a:gd name="T3" fmla="*/ 197 h 269"/>
              <a:gd name="T4" fmla="*/ 72 w 270"/>
              <a:gd name="T5" fmla="*/ 235 h 269"/>
              <a:gd name="T6" fmla="*/ 35 w 270"/>
              <a:gd name="T7" fmla="*/ 72 h 269"/>
              <a:gd name="T8" fmla="*/ 198 w 270"/>
              <a:gd name="T9" fmla="*/ 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198" y="34"/>
                </a:moveTo>
                <a:cubicBezTo>
                  <a:pt x="253" y="69"/>
                  <a:pt x="270" y="142"/>
                  <a:pt x="235" y="197"/>
                </a:cubicBezTo>
                <a:cubicBezTo>
                  <a:pt x="201" y="253"/>
                  <a:pt x="128" y="269"/>
                  <a:pt x="72" y="235"/>
                </a:cubicBezTo>
                <a:cubicBezTo>
                  <a:pt x="17" y="200"/>
                  <a:pt x="0" y="127"/>
                  <a:pt x="35" y="72"/>
                </a:cubicBezTo>
                <a:cubicBezTo>
                  <a:pt x="70" y="16"/>
                  <a:pt x="143" y="0"/>
                  <a:pt x="198" y="3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Freeform 157"/>
          <p:cNvSpPr/>
          <p:nvPr/>
        </p:nvSpPr>
        <p:spPr bwMode="auto">
          <a:xfrm>
            <a:off x="1680846" y="3686660"/>
            <a:ext cx="236380" cy="236380"/>
          </a:xfrm>
          <a:custGeom>
            <a:avLst/>
            <a:gdLst>
              <a:gd name="T0" fmla="*/ 193 w 263"/>
              <a:gd name="T1" fmla="*/ 34 h 263"/>
              <a:gd name="T2" fmla="*/ 229 w 263"/>
              <a:gd name="T3" fmla="*/ 193 h 263"/>
              <a:gd name="T4" fmla="*/ 70 w 263"/>
              <a:gd name="T5" fmla="*/ 229 h 263"/>
              <a:gd name="T6" fmla="*/ 34 w 263"/>
              <a:gd name="T7" fmla="*/ 70 h 263"/>
              <a:gd name="T8" fmla="*/ 193 w 263"/>
              <a:gd name="T9" fmla="*/ 3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263">
                <a:moveTo>
                  <a:pt x="193" y="34"/>
                </a:moveTo>
                <a:cubicBezTo>
                  <a:pt x="247" y="68"/>
                  <a:pt x="263" y="139"/>
                  <a:pt x="229" y="193"/>
                </a:cubicBezTo>
                <a:cubicBezTo>
                  <a:pt x="195" y="247"/>
                  <a:pt x="124" y="263"/>
                  <a:pt x="70" y="229"/>
                </a:cubicBezTo>
                <a:cubicBezTo>
                  <a:pt x="16" y="196"/>
                  <a:pt x="0" y="124"/>
                  <a:pt x="34" y="70"/>
                </a:cubicBezTo>
                <a:cubicBezTo>
                  <a:pt x="68" y="16"/>
                  <a:pt x="139" y="0"/>
                  <a:pt x="193" y="34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58"/>
          <p:cNvSpPr/>
          <p:nvPr/>
        </p:nvSpPr>
        <p:spPr bwMode="auto">
          <a:xfrm>
            <a:off x="7297678" y="1135729"/>
            <a:ext cx="285626" cy="287033"/>
          </a:xfrm>
          <a:custGeom>
            <a:avLst/>
            <a:gdLst>
              <a:gd name="T0" fmla="*/ 232 w 317"/>
              <a:gd name="T1" fmla="*/ 41 h 318"/>
              <a:gd name="T2" fmla="*/ 276 w 317"/>
              <a:gd name="T3" fmla="*/ 233 h 318"/>
              <a:gd name="T4" fmla="*/ 84 w 317"/>
              <a:gd name="T5" fmla="*/ 277 h 318"/>
              <a:gd name="T6" fmla="*/ 41 w 317"/>
              <a:gd name="T7" fmla="*/ 85 h 318"/>
              <a:gd name="T8" fmla="*/ 232 w 317"/>
              <a:gd name="T9" fmla="*/ 41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318">
                <a:moveTo>
                  <a:pt x="232" y="41"/>
                </a:moveTo>
                <a:cubicBezTo>
                  <a:pt x="297" y="82"/>
                  <a:pt x="317" y="168"/>
                  <a:pt x="276" y="233"/>
                </a:cubicBezTo>
                <a:cubicBezTo>
                  <a:pt x="235" y="298"/>
                  <a:pt x="149" y="318"/>
                  <a:pt x="84" y="277"/>
                </a:cubicBezTo>
                <a:cubicBezTo>
                  <a:pt x="19" y="236"/>
                  <a:pt x="0" y="150"/>
                  <a:pt x="41" y="85"/>
                </a:cubicBezTo>
                <a:cubicBezTo>
                  <a:pt x="81" y="20"/>
                  <a:pt x="167" y="0"/>
                  <a:pt x="232" y="41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Freeform 159"/>
          <p:cNvSpPr/>
          <p:nvPr/>
        </p:nvSpPr>
        <p:spPr bwMode="auto">
          <a:xfrm>
            <a:off x="2603852" y="2072805"/>
            <a:ext cx="347535" cy="346127"/>
          </a:xfrm>
          <a:custGeom>
            <a:avLst/>
            <a:gdLst>
              <a:gd name="T0" fmla="*/ 282 w 385"/>
              <a:gd name="T1" fmla="*/ 49 h 385"/>
              <a:gd name="T2" fmla="*/ 335 w 385"/>
              <a:gd name="T3" fmla="*/ 282 h 385"/>
              <a:gd name="T4" fmla="*/ 102 w 385"/>
              <a:gd name="T5" fmla="*/ 336 h 385"/>
              <a:gd name="T6" fmla="*/ 49 w 385"/>
              <a:gd name="T7" fmla="*/ 103 h 385"/>
              <a:gd name="T8" fmla="*/ 282 w 385"/>
              <a:gd name="T9" fmla="*/ 4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" h="385">
                <a:moveTo>
                  <a:pt x="282" y="49"/>
                </a:moveTo>
                <a:cubicBezTo>
                  <a:pt x="361" y="99"/>
                  <a:pt x="385" y="203"/>
                  <a:pt x="335" y="282"/>
                </a:cubicBezTo>
                <a:cubicBezTo>
                  <a:pt x="286" y="361"/>
                  <a:pt x="181" y="385"/>
                  <a:pt x="102" y="336"/>
                </a:cubicBezTo>
                <a:cubicBezTo>
                  <a:pt x="23" y="286"/>
                  <a:pt x="0" y="182"/>
                  <a:pt x="49" y="103"/>
                </a:cubicBezTo>
                <a:cubicBezTo>
                  <a:pt x="99" y="23"/>
                  <a:pt x="203" y="0"/>
                  <a:pt x="282" y="4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Freeform 160"/>
          <p:cNvSpPr/>
          <p:nvPr/>
        </p:nvSpPr>
        <p:spPr bwMode="auto">
          <a:xfrm>
            <a:off x="3628165" y="2541344"/>
            <a:ext cx="247636" cy="249043"/>
          </a:xfrm>
          <a:custGeom>
            <a:avLst/>
            <a:gdLst>
              <a:gd name="T0" fmla="*/ 203 w 276"/>
              <a:gd name="T1" fmla="*/ 36 h 276"/>
              <a:gd name="T2" fmla="*/ 241 w 276"/>
              <a:gd name="T3" fmla="*/ 203 h 276"/>
              <a:gd name="T4" fmla="*/ 74 w 276"/>
              <a:gd name="T5" fmla="*/ 241 h 276"/>
              <a:gd name="T6" fmla="*/ 36 w 276"/>
              <a:gd name="T7" fmla="*/ 74 h 276"/>
              <a:gd name="T8" fmla="*/ 203 w 276"/>
              <a:gd name="T9" fmla="*/ 3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276">
                <a:moveTo>
                  <a:pt x="203" y="36"/>
                </a:moveTo>
                <a:cubicBezTo>
                  <a:pt x="259" y="72"/>
                  <a:pt x="276" y="146"/>
                  <a:pt x="241" y="203"/>
                </a:cubicBezTo>
                <a:cubicBezTo>
                  <a:pt x="205" y="259"/>
                  <a:pt x="131" y="276"/>
                  <a:pt x="74" y="241"/>
                </a:cubicBezTo>
                <a:cubicBezTo>
                  <a:pt x="17" y="205"/>
                  <a:pt x="0" y="131"/>
                  <a:pt x="36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Freeform 161"/>
          <p:cNvSpPr/>
          <p:nvPr/>
        </p:nvSpPr>
        <p:spPr bwMode="auto">
          <a:xfrm>
            <a:off x="4911369" y="2001048"/>
            <a:ext cx="275776" cy="275776"/>
          </a:xfrm>
          <a:custGeom>
            <a:avLst/>
            <a:gdLst>
              <a:gd name="T0" fmla="*/ 224 w 306"/>
              <a:gd name="T1" fmla="*/ 39 h 306"/>
              <a:gd name="T2" fmla="*/ 267 w 306"/>
              <a:gd name="T3" fmla="*/ 224 h 306"/>
              <a:gd name="T4" fmla="*/ 81 w 306"/>
              <a:gd name="T5" fmla="*/ 267 h 306"/>
              <a:gd name="T6" fmla="*/ 39 w 306"/>
              <a:gd name="T7" fmla="*/ 82 h 306"/>
              <a:gd name="T8" fmla="*/ 224 w 306"/>
              <a:gd name="T9" fmla="*/ 3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306">
                <a:moveTo>
                  <a:pt x="224" y="39"/>
                </a:moveTo>
                <a:cubicBezTo>
                  <a:pt x="287" y="79"/>
                  <a:pt x="306" y="162"/>
                  <a:pt x="267" y="224"/>
                </a:cubicBezTo>
                <a:cubicBezTo>
                  <a:pt x="227" y="287"/>
                  <a:pt x="144" y="306"/>
                  <a:pt x="81" y="267"/>
                </a:cubicBezTo>
                <a:cubicBezTo>
                  <a:pt x="19" y="227"/>
                  <a:pt x="0" y="144"/>
                  <a:pt x="39" y="82"/>
                </a:cubicBezTo>
                <a:cubicBezTo>
                  <a:pt x="79" y="19"/>
                  <a:pt x="162" y="0"/>
                  <a:pt x="224" y="3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62"/>
          <p:cNvSpPr/>
          <p:nvPr/>
        </p:nvSpPr>
        <p:spPr bwMode="auto">
          <a:xfrm>
            <a:off x="3991176" y="3192795"/>
            <a:ext cx="513563" cy="513564"/>
          </a:xfrm>
          <a:custGeom>
            <a:avLst/>
            <a:gdLst>
              <a:gd name="T0" fmla="*/ 418 w 570"/>
              <a:gd name="T1" fmla="*/ 73 h 570"/>
              <a:gd name="T2" fmla="*/ 497 w 570"/>
              <a:gd name="T3" fmla="*/ 418 h 570"/>
              <a:gd name="T4" fmla="*/ 152 w 570"/>
              <a:gd name="T5" fmla="*/ 497 h 570"/>
              <a:gd name="T6" fmla="*/ 73 w 570"/>
              <a:gd name="T7" fmla="*/ 152 h 570"/>
              <a:gd name="T8" fmla="*/ 418 w 570"/>
              <a:gd name="T9" fmla="*/ 73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0" h="570">
                <a:moveTo>
                  <a:pt x="418" y="73"/>
                </a:moveTo>
                <a:cubicBezTo>
                  <a:pt x="535" y="147"/>
                  <a:pt x="570" y="301"/>
                  <a:pt x="497" y="418"/>
                </a:cubicBezTo>
                <a:cubicBezTo>
                  <a:pt x="423" y="535"/>
                  <a:pt x="269" y="570"/>
                  <a:pt x="152" y="497"/>
                </a:cubicBezTo>
                <a:cubicBezTo>
                  <a:pt x="35" y="423"/>
                  <a:pt x="0" y="269"/>
                  <a:pt x="73" y="152"/>
                </a:cubicBezTo>
                <a:cubicBezTo>
                  <a:pt x="147" y="35"/>
                  <a:pt x="301" y="0"/>
                  <a:pt x="418" y="7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Freeform 163"/>
          <p:cNvSpPr/>
          <p:nvPr/>
        </p:nvSpPr>
        <p:spPr bwMode="auto">
          <a:xfrm>
            <a:off x="4110773" y="3312392"/>
            <a:ext cx="272962" cy="274370"/>
          </a:xfrm>
          <a:custGeom>
            <a:avLst/>
            <a:gdLst>
              <a:gd name="T0" fmla="*/ 223 w 304"/>
              <a:gd name="T1" fmla="*/ 39 h 304"/>
              <a:gd name="T2" fmla="*/ 265 w 304"/>
              <a:gd name="T3" fmla="*/ 223 h 304"/>
              <a:gd name="T4" fmla="*/ 81 w 304"/>
              <a:gd name="T5" fmla="*/ 265 h 304"/>
              <a:gd name="T6" fmla="*/ 39 w 304"/>
              <a:gd name="T7" fmla="*/ 81 h 304"/>
              <a:gd name="T8" fmla="*/ 223 w 304"/>
              <a:gd name="T9" fmla="*/ 3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04">
                <a:moveTo>
                  <a:pt x="223" y="39"/>
                </a:moveTo>
                <a:cubicBezTo>
                  <a:pt x="285" y="78"/>
                  <a:pt x="304" y="161"/>
                  <a:pt x="265" y="223"/>
                </a:cubicBezTo>
                <a:cubicBezTo>
                  <a:pt x="226" y="285"/>
                  <a:pt x="144" y="304"/>
                  <a:pt x="81" y="265"/>
                </a:cubicBezTo>
                <a:cubicBezTo>
                  <a:pt x="19" y="226"/>
                  <a:pt x="0" y="144"/>
                  <a:pt x="39" y="81"/>
                </a:cubicBezTo>
                <a:cubicBezTo>
                  <a:pt x="78" y="19"/>
                  <a:pt x="161" y="0"/>
                  <a:pt x="223" y="3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Freeform 164"/>
          <p:cNvSpPr/>
          <p:nvPr/>
        </p:nvSpPr>
        <p:spPr bwMode="auto">
          <a:xfrm>
            <a:off x="3878614" y="1367888"/>
            <a:ext cx="246229" cy="246229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4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Freeform 165"/>
          <p:cNvSpPr/>
          <p:nvPr/>
        </p:nvSpPr>
        <p:spPr bwMode="auto">
          <a:xfrm>
            <a:off x="1741347" y="2254313"/>
            <a:ext cx="246229" cy="246229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0"/>
                  <a:pt x="274" y="145"/>
                  <a:pt x="239" y="201"/>
                </a:cubicBezTo>
                <a:cubicBezTo>
                  <a:pt x="204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1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Freeform 166"/>
          <p:cNvSpPr/>
          <p:nvPr/>
        </p:nvSpPr>
        <p:spPr bwMode="auto">
          <a:xfrm>
            <a:off x="2484255" y="3536109"/>
            <a:ext cx="246229" cy="247636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67"/>
          <p:cNvSpPr/>
          <p:nvPr/>
        </p:nvSpPr>
        <p:spPr bwMode="auto">
          <a:xfrm>
            <a:off x="4749559" y="572919"/>
            <a:ext cx="257485" cy="256078"/>
          </a:xfrm>
          <a:custGeom>
            <a:avLst/>
            <a:gdLst>
              <a:gd name="T0" fmla="*/ 209 w 285"/>
              <a:gd name="T1" fmla="*/ 36 h 285"/>
              <a:gd name="T2" fmla="*/ 248 w 285"/>
              <a:gd name="T3" fmla="*/ 209 h 285"/>
              <a:gd name="T4" fmla="*/ 76 w 285"/>
              <a:gd name="T5" fmla="*/ 248 h 285"/>
              <a:gd name="T6" fmla="*/ 37 w 285"/>
              <a:gd name="T7" fmla="*/ 76 h 285"/>
              <a:gd name="T8" fmla="*/ 209 w 285"/>
              <a:gd name="T9" fmla="*/ 36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285">
                <a:moveTo>
                  <a:pt x="209" y="36"/>
                </a:moveTo>
                <a:cubicBezTo>
                  <a:pt x="268" y="73"/>
                  <a:pt x="285" y="150"/>
                  <a:pt x="248" y="209"/>
                </a:cubicBezTo>
                <a:cubicBezTo>
                  <a:pt x="212" y="267"/>
                  <a:pt x="135" y="285"/>
                  <a:pt x="76" y="248"/>
                </a:cubicBezTo>
                <a:cubicBezTo>
                  <a:pt x="18" y="211"/>
                  <a:pt x="0" y="134"/>
                  <a:pt x="37" y="76"/>
                </a:cubicBezTo>
                <a:cubicBezTo>
                  <a:pt x="74" y="17"/>
                  <a:pt x="151" y="0"/>
                  <a:pt x="209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68"/>
          <p:cNvSpPr/>
          <p:nvPr/>
        </p:nvSpPr>
        <p:spPr bwMode="auto">
          <a:xfrm>
            <a:off x="6104516" y="1515625"/>
            <a:ext cx="250449" cy="250450"/>
          </a:xfrm>
          <a:custGeom>
            <a:avLst/>
            <a:gdLst>
              <a:gd name="T0" fmla="*/ 203 w 278"/>
              <a:gd name="T1" fmla="*/ 36 h 278"/>
              <a:gd name="T2" fmla="*/ 242 w 278"/>
              <a:gd name="T3" fmla="*/ 204 h 278"/>
              <a:gd name="T4" fmla="*/ 74 w 278"/>
              <a:gd name="T5" fmla="*/ 242 h 278"/>
              <a:gd name="T6" fmla="*/ 35 w 278"/>
              <a:gd name="T7" fmla="*/ 74 h 278"/>
              <a:gd name="T8" fmla="*/ 203 w 278"/>
              <a:gd name="T9" fmla="*/ 36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" h="278">
                <a:moveTo>
                  <a:pt x="203" y="36"/>
                </a:moveTo>
                <a:cubicBezTo>
                  <a:pt x="260" y="71"/>
                  <a:pt x="278" y="147"/>
                  <a:pt x="242" y="204"/>
                </a:cubicBezTo>
                <a:cubicBezTo>
                  <a:pt x="206" y="261"/>
                  <a:pt x="131" y="278"/>
                  <a:pt x="74" y="242"/>
                </a:cubicBezTo>
                <a:cubicBezTo>
                  <a:pt x="17" y="206"/>
                  <a:pt x="0" y="131"/>
                  <a:pt x="35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Freeform 169"/>
          <p:cNvSpPr/>
          <p:nvPr/>
        </p:nvSpPr>
        <p:spPr bwMode="auto">
          <a:xfrm>
            <a:off x="6405610" y="584174"/>
            <a:ext cx="246229" cy="246229"/>
          </a:xfrm>
          <a:custGeom>
            <a:avLst/>
            <a:gdLst>
              <a:gd name="T0" fmla="*/ 200 w 273"/>
              <a:gd name="T1" fmla="*/ 36 h 273"/>
              <a:gd name="T2" fmla="*/ 238 w 273"/>
              <a:gd name="T3" fmla="*/ 200 h 273"/>
              <a:gd name="T4" fmla="*/ 73 w 273"/>
              <a:gd name="T5" fmla="*/ 238 h 273"/>
              <a:gd name="T6" fmla="*/ 35 w 273"/>
              <a:gd name="T7" fmla="*/ 73 h 273"/>
              <a:gd name="T8" fmla="*/ 200 w 273"/>
              <a:gd name="T9" fmla="*/ 36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273">
                <a:moveTo>
                  <a:pt x="200" y="36"/>
                </a:moveTo>
                <a:cubicBezTo>
                  <a:pt x="256" y="71"/>
                  <a:pt x="273" y="144"/>
                  <a:pt x="238" y="200"/>
                </a:cubicBezTo>
                <a:cubicBezTo>
                  <a:pt x="203" y="256"/>
                  <a:pt x="129" y="273"/>
                  <a:pt x="73" y="238"/>
                </a:cubicBezTo>
                <a:cubicBezTo>
                  <a:pt x="17" y="203"/>
                  <a:pt x="0" y="129"/>
                  <a:pt x="35" y="73"/>
                </a:cubicBezTo>
                <a:cubicBezTo>
                  <a:pt x="70" y="17"/>
                  <a:pt x="144" y="0"/>
                  <a:pt x="200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文本框 495"/>
          <p:cNvSpPr txBox="1"/>
          <p:nvPr/>
        </p:nvSpPr>
        <p:spPr>
          <a:xfrm>
            <a:off x="8231505" y="3659505"/>
            <a:ext cx="3672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预计实现难度</a:t>
            </a:r>
            <a:endParaRPr lang="zh-CN" altLang="en-US" sz="4000" b="1" dirty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7" name="组合 496"/>
          <p:cNvGrpSpPr/>
          <p:nvPr/>
        </p:nvGrpSpPr>
        <p:grpSpPr>
          <a:xfrm>
            <a:off x="5955731" y="3499299"/>
            <a:ext cx="1938251" cy="2169825"/>
            <a:chOff x="3598202" y="2417537"/>
            <a:chExt cx="1938251" cy="2169825"/>
          </a:xfrm>
        </p:grpSpPr>
        <p:sp>
          <p:nvSpPr>
            <p:cNvPr id="498" name="文本框 497"/>
            <p:cNvSpPr txBox="1"/>
            <p:nvPr/>
          </p:nvSpPr>
          <p:spPr>
            <a:xfrm>
              <a:off x="3926555" y="2417537"/>
              <a:ext cx="1218291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0" b="1" dirty="0" smtClean="0">
                  <a:solidFill>
                    <a:srgbClr val="45D8FF"/>
                  </a:solidFill>
                  <a:effectLst>
                    <a:outerShdw blurRad="101600" algn="ctr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3500" b="1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9" name="Freeform 13"/>
            <p:cNvSpPr/>
            <p:nvPr/>
          </p:nvSpPr>
          <p:spPr bwMode="auto">
            <a:xfrm>
              <a:off x="3598202" y="2670810"/>
              <a:ext cx="374954" cy="1541990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algn="ctr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5D8FF"/>
                </a:solidFill>
              </a:endParaRPr>
            </a:p>
          </p:txBody>
        </p:sp>
        <p:sp>
          <p:nvSpPr>
            <p:cNvPr id="500" name="Freeform 13"/>
            <p:cNvSpPr/>
            <p:nvPr/>
          </p:nvSpPr>
          <p:spPr bwMode="auto">
            <a:xfrm flipH="1">
              <a:off x="5161501" y="2670810"/>
              <a:ext cx="374952" cy="1541990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algn="ctr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5D8FF"/>
                </a:solidFill>
              </a:endParaRPr>
            </a:p>
          </p:txBody>
        </p:sp>
      </p:grpSp>
      <p:sp>
        <p:nvSpPr>
          <p:cNvPr id="501" name="文本框 500"/>
          <p:cNvSpPr txBox="1"/>
          <p:nvPr/>
        </p:nvSpPr>
        <p:spPr>
          <a:xfrm>
            <a:off x="8225790" y="4650740"/>
            <a:ext cx="37630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F6E75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0" dirty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  <a:sym typeface="+mn-ea"/>
              </a:rPr>
              <a:t>Expected realization difficulty</a:t>
            </a:r>
            <a:endParaRPr lang="zh-CN" altLang="en-US" sz="2400" b="0" dirty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ZapfHumnst Dm BT" panose="020B0602050508020304" pitchFamily="34" charset="0"/>
            </a:endParaRPr>
          </a:p>
        </p:txBody>
      </p:sp>
      <p:sp>
        <p:nvSpPr>
          <p:cNvPr id="503" name="Freeform 5"/>
          <p:cNvSpPr/>
          <p:nvPr/>
        </p:nvSpPr>
        <p:spPr bwMode="auto">
          <a:xfrm>
            <a:off x="9042134" y="3421111"/>
            <a:ext cx="317180" cy="318274"/>
          </a:xfrm>
          <a:custGeom>
            <a:avLst/>
            <a:gdLst>
              <a:gd name="T0" fmla="*/ 319 w 580"/>
              <a:gd name="T1" fmla="*/ 261 h 582"/>
              <a:gd name="T2" fmla="*/ 319 w 580"/>
              <a:gd name="T3" fmla="*/ 0 h 582"/>
              <a:gd name="T4" fmla="*/ 261 w 580"/>
              <a:gd name="T5" fmla="*/ 0 h 582"/>
              <a:gd name="T6" fmla="*/ 261 w 580"/>
              <a:gd name="T7" fmla="*/ 261 h 582"/>
              <a:gd name="T8" fmla="*/ 0 w 580"/>
              <a:gd name="T9" fmla="*/ 261 h 582"/>
              <a:gd name="T10" fmla="*/ 0 w 580"/>
              <a:gd name="T11" fmla="*/ 318 h 582"/>
              <a:gd name="T12" fmla="*/ 261 w 580"/>
              <a:gd name="T13" fmla="*/ 318 h 582"/>
              <a:gd name="T14" fmla="*/ 261 w 580"/>
              <a:gd name="T15" fmla="*/ 582 h 582"/>
              <a:gd name="T16" fmla="*/ 319 w 580"/>
              <a:gd name="T17" fmla="*/ 582 h 582"/>
              <a:gd name="T18" fmla="*/ 319 w 580"/>
              <a:gd name="T19" fmla="*/ 318 h 582"/>
              <a:gd name="T20" fmla="*/ 580 w 580"/>
              <a:gd name="T21" fmla="*/ 318 h 582"/>
              <a:gd name="T22" fmla="*/ 580 w 580"/>
              <a:gd name="T23" fmla="*/ 261 h 582"/>
              <a:gd name="T24" fmla="*/ 319 w 580"/>
              <a:gd name="T25" fmla="*/ 26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0" h="582">
                <a:moveTo>
                  <a:pt x="319" y="261"/>
                </a:moveTo>
                <a:lnTo>
                  <a:pt x="319" y="0"/>
                </a:lnTo>
                <a:lnTo>
                  <a:pt x="261" y="0"/>
                </a:lnTo>
                <a:lnTo>
                  <a:pt x="261" y="261"/>
                </a:lnTo>
                <a:lnTo>
                  <a:pt x="0" y="261"/>
                </a:lnTo>
                <a:lnTo>
                  <a:pt x="0" y="318"/>
                </a:lnTo>
                <a:lnTo>
                  <a:pt x="261" y="318"/>
                </a:lnTo>
                <a:lnTo>
                  <a:pt x="261" y="582"/>
                </a:lnTo>
                <a:lnTo>
                  <a:pt x="319" y="582"/>
                </a:lnTo>
                <a:lnTo>
                  <a:pt x="319" y="318"/>
                </a:lnTo>
                <a:lnTo>
                  <a:pt x="580" y="318"/>
                </a:lnTo>
                <a:lnTo>
                  <a:pt x="580" y="261"/>
                </a:lnTo>
                <a:lnTo>
                  <a:pt x="319" y="261"/>
                </a:lnTo>
                <a:close/>
              </a:path>
            </a:pathLst>
          </a:custGeom>
          <a:solidFill>
            <a:srgbClr val="009AC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2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7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2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2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7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2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7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2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7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2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4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7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2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7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9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2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2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4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7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2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5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7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9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2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2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3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4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7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8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2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7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9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2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9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2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3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4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7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8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2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3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7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8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9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2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3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7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9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2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3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4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7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8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9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0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2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3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4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7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9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2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4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7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8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9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2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3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4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7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8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9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2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3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7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9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2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3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4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7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8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9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2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3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4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5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7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8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9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2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3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4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5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7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9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2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3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4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5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7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8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9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0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2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3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4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7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8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9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0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2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3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7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8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9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0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2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3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4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5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7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8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9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0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2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3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4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5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7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8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9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4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5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6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1" dur="3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2" dur="3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3" dur="3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8" dur="3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9" dur="3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0" dur="3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5" dur="3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6" dur="3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7" dur="3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  <p:bldP spid="424" grpId="0" animBg="1"/>
      <p:bldP spid="425" grpId="0" animBg="1"/>
      <p:bldP spid="426" grpId="0" animBg="1"/>
      <p:bldP spid="427" grpId="0" animBg="1"/>
      <p:bldP spid="428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  <p:bldP spid="453" grpId="0" animBg="1"/>
      <p:bldP spid="454" grpId="0" animBg="1"/>
      <p:bldP spid="455" grpId="0" animBg="1"/>
      <p:bldP spid="456" grpId="0" animBg="1"/>
      <p:bldP spid="457" grpId="0" animBg="1"/>
      <p:bldP spid="458" grpId="0" animBg="1"/>
      <p:bldP spid="459" grpId="0" animBg="1"/>
      <p:bldP spid="460" grpId="0" animBg="1"/>
      <p:bldP spid="461" grpId="0" animBg="1"/>
      <p:bldP spid="462" grpId="0" animBg="1"/>
      <p:bldP spid="463" grpId="0" animBg="1"/>
      <p:bldP spid="464" grpId="0" animBg="1"/>
      <p:bldP spid="465" grpId="0" animBg="1"/>
      <p:bldP spid="466" grpId="0" animBg="1"/>
      <p:bldP spid="467" grpId="0" animBg="1"/>
      <p:bldP spid="468" grpId="0" animBg="1"/>
      <p:bldP spid="469" grpId="0" animBg="1"/>
      <p:bldP spid="470" grpId="0" animBg="1"/>
      <p:bldP spid="471" grpId="0" animBg="1"/>
      <p:bldP spid="472" grpId="0" animBg="1"/>
      <p:bldP spid="473" grpId="0" animBg="1"/>
      <p:bldP spid="474" grpId="0" animBg="1"/>
      <p:bldP spid="475" grpId="0" animBg="1"/>
      <p:bldP spid="476" grpId="0" animBg="1"/>
      <p:bldP spid="477" grpId="0" animBg="1"/>
      <p:bldP spid="478" grpId="0" animBg="1"/>
      <p:bldP spid="479" grpId="0" animBg="1"/>
      <p:bldP spid="480" grpId="0" animBg="1"/>
      <p:bldP spid="481" grpId="0" animBg="1"/>
      <p:bldP spid="482" grpId="0" animBg="1"/>
      <p:bldP spid="483" grpId="0" animBg="1"/>
      <p:bldP spid="484" grpId="0" animBg="1"/>
      <p:bldP spid="485" grpId="0" animBg="1"/>
      <p:bldP spid="486" grpId="0" animBg="1"/>
      <p:bldP spid="487" grpId="0" animBg="1"/>
      <p:bldP spid="488" grpId="0" animBg="1"/>
      <p:bldP spid="489" grpId="0" animBg="1"/>
      <p:bldP spid="490" grpId="0" animBg="1"/>
      <p:bldP spid="491" grpId="0" animBg="1"/>
      <p:bldP spid="492" grpId="0" animBg="1"/>
      <p:bldP spid="493" grpId="0" animBg="1"/>
      <p:bldP spid="494" grpId="0" animBg="1"/>
      <p:bldP spid="496" grpId="0"/>
      <p:bldP spid="501" grpId="0"/>
      <p:bldP spid="5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auto">
          <a:xfrm rot="18900000">
            <a:off x="3294743" y="2547731"/>
            <a:ext cx="2429177" cy="2429177"/>
          </a:xfrm>
          <a:custGeom>
            <a:avLst/>
            <a:gdLst>
              <a:gd name="T0" fmla="*/ 1294 w 2588"/>
              <a:gd name="T1" fmla="*/ 0 h 2588"/>
              <a:gd name="T2" fmla="*/ 0 w 2588"/>
              <a:gd name="T3" fmla="*/ 1294 h 2588"/>
              <a:gd name="T4" fmla="*/ 1294 w 2588"/>
              <a:gd name="T5" fmla="*/ 2588 h 2588"/>
              <a:gd name="T6" fmla="*/ 2588 w 2588"/>
              <a:gd name="T7" fmla="*/ 2588 h 2588"/>
              <a:gd name="T8" fmla="*/ 2588 w 2588"/>
              <a:gd name="T9" fmla="*/ 1294 h 2588"/>
              <a:gd name="T10" fmla="*/ 1294 w 2588"/>
              <a:gd name="T11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8" h="2588">
                <a:moveTo>
                  <a:pt x="1294" y="0"/>
                </a:moveTo>
                <a:cubicBezTo>
                  <a:pt x="579" y="0"/>
                  <a:pt x="0" y="579"/>
                  <a:pt x="0" y="1294"/>
                </a:cubicBezTo>
                <a:cubicBezTo>
                  <a:pt x="0" y="2009"/>
                  <a:pt x="579" y="2588"/>
                  <a:pt x="1294" y="2588"/>
                </a:cubicBezTo>
                <a:cubicBezTo>
                  <a:pt x="2588" y="2588"/>
                  <a:pt x="2588" y="2588"/>
                  <a:pt x="2588" y="2588"/>
                </a:cubicBezTo>
                <a:cubicBezTo>
                  <a:pt x="2588" y="1294"/>
                  <a:pt x="2588" y="1294"/>
                  <a:pt x="2588" y="1294"/>
                </a:cubicBezTo>
                <a:cubicBezTo>
                  <a:pt x="2588" y="579"/>
                  <a:pt x="2009" y="0"/>
                  <a:pt x="1294" y="0"/>
                </a:cubicBezTo>
                <a:close/>
              </a:path>
            </a:pathLst>
          </a:custGeom>
          <a:solidFill>
            <a:srgbClr val="45D8FF"/>
          </a:solidFill>
          <a:ln w="57150">
            <a:noFill/>
          </a:ln>
          <a:effectLst>
            <a:outerShdw blurRad="254000" algn="ctr" rotWithShape="0">
              <a:srgbClr val="45D8FF">
                <a:alpha val="7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"/>
          <p:cNvSpPr/>
          <p:nvPr/>
        </p:nvSpPr>
        <p:spPr bwMode="auto">
          <a:xfrm rot="2700000">
            <a:off x="5393655" y="1300651"/>
            <a:ext cx="1968855" cy="1968855"/>
          </a:xfrm>
          <a:custGeom>
            <a:avLst/>
            <a:gdLst>
              <a:gd name="T0" fmla="*/ 1294 w 2588"/>
              <a:gd name="T1" fmla="*/ 0 h 2588"/>
              <a:gd name="T2" fmla="*/ 0 w 2588"/>
              <a:gd name="T3" fmla="*/ 1294 h 2588"/>
              <a:gd name="T4" fmla="*/ 1294 w 2588"/>
              <a:gd name="T5" fmla="*/ 2588 h 2588"/>
              <a:gd name="T6" fmla="*/ 2588 w 2588"/>
              <a:gd name="T7" fmla="*/ 2588 h 2588"/>
              <a:gd name="T8" fmla="*/ 2588 w 2588"/>
              <a:gd name="T9" fmla="*/ 1294 h 2588"/>
              <a:gd name="T10" fmla="*/ 1294 w 2588"/>
              <a:gd name="T11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8" h="2588">
                <a:moveTo>
                  <a:pt x="1294" y="0"/>
                </a:moveTo>
                <a:cubicBezTo>
                  <a:pt x="579" y="0"/>
                  <a:pt x="0" y="579"/>
                  <a:pt x="0" y="1294"/>
                </a:cubicBezTo>
                <a:cubicBezTo>
                  <a:pt x="0" y="2009"/>
                  <a:pt x="579" y="2588"/>
                  <a:pt x="1294" y="2588"/>
                </a:cubicBezTo>
                <a:cubicBezTo>
                  <a:pt x="2588" y="2588"/>
                  <a:pt x="2588" y="2588"/>
                  <a:pt x="2588" y="2588"/>
                </a:cubicBezTo>
                <a:cubicBezTo>
                  <a:pt x="2588" y="1294"/>
                  <a:pt x="2588" y="1294"/>
                  <a:pt x="2588" y="1294"/>
                </a:cubicBezTo>
                <a:cubicBezTo>
                  <a:pt x="2588" y="579"/>
                  <a:pt x="2009" y="0"/>
                  <a:pt x="1294" y="0"/>
                </a:cubicBezTo>
                <a:close/>
              </a:path>
            </a:pathLst>
          </a:custGeom>
          <a:solidFill>
            <a:srgbClr val="45D8FF">
              <a:alpha val="70000"/>
            </a:srgbClr>
          </a:solidFill>
          <a:ln w="57150">
            <a:noFill/>
          </a:ln>
          <a:effectLst>
            <a:outerShdw blurRad="254000" algn="ctr" rotWithShape="0">
              <a:srgbClr val="45D8FF">
                <a:alpha val="7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rot="8100000">
            <a:off x="6578940" y="3260172"/>
            <a:ext cx="1410359" cy="1410359"/>
          </a:xfrm>
          <a:custGeom>
            <a:avLst/>
            <a:gdLst>
              <a:gd name="T0" fmla="*/ 1294 w 2588"/>
              <a:gd name="T1" fmla="*/ 0 h 2588"/>
              <a:gd name="T2" fmla="*/ 0 w 2588"/>
              <a:gd name="T3" fmla="*/ 1294 h 2588"/>
              <a:gd name="T4" fmla="*/ 1294 w 2588"/>
              <a:gd name="T5" fmla="*/ 2588 h 2588"/>
              <a:gd name="T6" fmla="*/ 2588 w 2588"/>
              <a:gd name="T7" fmla="*/ 2588 h 2588"/>
              <a:gd name="T8" fmla="*/ 2588 w 2588"/>
              <a:gd name="T9" fmla="*/ 1294 h 2588"/>
              <a:gd name="T10" fmla="*/ 1294 w 2588"/>
              <a:gd name="T11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8" h="2588">
                <a:moveTo>
                  <a:pt x="1294" y="0"/>
                </a:moveTo>
                <a:cubicBezTo>
                  <a:pt x="579" y="0"/>
                  <a:pt x="0" y="579"/>
                  <a:pt x="0" y="1294"/>
                </a:cubicBezTo>
                <a:cubicBezTo>
                  <a:pt x="0" y="2009"/>
                  <a:pt x="579" y="2588"/>
                  <a:pt x="1294" y="2588"/>
                </a:cubicBezTo>
                <a:cubicBezTo>
                  <a:pt x="2588" y="2588"/>
                  <a:pt x="2588" y="2588"/>
                  <a:pt x="2588" y="2588"/>
                </a:cubicBezTo>
                <a:cubicBezTo>
                  <a:pt x="2588" y="1294"/>
                  <a:pt x="2588" y="1294"/>
                  <a:pt x="2588" y="1294"/>
                </a:cubicBezTo>
                <a:cubicBezTo>
                  <a:pt x="2588" y="579"/>
                  <a:pt x="2009" y="0"/>
                  <a:pt x="1294" y="0"/>
                </a:cubicBezTo>
                <a:close/>
              </a:path>
            </a:pathLst>
          </a:custGeom>
          <a:solidFill>
            <a:srgbClr val="45D8FF">
              <a:alpha val="60000"/>
            </a:srgbClr>
          </a:solidFill>
          <a:ln w="57150">
            <a:noFill/>
          </a:ln>
          <a:effectLst>
            <a:outerShdw blurRad="254000" algn="ctr" rotWithShape="0">
              <a:srgbClr val="45D8FF">
                <a:alpha val="7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 rot="13500000">
            <a:off x="5273037" y="4448899"/>
            <a:ext cx="1769944" cy="1769944"/>
          </a:xfrm>
          <a:custGeom>
            <a:avLst/>
            <a:gdLst>
              <a:gd name="T0" fmla="*/ 1294 w 2588"/>
              <a:gd name="T1" fmla="*/ 0 h 2588"/>
              <a:gd name="T2" fmla="*/ 0 w 2588"/>
              <a:gd name="T3" fmla="*/ 1294 h 2588"/>
              <a:gd name="T4" fmla="*/ 1294 w 2588"/>
              <a:gd name="T5" fmla="*/ 2588 h 2588"/>
              <a:gd name="T6" fmla="*/ 2588 w 2588"/>
              <a:gd name="T7" fmla="*/ 2588 h 2588"/>
              <a:gd name="T8" fmla="*/ 2588 w 2588"/>
              <a:gd name="T9" fmla="*/ 1294 h 2588"/>
              <a:gd name="T10" fmla="*/ 1294 w 2588"/>
              <a:gd name="T11" fmla="*/ 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8" h="2588">
                <a:moveTo>
                  <a:pt x="1294" y="0"/>
                </a:moveTo>
                <a:cubicBezTo>
                  <a:pt x="579" y="0"/>
                  <a:pt x="0" y="579"/>
                  <a:pt x="0" y="1294"/>
                </a:cubicBezTo>
                <a:cubicBezTo>
                  <a:pt x="0" y="2009"/>
                  <a:pt x="579" y="2588"/>
                  <a:pt x="1294" y="2588"/>
                </a:cubicBezTo>
                <a:cubicBezTo>
                  <a:pt x="2588" y="2588"/>
                  <a:pt x="2588" y="2588"/>
                  <a:pt x="2588" y="2588"/>
                </a:cubicBezTo>
                <a:cubicBezTo>
                  <a:pt x="2588" y="1294"/>
                  <a:pt x="2588" y="1294"/>
                  <a:pt x="2588" y="1294"/>
                </a:cubicBezTo>
                <a:cubicBezTo>
                  <a:pt x="2588" y="579"/>
                  <a:pt x="2009" y="0"/>
                  <a:pt x="1294" y="0"/>
                </a:cubicBezTo>
                <a:close/>
              </a:path>
            </a:pathLst>
          </a:custGeom>
          <a:solidFill>
            <a:srgbClr val="45D8FF">
              <a:alpha val="70000"/>
            </a:srgbClr>
          </a:solidFill>
          <a:ln w="57150">
            <a:noFill/>
          </a:ln>
          <a:effectLst>
            <a:outerShdw blurRad="254000" algn="ctr" rotWithShape="0">
              <a:srgbClr val="45D8FF">
                <a:alpha val="7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矩形 26"/>
          <p:cNvSpPr/>
          <p:nvPr/>
        </p:nvSpPr>
        <p:spPr>
          <a:xfrm flipV="1">
            <a:off x="1354136" y="2380342"/>
            <a:ext cx="2476500" cy="229662"/>
          </a:xfrm>
          <a:custGeom>
            <a:avLst/>
            <a:gdLst>
              <a:gd name="connsiteX0" fmla="*/ 0 w 3435732"/>
              <a:gd name="connsiteY0" fmla="*/ 0 h 1397000"/>
              <a:gd name="connsiteX1" fmla="*/ 3435732 w 3435732"/>
              <a:gd name="connsiteY1" fmla="*/ 0 h 1397000"/>
              <a:gd name="connsiteX2" fmla="*/ 3435732 w 3435732"/>
              <a:gd name="connsiteY2" fmla="*/ 1397000 h 1397000"/>
              <a:gd name="connsiteX3" fmla="*/ 0 w 3435732"/>
              <a:gd name="connsiteY3" fmla="*/ 1397000 h 1397000"/>
              <a:gd name="connsiteX4" fmla="*/ 0 w 3435732"/>
              <a:gd name="connsiteY4" fmla="*/ 0 h 1397000"/>
              <a:gd name="connsiteX0-1" fmla="*/ 3435732 w 3527172"/>
              <a:gd name="connsiteY0-2" fmla="*/ 1397000 h 1488440"/>
              <a:gd name="connsiteX1-3" fmla="*/ 0 w 3527172"/>
              <a:gd name="connsiteY1-4" fmla="*/ 1397000 h 1488440"/>
              <a:gd name="connsiteX2-5" fmla="*/ 0 w 3527172"/>
              <a:gd name="connsiteY2-6" fmla="*/ 0 h 1488440"/>
              <a:gd name="connsiteX3-7" fmla="*/ 3435732 w 3527172"/>
              <a:gd name="connsiteY3-8" fmla="*/ 0 h 1488440"/>
              <a:gd name="connsiteX4-9" fmla="*/ 3527172 w 3527172"/>
              <a:gd name="connsiteY4-10" fmla="*/ 1488440 h 1488440"/>
              <a:gd name="connsiteX0-11" fmla="*/ 3435732 w 3435732"/>
              <a:gd name="connsiteY0-12" fmla="*/ 1397000 h 1397000"/>
              <a:gd name="connsiteX1-13" fmla="*/ 0 w 3435732"/>
              <a:gd name="connsiteY1-14" fmla="*/ 1397000 h 1397000"/>
              <a:gd name="connsiteX2-15" fmla="*/ 0 w 3435732"/>
              <a:gd name="connsiteY2-16" fmla="*/ 0 h 1397000"/>
              <a:gd name="connsiteX3-17" fmla="*/ 3435732 w 3435732"/>
              <a:gd name="connsiteY3-18" fmla="*/ 0 h 1397000"/>
              <a:gd name="connsiteX0-19" fmla="*/ 0 w 3435732"/>
              <a:gd name="connsiteY0-20" fmla="*/ 1397000 h 1397000"/>
              <a:gd name="connsiteX1-21" fmla="*/ 0 w 3435732"/>
              <a:gd name="connsiteY1-22" fmla="*/ 0 h 1397000"/>
              <a:gd name="connsiteX2-23" fmla="*/ 3435732 w 3435732"/>
              <a:gd name="connsiteY2-24" fmla="*/ 0 h 1397000"/>
              <a:gd name="connsiteX0-25" fmla="*/ 0 w 3435732"/>
              <a:gd name="connsiteY0-26" fmla="*/ 0 h 0"/>
              <a:gd name="connsiteX1-27" fmla="*/ 3435732 w 3435732"/>
              <a:gd name="connsiteY1-28" fmla="*/ 0 h 0"/>
              <a:gd name="connsiteX0-29" fmla="*/ 0 w 26820"/>
              <a:gd name="connsiteY0-30" fmla="*/ 0 h 0"/>
              <a:gd name="connsiteX1-31" fmla="*/ 26820 w 26820"/>
              <a:gd name="connsiteY1-32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6820">
                <a:moveTo>
                  <a:pt x="0" y="0"/>
                </a:moveTo>
                <a:lnTo>
                  <a:pt x="26820" y="0"/>
                </a:lnTo>
              </a:path>
            </a:pathLst>
          </a:custGeom>
          <a:noFill/>
          <a:ln w="12700">
            <a:solidFill>
              <a:srgbClr val="009A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19" name="矩形 26"/>
          <p:cNvSpPr/>
          <p:nvPr/>
        </p:nvSpPr>
        <p:spPr>
          <a:xfrm flipV="1">
            <a:off x="7217908" y="2678792"/>
            <a:ext cx="3802063" cy="229662"/>
          </a:xfrm>
          <a:custGeom>
            <a:avLst/>
            <a:gdLst>
              <a:gd name="connsiteX0" fmla="*/ 0 w 3435732"/>
              <a:gd name="connsiteY0" fmla="*/ 0 h 1397000"/>
              <a:gd name="connsiteX1" fmla="*/ 3435732 w 3435732"/>
              <a:gd name="connsiteY1" fmla="*/ 0 h 1397000"/>
              <a:gd name="connsiteX2" fmla="*/ 3435732 w 3435732"/>
              <a:gd name="connsiteY2" fmla="*/ 1397000 h 1397000"/>
              <a:gd name="connsiteX3" fmla="*/ 0 w 3435732"/>
              <a:gd name="connsiteY3" fmla="*/ 1397000 h 1397000"/>
              <a:gd name="connsiteX4" fmla="*/ 0 w 3435732"/>
              <a:gd name="connsiteY4" fmla="*/ 0 h 1397000"/>
              <a:gd name="connsiteX0-1" fmla="*/ 3435732 w 3527172"/>
              <a:gd name="connsiteY0-2" fmla="*/ 1397000 h 1488440"/>
              <a:gd name="connsiteX1-3" fmla="*/ 0 w 3527172"/>
              <a:gd name="connsiteY1-4" fmla="*/ 1397000 h 1488440"/>
              <a:gd name="connsiteX2-5" fmla="*/ 0 w 3527172"/>
              <a:gd name="connsiteY2-6" fmla="*/ 0 h 1488440"/>
              <a:gd name="connsiteX3-7" fmla="*/ 3435732 w 3527172"/>
              <a:gd name="connsiteY3-8" fmla="*/ 0 h 1488440"/>
              <a:gd name="connsiteX4-9" fmla="*/ 3527172 w 3527172"/>
              <a:gd name="connsiteY4-10" fmla="*/ 1488440 h 1488440"/>
              <a:gd name="connsiteX0-11" fmla="*/ 3435732 w 3435732"/>
              <a:gd name="connsiteY0-12" fmla="*/ 1397000 h 1397000"/>
              <a:gd name="connsiteX1-13" fmla="*/ 0 w 3435732"/>
              <a:gd name="connsiteY1-14" fmla="*/ 1397000 h 1397000"/>
              <a:gd name="connsiteX2-15" fmla="*/ 0 w 3435732"/>
              <a:gd name="connsiteY2-16" fmla="*/ 0 h 1397000"/>
              <a:gd name="connsiteX3-17" fmla="*/ 3435732 w 3435732"/>
              <a:gd name="connsiteY3-18" fmla="*/ 0 h 1397000"/>
              <a:gd name="connsiteX0-19" fmla="*/ 0 w 3435732"/>
              <a:gd name="connsiteY0-20" fmla="*/ 1397000 h 1397000"/>
              <a:gd name="connsiteX1-21" fmla="*/ 0 w 3435732"/>
              <a:gd name="connsiteY1-22" fmla="*/ 0 h 1397000"/>
              <a:gd name="connsiteX2-23" fmla="*/ 3435732 w 3435732"/>
              <a:gd name="connsiteY2-24" fmla="*/ 0 h 1397000"/>
              <a:gd name="connsiteX0-25" fmla="*/ 0 w 3435732"/>
              <a:gd name="connsiteY0-26" fmla="*/ 0 h 0"/>
              <a:gd name="connsiteX1-27" fmla="*/ 3435732 w 3435732"/>
              <a:gd name="connsiteY1-28" fmla="*/ 0 h 0"/>
              <a:gd name="connsiteX0-29" fmla="*/ 0 w 26820"/>
              <a:gd name="connsiteY0-30" fmla="*/ 0 h 0"/>
              <a:gd name="connsiteX1-31" fmla="*/ 26820 w 26820"/>
              <a:gd name="connsiteY1-32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6820">
                <a:moveTo>
                  <a:pt x="0" y="0"/>
                </a:moveTo>
                <a:lnTo>
                  <a:pt x="26820" y="0"/>
                </a:lnTo>
              </a:path>
            </a:pathLst>
          </a:custGeom>
          <a:noFill/>
          <a:ln w="12700">
            <a:solidFill>
              <a:srgbClr val="009A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20" name="矩形 26"/>
          <p:cNvSpPr/>
          <p:nvPr/>
        </p:nvSpPr>
        <p:spPr>
          <a:xfrm flipV="1">
            <a:off x="7903935" y="4272188"/>
            <a:ext cx="3051174" cy="229662"/>
          </a:xfrm>
          <a:custGeom>
            <a:avLst/>
            <a:gdLst>
              <a:gd name="connsiteX0" fmla="*/ 0 w 3435732"/>
              <a:gd name="connsiteY0" fmla="*/ 0 h 1397000"/>
              <a:gd name="connsiteX1" fmla="*/ 3435732 w 3435732"/>
              <a:gd name="connsiteY1" fmla="*/ 0 h 1397000"/>
              <a:gd name="connsiteX2" fmla="*/ 3435732 w 3435732"/>
              <a:gd name="connsiteY2" fmla="*/ 1397000 h 1397000"/>
              <a:gd name="connsiteX3" fmla="*/ 0 w 3435732"/>
              <a:gd name="connsiteY3" fmla="*/ 1397000 h 1397000"/>
              <a:gd name="connsiteX4" fmla="*/ 0 w 3435732"/>
              <a:gd name="connsiteY4" fmla="*/ 0 h 1397000"/>
              <a:gd name="connsiteX0-1" fmla="*/ 3435732 w 3527172"/>
              <a:gd name="connsiteY0-2" fmla="*/ 1397000 h 1488440"/>
              <a:gd name="connsiteX1-3" fmla="*/ 0 w 3527172"/>
              <a:gd name="connsiteY1-4" fmla="*/ 1397000 h 1488440"/>
              <a:gd name="connsiteX2-5" fmla="*/ 0 w 3527172"/>
              <a:gd name="connsiteY2-6" fmla="*/ 0 h 1488440"/>
              <a:gd name="connsiteX3-7" fmla="*/ 3435732 w 3527172"/>
              <a:gd name="connsiteY3-8" fmla="*/ 0 h 1488440"/>
              <a:gd name="connsiteX4-9" fmla="*/ 3527172 w 3527172"/>
              <a:gd name="connsiteY4-10" fmla="*/ 1488440 h 1488440"/>
              <a:gd name="connsiteX0-11" fmla="*/ 3435732 w 3435732"/>
              <a:gd name="connsiteY0-12" fmla="*/ 1397000 h 1397000"/>
              <a:gd name="connsiteX1-13" fmla="*/ 0 w 3435732"/>
              <a:gd name="connsiteY1-14" fmla="*/ 1397000 h 1397000"/>
              <a:gd name="connsiteX2-15" fmla="*/ 0 w 3435732"/>
              <a:gd name="connsiteY2-16" fmla="*/ 0 h 1397000"/>
              <a:gd name="connsiteX3-17" fmla="*/ 3435732 w 3435732"/>
              <a:gd name="connsiteY3-18" fmla="*/ 0 h 1397000"/>
              <a:gd name="connsiteX0-19" fmla="*/ 0 w 3435732"/>
              <a:gd name="connsiteY0-20" fmla="*/ 1397000 h 1397000"/>
              <a:gd name="connsiteX1-21" fmla="*/ 0 w 3435732"/>
              <a:gd name="connsiteY1-22" fmla="*/ 0 h 1397000"/>
              <a:gd name="connsiteX2-23" fmla="*/ 3435732 w 3435732"/>
              <a:gd name="connsiteY2-24" fmla="*/ 0 h 1397000"/>
              <a:gd name="connsiteX0-25" fmla="*/ 0 w 3435732"/>
              <a:gd name="connsiteY0-26" fmla="*/ 0 h 0"/>
              <a:gd name="connsiteX1-27" fmla="*/ 3435732 w 3435732"/>
              <a:gd name="connsiteY1-28" fmla="*/ 0 h 0"/>
              <a:gd name="connsiteX0-29" fmla="*/ 0 w 26820"/>
              <a:gd name="connsiteY0-30" fmla="*/ 0 h 0"/>
              <a:gd name="connsiteX1-31" fmla="*/ 26820 w 26820"/>
              <a:gd name="connsiteY1-32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6820">
                <a:moveTo>
                  <a:pt x="0" y="0"/>
                </a:moveTo>
                <a:lnTo>
                  <a:pt x="26820" y="0"/>
                </a:lnTo>
              </a:path>
            </a:pathLst>
          </a:custGeom>
          <a:noFill/>
          <a:ln w="12700">
            <a:solidFill>
              <a:srgbClr val="009A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22" name="矩形 26"/>
          <p:cNvSpPr/>
          <p:nvPr/>
        </p:nvSpPr>
        <p:spPr>
          <a:xfrm flipV="1">
            <a:off x="2094141" y="5609769"/>
            <a:ext cx="3133723" cy="229662"/>
          </a:xfrm>
          <a:custGeom>
            <a:avLst/>
            <a:gdLst>
              <a:gd name="connsiteX0" fmla="*/ 0 w 3435732"/>
              <a:gd name="connsiteY0" fmla="*/ 0 h 1397000"/>
              <a:gd name="connsiteX1" fmla="*/ 3435732 w 3435732"/>
              <a:gd name="connsiteY1" fmla="*/ 0 h 1397000"/>
              <a:gd name="connsiteX2" fmla="*/ 3435732 w 3435732"/>
              <a:gd name="connsiteY2" fmla="*/ 1397000 h 1397000"/>
              <a:gd name="connsiteX3" fmla="*/ 0 w 3435732"/>
              <a:gd name="connsiteY3" fmla="*/ 1397000 h 1397000"/>
              <a:gd name="connsiteX4" fmla="*/ 0 w 3435732"/>
              <a:gd name="connsiteY4" fmla="*/ 0 h 1397000"/>
              <a:gd name="connsiteX0-1" fmla="*/ 3435732 w 3527172"/>
              <a:gd name="connsiteY0-2" fmla="*/ 1397000 h 1488440"/>
              <a:gd name="connsiteX1-3" fmla="*/ 0 w 3527172"/>
              <a:gd name="connsiteY1-4" fmla="*/ 1397000 h 1488440"/>
              <a:gd name="connsiteX2-5" fmla="*/ 0 w 3527172"/>
              <a:gd name="connsiteY2-6" fmla="*/ 0 h 1488440"/>
              <a:gd name="connsiteX3-7" fmla="*/ 3435732 w 3527172"/>
              <a:gd name="connsiteY3-8" fmla="*/ 0 h 1488440"/>
              <a:gd name="connsiteX4-9" fmla="*/ 3527172 w 3527172"/>
              <a:gd name="connsiteY4-10" fmla="*/ 1488440 h 1488440"/>
              <a:gd name="connsiteX0-11" fmla="*/ 3435732 w 3435732"/>
              <a:gd name="connsiteY0-12" fmla="*/ 1397000 h 1397000"/>
              <a:gd name="connsiteX1-13" fmla="*/ 0 w 3435732"/>
              <a:gd name="connsiteY1-14" fmla="*/ 1397000 h 1397000"/>
              <a:gd name="connsiteX2-15" fmla="*/ 0 w 3435732"/>
              <a:gd name="connsiteY2-16" fmla="*/ 0 h 1397000"/>
              <a:gd name="connsiteX3-17" fmla="*/ 3435732 w 3435732"/>
              <a:gd name="connsiteY3-18" fmla="*/ 0 h 1397000"/>
              <a:gd name="connsiteX0-19" fmla="*/ 0 w 3435732"/>
              <a:gd name="connsiteY0-20" fmla="*/ 1397000 h 1397000"/>
              <a:gd name="connsiteX1-21" fmla="*/ 0 w 3435732"/>
              <a:gd name="connsiteY1-22" fmla="*/ 0 h 1397000"/>
              <a:gd name="connsiteX2-23" fmla="*/ 3435732 w 3435732"/>
              <a:gd name="connsiteY2-24" fmla="*/ 0 h 1397000"/>
              <a:gd name="connsiteX0-25" fmla="*/ 0 w 3435732"/>
              <a:gd name="connsiteY0-26" fmla="*/ 0 h 0"/>
              <a:gd name="connsiteX1-27" fmla="*/ 3435732 w 3435732"/>
              <a:gd name="connsiteY1-28" fmla="*/ 0 h 0"/>
              <a:gd name="connsiteX0-29" fmla="*/ 0 w 26820"/>
              <a:gd name="connsiteY0-30" fmla="*/ 0 h 0"/>
              <a:gd name="connsiteX1-31" fmla="*/ 26820 w 26820"/>
              <a:gd name="connsiteY1-32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6820">
                <a:moveTo>
                  <a:pt x="0" y="0"/>
                </a:moveTo>
                <a:lnTo>
                  <a:pt x="26820" y="0"/>
                </a:lnTo>
              </a:path>
            </a:pathLst>
          </a:custGeom>
          <a:noFill/>
          <a:ln w="12700">
            <a:solidFill>
              <a:srgbClr val="009A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63015" y="1824990"/>
            <a:ext cx="274193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ts val="1800"/>
              </a:lnSpc>
            </a:pPr>
            <a:r>
              <a:rPr lang="zh-CN" altLang="en-US" sz="1400" b="0" dirty="0">
                <a:solidFill>
                  <a:srgbClr val="45D8FF"/>
                </a:solidFill>
              </a:rPr>
              <a:t>Unfamiliar with programming language and software development</a:t>
            </a:r>
            <a:endParaRPr lang="zh-CN" altLang="en-US" sz="1400" b="0" dirty="0">
              <a:solidFill>
                <a:srgbClr val="45D8F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991360" y="5055870"/>
            <a:ext cx="334010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ts val="1800"/>
              </a:lnSpc>
            </a:pPr>
            <a:r>
              <a:rPr lang="zh-CN" altLang="en-US" sz="1400" b="0" dirty="0">
                <a:solidFill>
                  <a:srgbClr val="45D8FF"/>
                </a:solidFill>
              </a:rPr>
              <a:t>Communication between team members cannot be communicated or miscommunicated</a:t>
            </a:r>
            <a:endParaRPr lang="zh-CN" altLang="en-US" sz="1400" b="0" dirty="0">
              <a:solidFill>
                <a:srgbClr val="45D8FF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715885" y="2124710"/>
            <a:ext cx="280606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800"/>
              </a:lnSpc>
            </a:pPr>
            <a:r>
              <a:rPr lang="zh-CN" altLang="en-US" sz="1400" b="0" dirty="0">
                <a:solidFill>
                  <a:srgbClr val="45D8FF"/>
                </a:solidFill>
              </a:rPr>
              <a:t>UI, UX and user interface design</a:t>
            </a:r>
            <a:r>
              <a:rPr lang="en-US" altLang="zh-CN" sz="1400" b="0" dirty="0">
                <a:solidFill>
                  <a:srgbClr val="45D8FF"/>
                </a:solidFill>
              </a:rPr>
              <a:t> need to be concise and practical</a:t>
            </a:r>
            <a:endParaRPr lang="en-US" altLang="zh-CN" sz="1400" b="0" dirty="0">
              <a:solidFill>
                <a:srgbClr val="45D8FF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139919" y="3718860"/>
            <a:ext cx="257951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800"/>
              </a:lnSpc>
            </a:pPr>
            <a:r>
              <a:rPr lang="zh-CN" altLang="en-US" sz="1400" b="0" dirty="0">
                <a:solidFill>
                  <a:srgbClr val="45D8FF"/>
                </a:solidFill>
              </a:rPr>
              <a:t>The algorithm needs to be simplified and highly readable</a:t>
            </a:r>
            <a:endParaRPr lang="zh-CN" altLang="en-US" sz="1400" b="0" dirty="0">
              <a:solidFill>
                <a:srgbClr val="45D8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30320" y="3377565"/>
            <a:ext cx="139255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47%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86120" y="1963420"/>
            <a:ext cx="11722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26%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621655" y="5022215"/>
            <a:ext cx="10629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16%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56095" y="3738245"/>
            <a:ext cx="8426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11%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143375" y="850434"/>
            <a:ext cx="8048625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06918" y="814523"/>
            <a:ext cx="407337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6000"/>
              </a:lnSpc>
              <a:defRPr sz="5400" spc="0">
                <a:solidFill>
                  <a:srgbClr val="F6E75C"/>
                </a:solidFill>
                <a:latin typeface="ZapfHumnst Ult BT" panose="020B0805050508020204" pitchFamily="34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  <a:sym typeface="+mn-ea"/>
              </a:rPr>
              <a:t>Expected realization </a:t>
            </a:r>
            <a:endParaRPr lang="en-US" altLang="zh-CN" sz="2000" dirty="0">
              <a:solidFill>
                <a:srgbClr val="45D8FF"/>
              </a:solidFill>
              <a:effectLst>
                <a:outerShdw blurRad="76200" algn="ctr" rotWithShape="0">
                  <a:srgbClr val="45D8FF">
                    <a:alpha val="90000"/>
                  </a:srgbClr>
                </a:outerShdw>
              </a:effectLst>
              <a:latin typeface="ZapfHumnst Dm BT" panose="020B0602050508020304" pitchFamily="34" charset="0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 dirty="0">
                <a:solidFill>
                  <a:srgbClr val="45D8FF"/>
                </a:solidFill>
                <a:effectLst/>
                <a:latin typeface="ZapfHumnst Dm BT" panose="020B0602050508020304" pitchFamily="34" charset="0"/>
                <a:sym typeface="+mn-ea"/>
              </a:rPr>
              <a:t>difficulty</a:t>
            </a:r>
            <a:endParaRPr lang="zh-CN" altLang="en-US" sz="2000" dirty="0">
              <a:solidFill>
                <a:srgbClr val="009AC4"/>
              </a:solidFill>
              <a:effectLst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6811" y="416840"/>
            <a:ext cx="2265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sym typeface="+mn-ea"/>
              </a:rPr>
              <a:t>预计实现难度</a:t>
            </a:r>
            <a:endParaRPr lang="zh-CN" altLang="en-US" sz="2000" dirty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a:endParaRPr>
          </a:p>
        </p:txBody>
      </p:sp>
      <p:sp>
        <p:nvSpPr>
          <p:cNvPr id="42" name="Freeform 5"/>
          <p:cNvSpPr/>
          <p:nvPr/>
        </p:nvSpPr>
        <p:spPr bwMode="auto">
          <a:xfrm>
            <a:off x="2799538" y="326774"/>
            <a:ext cx="184052" cy="184687"/>
          </a:xfrm>
          <a:custGeom>
            <a:avLst/>
            <a:gdLst>
              <a:gd name="T0" fmla="*/ 319 w 580"/>
              <a:gd name="T1" fmla="*/ 261 h 582"/>
              <a:gd name="T2" fmla="*/ 319 w 580"/>
              <a:gd name="T3" fmla="*/ 0 h 582"/>
              <a:gd name="T4" fmla="*/ 261 w 580"/>
              <a:gd name="T5" fmla="*/ 0 h 582"/>
              <a:gd name="T6" fmla="*/ 261 w 580"/>
              <a:gd name="T7" fmla="*/ 261 h 582"/>
              <a:gd name="T8" fmla="*/ 0 w 580"/>
              <a:gd name="T9" fmla="*/ 261 h 582"/>
              <a:gd name="T10" fmla="*/ 0 w 580"/>
              <a:gd name="T11" fmla="*/ 318 h 582"/>
              <a:gd name="T12" fmla="*/ 261 w 580"/>
              <a:gd name="T13" fmla="*/ 318 h 582"/>
              <a:gd name="T14" fmla="*/ 261 w 580"/>
              <a:gd name="T15" fmla="*/ 582 h 582"/>
              <a:gd name="T16" fmla="*/ 319 w 580"/>
              <a:gd name="T17" fmla="*/ 582 h 582"/>
              <a:gd name="T18" fmla="*/ 319 w 580"/>
              <a:gd name="T19" fmla="*/ 318 h 582"/>
              <a:gd name="T20" fmla="*/ 580 w 580"/>
              <a:gd name="T21" fmla="*/ 318 h 582"/>
              <a:gd name="T22" fmla="*/ 580 w 580"/>
              <a:gd name="T23" fmla="*/ 261 h 582"/>
              <a:gd name="T24" fmla="*/ 319 w 580"/>
              <a:gd name="T25" fmla="*/ 26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0" h="582">
                <a:moveTo>
                  <a:pt x="319" y="261"/>
                </a:moveTo>
                <a:lnTo>
                  <a:pt x="319" y="0"/>
                </a:lnTo>
                <a:lnTo>
                  <a:pt x="261" y="0"/>
                </a:lnTo>
                <a:lnTo>
                  <a:pt x="261" y="261"/>
                </a:lnTo>
                <a:lnTo>
                  <a:pt x="0" y="261"/>
                </a:lnTo>
                <a:lnTo>
                  <a:pt x="0" y="318"/>
                </a:lnTo>
                <a:lnTo>
                  <a:pt x="261" y="318"/>
                </a:lnTo>
                <a:lnTo>
                  <a:pt x="261" y="582"/>
                </a:lnTo>
                <a:lnTo>
                  <a:pt x="319" y="582"/>
                </a:lnTo>
                <a:lnTo>
                  <a:pt x="319" y="318"/>
                </a:lnTo>
                <a:lnTo>
                  <a:pt x="580" y="318"/>
                </a:lnTo>
                <a:lnTo>
                  <a:pt x="580" y="261"/>
                </a:lnTo>
                <a:lnTo>
                  <a:pt x="319" y="261"/>
                </a:lnTo>
                <a:close/>
              </a:path>
            </a:pathLst>
          </a:custGeom>
          <a:solidFill>
            <a:srgbClr val="009AC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3" name="直接连接符 42"/>
          <p:cNvCxnSpPr/>
          <p:nvPr/>
        </p:nvCxnSpPr>
        <p:spPr>
          <a:xfrm>
            <a:off x="0" y="850433"/>
            <a:ext cx="535781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31000" fill="hold" grpId="0" nodeType="click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31000" fill="hold" grpId="0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6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6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accel="31000" fill="hold" grpId="0" nodeType="click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7" dur="6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8" dur="6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accel="31000" fill="hold" grpId="0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1" dur="6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2" dur="6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1" grpId="0" animBg="1"/>
          <p:bldP spid="12" grpId="0" animBg="1"/>
          <p:bldP spid="13" grpId="0" animBg="1"/>
          <p:bldP spid="17" grpId="0" animBg="1"/>
          <p:bldP spid="19" grpId="0" animBg="1"/>
          <p:bldP spid="20" grpId="0" animBg="1"/>
          <p:bldP spid="22" grpId="0" animBg="1"/>
          <p:bldP spid="23" grpId="0"/>
          <p:bldP spid="24" grpId="0"/>
          <p:bldP spid="25" grpId="0"/>
          <p:bldP spid="26" grpId="0"/>
          <p:bldP spid="8" grpId="0"/>
          <p:bldP spid="35" grpId="0"/>
          <p:bldP spid="37" grpId="0"/>
          <p:bldP spid="3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31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6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accel="3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6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6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1" accel="31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6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6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accel="3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6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6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1" grpId="0" animBg="1"/>
          <p:bldP spid="12" grpId="0" animBg="1"/>
          <p:bldP spid="13" grpId="0" animBg="1"/>
          <p:bldP spid="17" grpId="0" animBg="1"/>
          <p:bldP spid="19" grpId="0" animBg="1"/>
          <p:bldP spid="20" grpId="0" animBg="1"/>
          <p:bldP spid="22" grpId="0" animBg="1"/>
          <p:bldP spid="23" grpId="0"/>
          <p:bldP spid="24" grpId="0"/>
          <p:bldP spid="25" grpId="0"/>
          <p:bldP spid="26" grpId="0"/>
          <p:bldP spid="8" grpId="0"/>
          <p:bldP spid="35" grpId="0"/>
          <p:bldP spid="37" grpId="0"/>
          <p:bldP spid="3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Freeform 182"/>
          <p:cNvSpPr/>
          <p:nvPr/>
        </p:nvSpPr>
        <p:spPr bwMode="auto">
          <a:xfrm>
            <a:off x="-796605" y="-1016089"/>
            <a:ext cx="4048125" cy="4048126"/>
          </a:xfrm>
          <a:custGeom>
            <a:avLst/>
            <a:gdLst>
              <a:gd name="T0" fmla="*/ 2909 w 3967"/>
              <a:gd name="T1" fmla="*/ 511 h 3968"/>
              <a:gd name="T2" fmla="*/ 3456 w 3967"/>
              <a:gd name="T3" fmla="*/ 2909 h 3968"/>
              <a:gd name="T4" fmla="*/ 1059 w 3967"/>
              <a:gd name="T5" fmla="*/ 3457 h 3968"/>
              <a:gd name="T6" fmla="*/ 511 w 3967"/>
              <a:gd name="T7" fmla="*/ 1059 h 3968"/>
              <a:gd name="T8" fmla="*/ 2909 w 3967"/>
              <a:gd name="T9" fmla="*/ 511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7" h="3968">
                <a:moveTo>
                  <a:pt x="2909" y="511"/>
                </a:moveTo>
                <a:cubicBezTo>
                  <a:pt x="3722" y="1022"/>
                  <a:pt x="3967" y="2096"/>
                  <a:pt x="3456" y="2909"/>
                </a:cubicBezTo>
                <a:cubicBezTo>
                  <a:pt x="2945" y="3722"/>
                  <a:pt x="1872" y="3968"/>
                  <a:pt x="1059" y="3457"/>
                </a:cubicBezTo>
                <a:cubicBezTo>
                  <a:pt x="245" y="2946"/>
                  <a:pt x="0" y="1872"/>
                  <a:pt x="511" y="1059"/>
                </a:cubicBezTo>
                <a:cubicBezTo>
                  <a:pt x="1022" y="245"/>
                  <a:pt x="2095" y="0"/>
                  <a:pt x="2909" y="51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0" name="Freeform 184"/>
          <p:cNvSpPr/>
          <p:nvPr/>
        </p:nvSpPr>
        <p:spPr bwMode="auto">
          <a:xfrm>
            <a:off x="-190180" y="-409664"/>
            <a:ext cx="2835275" cy="2835275"/>
          </a:xfrm>
          <a:custGeom>
            <a:avLst/>
            <a:gdLst>
              <a:gd name="T0" fmla="*/ 2037 w 2779"/>
              <a:gd name="T1" fmla="*/ 358 h 2778"/>
              <a:gd name="T2" fmla="*/ 2421 w 2779"/>
              <a:gd name="T3" fmla="*/ 2037 h 2778"/>
              <a:gd name="T4" fmla="*/ 742 w 2779"/>
              <a:gd name="T5" fmla="*/ 2420 h 2778"/>
              <a:gd name="T6" fmla="*/ 358 w 2779"/>
              <a:gd name="T7" fmla="*/ 741 h 2778"/>
              <a:gd name="T8" fmla="*/ 2037 w 2779"/>
              <a:gd name="T9" fmla="*/ 358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9" h="2778">
                <a:moveTo>
                  <a:pt x="2037" y="358"/>
                </a:moveTo>
                <a:cubicBezTo>
                  <a:pt x="2607" y="715"/>
                  <a:pt x="2779" y="1467"/>
                  <a:pt x="2421" y="2037"/>
                </a:cubicBezTo>
                <a:cubicBezTo>
                  <a:pt x="2063" y="2606"/>
                  <a:pt x="1311" y="2778"/>
                  <a:pt x="742" y="2420"/>
                </a:cubicBezTo>
                <a:cubicBezTo>
                  <a:pt x="172" y="2062"/>
                  <a:pt x="0" y="1311"/>
                  <a:pt x="358" y="741"/>
                </a:cubicBezTo>
                <a:cubicBezTo>
                  <a:pt x="716" y="172"/>
                  <a:pt x="1468" y="0"/>
                  <a:pt x="2037" y="358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0" name="Freeform 182"/>
          <p:cNvSpPr/>
          <p:nvPr/>
        </p:nvSpPr>
        <p:spPr bwMode="auto">
          <a:xfrm rot="21368463">
            <a:off x="8058869" y="3866584"/>
            <a:ext cx="4048125" cy="4048126"/>
          </a:xfrm>
          <a:custGeom>
            <a:avLst/>
            <a:gdLst>
              <a:gd name="T0" fmla="*/ 2909 w 3967"/>
              <a:gd name="T1" fmla="*/ 511 h 3968"/>
              <a:gd name="T2" fmla="*/ 3456 w 3967"/>
              <a:gd name="T3" fmla="*/ 2909 h 3968"/>
              <a:gd name="T4" fmla="*/ 1059 w 3967"/>
              <a:gd name="T5" fmla="*/ 3457 h 3968"/>
              <a:gd name="T6" fmla="*/ 511 w 3967"/>
              <a:gd name="T7" fmla="*/ 1059 h 3968"/>
              <a:gd name="T8" fmla="*/ 2909 w 3967"/>
              <a:gd name="T9" fmla="*/ 511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7" h="3968">
                <a:moveTo>
                  <a:pt x="2909" y="511"/>
                </a:moveTo>
                <a:cubicBezTo>
                  <a:pt x="3722" y="1022"/>
                  <a:pt x="3967" y="2096"/>
                  <a:pt x="3456" y="2909"/>
                </a:cubicBezTo>
                <a:cubicBezTo>
                  <a:pt x="2945" y="3722"/>
                  <a:pt x="1872" y="3968"/>
                  <a:pt x="1059" y="3457"/>
                </a:cubicBezTo>
                <a:cubicBezTo>
                  <a:pt x="245" y="2946"/>
                  <a:pt x="0" y="1872"/>
                  <a:pt x="511" y="1059"/>
                </a:cubicBezTo>
                <a:cubicBezTo>
                  <a:pt x="1022" y="245"/>
                  <a:pt x="2095" y="0"/>
                  <a:pt x="2909" y="51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2" name="Freeform 184"/>
          <p:cNvSpPr/>
          <p:nvPr/>
        </p:nvSpPr>
        <p:spPr bwMode="auto">
          <a:xfrm rot="21368463">
            <a:off x="8665294" y="4473009"/>
            <a:ext cx="2835275" cy="2835275"/>
          </a:xfrm>
          <a:custGeom>
            <a:avLst/>
            <a:gdLst>
              <a:gd name="T0" fmla="*/ 2037 w 2779"/>
              <a:gd name="T1" fmla="*/ 358 h 2778"/>
              <a:gd name="T2" fmla="*/ 2421 w 2779"/>
              <a:gd name="T3" fmla="*/ 2037 h 2778"/>
              <a:gd name="T4" fmla="*/ 742 w 2779"/>
              <a:gd name="T5" fmla="*/ 2420 h 2778"/>
              <a:gd name="T6" fmla="*/ 358 w 2779"/>
              <a:gd name="T7" fmla="*/ 741 h 2778"/>
              <a:gd name="T8" fmla="*/ 2037 w 2779"/>
              <a:gd name="T9" fmla="*/ 358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9" h="2778">
                <a:moveTo>
                  <a:pt x="2037" y="358"/>
                </a:moveTo>
                <a:cubicBezTo>
                  <a:pt x="2607" y="715"/>
                  <a:pt x="2779" y="1467"/>
                  <a:pt x="2421" y="2037"/>
                </a:cubicBezTo>
                <a:cubicBezTo>
                  <a:pt x="2063" y="2606"/>
                  <a:pt x="1311" y="2778"/>
                  <a:pt x="742" y="2420"/>
                </a:cubicBezTo>
                <a:cubicBezTo>
                  <a:pt x="172" y="2062"/>
                  <a:pt x="0" y="1311"/>
                  <a:pt x="358" y="741"/>
                </a:cubicBezTo>
                <a:cubicBezTo>
                  <a:pt x="716" y="172"/>
                  <a:pt x="1468" y="0"/>
                  <a:pt x="2037" y="358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3" name="Freeform 174"/>
          <p:cNvSpPr/>
          <p:nvPr/>
        </p:nvSpPr>
        <p:spPr bwMode="auto">
          <a:xfrm>
            <a:off x="323256" y="3333750"/>
            <a:ext cx="2131302" cy="2131292"/>
          </a:xfrm>
          <a:custGeom>
            <a:avLst/>
            <a:gdLst>
              <a:gd name="T0" fmla="*/ 428 w 584"/>
              <a:gd name="T1" fmla="*/ 75 h 583"/>
              <a:gd name="T2" fmla="*/ 508 w 584"/>
              <a:gd name="T3" fmla="*/ 427 h 583"/>
              <a:gd name="T4" fmla="*/ 156 w 584"/>
              <a:gd name="T5" fmla="*/ 508 h 583"/>
              <a:gd name="T6" fmla="*/ 75 w 584"/>
              <a:gd name="T7" fmla="*/ 155 h 583"/>
              <a:gd name="T8" fmla="*/ 428 w 584"/>
              <a:gd name="T9" fmla="*/ 7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583">
                <a:moveTo>
                  <a:pt x="428" y="75"/>
                </a:moveTo>
                <a:cubicBezTo>
                  <a:pt x="547" y="150"/>
                  <a:pt x="584" y="308"/>
                  <a:pt x="508" y="427"/>
                </a:cubicBezTo>
                <a:cubicBezTo>
                  <a:pt x="433" y="547"/>
                  <a:pt x="275" y="583"/>
                  <a:pt x="156" y="508"/>
                </a:cubicBezTo>
                <a:cubicBezTo>
                  <a:pt x="36" y="433"/>
                  <a:pt x="0" y="275"/>
                  <a:pt x="75" y="155"/>
                </a:cubicBezTo>
                <a:cubicBezTo>
                  <a:pt x="150" y="36"/>
                  <a:pt x="308" y="0"/>
                  <a:pt x="428" y="75"/>
                </a:cubicBezTo>
                <a:close/>
              </a:path>
            </a:pathLst>
          </a:custGeom>
          <a:solidFill>
            <a:srgbClr val="45D8FF">
              <a:alpha val="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0" name="Freeform 174"/>
          <p:cNvSpPr/>
          <p:nvPr/>
        </p:nvSpPr>
        <p:spPr bwMode="auto">
          <a:xfrm>
            <a:off x="3277735" y="2261395"/>
            <a:ext cx="460334" cy="460332"/>
          </a:xfrm>
          <a:custGeom>
            <a:avLst/>
            <a:gdLst>
              <a:gd name="T0" fmla="*/ 428 w 584"/>
              <a:gd name="T1" fmla="*/ 75 h 583"/>
              <a:gd name="T2" fmla="*/ 508 w 584"/>
              <a:gd name="T3" fmla="*/ 427 h 583"/>
              <a:gd name="T4" fmla="*/ 156 w 584"/>
              <a:gd name="T5" fmla="*/ 508 h 583"/>
              <a:gd name="T6" fmla="*/ 75 w 584"/>
              <a:gd name="T7" fmla="*/ 155 h 583"/>
              <a:gd name="T8" fmla="*/ 428 w 584"/>
              <a:gd name="T9" fmla="*/ 7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583">
                <a:moveTo>
                  <a:pt x="428" y="75"/>
                </a:moveTo>
                <a:cubicBezTo>
                  <a:pt x="547" y="150"/>
                  <a:pt x="584" y="308"/>
                  <a:pt x="508" y="427"/>
                </a:cubicBezTo>
                <a:cubicBezTo>
                  <a:pt x="433" y="547"/>
                  <a:pt x="275" y="583"/>
                  <a:pt x="156" y="508"/>
                </a:cubicBezTo>
                <a:cubicBezTo>
                  <a:pt x="36" y="433"/>
                  <a:pt x="0" y="275"/>
                  <a:pt x="75" y="155"/>
                </a:cubicBezTo>
                <a:cubicBezTo>
                  <a:pt x="150" y="36"/>
                  <a:pt x="308" y="0"/>
                  <a:pt x="428" y="7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2" name="Freeform 176"/>
          <p:cNvSpPr/>
          <p:nvPr/>
        </p:nvSpPr>
        <p:spPr bwMode="auto">
          <a:xfrm>
            <a:off x="3830643" y="-488491"/>
            <a:ext cx="1071558" cy="1071556"/>
          </a:xfrm>
          <a:custGeom>
            <a:avLst/>
            <a:gdLst>
              <a:gd name="T0" fmla="*/ 862 w 1175"/>
              <a:gd name="T1" fmla="*/ 151 h 1175"/>
              <a:gd name="T2" fmla="*/ 1024 w 1175"/>
              <a:gd name="T3" fmla="*/ 861 h 1175"/>
              <a:gd name="T4" fmla="*/ 314 w 1175"/>
              <a:gd name="T5" fmla="*/ 1023 h 1175"/>
              <a:gd name="T6" fmla="*/ 152 w 1175"/>
              <a:gd name="T7" fmla="*/ 313 h 1175"/>
              <a:gd name="T8" fmla="*/ 862 w 1175"/>
              <a:gd name="T9" fmla="*/ 151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1175">
                <a:moveTo>
                  <a:pt x="862" y="151"/>
                </a:moveTo>
                <a:cubicBezTo>
                  <a:pt x="1103" y="302"/>
                  <a:pt x="1175" y="620"/>
                  <a:pt x="1024" y="861"/>
                </a:cubicBezTo>
                <a:cubicBezTo>
                  <a:pt x="873" y="1102"/>
                  <a:pt x="555" y="1175"/>
                  <a:pt x="314" y="1023"/>
                </a:cubicBezTo>
                <a:cubicBezTo>
                  <a:pt x="73" y="872"/>
                  <a:pt x="0" y="554"/>
                  <a:pt x="152" y="313"/>
                </a:cubicBezTo>
                <a:cubicBezTo>
                  <a:pt x="303" y="73"/>
                  <a:pt x="621" y="0"/>
                  <a:pt x="862" y="15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6" name="Freeform 180"/>
          <p:cNvSpPr/>
          <p:nvPr/>
        </p:nvSpPr>
        <p:spPr bwMode="auto">
          <a:xfrm>
            <a:off x="4083275" y="-235859"/>
            <a:ext cx="566294" cy="566292"/>
          </a:xfrm>
          <a:custGeom>
            <a:avLst/>
            <a:gdLst>
              <a:gd name="T0" fmla="*/ 456 w 621"/>
              <a:gd name="T1" fmla="*/ 80 h 621"/>
              <a:gd name="T2" fmla="*/ 541 w 621"/>
              <a:gd name="T3" fmla="*/ 455 h 621"/>
              <a:gd name="T4" fmla="*/ 166 w 621"/>
              <a:gd name="T5" fmla="*/ 541 h 621"/>
              <a:gd name="T6" fmla="*/ 80 w 621"/>
              <a:gd name="T7" fmla="*/ 165 h 621"/>
              <a:gd name="T8" fmla="*/ 456 w 621"/>
              <a:gd name="T9" fmla="*/ 8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" h="621">
                <a:moveTo>
                  <a:pt x="456" y="80"/>
                </a:moveTo>
                <a:cubicBezTo>
                  <a:pt x="583" y="160"/>
                  <a:pt x="621" y="328"/>
                  <a:pt x="541" y="455"/>
                </a:cubicBezTo>
                <a:cubicBezTo>
                  <a:pt x="461" y="582"/>
                  <a:pt x="293" y="621"/>
                  <a:pt x="166" y="541"/>
                </a:cubicBezTo>
                <a:cubicBezTo>
                  <a:pt x="39" y="461"/>
                  <a:pt x="0" y="293"/>
                  <a:pt x="80" y="165"/>
                </a:cubicBezTo>
                <a:cubicBezTo>
                  <a:pt x="160" y="38"/>
                  <a:pt x="328" y="0"/>
                  <a:pt x="456" y="8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7" name="Freeform 181"/>
          <p:cNvSpPr/>
          <p:nvPr/>
        </p:nvSpPr>
        <p:spPr bwMode="auto">
          <a:xfrm>
            <a:off x="827090" y="3842205"/>
            <a:ext cx="1112838" cy="1111250"/>
          </a:xfrm>
          <a:custGeom>
            <a:avLst/>
            <a:gdLst>
              <a:gd name="T0" fmla="*/ 799 w 1090"/>
              <a:gd name="T1" fmla="*/ 140 h 1090"/>
              <a:gd name="T2" fmla="*/ 949 w 1090"/>
              <a:gd name="T3" fmla="*/ 799 h 1090"/>
              <a:gd name="T4" fmla="*/ 291 w 1090"/>
              <a:gd name="T5" fmla="*/ 950 h 1090"/>
              <a:gd name="T6" fmla="*/ 140 w 1090"/>
              <a:gd name="T7" fmla="*/ 291 h 1090"/>
              <a:gd name="T8" fmla="*/ 799 w 1090"/>
              <a:gd name="T9" fmla="*/ 14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090">
                <a:moveTo>
                  <a:pt x="799" y="140"/>
                </a:moveTo>
                <a:cubicBezTo>
                  <a:pt x="1022" y="281"/>
                  <a:pt x="1090" y="576"/>
                  <a:pt x="949" y="799"/>
                </a:cubicBezTo>
                <a:cubicBezTo>
                  <a:pt x="809" y="1023"/>
                  <a:pt x="514" y="1090"/>
                  <a:pt x="291" y="950"/>
                </a:cubicBezTo>
                <a:cubicBezTo>
                  <a:pt x="67" y="809"/>
                  <a:pt x="0" y="514"/>
                  <a:pt x="140" y="291"/>
                </a:cubicBezTo>
                <a:cubicBezTo>
                  <a:pt x="280" y="67"/>
                  <a:pt x="575" y="0"/>
                  <a:pt x="799" y="140"/>
                </a:cubicBezTo>
                <a:close/>
              </a:path>
            </a:pathLst>
          </a:custGeom>
          <a:solidFill>
            <a:srgbClr val="45D8FF">
              <a:alpha val="3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9" name="Freeform 183"/>
          <p:cNvSpPr/>
          <p:nvPr/>
        </p:nvSpPr>
        <p:spPr bwMode="auto">
          <a:xfrm>
            <a:off x="1106490" y="4120018"/>
            <a:ext cx="554038" cy="555625"/>
          </a:xfrm>
          <a:custGeom>
            <a:avLst/>
            <a:gdLst>
              <a:gd name="T0" fmla="*/ 398 w 543"/>
              <a:gd name="T1" fmla="*/ 70 h 544"/>
              <a:gd name="T2" fmla="*/ 473 w 543"/>
              <a:gd name="T3" fmla="*/ 399 h 544"/>
              <a:gd name="T4" fmla="*/ 145 w 543"/>
              <a:gd name="T5" fmla="*/ 474 h 544"/>
              <a:gd name="T6" fmla="*/ 70 w 543"/>
              <a:gd name="T7" fmla="*/ 145 h 544"/>
              <a:gd name="T8" fmla="*/ 398 w 543"/>
              <a:gd name="T9" fmla="*/ 7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544">
                <a:moveTo>
                  <a:pt x="398" y="70"/>
                </a:moveTo>
                <a:cubicBezTo>
                  <a:pt x="510" y="140"/>
                  <a:pt x="543" y="287"/>
                  <a:pt x="473" y="399"/>
                </a:cubicBezTo>
                <a:cubicBezTo>
                  <a:pt x="404" y="510"/>
                  <a:pt x="256" y="544"/>
                  <a:pt x="145" y="474"/>
                </a:cubicBezTo>
                <a:cubicBezTo>
                  <a:pt x="34" y="404"/>
                  <a:pt x="0" y="257"/>
                  <a:pt x="70" y="145"/>
                </a:cubicBezTo>
                <a:cubicBezTo>
                  <a:pt x="140" y="34"/>
                  <a:pt x="287" y="0"/>
                  <a:pt x="398" y="7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8" name="Freeform 57"/>
          <p:cNvSpPr/>
          <p:nvPr/>
        </p:nvSpPr>
        <p:spPr bwMode="auto">
          <a:xfrm>
            <a:off x="422278" y="2438855"/>
            <a:ext cx="973138" cy="1935163"/>
          </a:xfrm>
          <a:custGeom>
            <a:avLst/>
            <a:gdLst>
              <a:gd name="T0" fmla="*/ 951 w 958"/>
              <a:gd name="T1" fmla="*/ 1905 h 1905"/>
              <a:gd name="T2" fmla="*/ 945 w 958"/>
              <a:gd name="T3" fmla="*/ 1902 h 1905"/>
              <a:gd name="T4" fmla="*/ 1 w 958"/>
              <a:gd name="T5" fmla="*/ 10 h 1905"/>
              <a:gd name="T6" fmla="*/ 4 w 958"/>
              <a:gd name="T7" fmla="*/ 1 h 1905"/>
              <a:gd name="T8" fmla="*/ 12 w 958"/>
              <a:gd name="T9" fmla="*/ 4 h 1905"/>
              <a:gd name="T10" fmla="*/ 956 w 958"/>
              <a:gd name="T11" fmla="*/ 1896 h 1905"/>
              <a:gd name="T12" fmla="*/ 953 w 958"/>
              <a:gd name="T13" fmla="*/ 1904 h 1905"/>
              <a:gd name="T14" fmla="*/ 951 w 958"/>
              <a:gd name="T15" fmla="*/ 1905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8" h="1905">
                <a:moveTo>
                  <a:pt x="951" y="1905"/>
                </a:moveTo>
                <a:cubicBezTo>
                  <a:pt x="949" y="1905"/>
                  <a:pt x="946" y="1904"/>
                  <a:pt x="945" y="1902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7"/>
                  <a:pt x="1" y="3"/>
                  <a:pt x="4" y="1"/>
                </a:cubicBezTo>
                <a:cubicBezTo>
                  <a:pt x="7" y="0"/>
                  <a:pt x="10" y="1"/>
                  <a:pt x="12" y="4"/>
                </a:cubicBezTo>
                <a:cubicBezTo>
                  <a:pt x="956" y="1896"/>
                  <a:pt x="956" y="1896"/>
                  <a:pt x="956" y="1896"/>
                </a:cubicBezTo>
                <a:cubicBezTo>
                  <a:pt x="958" y="1899"/>
                  <a:pt x="956" y="1903"/>
                  <a:pt x="953" y="1904"/>
                </a:cubicBezTo>
                <a:cubicBezTo>
                  <a:pt x="953" y="1905"/>
                  <a:pt x="952" y="1905"/>
                  <a:pt x="951" y="190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0" name="Freeform 59"/>
          <p:cNvSpPr/>
          <p:nvPr/>
        </p:nvSpPr>
        <p:spPr bwMode="auto">
          <a:xfrm>
            <a:off x="422278" y="1019630"/>
            <a:ext cx="819150" cy="1431925"/>
          </a:xfrm>
          <a:custGeom>
            <a:avLst/>
            <a:gdLst>
              <a:gd name="T0" fmla="*/ 6 w 806"/>
              <a:gd name="T1" fmla="*/ 1409 h 1409"/>
              <a:gd name="T2" fmla="*/ 4 w 806"/>
              <a:gd name="T3" fmla="*/ 1408 h 1409"/>
              <a:gd name="T4" fmla="*/ 1 w 806"/>
              <a:gd name="T5" fmla="*/ 1400 h 1409"/>
              <a:gd name="T6" fmla="*/ 794 w 806"/>
              <a:gd name="T7" fmla="*/ 4 h 1409"/>
              <a:gd name="T8" fmla="*/ 802 w 806"/>
              <a:gd name="T9" fmla="*/ 1 h 1409"/>
              <a:gd name="T10" fmla="*/ 804 w 806"/>
              <a:gd name="T11" fmla="*/ 10 h 1409"/>
              <a:gd name="T12" fmla="*/ 12 w 806"/>
              <a:gd name="T13" fmla="*/ 1406 h 1409"/>
              <a:gd name="T14" fmla="*/ 6 w 806"/>
              <a:gd name="T15" fmla="*/ 1409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1409">
                <a:moveTo>
                  <a:pt x="6" y="1409"/>
                </a:moveTo>
                <a:cubicBezTo>
                  <a:pt x="5" y="1409"/>
                  <a:pt x="4" y="1409"/>
                  <a:pt x="4" y="1408"/>
                </a:cubicBezTo>
                <a:cubicBezTo>
                  <a:pt x="1" y="1406"/>
                  <a:pt x="0" y="1403"/>
                  <a:pt x="1" y="1400"/>
                </a:cubicBezTo>
                <a:cubicBezTo>
                  <a:pt x="794" y="4"/>
                  <a:pt x="794" y="4"/>
                  <a:pt x="794" y="4"/>
                </a:cubicBezTo>
                <a:cubicBezTo>
                  <a:pt x="795" y="1"/>
                  <a:pt x="799" y="0"/>
                  <a:pt x="802" y="1"/>
                </a:cubicBezTo>
                <a:cubicBezTo>
                  <a:pt x="805" y="3"/>
                  <a:pt x="806" y="7"/>
                  <a:pt x="804" y="10"/>
                </a:cubicBezTo>
                <a:cubicBezTo>
                  <a:pt x="12" y="1406"/>
                  <a:pt x="12" y="1406"/>
                  <a:pt x="12" y="1406"/>
                </a:cubicBezTo>
                <a:cubicBezTo>
                  <a:pt x="11" y="1408"/>
                  <a:pt x="9" y="1409"/>
                  <a:pt x="6" y="140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1" name="Freeform 60"/>
          <p:cNvSpPr/>
          <p:nvPr/>
        </p:nvSpPr>
        <p:spPr bwMode="auto">
          <a:xfrm rot="21439730">
            <a:off x="1263217" y="967857"/>
            <a:ext cx="2206471" cy="1571207"/>
          </a:xfrm>
          <a:custGeom>
            <a:avLst/>
            <a:gdLst>
              <a:gd name="T0" fmla="*/ 2332 w 2339"/>
              <a:gd name="T1" fmla="*/ 1665 h 1665"/>
              <a:gd name="T2" fmla="*/ 2329 w 2339"/>
              <a:gd name="T3" fmla="*/ 1664 h 1665"/>
              <a:gd name="T4" fmla="*/ 3 w 2339"/>
              <a:gd name="T5" fmla="*/ 11 h 1665"/>
              <a:gd name="T6" fmla="*/ 2 w 2339"/>
              <a:gd name="T7" fmla="*/ 3 h 1665"/>
              <a:gd name="T8" fmla="*/ 10 w 2339"/>
              <a:gd name="T9" fmla="*/ 2 h 1665"/>
              <a:gd name="T10" fmla="*/ 2335 w 2339"/>
              <a:gd name="T11" fmla="*/ 1654 h 1665"/>
              <a:gd name="T12" fmla="*/ 2337 w 2339"/>
              <a:gd name="T13" fmla="*/ 1662 h 1665"/>
              <a:gd name="T14" fmla="*/ 2332 w 2339"/>
              <a:gd name="T15" fmla="*/ 1665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9" h="1665">
                <a:moveTo>
                  <a:pt x="2332" y="1665"/>
                </a:moveTo>
                <a:cubicBezTo>
                  <a:pt x="2331" y="1665"/>
                  <a:pt x="2330" y="1665"/>
                  <a:pt x="2329" y="1664"/>
                </a:cubicBezTo>
                <a:cubicBezTo>
                  <a:pt x="3" y="11"/>
                  <a:pt x="3" y="11"/>
                  <a:pt x="3" y="11"/>
                </a:cubicBezTo>
                <a:cubicBezTo>
                  <a:pt x="1" y="10"/>
                  <a:pt x="0" y="6"/>
                  <a:pt x="2" y="3"/>
                </a:cubicBezTo>
                <a:cubicBezTo>
                  <a:pt x="4" y="0"/>
                  <a:pt x="8" y="0"/>
                  <a:pt x="10" y="2"/>
                </a:cubicBezTo>
                <a:cubicBezTo>
                  <a:pt x="2335" y="1654"/>
                  <a:pt x="2335" y="1654"/>
                  <a:pt x="2335" y="1654"/>
                </a:cubicBezTo>
                <a:cubicBezTo>
                  <a:pt x="2338" y="1656"/>
                  <a:pt x="2339" y="1660"/>
                  <a:pt x="2337" y="1662"/>
                </a:cubicBezTo>
                <a:cubicBezTo>
                  <a:pt x="2336" y="1664"/>
                  <a:pt x="2334" y="1665"/>
                  <a:pt x="2332" y="16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2" name="Freeform 61"/>
          <p:cNvSpPr/>
          <p:nvPr/>
        </p:nvSpPr>
        <p:spPr bwMode="auto">
          <a:xfrm rot="21188738">
            <a:off x="1768773" y="2596183"/>
            <a:ext cx="1744625" cy="133350"/>
          </a:xfrm>
          <a:custGeom>
            <a:avLst/>
            <a:gdLst>
              <a:gd name="T0" fmla="*/ 6 w 1798"/>
              <a:gd name="T1" fmla="*/ 130 h 130"/>
              <a:gd name="T2" fmla="*/ 0 w 1798"/>
              <a:gd name="T3" fmla="*/ 125 h 130"/>
              <a:gd name="T4" fmla="*/ 6 w 1798"/>
              <a:gd name="T5" fmla="*/ 118 h 130"/>
              <a:gd name="T6" fmla="*/ 1792 w 1798"/>
              <a:gd name="T7" fmla="*/ 0 h 130"/>
              <a:gd name="T8" fmla="*/ 1798 w 1798"/>
              <a:gd name="T9" fmla="*/ 6 h 130"/>
              <a:gd name="T10" fmla="*/ 1792 w 1798"/>
              <a:gd name="T11" fmla="*/ 12 h 130"/>
              <a:gd name="T12" fmla="*/ 7 w 1798"/>
              <a:gd name="T13" fmla="*/ 130 h 130"/>
              <a:gd name="T14" fmla="*/ 6 w 1798"/>
              <a:gd name="T1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8" h="130">
                <a:moveTo>
                  <a:pt x="6" y="130"/>
                </a:moveTo>
                <a:cubicBezTo>
                  <a:pt x="3" y="130"/>
                  <a:pt x="1" y="128"/>
                  <a:pt x="0" y="125"/>
                </a:cubicBezTo>
                <a:cubicBezTo>
                  <a:pt x="0" y="121"/>
                  <a:pt x="3" y="118"/>
                  <a:pt x="6" y="118"/>
                </a:cubicBezTo>
                <a:cubicBezTo>
                  <a:pt x="1792" y="0"/>
                  <a:pt x="1792" y="0"/>
                  <a:pt x="1792" y="0"/>
                </a:cubicBezTo>
                <a:cubicBezTo>
                  <a:pt x="1795" y="0"/>
                  <a:pt x="1798" y="2"/>
                  <a:pt x="1798" y="6"/>
                </a:cubicBezTo>
                <a:cubicBezTo>
                  <a:pt x="1798" y="9"/>
                  <a:pt x="1796" y="12"/>
                  <a:pt x="1792" y="12"/>
                </a:cubicBezTo>
                <a:cubicBezTo>
                  <a:pt x="7" y="130"/>
                  <a:pt x="7" y="130"/>
                  <a:pt x="7" y="130"/>
                </a:cubicBezTo>
                <a:cubicBezTo>
                  <a:pt x="7" y="130"/>
                  <a:pt x="6" y="130"/>
                  <a:pt x="6" y="1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4" name="Freeform 63"/>
          <p:cNvSpPr/>
          <p:nvPr/>
        </p:nvSpPr>
        <p:spPr bwMode="auto">
          <a:xfrm>
            <a:off x="1227140" y="257630"/>
            <a:ext cx="1962150" cy="774700"/>
          </a:xfrm>
          <a:custGeom>
            <a:avLst/>
            <a:gdLst>
              <a:gd name="T0" fmla="*/ 7 w 1932"/>
              <a:gd name="T1" fmla="*/ 763 h 763"/>
              <a:gd name="T2" fmla="*/ 1 w 1932"/>
              <a:gd name="T3" fmla="*/ 759 h 763"/>
              <a:gd name="T4" fmla="*/ 5 w 1932"/>
              <a:gd name="T5" fmla="*/ 751 h 763"/>
              <a:gd name="T6" fmla="*/ 1923 w 1932"/>
              <a:gd name="T7" fmla="*/ 1 h 763"/>
              <a:gd name="T8" fmla="*/ 1931 w 1932"/>
              <a:gd name="T9" fmla="*/ 5 h 763"/>
              <a:gd name="T10" fmla="*/ 1927 w 1932"/>
              <a:gd name="T11" fmla="*/ 13 h 763"/>
              <a:gd name="T12" fmla="*/ 9 w 1932"/>
              <a:gd name="T13" fmla="*/ 762 h 763"/>
              <a:gd name="T14" fmla="*/ 7 w 1932"/>
              <a:gd name="T1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2" h="763">
                <a:moveTo>
                  <a:pt x="7" y="763"/>
                </a:moveTo>
                <a:cubicBezTo>
                  <a:pt x="4" y="763"/>
                  <a:pt x="2" y="761"/>
                  <a:pt x="1" y="759"/>
                </a:cubicBezTo>
                <a:cubicBezTo>
                  <a:pt x="0" y="756"/>
                  <a:pt x="2" y="752"/>
                  <a:pt x="5" y="751"/>
                </a:cubicBezTo>
                <a:cubicBezTo>
                  <a:pt x="1923" y="1"/>
                  <a:pt x="1923" y="1"/>
                  <a:pt x="1923" y="1"/>
                </a:cubicBezTo>
                <a:cubicBezTo>
                  <a:pt x="1926" y="0"/>
                  <a:pt x="1930" y="2"/>
                  <a:pt x="1931" y="5"/>
                </a:cubicBezTo>
                <a:cubicBezTo>
                  <a:pt x="1932" y="8"/>
                  <a:pt x="1931" y="11"/>
                  <a:pt x="1927" y="13"/>
                </a:cubicBezTo>
                <a:cubicBezTo>
                  <a:pt x="9" y="762"/>
                  <a:pt x="9" y="762"/>
                  <a:pt x="9" y="762"/>
                </a:cubicBezTo>
                <a:cubicBezTo>
                  <a:pt x="8" y="762"/>
                  <a:pt x="8" y="763"/>
                  <a:pt x="7" y="7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5" name="Freeform 64"/>
          <p:cNvSpPr/>
          <p:nvPr/>
        </p:nvSpPr>
        <p:spPr bwMode="auto">
          <a:xfrm>
            <a:off x="2654303" y="57605"/>
            <a:ext cx="534988" cy="212725"/>
          </a:xfrm>
          <a:custGeom>
            <a:avLst/>
            <a:gdLst>
              <a:gd name="T0" fmla="*/ 520 w 527"/>
              <a:gd name="T1" fmla="*/ 210 h 210"/>
              <a:gd name="T2" fmla="*/ 518 w 527"/>
              <a:gd name="T3" fmla="*/ 210 h 210"/>
              <a:gd name="T4" fmla="*/ 4 w 527"/>
              <a:gd name="T5" fmla="*/ 12 h 210"/>
              <a:gd name="T6" fmla="*/ 1 w 527"/>
              <a:gd name="T7" fmla="*/ 4 h 210"/>
              <a:gd name="T8" fmla="*/ 9 w 527"/>
              <a:gd name="T9" fmla="*/ 1 h 210"/>
              <a:gd name="T10" fmla="*/ 522 w 527"/>
              <a:gd name="T11" fmla="*/ 198 h 210"/>
              <a:gd name="T12" fmla="*/ 526 w 527"/>
              <a:gd name="T13" fmla="*/ 206 h 210"/>
              <a:gd name="T14" fmla="*/ 520 w 527"/>
              <a:gd name="T15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210">
                <a:moveTo>
                  <a:pt x="520" y="210"/>
                </a:moveTo>
                <a:cubicBezTo>
                  <a:pt x="520" y="210"/>
                  <a:pt x="519" y="210"/>
                  <a:pt x="518" y="210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1" y="4"/>
                </a:cubicBezTo>
                <a:cubicBezTo>
                  <a:pt x="2" y="1"/>
                  <a:pt x="6" y="0"/>
                  <a:pt x="9" y="1"/>
                </a:cubicBezTo>
                <a:cubicBezTo>
                  <a:pt x="522" y="198"/>
                  <a:pt x="522" y="198"/>
                  <a:pt x="522" y="198"/>
                </a:cubicBezTo>
                <a:cubicBezTo>
                  <a:pt x="526" y="200"/>
                  <a:pt x="527" y="203"/>
                  <a:pt x="526" y="206"/>
                </a:cubicBezTo>
                <a:cubicBezTo>
                  <a:pt x="525" y="209"/>
                  <a:pt x="523" y="210"/>
                  <a:pt x="520" y="21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6" name="Freeform 65"/>
          <p:cNvSpPr/>
          <p:nvPr/>
        </p:nvSpPr>
        <p:spPr bwMode="auto">
          <a:xfrm>
            <a:off x="3176590" y="257630"/>
            <a:ext cx="420688" cy="1263650"/>
          </a:xfrm>
          <a:custGeom>
            <a:avLst/>
            <a:gdLst>
              <a:gd name="T0" fmla="*/ 408 w 415"/>
              <a:gd name="T1" fmla="*/ 1243 h 1243"/>
              <a:gd name="T2" fmla="*/ 402 w 415"/>
              <a:gd name="T3" fmla="*/ 1239 h 1243"/>
              <a:gd name="T4" fmla="*/ 1 w 415"/>
              <a:gd name="T5" fmla="*/ 9 h 1243"/>
              <a:gd name="T6" fmla="*/ 4 w 415"/>
              <a:gd name="T7" fmla="*/ 1 h 1243"/>
              <a:gd name="T8" fmla="*/ 12 w 415"/>
              <a:gd name="T9" fmla="*/ 5 h 1243"/>
              <a:gd name="T10" fmla="*/ 413 w 415"/>
              <a:gd name="T11" fmla="*/ 1235 h 1243"/>
              <a:gd name="T12" fmla="*/ 410 w 415"/>
              <a:gd name="T13" fmla="*/ 1243 h 1243"/>
              <a:gd name="T14" fmla="*/ 408 w 415"/>
              <a:gd name="T15" fmla="*/ 1243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1243">
                <a:moveTo>
                  <a:pt x="408" y="1243"/>
                </a:moveTo>
                <a:cubicBezTo>
                  <a:pt x="405" y="1243"/>
                  <a:pt x="403" y="1241"/>
                  <a:pt x="402" y="1239"/>
                </a:cubicBezTo>
                <a:cubicBezTo>
                  <a:pt x="1" y="9"/>
                  <a:pt x="1" y="9"/>
                  <a:pt x="1" y="9"/>
                </a:cubicBezTo>
                <a:cubicBezTo>
                  <a:pt x="0" y="6"/>
                  <a:pt x="1" y="2"/>
                  <a:pt x="4" y="1"/>
                </a:cubicBezTo>
                <a:cubicBezTo>
                  <a:pt x="8" y="0"/>
                  <a:pt x="11" y="2"/>
                  <a:pt x="12" y="5"/>
                </a:cubicBezTo>
                <a:cubicBezTo>
                  <a:pt x="413" y="1235"/>
                  <a:pt x="413" y="1235"/>
                  <a:pt x="413" y="1235"/>
                </a:cubicBezTo>
                <a:cubicBezTo>
                  <a:pt x="415" y="1238"/>
                  <a:pt x="413" y="1242"/>
                  <a:pt x="410" y="1243"/>
                </a:cubicBezTo>
                <a:cubicBezTo>
                  <a:pt x="409" y="1243"/>
                  <a:pt x="408" y="1243"/>
                  <a:pt x="408" y="124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7" name="Freeform 66"/>
          <p:cNvSpPr/>
          <p:nvPr/>
        </p:nvSpPr>
        <p:spPr bwMode="auto">
          <a:xfrm>
            <a:off x="1227140" y="1019630"/>
            <a:ext cx="2370138" cy="501650"/>
          </a:xfrm>
          <a:custGeom>
            <a:avLst/>
            <a:gdLst>
              <a:gd name="T0" fmla="*/ 2327 w 2333"/>
              <a:gd name="T1" fmla="*/ 493 h 493"/>
              <a:gd name="T2" fmla="*/ 2326 w 2333"/>
              <a:gd name="T3" fmla="*/ 493 h 493"/>
              <a:gd name="T4" fmla="*/ 6 w 2333"/>
              <a:gd name="T5" fmla="*/ 12 h 493"/>
              <a:gd name="T6" fmla="*/ 1 w 2333"/>
              <a:gd name="T7" fmla="*/ 5 h 493"/>
              <a:gd name="T8" fmla="*/ 8 w 2333"/>
              <a:gd name="T9" fmla="*/ 1 h 493"/>
              <a:gd name="T10" fmla="*/ 2328 w 2333"/>
              <a:gd name="T11" fmla="*/ 481 h 493"/>
              <a:gd name="T12" fmla="*/ 2333 w 2333"/>
              <a:gd name="T13" fmla="*/ 488 h 493"/>
              <a:gd name="T14" fmla="*/ 2327 w 2333"/>
              <a:gd name="T15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493">
                <a:moveTo>
                  <a:pt x="2327" y="493"/>
                </a:moveTo>
                <a:cubicBezTo>
                  <a:pt x="2326" y="493"/>
                  <a:pt x="2326" y="493"/>
                  <a:pt x="2326" y="493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1" y="5"/>
                </a:cubicBezTo>
                <a:cubicBezTo>
                  <a:pt x="2" y="2"/>
                  <a:pt x="5" y="0"/>
                  <a:pt x="8" y="1"/>
                </a:cubicBezTo>
                <a:cubicBezTo>
                  <a:pt x="2328" y="481"/>
                  <a:pt x="2328" y="481"/>
                  <a:pt x="2328" y="481"/>
                </a:cubicBezTo>
                <a:cubicBezTo>
                  <a:pt x="2331" y="482"/>
                  <a:pt x="2333" y="485"/>
                  <a:pt x="2333" y="488"/>
                </a:cubicBezTo>
                <a:cubicBezTo>
                  <a:pt x="2332" y="491"/>
                  <a:pt x="2330" y="493"/>
                  <a:pt x="2327" y="49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8" name="Freeform 67"/>
          <p:cNvSpPr/>
          <p:nvPr/>
        </p:nvSpPr>
        <p:spPr bwMode="auto">
          <a:xfrm>
            <a:off x="1227140" y="1019630"/>
            <a:ext cx="561975" cy="1812925"/>
          </a:xfrm>
          <a:custGeom>
            <a:avLst/>
            <a:gdLst>
              <a:gd name="T0" fmla="*/ 546 w 553"/>
              <a:gd name="T1" fmla="*/ 1783 h 1783"/>
              <a:gd name="T2" fmla="*/ 541 w 553"/>
              <a:gd name="T3" fmla="*/ 1779 h 1783"/>
              <a:gd name="T4" fmla="*/ 1 w 553"/>
              <a:gd name="T5" fmla="*/ 8 h 1783"/>
              <a:gd name="T6" fmla="*/ 5 w 553"/>
              <a:gd name="T7" fmla="*/ 1 h 1783"/>
              <a:gd name="T8" fmla="*/ 13 w 553"/>
              <a:gd name="T9" fmla="*/ 5 h 1783"/>
              <a:gd name="T10" fmla="*/ 552 w 553"/>
              <a:gd name="T11" fmla="*/ 1775 h 1783"/>
              <a:gd name="T12" fmla="*/ 548 w 553"/>
              <a:gd name="T13" fmla="*/ 1783 h 1783"/>
              <a:gd name="T14" fmla="*/ 546 w 553"/>
              <a:gd name="T15" fmla="*/ 1783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3" h="1783">
                <a:moveTo>
                  <a:pt x="546" y="1783"/>
                </a:moveTo>
                <a:cubicBezTo>
                  <a:pt x="544" y="1783"/>
                  <a:pt x="541" y="1782"/>
                  <a:pt x="541" y="1779"/>
                </a:cubicBezTo>
                <a:cubicBezTo>
                  <a:pt x="1" y="8"/>
                  <a:pt x="1" y="8"/>
                  <a:pt x="1" y="8"/>
                </a:cubicBezTo>
                <a:cubicBezTo>
                  <a:pt x="0" y="5"/>
                  <a:pt x="2" y="2"/>
                  <a:pt x="5" y="1"/>
                </a:cubicBezTo>
                <a:cubicBezTo>
                  <a:pt x="8" y="0"/>
                  <a:pt x="12" y="2"/>
                  <a:pt x="13" y="5"/>
                </a:cubicBezTo>
                <a:cubicBezTo>
                  <a:pt x="552" y="1775"/>
                  <a:pt x="552" y="1775"/>
                  <a:pt x="552" y="1775"/>
                </a:cubicBezTo>
                <a:cubicBezTo>
                  <a:pt x="553" y="1779"/>
                  <a:pt x="551" y="1782"/>
                  <a:pt x="548" y="1783"/>
                </a:cubicBezTo>
                <a:cubicBezTo>
                  <a:pt x="547" y="1783"/>
                  <a:pt x="547" y="1783"/>
                  <a:pt x="546" y="178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9" name="Freeform 68"/>
          <p:cNvSpPr/>
          <p:nvPr/>
        </p:nvSpPr>
        <p:spPr bwMode="auto">
          <a:xfrm>
            <a:off x="1227140" y="57605"/>
            <a:ext cx="1439863" cy="974725"/>
          </a:xfrm>
          <a:custGeom>
            <a:avLst/>
            <a:gdLst>
              <a:gd name="T0" fmla="*/ 7 w 1418"/>
              <a:gd name="T1" fmla="*/ 960 h 960"/>
              <a:gd name="T2" fmla="*/ 2 w 1418"/>
              <a:gd name="T3" fmla="*/ 957 h 960"/>
              <a:gd name="T4" fmla="*/ 3 w 1418"/>
              <a:gd name="T5" fmla="*/ 949 h 960"/>
              <a:gd name="T6" fmla="*/ 1408 w 1418"/>
              <a:gd name="T7" fmla="*/ 1 h 960"/>
              <a:gd name="T8" fmla="*/ 1416 w 1418"/>
              <a:gd name="T9" fmla="*/ 3 h 960"/>
              <a:gd name="T10" fmla="*/ 1415 w 1418"/>
              <a:gd name="T11" fmla="*/ 11 h 960"/>
              <a:gd name="T12" fmla="*/ 10 w 1418"/>
              <a:gd name="T13" fmla="*/ 959 h 960"/>
              <a:gd name="T14" fmla="*/ 7 w 1418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8" h="960">
                <a:moveTo>
                  <a:pt x="7" y="960"/>
                </a:moveTo>
                <a:cubicBezTo>
                  <a:pt x="5" y="960"/>
                  <a:pt x="3" y="959"/>
                  <a:pt x="2" y="957"/>
                </a:cubicBezTo>
                <a:cubicBezTo>
                  <a:pt x="0" y="954"/>
                  <a:pt x="1" y="950"/>
                  <a:pt x="3" y="949"/>
                </a:cubicBezTo>
                <a:cubicBezTo>
                  <a:pt x="1408" y="1"/>
                  <a:pt x="1408" y="1"/>
                  <a:pt x="1408" y="1"/>
                </a:cubicBezTo>
                <a:cubicBezTo>
                  <a:pt x="1411" y="0"/>
                  <a:pt x="1415" y="0"/>
                  <a:pt x="1416" y="3"/>
                </a:cubicBezTo>
                <a:cubicBezTo>
                  <a:pt x="1418" y="6"/>
                  <a:pt x="1418" y="9"/>
                  <a:pt x="1415" y="11"/>
                </a:cubicBezTo>
                <a:cubicBezTo>
                  <a:pt x="10" y="959"/>
                  <a:pt x="10" y="959"/>
                  <a:pt x="10" y="959"/>
                </a:cubicBezTo>
                <a:cubicBezTo>
                  <a:pt x="9" y="959"/>
                  <a:pt x="8" y="960"/>
                  <a:pt x="7" y="96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3" name="Freeform 72"/>
          <p:cNvSpPr/>
          <p:nvPr/>
        </p:nvSpPr>
        <p:spPr bwMode="auto">
          <a:xfrm>
            <a:off x="4346578" y="24268"/>
            <a:ext cx="1111250" cy="158750"/>
          </a:xfrm>
          <a:custGeom>
            <a:avLst/>
            <a:gdLst>
              <a:gd name="T0" fmla="*/ 1088 w 1094"/>
              <a:gd name="T1" fmla="*/ 155 h 155"/>
              <a:gd name="T2" fmla="*/ 1087 w 1094"/>
              <a:gd name="T3" fmla="*/ 155 h 155"/>
              <a:gd name="T4" fmla="*/ 5 w 1094"/>
              <a:gd name="T5" fmla="*/ 12 h 155"/>
              <a:gd name="T6" fmla="*/ 0 w 1094"/>
              <a:gd name="T7" fmla="*/ 5 h 155"/>
              <a:gd name="T8" fmla="*/ 7 w 1094"/>
              <a:gd name="T9" fmla="*/ 0 h 155"/>
              <a:gd name="T10" fmla="*/ 1089 w 1094"/>
              <a:gd name="T11" fmla="*/ 143 h 155"/>
              <a:gd name="T12" fmla="*/ 1094 w 1094"/>
              <a:gd name="T13" fmla="*/ 150 h 155"/>
              <a:gd name="T14" fmla="*/ 1088 w 1094"/>
              <a:gd name="T15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4" h="155">
                <a:moveTo>
                  <a:pt x="1088" y="155"/>
                </a:moveTo>
                <a:cubicBezTo>
                  <a:pt x="1088" y="155"/>
                  <a:pt x="1087" y="155"/>
                  <a:pt x="1087" y="15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0" y="5"/>
                </a:cubicBezTo>
                <a:cubicBezTo>
                  <a:pt x="1" y="2"/>
                  <a:pt x="4" y="0"/>
                  <a:pt x="7" y="0"/>
                </a:cubicBezTo>
                <a:cubicBezTo>
                  <a:pt x="1089" y="143"/>
                  <a:pt x="1089" y="143"/>
                  <a:pt x="1089" y="143"/>
                </a:cubicBezTo>
                <a:cubicBezTo>
                  <a:pt x="1092" y="144"/>
                  <a:pt x="1094" y="147"/>
                  <a:pt x="1094" y="150"/>
                </a:cubicBezTo>
                <a:cubicBezTo>
                  <a:pt x="1093" y="153"/>
                  <a:pt x="1091" y="155"/>
                  <a:pt x="1088" y="1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4" name="Freeform 73"/>
          <p:cNvSpPr/>
          <p:nvPr/>
        </p:nvSpPr>
        <p:spPr bwMode="auto">
          <a:xfrm>
            <a:off x="5445128" y="168730"/>
            <a:ext cx="1619247" cy="887569"/>
          </a:xfrm>
          <a:custGeom>
            <a:avLst/>
            <a:gdLst>
              <a:gd name="T0" fmla="*/ 2006 w 2013"/>
              <a:gd name="T1" fmla="*/ 1103 h 1103"/>
              <a:gd name="T2" fmla="*/ 2003 w 2013"/>
              <a:gd name="T3" fmla="*/ 1103 h 1103"/>
              <a:gd name="T4" fmla="*/ 4 w 2013"/>
              <a:gd name="T5" fmla="*/ 12 h 1103"/>
              <a:gd name="T6" fmla="*/ 2 w 2013"/>
              <a:gd name="T7" fmla="*/ 4 h 1103"/>
              <a:gd name="T8" fmla="*/ 10 w 2013"/>
              <a:gd name="T9" fmla="*/ 2 h 1103"/>
              <a:gd name="T10" fmla="*/ 2009 w 2013"/>
              <a:gd name="T11" fmla="*/ 1092 h 1103"/>
              <a:gd name="T12" fmla="*/ 2011 w 2013"/>
              <a:gd name="T13" fmla="*/ 1100 h 1103"/>
              <a:gd name="T14" fmla="*/ 2006 w 2013"/>
              <a:gd name="T15" fmla="*/ 1103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3" h="1103">
                <a:moveTo>
                  <a:pt x="2006" y="1103"/>
                </a:moveTo>
                <a:cubicBezTo>
                  <a:pt x="2005" y="1103"/>
                  <a:pt x="2004" y="1103"/>
                  <a:pt x="2003" y="1103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2" y="4"/>
                </a:cubicBezTo>
                <a:cubicBezTo>
                  <a:pt x="3" y="1"/>
                  <a:pt x="7" y="0"/>
                  <a:pt x="10" y="2"/>
                </a:cubicBezTo>
                <a:cubicBezTo>
                  <a:pt x="2009" y="1092"/>
                  <a:pt x="2009" y="1092"/>
                  <a:pt x="2009" y="1092"/>
                </a:cubicBezTo>
                <a:cubicBezTo>
                  <a:pt x="2012" y="1094"/>
                  <a:pt x="2013" y="1097"/>
                  <a:pt x="2011" y="1100"/>
                </a:cubicBezTo>
                <a:cubicBezTo>
                  <a:pt x="2010" y="1102"/>
                  <a:pt x="2008" y="1103"/>
                  <a:pt x="2006" y="11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5" name="Freeform 74"/>
          <p:cNvSpPr/>
          <p:nvPr/>
        </p:nvSpPr>
        <p:spPr bwMode="auto">
          <a:xfrm>
            <a:off x="6229353" y="-1064419"/>
            <a:ext cx="836613" cy="2128838"/>
          </a:xfrm>
          <a:custGeom>
            <a:avLst/>
            <a:gdLst>
              <a:gd name="T0" fmla="*/ 817 w 824"/>
              <a:gd name="T1" fmla="*/ 2096 h 2096"/>
              <a:gd name="T2" fmla="*/ 811 w 824"/>
              <a:gd name="T3" fmla="*/ 2093 h 2096"/>
              <a:gd name="T4" fmla="*/ 1 w 824"/>
              <a:gd name="T5" fmla="*/ 9 h 2096"/>
              <a:gd name="T6" fmla="*/ 4 w 824"/>
              <a:gd name="T7" fmla="*/ 1 h 2096"/>
              <a:gd name="T8" fmla="*/ 12 w 824"/>
              <a:gd name="T9" fmla="*/ 4 h 2096"/>
              <a:gd name="T10" fmla="*/ 822 w 824"/>
              <a:gd name="T11" fmla="*/ 2088 h 2096"/>
              <a:gd name="T12" fmla="*/ 819 w 824"/>
              <a:gd name="T13" fmla="*/ 2096 h 2096"/>
              <a:gd name="T14" fmla="*/ 817 w 824"/>
              <a:gd name="T15" fmla="*/ 2096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4" h="2096">
                <a:moveTo>
                  <a:pt x="817" y="2096"/>
                </a:moveTo>
                <a:cubicBezTo>
                  <a:pt x="814" y="2096"/>
                  <a:pt x="812" y="2095"/>
                  <a:pt x="811" y="2093"/>
                </a:cubicBezTo>
                <a:cubicBezTo>
                  <a:pt x="1" y="9"/>
                  <a:pt x="1" y="9"/>
                  <a:pt x="1" y="9"/>
                </a:cubicBezTo>
                <a:cubicBezTo>
                  <a:pt x="0" y="5"/>
                  <a:pt x="1" y="2"/>
                  <a:pt x="4" y="1"/>
                </a:cubicBezTo>
                <a:cubicBezTo>
                  <a:pt x="7" y="0"/>
                  <a:pt x="11" y="1"/>
                  <a:pt x="12" y="4"/>
                </a:cubicBezTo>
                <a:cubicBezTo>
                  <a:pt x="822" y="2088"/>
                  <a:pt x="822" y="2088"/>
                  <a:pt x="822" y="2088"/>
                </a:cubicBezTo>
                <a:cubicBezTo>
                  <a:pt x="824" y="2091"/>
                  <a:pt x="822" y="2095"/>
                  <a:pt x="819" y="2096"/>
                </a:cubicBezTo>
                <a:cubicBezTo>
                  <a:pt x="818" y="2096"/>
                  <a:pt x="818" y="2096"/>
                  <a:pt x="817" y="209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6" name="Freeform 75"/>
          <p:cNvSpPr/>
          <p:nvPr/>
        </p:nvSpPr>
        <p:spPr bwMode="auto">
          <a:xfrm>
            <a:off x="5445128" y="-839332"/>
            <a:ext cx="1220788" cy="1022350"/>
          </a:xfrm>
          <a:custGeom>
            <a:avLst/>
            <a:gdLst>
              <a:gd name="T0" fmla="*/ 7 w 1202"/>
              <a:gd name="T1" fmla="*/ 1006 h 1006"/>
              <a:gd name="T2" fmla="*/ 2 w 1202"/>
              <a:gd name="T3" fmla="*/ 1004 h 1006"/>
              <a:gd name="T4" fmla="*/ 3 w 1202"/>
              <a:gd name="T5" fmla="*/ 996 h 1006"/>
              <a:gd name="T6" fmla="*/ 1191 w 1202"/>
              <a:gd name="T7" fmla="*/ 2 h 1006"/>
              <a:gd name="T8" fmla="*/ 1200 w 1202"/>
              <a:gd name="T9" fmla="*/ 2 h 1006"/>
              <a:gd name="T10" fmla="*/ 1199 w 1202"/>
              <a:gd name="T11" fmla="*/ 11 h 1006"/>
              <a:gd name="T12" fmla="*/ 11 w 1202"/>
              <a:gd name="T13" fmla="*/ 1005 h 1006"/>
              <a:gd name="T14" fmla="*/ 7 w 1202"/>
              <a:gd name="T1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2" h="1006">
                <a:moveTo>
                  <a:pt x="7" y="1006"/>
                </a:moveTo>
                <a:cubicBezTo>
                  <a:pt x="5" y="1006"/>
                  <a:pt x="4" y="1005"/>
                  <a:pt x="2" y="1004"/>
                </a:cubicBezTo>
                <a:cubicBezTo>
                  <a:pt x="0" y="1001"/>
                  <a:pt x="1" y="998"/>
                  <a:pt x="3" y="996"/>
                </a:cubicBezTo>
                <a:cubicBezTo>
                  <a:pt x="1191" y="2"/>
                  <a:pt x="1191" y="2"/>
                  <a:pt x="1191" y="2"/>
                </a:cubicBezTo>
                <a:cubicBezTo>
                  <a:pt x="1194" y="0"/>
                  <a:pt x="1198" y="0"/>
                  <a:pt x="1200" y="2"/>
                </a:cubicBezTo>
                <a:cubicBezTo>
                  <a:pt x="1202" y="5"/>
                  <a:pt x="1202" y="9"/>
                  <a:pt x="1199" y="11"/>
                </a:cubicBezTo>
                <a:cubicBezTo>
                  <a:pt x="11" y="1005"/>
                  <a:pt x="11" y="1005"/>
                  <a:pt x="11" y="1005"/>
                </a:cubicBezTo>
                <a:cubicBezTo>
                  <a:pt x="10" y="1006"/>
                  <a:pt x="8" y="1006"/>
                  <a:pt x="7" y="100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7" name="Freeform 76"/>
          <p:cNvSpPr/>
          <p:nvPr/>
        </p:nvSpPr>
        <p:spPr bwMode="auto">
          <a:xfrm>
            <a:off x="3582990" y="168730"/>
            <a:ext cx="1876425" cy="1352550"/>
          </a:xfrm>
          <a:custGeom>
            <a:avLst/>
            <a:gdLst>
              <a:gd name="T0" fmla="*/ 7 w 1846"/>
              <a:gd name="T1" fmla="*/ 1330 h 1330"/>
              <a:gd name="T2" fmla="*/ 2 w 1846"/>
              <a:gd name="T3" fmla="*/ 1327 h 1330"/>
              <a:gd name="T4" fmla="*/ 3 w 1846"/>
              <a:gd name="T5" fmla="*/ 1319 h 1330"/>
              <a:gd name="T6" fmla="*/ 1835 w 1846"/>
              <a:gd name="T7" fmla="*/ 2 h 1330"/>
              <a:gd name="T8" fmla="*/ 1844 w 1846"/>
              <a:gd name="T9" fmla="*/ 4 h 1330"/>
              <a:gd name="T10" fmla="*/ 1842 w 1846"/>
              <a:gd name="T11" fmla="*/ 12 h 1330"/>
              <a:gd name="T12" fmla="*/ 10 w 1846"/>
              <a:gd name="T13" fmla="*/ 1329 h 1330"/>
              <a:gd name="T14" fmla="*/ 7 w 1846"/>
              <a:gd name="T15" fmla="*/ 1330 h 1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6" h="1330">
                <a:moveTo>
                  <a:pt x="7" y="1330"/>
                </a:moveTo>
                <a:cubicBezTo>
                  <a:pt x="5" y="1330"/>
                  <a:pt x="3" y="1329"/>
                  <a:pt x="2" y="1327"/>
                </a:cubicBezTo>
                <a:cubicBezTo>
                  <a:pt x="0" y="1325"/>
                  <a:pt x="1" y="1321"/>
                  <a:pt x="3" y="1319"/>
                </a:cubicBezTo>
                <a:cubicBezTo>
                  <a:pt x="1835" y="2"/>
                  <a:pt x="1835" y="2"/>
                  <a:pt x="1835" y="2"/>
                </a:cubicBezTo>
                <a:cubicBezTo>
                  <a:pt x="1838" y="0"/>
                  <a:pt x="1842" y="1"/>
                  <a:pt x="1844" y="4"/>
                </a:cubicBezTo>
                <a:cubicBezTo>
                  <a:pt x="1846" y="6"/>
                  <a:pt x="1845" y="10"/>
                  <a:pt x="1842" y="12"/>
                </a:cubicBezTo>
                <a:cubicBezTo>
                  <a:pt x="10" y="1329"/>
                  <a:pt x="10" y="1329"/>
                  <a:pt x="10" y="1329"/>
                </a:cubicBezTo>
                <a:cubicBezTo>
                  <a:pt x="9" y="1329"/>
                  <a:pt x="8" y="1330"/>
                  <a:pt x="7" y="13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1" name="Freeform 80"/>
          <p:cNvSpPr/>
          <p:nvPr/>
        </p:nvSpPr>
        <p:spPr bwMode="auto">
          <a:xfrm>
            <a:off x="3582990" y="24268"/>
            <a:ext cx="776288" cy="1497013"/>
          </a:xfrm>
          <a:custGeom>
            <a:avLst/>
            <a:gdLst>
              <a:gd name="T0" fmla="*/ 7 w 764"/>
              <a:gd name="T1" fmla="*/ 1473 h 1473"/>
              <a:gd name="T2" fmla="*/ 4 w 764"/>
              <a:gd name="T3" fmla="*/ 1472 h 1473"/>
              <a:gd name="T4" fmla="*/ 1 w 764"/>
              <a:gd name="T5" fmla="*/ 1464 h 1473"/>
              <a:gd name="T6" fmla="*/ 752 w 764"/>
              <a:gd name="T7" fmla="*/ 4 h 1473"/>
              <a:gd name="T8" fmla="*/ 760 w 764"/>
              <a:gd name="T9" fmla="*/ 2 h 1473"/>
              <a:gd name="T10" fmla="*/ 762 w 764"/>
              <a:gd name="T11" fmla="*/ 10 h 1473"/>
              <a:gd name="T12" fmla="*/ 12 w 764"/>
              <a:gd name="T13" fmla="*/ 1470 h 1473"/>
              <a:gd name="T14" fmla="*/ 7 w 764"/>
              <a:gd name="T15" fmla="*/ 1473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4" h="1473">
                <a:moveTo>
                  <a:pt x="7" y="1473"/>
                </a:moveTo>
                <a:cubicBezTo>
                  <a:pt x="6" y="1473"/>
                  <a:pt x="5" y="1473"/>
                  <a:pt x="4" y="1472"/>
                </a:cubicBezTo>
                <a:cubicBezTo>
                  <a:pt x="1" y="1471"/>
                  <a:pt x="0" y="1467"/>
                  <a:pt x="1" y="1464"/>
                </a:cubicBezTo>
                <a:cubicBezTo>
                  <a:pt x="752" y="4"/>
                  <a:pt x="752" y="4"/>
                  <a:pt x="752" y="4"/>
                </a:cubicBezTo>
                <a:cubicBezTo>
                  <a:pt x="753" y="1"/>
                  <a:pt x="757" y="0"/>
                  <a:pt x="760" y="2"/>
                </a:cubicBezTo>
                <a:cubicBezTo>
                  <a:pt x="763" y="3"/>
                  <a:pt x="764" y="7"/>
                  <a:pt x="762" y="10"/>
                </a:cubicBezTo>
                <a:cubicBezTo>
                  <a:pt x="12" y="1470"/>
                  <a:pt x="12" y="1470"/>
                  <a:pt x="12" y="1470"/>
                </a:cubicBezTo>
                <a:cubicBezTo>
                  <a:pt x="11" y="1472"/>
                  <a:pt x="9" y="1473"/>
                  <a:pt x="7" y="147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2" name="Freeform 81"/>
          <p:cNvSpPr/>
          <p:nvPr/>
        </p:nvSpPr>
        <p:spPr bwMode="auto">
          <a:xfrm rot="5400000">
            <a:off x="696925" y="11562"/>
            <a:ext cx="1543050" cy="482600"/>
          </a:xfrm>
          <a:custGeom>
            <a:avLst/>
            <a:gdLst>
              <a:gd name="T0" fmla="*/ 1512 w 1519"/>
              <a:gd name="T1" fmla="*/ 476 h 476"/>
              <a:gd name="T2" fmla="*/ 1510 w 1519"/>
              <a:gd name="T3" fmla="*/ 475 h 476"/>
              <a:gd name="T4" fmla="*/ 5 w 1519"/>
              <a:gd name="T5" fmla="*/ 12 h 476"/>
              <a:gd name="T6" fmla="*/ 1 w 1519"/>
              <a:gd name="T7" fmla="*/ 5 h 476"/>
              <a:gd name="T8" fmla="*/ 9 w 1519"/>
              <a:gd name="T9" fmla="*/ 1 h 476"/>
              <a:gd name="T10" fmla="*/ 1514 w 1519"/>
              <a:gd name="T11" fmla="*/ 464 h 476"/>
              <a:gd name="T12" fmla="*/ 1518 w 1519"/>
              <a:gd name="T13" fmla="*/ 471 h 476"/>
              <a:gd name="T14" fmla="*/ 1512 w 1519"/>
              <a:gd name="T15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9" h="476">
                <a:moveTo>
                  <a:pt x="1512" y="476"/>
                </a:moveTo>
                <a:cubicBezTo>
                  <a:pt x="1511" y="476"/>
                  <a:pt x="1511" y="476"/>
                  <a:pt x="1510" y="47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5" y="0"/>
                  <a:pt x="9" y="1"/>
                </a:cubicBezTo>
                <a:cubicBezTo>
                  <a:pt x="1514" y="464"/>
                  <a:pt x="1514" y="464"/>
                  <a:pt x="1514" y="464"/>
                </a:cubicBezTo>
                <a:cubicBezTo>
                  <a:pt x="1517" y="465"/>
                  <a:pt x="1519" y="468"/>
                  <a:pt x="1518" y="471"/>
                </a:cubicBezTo>
                <a:cubicBezTo>
                  <a:pt x="1517" y="474"/>
                  <a:pt x="1514" y="476"/>
                  <a:pt x="1512" y="47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6" name="Freeform 85"/>
          <p:cNvSpPr/>
          <p:nvPr/>
        </p:nvSpPr>
        <p:spPr bwMode="auto">
          <a:xfrm>
            <a:off x="1381128" y="2819855"/>
            <a:ext cx="407988" cy="1554163"/>
          </a:xfrm>
          <a:custGeom>
            <a:avLst/>
            <a:gdLst>
              <a:gd name="T0" fmla="*/ 7 w 401"/>
              <a:gd name="T1" fmla="*/ 1530 h 1530"/>
              <a:gd name="T2" fmla="*/ 5 w 401"/>
              <a:gd name="T3" fmla="*/ 1530 h 1530"/>
              <a:gd name="T4" fmla="*/ 1 w 401"/>
              <a:gd name="T5" fmla="*/ 1522 h 1530"/>
              <a:gd name="T6" fmla="*/ 388 w 401"/>
              <a:gd name="T7" fmla="*/ 5 h 1530"/>
              <a:gd name="T8" fmla="*/ 396 w 401"/>
              <a:gd name="T9" fmla="*/ 0 h 1530"/>
              <a:gd name="T10" fmla="*/ 400 w 401"/>
              <a:gd name="T11" fmla="*/ 8 h 1530"/>
              <a:gd name="T12" fmla="*/ 13 w 401"/>
              <a:gd name="T13" fmla="*/ 1525 h 1530"/>
              <a:gd name="T14" fmla="*/ 7 w 401"/>
              <a:gd name="T15" fmla="*/ 1530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1" h="1530">
                <a:moveTo>
                  <a:pt x="7" y="1530"/>
                </a:moveTo>
                <a:cubicBezTo>
                  <a:pt x="6" y="1530"/>
                  <a:pt x="6" y="1530"/>
                  <a:pt x="5" y="1530"/>
                </a:cubicBezTo>
                <a:cubicBezTo>
                  <a:pt x="2" y="1529"/>
                  <a:pt x="0" y="1526"/>
                  <a:pt x="1" y="1522"/>
                </a:cubicBezTo>
                <a:cubicBezTo>
                  <a:pt x="388" y="5"/>
                  <a:pt x="388" y="5"/>
                  <a:pt x="388" y="5"/>
                </a:cubicBezTo>
                <a:cubicBezTo>
                  <a:pt x="389" y="2"/>
                  <a:pt x="393" y="0"/>
                  <a:pt x="396" y="0"/>
                </a:cubicBezTo>
                <a:cubicBezTo>
                  <a:pt x="399" y="1"/>
                  <a:pt x="401" y="4"/>
                  <a:pt x="400" y="8"/>
                </a:cubicBezTo>
                <a:cubicBezTo>
                  <a:pt x="13" y="1525"/>
                  <a:pt x="13" y="1525"/>
                  <a:pt x="13" y="1525"/>
                </a:cubicBezTo>
                <a:cubicBezTo>
                  <a:pt x="12" y="1528"/>
                  <a:pt x="9" y="1530"/>
                  <a:pt x="7" y="15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7" name="Freeform 86"/>
          <p:cNvSpPr/>
          <p:nvPr/>
        </p:nvSpPr>
        <p:spPr bwMode="auto">
          <a:xfrm>
            <a:off x="-1516060" y="3354843"/>
            <a:ext cx="2911475" cy="1019175"/>
          </a:xfrm>
          <a:custGeom>
            <a:avLst/>
            <a:gdLst>
              <a:gd name="T0" fmla="*/ 2858 w 2865"/>
              <a:gd name="T1" fmla="*/ 1003 h 1003"/>
              <a:gd name="T2" fmla="*/ 2856 w 2865"/>
              <a:gd name="T3" fmla="*/ 1003 h 1003"/>
              <a:gd name="T4" fmla="*/ 5 w 2865"/>
              <a:gd name="T5" fmla="*/ 13 h 1003"/>
              <a:gd name="T6" fmla="*/ 1 w 2865"/>
              <a:gd name="T7" fmla="*/ 5 h 1003"/>
              <a:gd name="T8" fmla="*/ 9 w 2865"/>
              <a:gd name="T9" fmla="*/ 1 h 1003"/>
              <a:gd name="T10" fmla="*/ 2860 w 2865"/>
              <a:gd name="T11" fmla="*/ 991 h 1003"/>
              <a:gd name="T12" fmla="*/ 2863 w 2865"/>
              <a:gd name="T13" fmla="*/ 999 h 1003"/>
              <a:gd name="T14" fmla="*/ 2858 w 2865"/>
              <a:gd name="T15" fmla="*/ 1003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5" h="1003">
                <a:moveTo>
                  <a:pt x="2858" y="1003"/>
                </a:moveTo>
                <a:cubicBezTo>
                  <a:pt x="2857" y="1003"/>
                  <a:pt x="2856" y="1003"/>
                  <a:pt x="2856" y="100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6" y="0"/>
                  <a:pt x="9" y="1"/>
                </a:cubicBezTo>
                <a:cubicBezTo>
                  <a:pt x="2860" y="991"/>
                  <a:pt x="2860" y="991"/>
                  <a:pt x="2860" y="991"/>
                </a:cubicBezTo>
                <a:cubicBezTo>
                  <a:pt x="2863" y="992"/>
                  <a:pt x="2865" y="996"/>
                  <a:pt x="2863" y="999"/>
                </a:cubicBezTo>
                <a:cubicBezTo>
                  <a:pt x="2863" y="1001"/>
                  <a:pt x="2860" y="1003"/>
                  <a:pt x="2858" y="10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8" name="Freeform 87"/>
          <p:cNvSpPr/>
          <p:nvPr/>
        </p:nvSpPr>
        <p:spPr bwMode="auto">
          <a:xfrm>
            <a:off x="1227140" y="1019630"/>
            <a:ext cx="166688" cy="3354388"/>
          </a:xfrm>
          <a:custGeom>
            <a:avLst/>
            <a:gdLst>
              <a:gd name="T0" fmla="*/ 158 w 164"/>
              <a:gd name="T1" fmla="*/ 3301 h 3301"/>
              <a:gd name="T2" fmla="*/ 152 w 164"/>
              <a:gd name="T3" fmla="*/ 3295 h 3301"/>
              <a:gd name="T4" fmla="*/ 0 w 164"/>
              <a:gd name="T5" fmla="*/ 7 h 3301"/>
              <a:gd name="T6" fmla="*/ 6 w 164"/>
              <a:gd name="T7" fmla="*/ 1 h 3301"/>
              <a:gd name="T8" fmla="*/ 12 w 164"/>
              <a:gd name="T9" fmla="*/ 6 h 3301"/>
              <a:gd name="T10" fmla="*/ 164 w 164"/>
              <a:gd name="T11" fmla="*/ 3295 h 3301"/>
              <a:gd name="T12" fmla="*/ 158 w 164"/>
              <a:gd name="T13" fmla="*/ 3301 h 3301"/>
              <a:gd name="T14" fmla="*/ 158 w 164"/>
              <a:gd name="T15" fmla="*/ 3301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3301">
                <a:moveTo>
                  <a:pt x="158" y="3301"/>
                </a:moveTo>
                <a:cubicBezTo>
                  <a:pt x="155" y="3301"/>
                  <a:pt x="152" y="3298"/>
                  <a:pt x="152" y="329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6" y="1"/>
                </a:cubicBezTo>
                <a:cubicBezTo>
                  <a:pt x="9" y="0"/>
                  <a:pt x="12" y="3"/>
                  <a:pt x="12" y="6"/>
                </a:cubicBezTo>
                <a:cubicBezTo>
                  <a:pt x="164" y="3295"/>
                  <a:pt x="164" y="3295"/>
                  <a:pt x="164" y="3295"/>
                </a:cubicBezTo>
                <a:cubicBezTo>
                  <a:pt x="164" y="3298"/>
                  <a:pt x="161" y="3301"/>
                  <a:pt x="158" y="3301"/>
                </a:cubicBezTo>
                <a:cubicBezTo>
                  <a:pt x="158" y="3301"/>
                  <a:pt x="158" y="3301"/>
                  <a:pt x="158" y="3301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2" name="Freeform 91"/>
          <p:cNvSpPr/>
          <p:nvPr/>
        </p:nvSpPr>
        <p:spPr bwMode="auto">
          <a:xfrm>
            <a:off x="346077" y="2373768"/>
            <a:ext cx="155575" cy="136525"/>
          </a:xfrm>
          <a:custGeom>
            <a:avLst/>
            <a:gdLst>
              <a:gd name="T0" fmla="*/ 77 w 153"/>
              <a:gd name="T1" fmla="*/ 0 h 134"/>
              <a:gd name="T2" fmla="*/ 20 w 153"/>
              <a:gd name="T3" fmla="*/ 31 h 134"/>
              <a:gd name="T4" fmla="*/ 41 w 153"/>
              <a:gd name="T5" fmla="*/ 124 h 134"/>
              <a:gd name="T6" fmla="*/ 77 w 153"/>
              <a:gd name="T7" fmla="*/ 134 h 134"/>
              <a:gd name="T8" fmla="*/ 133 w 153"/>
              <a:gd name="T9" fmla="*/ 103 h 134"/>
              <a:gd name="T10" fmla="*/ 112 w 153"/>
              <a:gd name="T11" fmla="*/ 10 h 134"/>
              <a:gd name="T12" fmla="*/ 77 w 153"/>
              <a:gd name="T1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34">
                <a:moveTo>
                  <a:pt x="77" y="0"/>
                </a:moveTo>
                <a:cubicBezTo>
                  <a:pt x="54" y="0"/>
                  <a:pt x="33" y="11"/>
                  <a:pt x="20" y="31"/>
                </a:cubicBezTo>
                <a:cubicBezTo>
                  <a:pt x="0" y="63"/>
                  <a:pt x="10" y="104"/>
                  <a:pt x="41" y="124"/>
                </a:cubicBezTo>
                <a:cubicBezTo>
                  <a:pt x="52" y="131"/>
                  <a:pt x="64" y="134"/>
                  <a:pt x="77" y="134"/>
                </a:cubicBezTo>
                <a:cubicBezTo>
                  <a:pt x="99" y="134"/>
                  <a:pt x="121" y="123"/>
                  <a:pt x="133" y="103"/>
                </a:cubicBezTo>
                <a:cubicBezTo>
                  <a:pt x="153" y="71"/>
                  <a:pt x="144" y="30"/>
                  <a:pt x="112" y="10"/>
                </a:cubicBezTo>
                <a:cubicBezTo>
                  <a:pt x="101" y="3"/>
                  <a:pt x="89" y="0"/>
                  <a:pt x="77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6" name="Freeform 95"/>
          <p:cNvSpPr/>
          <p:nvPr/>
        </p:nvSpPr>
        <p:spPr bwMode="auto">
          <a:xfrm>
            <a:off x="1108077" y="918030"/>
            <a:ext cx="241300" cy="212725"/>
          </a:xfrm>
          <a:custGeom>
            <a:avLst/>
            <a:gdLst>
              <a:gd name="T0" fmla="*/ 119 w 238"/>
              <a:gd name="T1" fmla="*/ 0 h 210"/>
              <a:gd name="T2" fmla="*/ 30 w 238"/>
              <a:gd name="T3" fmla="*/ 49 h 210"/>
              <a:gd name="T4" fmla="*/ 63 w 238"/>
              <a:gd name="T5" fmla="*/ 194 h 210"/>
              <a:gd name="T6" fmla="*/ 119 w 238"/>
              <a:gd name="T7" fmla="*/ 210 h 210"/>
              <a:gd name="T8" fmla="*/ 208 w 238"/>
              <a:gd name="T9" fmla="*/ 161 h 210"/>
              <a:gd name="T10" fmla="*/ 175 w 238"/>
              <a:gd name="T11" fmla="*/ 16 h 210"/>
              <a:gd name="T12" fmla="*/ 119 w 238"/>
              <a:gd name="T1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210">
                <a:moveTo>
                  <a:pt x="119" y="0"/>
                </a:moveTo>
                <a:cubicBezTo>
                  <a:pt x="84" y="0"/>
                  <a:pt x="50" y="17"/>
                  <a:pt x="30" y="49"/>
                </a:cubicBezTo>
                <a:cubicBezTo>
                  <a:pt x="0" y="98"/>
                  <a:pt x="14" y="163"/>
                  <a:pt x="63" y="194"/>
                </a:cubicBezTo>
                <a:cubicBezTo>
                  <a:pt x="81" y="204"/>
                  <a:pt x="100" y="210"/>
                  <a:pt x="119" y="210"/>
                </a:cubicBezTo>
                <a:cubicBezTo>
                  <a:pt x="154" y="210"/>
                  <a:pt x="188" y="192"/>
                  <a:pt x="208" y="161"/>
                </a:cubicBezTo>
                <a:cubicBezTo>
                  <a:pt x="238" y="112"/>
                  <a:pt x="224" y="47"/>
                  <a:pt x="175" y="16"/>
                </a:cubicBezTo>
                <a:cubicBezTo>
                  <a:pt x="157" y="5"/>
                  <a:pt x="138" y="0"/>
                  <a:pt x="119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7" name="Freeform 96"/>
          <p:cNvSpPr/>
          <p:nvPr/>
        </p:nvSpPr>
        <p:spPr bwMode="auto">
          <a:xfrm>
            <a:off x="1289052" y="4281943"/>
            <a:ext cx="173038" cy="152400"/>
          </a:xfrm>
          <a:custGeom>
            <a:avLst/>
            <a:gdLst>
              <a:gd name="T0" fmla="*/ 85 w 170"/>
              <a:gd name="T1" fmla="*/ 0 h 150"/>
              <a:gd name="T2" fmla="*/ 22 w 170"/>
              <a:gd name="T3" fmla="*/ 35 h 150"/>
              <a:gd name="T4" fmla="*/ 45 w 170"/>
              <a:gd name="T5" fmla="*/ 138 h 150"/>
              <a:gd name="T6" fmla="*/ 85 w 170"/>
              <a:gd name="T7" fmla="*/ 150 h 150"/>
              <a:gd name="T8" fmla="*/ 149 w 170"/>
              <a:gd name="T9" fmla="*/ 115 h 150"/>
              <a:gd name="T10" fmla="*/ 125 w 170"/>
              <a:gd name="T11" fmla="*/ 11 h 150"/>
              <a:gd name="T12" fmla="*/ 85 w 170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50">
                <a:moveTo>
                  <a:pt x="85" y="0"/>
                </a:moveTo>
                <a:cubicBezTo>
                  <a:pt x="60" y="0"/>
                  <a:pt x="36" y="12"/>
                  <a:pt x="22" y="35"/>
                </a:cubicBezTo>
                <a:cubicBezTo>
                  <a:pt x="0" y="70"/>
                  <a:pt x="10" y="116"/>
                  <a:pt x="45" y="138"/>
                </a:cubicBezTo>
                <a:cubicBezTo>
                  <a:pt x="58" y="146"/>
                  <a:pt x="72" y="150"/>
                  <a:pt x="85" y="150"/>
                </a:cubicBezTo>
                <a:cubicBezTo>
                  <a:pt x="110" y="150"/>
                  <a:pt x="134" y="137"/>
                  <a:pt x="149" y="115"/>
                </a:cubicBezTo>
                <a:cubicBezTo>
                  <a:pt x="170" y="80"/>
                  <a:pt x="160" y="33"/>
                  <a:pt x="125" y="11"/>
                </a:cubicBezTo>
                <a:cubicBezTo>
                  <a:pt x="113" y="4"/>
                  <a:pt x="99" y="0"/>
                  <a:pt x="8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8" name="Freeform 97"/>
          <p:cNvSpPr/>
          <p:nvPr/>
        </p:nvSpPr>
        <p:spPr bwMode="auto">
          <a:xfrm>
            <a:off x="1722440" y="2775405"/>
            <a:ext cx="106363" cy="92075"/>
          </a:xfrm>
          <a:custGeom>
            <a:avLst/>
            <a:gdLst>
              <a:gd name="T0" fmla="*/ 53 w 105"/>
              <a:gd name="T1" fmla="*/ 0 h 91"/>
              <a:gd name="T2" fmla="*/ 14 w 105"/>
              <a:gd name="T3" fmla="*/ 21 h 91"/>
              <a:gd name="T4" fmla="*/ 28 w 105"/>
              <a:gd name="T5" fmla="*/ 84 h 91"/>
              <a:gd name="T6" fmla="*/ 52 w 105"/>
              <a:gd name="T7" fmla="*/ 91 h 91"/>
              <a:gd name="T8" fmla="*/ 91 w 105"/>
              <a:gd name="T9" fmla="*/ 70 h 91"/>
              <a:gd name="T10" fmla="*/ 77 w 105"/>
              <a:gd name="T11" fmla="*/ 7 h 91"/>
              <a:gd name="T12" fmla="*/ 53 w 105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91">
                <a:moveTo>
                  <a:pt x="53" y="0"/>
                </a:moveTo>
                <a:cubicBezTo>
                  <a:pt x="37" y="0"/>
                  <a:pt x="23" y="7"/>
                  <a:pt x="14" y="21"/>
                </a:cubicBezTo>
                <a:cubicBezTo>
                  <a:pt x="0" y="43"/>
                  <a:pt x="7" y="71"/>
                  <a:pt x="28" y="84"/>
                </a:cubicBezTo>
                <a:cubicBezTo>
                  <a:pt x="36" y="89"/>
                  <a:pt x="44" y="91"/>
                  <a:pt x="52" y="91"/>
                </a:cubicBezTo>
                <a:cubicBezTo>
                  <a:pt x="68" y="91"/>
                  <a:pt x="82" y="84"/>
                  <a:pt x="91" y="70"/>
                </a:cubicBezTo>
                <a:cubicBezTo>
                  <a:pt x="105" y="48"/>
                  <a:pt x="98" y="20"/>
                  <a:pt x="77" y="7"/>
                </a:cubicBezTo>
                <a:cubicBezTo>
                  <a:pt x="69" y="2"/>
                  <a:pt x="61" y="0"/>
                  <a:pt x="53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9" name="Freeform 98"/>
          <p:cNvSpPr/>
          <p:nvPr/>
        </p:nvSpPr>
        <p:spPr bwMode="auto">
          <a:xfrm>
            <a:off x="3425827" y="2431712"/>
            <a:ext cx="153988" cy="134938"/>
          </a:xfrm>
          <a:custGeom>
            <a:avLst/>
            <a:gdLst>
              <a:gd name="T0" fmla="*/ 75 w 151"/>
              <a:gd name="T1" fmla="*/ 0 h 133"/>
              <a:gd name="T2" fmla="*/ 19 w 151"/>
              <a:gd name="T3" fmla="*/ 31 h 133"/>
              <a:gd name="T4" fmla="*/ 40 w 151"/>
              <a:gd name="T5" fmla="*/ 122 h 133"/>
              <a:gd name="T6" fmla="*/ 75 w 151"/>
              <a:gd name="T7" fmla="*/ 133 h 133"/>
              <a:gd name="T8" fmla="*/ 131 w 151"/>
              <a:gd name="T9" fmla="*/ 102 h 133"/>
              <a:gd name="T10" fmla="*/ 111 w 151"/>
              <a:gd name="T11" fmla="*/ 10 h 133"/>
              <a:gd name="T12" fmla="*/ 75 w 151"/>
              <a:gd name="T13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133">
                <a:moveTo>
                  <a:pt x="75" y="0"/>
                </a:moveTo>
                <a:cubicBezTo>
                  <a:pt x="53" y="0"/>
                  <a:pt x="32" y="11"/>
                  <a:pt x="19" y="31"/>
                </a:cubicBezTo>
                <a:cubicBezTo>
                  <a:pt x="0" y="62"/>
                  <a:pt x="9" y="103"/>
                  <a:pt x="40" y="122"/>
                </a:cubicBezTo>
                <a:cubicBezTo>
                  <a:pt x="51" y="129"/>
                  <a:pt x="63" y="133"/>
                  <a:pt x="75" y="133"/>
                </a:cubicBezTo>
                <a:cubicBezTo>
                  <a:pt x="97" y="133"/>
                  <a:pt x="119" y="122"/>
                  <a:pt x="131" y="102"/>
                </a:cubicBezTo>
                <a:cubicBezTo>
                  <a:pt x="151" y="71"/>
                  <a:pt x="142" y="30"/>
                  <a:pt x="111" y="10"/>
                </a:cubicBezTo>
                <a:cubicBezTo>
                  <a:pt x="100" y="3"/>
                  <a:pt x="87" y="0"/>
                  <a:pt x="7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Freeform 99"/>
          <p:cNvSpPr/>
          <p:nvPr/>
        </p:nvSpPr>
        <p:spPr bwMode="auto">
          <a:xfrm>
            <a:off x="3536952" y="1470480"/>
            <a:ext cx="93663" cy="80963"/>
          </a:xfrm>
          <a:custGeom>
            <a:avLst/>
            <a:gdLst>
              <a:gd name="T0" fmla="*/ 46 w 93"/>
              <a:gd name="T1" fmla="*/ 0 h 81"/>
              <a:gd name="T2" fmla="*/ 12 w 93"/>
              <a:gd name="T3" fmla="*/ 19 h 81"/>
              <a:gd name="T4" fmla="*/ 25 w 93"/>
              <a:gd name="T5" fmla="*/ 75 h 81"/>
              <a:gd name="T6" fmla="*/ 46 w 93"/>
              <a:gd name="T7" fmla="*/ 81 h 81"/>
              <a:gd name="T8" fmla="*/ 81 w 93"/>
              <a:gd name="T9" fmla="*/ 62 h 81"/>
              <a:gd name="T10" fmla="*/ 68 w 93"/>
              <a:gd name="T11" fmla="*/ 6 h 81"/>
              <a:gd name="T12" fmla="*/ 46 w 93"/>
              <a:gd name="T13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" h="81">
                <a:moveTo>
                  <a:pt x="46" y="0"/>
                </a:moveTo>
                <a:cubicBezTo>
                  <a:pt x="33" y="0"/>
                  <a:pt x="20" y="7"/>
                  <a:pt x="12" y="19"/>
                </a:cubicBezTo>
                <a:cubicBezTo>
                  <a:pt x="0" y="38"/>
                  <a:pt x="6" y="63"/>
                  <a:pt x="25" y="75"/>
                </a:cubicBezTo>
                <a:cubicBezTo>
                  <a:pt x="31" y="79"/>
                  <a:pt x="39" y="81"/>
                  <a:pt x="46" y="81"/>
                </a:cubicBezTo>
                <a:cubicBezTo>
                  <a:pt x="60" y="81"/>
                  <a:pt x="73" y="74"/>
                  <a:pt x="81" y="62"/>
                </a:cubicBezTo>
                <a:cubicBezTo>
                  <a:pt x="93" y="43"/>
                  <a:pt x="87" y="18"/>
                  <a:pt x="68" y="6"/>
                </a:cubicBezTo>
                <a:cubicBezTo>
                  <a:pt x="61" y="2"/>
                  <a:pt x="54" y="0"/>
                  <a:pt x="4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1" name="Freeform 100"/>
          <p:cNvSpPr/>
          <p:nvPr/>
        </p:nvSpPr>
        <p:spPr bwMode="auto">
          <a:xfrm>
            <a:off x="3059115" y="184605"/>
            <a:ext cx="211138" cy="184150"/>
          </a:xfrm>
          <a:custGeom>
            <a:avLst/>
            <a:gdLst>
              <a:gd name="T0" fmla="*/ 104 w 208"/>
              <a:gd name="T1" fmla="*/ 0 h 182"/>
              <a:gd name="T2" fmla="*/ 27 w 208"/>
              <a:gd name="T3" fmla="*/ 42 h 182"/>
              <a:gd name="T4" fmla="*/ 56 w 208"/>
              <a:gd name="T5" fmla="*/ 168 h 182"/>
              <a:gd name="T6" fmla="*/ 104 w 208"/>
              <a:gd name="T7" fmla="*/ 182 h 182"/>
              <a:gd name="T8" fmla="*/ 182 w 208"/>
              <a:gd name="T9" fmla="*/ 139 h 182"/>
              <a:gd name="T10" fmla="*/ 153 w 208"/>
              <a:gd name="T11" fmla="*/ 14 h 182"/>
              <a:gd name="T12" fmla="*/ 104 w 208"/>
              <a:gd name="T13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182">
                <a:moveTo>
                  <a:pt x="104" y="0"/>
                </a:moveTo>
                <a:cubicBezTo>
                  <a:pt x="74" y="0"/>
                  <a:pt x="44" y="15"/>
                  <a:pt x="27" y="42"/>
                </a:cubicBezTo>
                <a:cubicBezTo>
                  <a:pt x="0" y="85"/>
                  <a:pt x="13" y="141"/>
                  <a:pt x="56" y="168"/>
                </a:cubicBezTo>
                <a:cubicBezTo>
                  <a:pt x="71" y="178"/>
                  <a:pt x="88" y="182"/>
                  <a:pt x="104" y="182"/>
                </a:cubicBezTo>
                <a:cubicBezTo>
                  <a:pt x="135" y="182"/>
                  <a:pt x="164" y="167"/>
                  <a:pt x="182" y="139"/>
                </a:cubicBezTo>
                <a:cubicBezTo>
                  <a:pt x="208" y="97"/>
                  <a:pt x="196" y="40"/>
                  <a:pt x="153" y="14"/>
                </a:cubicBezTo>
                <a:cubicBezTo>
                  <a:pt x="138" y="4"/>
                  <a:pt x="121" y="0"/>
                  <a:pt x="10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2" name="Freeform 101"/>
          <p:cNvSpPr/>
          <p:nvPr/>
        </p:nvSpPr>
        <p:spPr bwMode="auto">
          <a:xfrm>
            <a:off x="2598740" y="13155"/>
            <a:ext cx="111125" cy="98425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2 h 96"/>
              <a:gd name="T4" fmla="*/ 29 w 109"/>
              <a:gd name="T5" fmla="*/ 88 h 96"/>
              <a:gd name="T6" fmla="*/ 55 w 109"/>
              <a:gd name="T7" fmla="*/ 96 h 96"/>
              <a:gd name="T8" fmla="*/ 95 w 109"/>
              <a:gd name="T9" fmla="*/ 73 h 96"/>
              <a:gd name="T10" fmla="*/ 80 w 109"/>
              <a:gd name="T11" fmla="*/ 7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2"/>
                </a:cubicBezTo>
                <a:cubicBezTo>
                  <a:pt x="0" y="45"/>
                  <a:pt x="7" y="74"/>
                  <a:pt x="29" y="88"/>
                </a:cubicBezTo>
                <a:cubicBezTo>
                  <a:pt x="37" y="93"/>
                  <a:pt x="46" y="96"/>
                  <a:pt x="55" y="96"/>
                </a:cubicBezTo>
                <a:cubicBezTo>
                  <a:pt x="71" y="96"/>
                  <a:pt x="86" y="88"/>
                  <a:pt x="95" y="73"/>
                </a:cubicBezTo>
                <a:cubicBezTo>
                  <a:pt x="109" y="51"/>
                  <a:pt x="103" y="21"/>
                  <a:pt x="80" y="7"/>
                </a:cubicBezTo>
                <a:cubicBezTo>
                  <a:pt x="72" y="2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5" name="Freeform 104"/>
          <p:cNvSpPr/>
          <p:nvPr/>
        </p:nvSpPr>
        <p:spPr bwMode="auto">
          <a:xfrm>
            <a:off x="4231448" y="-70319"/>
            <a:ext cx="227084" cy="198698"/>
          </a:xfrm>
          <a:custGeom>
            <a:avLst/>
            <a:gdLst>
              <a:gd name="T0" fmla="*/ 125 w 250"/>
              <a:gd name="T1" fmla="*/ 0 h 219"/>
              <a:gd name="T2" fmla="*/ 33 w 250"/>
              <a:gd name="T3" fmla="*/ 51 h 219"/>
              <a:gd name="T4" fmla="*/ 67 w 250"/>
              <a:gd name="T5" fmla="*/ 202 h 219"/>
              <a:gd name="T6" fmla="*/ 125 w 250"/>
              <a:gd name="T7" fmla="*/ 219 h 219"/>
              <a:gd name="T8" fmla="*/ 218 w 250"/>
              <a:gd name="T9" fmla="*/ 167 h 219"/>
              <a:gd name="T10" fmla="*/ 184 w 250"/>
              <a:gd name="T11" fmla="*/ 16 h 219"/>
              <a:gd name="T12" fmla="*/ 125 w 250"/>
              <a:gd name="T1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" h="219">
                <a:moveTo>
                  <a:pt x="125" y="0"/>
                </a:moveTo>
                <a:cubicBezTo>
                  <a:pt x="89" y="0"/>
                  <a:pt x="53" y="18"/>
                  <a:pt x="33" y="51"/>
                </a:cubicBezTo>
                <a:cubicBezTo>
                  <a:pt x="0" y="102"/>
                  <a:pt x="16" y="170"/>
                  <a:pt x="67" y="202"/>
                </a:cubicBezTo>
                <a:cubicBezTo>
                  <a:pt x="85" y="213"/>
                  <a:pt x="105" y="219"/>
                  <a:pt x="125" y="219"/>
                </a:cubicBezTo>
                <a:cubicBezTo>
                  <a:pt x="162" y="219"/>
                  <a:pt x="197" y="201"/>
                  <a:pt x="218" y="167"/>
                </a:cubicBezTo>
                <a:cubicBezTo>
                  <a:pt x="250" y="116"/>
                  <a:pt x="235" y="49"/>
                  <a:pt x="184" y="16"/>
                </a:cubicBezTo>
                <a:cubicBezTo>
                  <a:pt x="165" y="5"/>
                  <a:pt x="145" y="0"/>
                  <a:pt x="12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6" name="Freeform 105"/>
          <p:cNvSpPr/>
          <p:nvPr/>
        </p:nvSpPr>
        <p:spPr bwMode="auto">
          <a:xfrm>
            <a:off x="5367340" y="113168"/>
            <a:ext cx="147638" cy="128588"/>
          </a:xfrm>
          <a:custGeom>
            <a:avLst/>
            <a:gdLst>
              <a:gd name="T0" fmla="*/ 72 w 145"/>
              <a:gd name="T1" fmla="*/ 0 h 126"/>
              <a:gd name="T2" fmla="*/ 19 w 145"/>
              <a:gd name="T3" fmla="*/ 29 h 126"/>
              <a:gd name="T4" fmla="*/ 39 w 145"/>
              <a:gd name="T5" fmla="*/ 117 h 126"/>
              <a:gd name="T6" fmla="*/ 72 w 145"/>
              <a:gd name="T7" fmla="*/ 126 h 126"/>
              <a:gd name="T8" fmla="*/ 126 w 145"/>
              <a:gd name="T9" fmla="*/ 97 h 126"/>
              <a:gd name="T10" fmla="*/ 106 w 145"/>
              <a:gd name="T11" fmla="*/ 9 h 126"/>
              <a:gd name="T12" fmla="*/ 72 w 145"/>
              <a:gd name="T13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" h="126">
                <a:moveTo>
                  <a:pt x="72" y="0"/>
                </a:moveTo>
                <a:cubicBezTo>
                  <a:pt x="51" y="0"/>
                  <a:pt x="31" y="10"/>
                  <a:pt x="19" y="29"/>
                </a:cubicBezTo>
                <a:cubicBezTo>
                  <a:pt x="0" y="59"/>
                  <a:pt x="9" y="98"/>
                  <a:pt x="39" y="117"/>
                </a:cubicBezTo>
                <a:cubicBezTo>
                  <a:pt x="49" y="123"/>
                  <a:pt x="61" y="126"/>
                  <a:pt x="72" y="126"/>
                </a:cubicBezTo>
                <a:cubicBezTo>
                  <a:pt x="93" y="126"/>
                  <a:pt x="114" y="116"/>
                  <a:pt x="126" y="97"/>
                </a:cubicBezTo>
                <a:cubicBezTo>
                  <a:pt x="145" y="67"/>
                  <a:pt x="136" y="28"/>
                  <a:pt x="106" y="9"/>
                </a:cubicBezTo>
                <a:cubicBezTo>
                  <a:pt x="96" y="3"/>
                  <a:pt x="84" y="0"/>
                  <a:pt x="72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75"/>
          <p:cNvSpPr/>
          <p:nvPr/>
        </p:nvSpPr>
        <p:spPr bwMode="auto">
          <a:xfrm rot="21368463">
            <a:off x="11161387" y="1972320"/>
            <a:ext cx="1606550" cy="1609725"/>
          </a:xfrm>
          <a:custGeom>
            <a:avLst/>
            <a:gdLst>
              <a:gd name="T0" fmla="*/ 1156 w 1576"/>
              <a:gd name="T1" fmla="*/ 203 h 1577"/>
              <a:gd name="T2" fmla="*/ 1373 w 1576"/>
              <a:gd name="T3" fmla="*/ 1156 h 1577"/>
              <a:gd name="T4" fmla="*/ 420 w 1576"/>
              <a:gd name="T5" fmla="*/ 1373 h 1577"/>
              <a:gd name="T6" fmla="*/ 203 w 1576"/>
              <a:gd name="T7" fmla="*/ 420 h 1577"/>
              <a:gd name="T8" fmla="*/ 1156 w 1576"/>
              <a:gd name="T9" fmla="*/ 203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6" h="1577">
                <a:moveTo>
                  <a:pt x="1156" y="203"/>
                </a:moveTo>
                <a:cubicBezTo>
                  <a:pt x="1479" y="406"/>
                  <a:pt x="1576" y="833"/>
                  <a:pt x="1373" y="1156"/>
                </a:cubicBezTo>
                <a:cubicBezTo>
                  <a:pt x="1170" y="1479"/>
                  <a:pt x="744" y="1577"/>
                  <a:pt x="420" y="1373"/>
                </a:cubicBezTo>
                <a:cubicBezTo>
                  <a:pt x="97" y="1170"/>
                  <a:pt x="0" y="744"/>
                  <a:pt x="203" y="420"/>
                </a:cubicBezTo>
                <a:cubicBezTo>
                  <a:pt x="406" y="97"/>
                  <a:pt x="833" y="0"/>
                  <a:pt x="1156" y="203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7" name="Freeform 179"/>
          <p:cNvSpPr/>
          <p:nvPr/>
        </p:nvSpPr>
        <p:spPr bwMode="auto">
          <a:xfrm rot="21368463">
            <a:off x="11709021" y="2507310"/>
            <a:ext cx="511175" cy="512763"/>
          </a:xfrm>
          <a:custGeom>
            <a:avLst/>
            <a:gdLst>
              <a:gd name="T0" fmla="*/ 368 w 502"/>
              <a:gd name="T1" fmla="*/ 65 h 502"/>
              <a:gd name="T2" fmla="*/ 438 w 502"/>
              <a:gd name="T3" fmla="*/ 368 h 502"/>
              <a:gd name="T4" fmla="*/ 134 w 502"/>
              <a:gd name="T5" fmla="*/ 438 h 502"/>
              <a:gd name="T6" fmla="*/ 65 w 502"/>
              <a:gd name="T7" fmla="*/ 134 h 502"/>
              <a:gd name="T8" fmla="*/ 368 w 502"/>
              <a:gd name="T9" fmla="*/ 6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" h="502">
                <a:moveTo>
                  <a:pt x="368" y="65"/>
                </a:moveTo>
                <a:cubicBezTo>
                  <a:pt x="471" y="129"/>
                  <a:pt x="502" y="265"/>
                  <a:pt x="438" y="368"/>
                </a:cubicBezTo>
                <a:cubicBezTo>
                  <a:pt x="373" y="471"/>
                  <a:pt x="237" y="502"/>
                  <a:pt x="134" y="438"/>
                </a:cubicBezTo>
                <a:cubicBezTo>
                  <a:pt x="31" y="373"/>
                  <a:pt x="0" y="237"/>
                  <a:pt x="65" y="134"/>
                </a:cubicBezTo>
                <a:cubicBezTo>
                  <a:pt x="129" y="31"/>
                  <a:pt x="265" y="0"/>
                  <a:pt x="368" y="6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Freeform 59"/>
          <p:cNvSpPr/>
          <p:nvPr/>
        </p:nvSpPr>
        <p:spPr bwMode="auto">
          <a:xfrm rot="21368463">
            <a:off x="9317416" y="5848184"/>
            <a:ext cx="819150" cy="1431925"/>
          </a:xfrm>
          <a:custGeom>
            <a:avLst/>
            <a:gdLst>
              <a:gd name="T0" fmla="*/ 6 w 806"/>
              <a:gd name="T1" fmla="*/ 1409 h 1409"/>
              <a:gd name="T2" fmla="*/ 4 w 806"/>
              <a:gd name="T3" fmla="*/ 1408 h 1409"/>
              <a:gd name="T4" fmla="*/ 1 w 806"/>
              <a:gd name="T5" fmla="*/ 1400 h 1409"/>
              <a:gd name="T6" fmla="*/ 794 w 806"/>
              <a:gd name="T7" fmla="*/ 4 h 1409"/>
              <a:gd name="T8" fmla="*/ 802 w 806"/>
              <a:gd name="T9" fmla="*/ 1 h 1409"/>
              <a:gd name="T10" fmla="*/ 804 w 806"/>
              <a:gd name="T11" fmla="*/ 10 h 1409"/>
              <a:gd name="T12" fmla="*/ 12 w 806"/>
              <a:gd name="T13" fmla="*/ 1406 h 1409"/>
              <a:gd name="T14" fmla="*/ 6 w 806"/>
              <a:gd name="T15" fmla="*/ 1409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1409">
                <a:moveTo>
                  <a:pt x="6" y="1409"/>
                </a:moveTo>
                <a:cubicBezTo>
                  <a:pt x="5" y="1409"/>
                  <a:pt x="4" y="1409"/>
                  <a:pt x="4" y="1408"/>
                </a:cubicBezTo>
                <a:cubicBezTo>
                  <a:pt x="1" y="1406"/>
                  <a:pt x="0" y="1403"/>
                  <a:pt x="1" y="1400"/>
                </a:cubicBezTo>
                <a:cubicBezTo>
                  <a:pt x="794" y="4"/>
                  <a:pt x="794" y="4"/>
                  <a:pt x="794" y="4"/>
                </a:cubicBezTo>
                <a:cubicBezTo>
                  <a:pt x="795" y="1"/>
                  <a:pt x="799" y="0"/>
                  <a:pt x="802" y="1"/>
                </a:cubicBezTo>
                <a:cubicBezTo>
                  <a:pt x="805" y="3"/>
                  <a:pt x="806" y="7"/>
                  <a:pt x="804" y="10"/>
                </a:cubicBezTo>
                <a:cubicBezTo>
                  <a:pt x="12" y="1406"/>
                  <a:pt x="12" y="1406"/>
                  <a:pt x="12" y="1406"/>
                </a:cubicBezTo>
                <a:cubicBezTo>
                  <a:pt x="11" y="1408"/>
                  <a:pt x="9" y="1409"/>
                  <a:pt x="6" y="140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60"/>
          <p:cNvSpPr/>
          <p:nvPr/>
        </p:nvSpPr>
        <p:spPr bwMode="auto">
          <a:xfrm rot="21368463">
            <a:off x="10127449" y="5741316"/>
            <a:ext cx="2376488" cy="1692275"/>
          </a:xfrm>
          <a:custGeom>
            <a:avLst/>
            <a:gdLst>
              <a:gd name="T0" fmla="*/ 2332 w 2339"/>
              <a:gd name="T1" fmla="*/ 1665 h 1665"/>
              <a:gd name="T2" fmla="*/ 2329 w 2339"/>
              <a:gd name="T3" fmla="*/ 1664 h 1665"/>
              <a:gd name="T4" fmla="*/ 3 w 2339"/>
              <a:gd name="T5" fmla="*/ 11 h 1665"/>
              <a:gd name="T6" fmla="*/ 2 w 2339"/>
              <a:gd name="T7" fmla="*/ 3 h 1665"/>
              <a:gd name="T8" fmla="*/ 10 w 2339"/>
              <a:gd name="T9" fmla="*/ 2 h 1665"/>
              <a:gd name="T10" fmla="*/ 2335 w 2339"/>
              <a:gd name="T11" fmla="*/ 1654 h 1665"/>
              <a:gd name="T12" fmla="*/ 2337 w 2339"/>
              <a:gd name="T13" fmla="*/ 1662 h 1665"/>
              <a:gd name="T14" fmla="*/ 2332 w 2339"/>
              <a:gd name="T15" fmla="*/ 1665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9" h="1665">
                <a:moveTo>
                  <a:pt x="2332" y="1665"/>
                </a:moveTo>
                <a:cubicBezTo>
                  <a:pt x="2331" y="1665"/>
                  <a:pt x="2330" y="1665"/>
                  <a:pt x="2329" y="1664"/>
                </a:cubicBezTo>
                <a:cubicBezTo>
                  <a:pt x="3" y="11"/>
                  <a:pt x="3" y="11"/>
                  <a:pt x="3" y="11"/>
                </a:cubicBezTo>
                <a:cubicBezTo>
                  <a:pt x="1" y="10"/>
                  <a:pt x="0" y="6"/>
                  <a:pt x="2" y="3"/>
                </a:cubicBezTo>
                <a:cubicBezTo>
                  <a:pt x="4" y="0"/>
                  <a:pt x="8" y="0"/>
                  <a:pt x="10" y="2"/>
                </a:cubicBezTo>
                <a:cubicBezTo>
                  <a:pt x="2335" y="1654"/>
                  <a:pt x="2335" y="1654"/>
                  <a:pt x="2335" y="1654"/>
                </a:cubicBezTo>
                <a:cubicBezTo>
                  <a:pt x="2338" y="1656"/>
                  <a:pt x="2339" y="1660"/>
                  <a:pt x="2337" y="1662"/>
                </a:cubicBezTo>
                <a:cubicBezTo>
                  <a:pt x="2336" y="1664"/>
                  <a:pt x="2334" y="1665"/>
                  <a:pt x="2332" y="16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63"/>
          <p:cNvSpPr/>
          <p:nvPr/>
        </p:nvSpPr>
        <p:spPr bwMode="auto">
          <a:xfrm rot="21368463">
            <a:off x="10045759" y="4996027"/>
            <a:ext cx="1962150" cy="774700"/>
          </a:xfrm>
          <a:custGeom>
            <a:avLst/>
            <a:gdLst>
              <a:gd name="T0" fmla="*/ 7 w 1932"/>
              <a:gd name="T1" fmla="*/ 763 h 763"/>
              <a:gd name="T2" fmla="*/ 1 w 1932"/>
              <a:gd name="T3" fmla="*/ 759 h 763"/>
              <a:gd name="T4" fmla="*/ 5 w 1932"/>
              <a:gd name="T5" fmla="*/ 751 h 763"/>
              <a:gd name="T6" fmla="*/ 1923 w 1932"/>
              <a:gd name="T7" fmla="*/ 1 h 763"/>
              <a:gd name="T8" fmla="*/ 1931 w 1932"/>
              <a:gd name="T9" fmla="*/ 5 h 763"/>
              <a:gd name="T10" fmla="*/ 1927 w 1932"/>
              <a:gd name="T11" fmla="*/ 13 h 763"/>
              <a:gd name="T12" fmla="*/ 9 w 1932"/>
              <a:gd name="T13" fmla="*/ 762 h 763"/>
              <a:gd name="T14" fmla="*/ 7 w 1932"/>
              <a:gd name="T1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2" h="763">
                <a:moveTo>
                  <a:pt x="7" y="763"/>
                </a:moveTo>
                <a:cubicBezTo>
                  <a:pt x="4" y="763"/>
                  <a:pt x="2" y="761"/>
                  <a:pt x="1" y="759"/>
                </a:cubicBezTo>
                <a:cubicBezTo>
                  <a:pt x="0" y="756"/>
                  <a:pt x="2" y="752"/>
                  <a:pt x="5" y="751"/>
                </a:cubicBezTo>
                <a:cubicBezTo>
                  <a:pt x="1923" y="1"/>
                  <a:pt x="1923" y="1"/>
                  <a:pt x="1923" y="1"/>
                </a:cubicBezTo>
                <a:cubicBezTo>
                  <a:pt x="1926" y="0"/>
                  <a:pt x="1930" y="2"/>
                  <a:pt x="1931" y="5"/>
                </a:cubicBezTo>
                <a:cubicBezTo>
                  <a:pt x="1932" y="8"/>
                  <a:pt x="1931" y="11"/>
                  <a:pt x="1927" y="13"/>
                </a:cubicBezTo>
                <a:cubicBezTo>
                  <a:pt x="9" y="762"/>
                  <a:pt x="9" y="762"/>
                  <a:pt x="9" y="762"/>
                </a:cubicBezTo>
                <a:cubicBezTo>
                  <a:pt x="8" y="762"/>
                  <a:pt x="8" y="763"/>
                  <a:pt x="7" y="7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64"/>
          <p:cNvSpPr/>
          <p:nvPr/>
        </p:nvSpPr>
        <p:spPr bwMode="auto">
          <a:xfrm rot="21368463">
            <a:off x="11438932" y="4749068"/>
            <a:ext cx="534988" cy="212725"/>
          </a:xfrm>
          <a:custGeom>
            <a:avLst/>
            <a:gdLst>
              <a:gd name="T0" fmla="*/ 520 w 527"/>
              <a:gd name="T1" fmla="*/ 210 h 210"/>
              <a:gd name="T2" fmla="*/ 518 w 527"/>
              <a:gd name="T3" fmla="*/ 210 h 210"/>
              <a:gd name="T4" fmla="*/ 4 w 527"/>
              <a:gd name="T5" fmla="*/ 12 h 210"/>
              <a:gd name="T6" fmla="*/ 1 w 527"/>
              <a:gd name="T7" fmla="*/ 4 h 210"/>
              <a:gd name="T8" fmla="*/ 9 w 527"/>
              <a:gd name="T9" fmla="*/ 1 h 210"/>
              <a:gd name="T10" fmla="*/ 522 w 527"/>
              <a:gd name="T11" fmla="*/ 198 h 210"/>
              <a:gd name="T12" fmla="*/ 526 w 527"/>
              <a:gd name="T13" fmla="*/ 206 h 210"/>
              <a:gd name="T14" fmla="*/ 520 w 527"/>
              <a:gd name="T15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210">
                <a:moveTo>
                  <a:pt x="520" y="210"/>
                </a:moveTo>
                <a:cubicBezTo>
                  <a:pt x="520" y="210"/>
                  <a:pt x="519" y="210"/>
                  <a:pt x="518" y="210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1" y="4"/>
                </a:cubicBezTo>
                <a:cubicBezTo>
                  <a:pt x="2" y="1"/>
                  <a:pt x="6" y="0"/>
                  <a:pt x="9" y="1"/>
                </a:cubicBezTo>
                <a:cubicBezTo>
                  <a:pt x="522" y="198"/>
                  <a:pt x="522" y="198"/>
                  <a:pt x="522" y="198"/>
                </a:cubicBezTo>
                <a:cubicBezTo>
                  <a:pt x="526" y="200"/>
                  <a:pt x="527" y="203"/>
                  <a:pt x="526" y="206"/>
                </a:cubicBezTo>
                <a:cubicBezTo>
                  <a:pt x="525" y="209"/>
                  <a:pt x="523" y="210"/>
                  <a:pt x="520" y="21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65"/>
          <p:cNvSpPr/>
          <p:nvPr/>
        </p:nvSpPr>
        <p:spPr bwMode="auto">
          <a:xfrm rot="21368463">
            <a:off x="12008990" y="4916144"/>
            <a:ext cx="420688" cy="1263650"/>
          </a:xfrm>
          <a:custGeom>
            <a:avLst/>
            <a:gdLst>
              <a:gd name="T0" fmla="*/ 408 w 415"/>
              <a:gd name="T1" fmla="*/ 1243 h 1243"/>
              <a:gd name="T2" fmla="*/ 402 w 415"/>
              <a:gd name="T3" fmla="*/ 1239 h 1243"/>
              <a:gd name="T4" fmla="*/ 1 w 415"/>
              <a:gd name="T5" fmla="*/ 9 h 1243"/>
              <a:gd name="T6" fmla="*/ 4 w 415"/>
              <a:gd name="T7" fmla="*/ 1 h 1243"/>
              <a:gd name="T8" fmla="*/ 12 w 415"/>
              <a:gd name="T9" fmla="*/ 5 h 1243"/>
              <a:gd name="T10" fmla="*/ 413 w 415"/>
              <a:gd name="T11" fmla="*/ 1235 h 1243"/>
              <a:gd name="T12" fmla="*/ 410 w 415"/>
              <a:gd name="T13" fmla="*/ 1243 h 1243"/>
              <a:gd name="T14" fmla="*/ 408 w 415"/>
              <a:gd name="T15" fmla="*/ 1243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1243">
                <a:moveTo>
                  <a:pt x="408" y="1243"/>
                </a:moveTo>
                <a:cubicBezTo>
                  <a:pt x="405" y="1243"/>
                  <a:pt x="403" y="1241"/>
                  <a:pt x="402" y="1239"/>
                </a:cubicBezTo>
                <a:cubicBezTo>
                  <a:pt x="1" y="9"/>
                  <a:pt x="1" y="9"/>
                  <a:pt x="1" y="9"/>
                </a:cubicBezTo>
                <a:cubicBezTo>
                  <a:pt x="0" y="6"/>
                  <a:pt x="1" y="2"/>
                  <a:pt x="4" y="1"/>
                </a:cubicBezTo>
                <a:cubicBezTo>
                  <a:pt x="8" y="0"/>
                  <a:pt x="11" y="2"/>
                  <a:pt x="12" y="5"/>
                </a:cubicBezTo>
                <a:cubicBezTo>
                  <a:pt x="413" y="1235"/>
                  <a:pt x="413" y="1235"/>
                  <a:pt x="413" y="1235"/>
                </a:cubicBezTo>
                <a:cubicBezTo>
                  <a:pt x="415" y="1238"/>
                  <a:pt x="413" y="1242"/>
                  <a:pt x="410" y="1243"/>
                </a:cubicBezTo>
                <a:cubicBezTo>
                  <a:pt x="409" y="1243"/>
                  <a:pt x="408" y="1243"/>
                  <a:pt x="408" y="124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Freeform 66"/>
          <p:cNvSpPr/>
          <p:nvPr/>
        </p:nvSpPr>
        <p:spPr bwMode="auto">
          <a:xfrm rot="21368463">
            <a:off x="10087391" y="5742880"/>
            <a:ext cx="2370138" cy="501650"/>
          </a:xfrm>
          <a:custGeom>
            <a:avLst/>
            <a:gdLst>
              <a:gd name="T0" fmla="*/ 2327 w 2333"/>
              <a:gd name="T1" fmla="*/ 493 h 493"/>
              <a:gd name="T2" fmla="*/ 2326 w 2333"/>
              <a:gd name="T3" fmla="*/ 493 h 493"/>
              <a:gd name="T4" fmla="*/ 6 w 2333"/>
              <a:gd name="T5" fmla="*/ 12 h 493"/>
              <a:gd name="T6" fmla="*/ 1 w 2333"/>
              <a:gd name="T7" fmla="*/ 5 h 493"/>
              <a:gd name="T8" fmla="*/ 8 w 2333"/>
              <a:gd name="T9" fmla="*/ 1 h 493"/>
              <a:gd name="T10" fmla="*/ 2328 w 2333"/>
              <a:gd name="T11" fmla="*/ 481 h 493"/>
              <a:gd name="T12" fmla="*/ 2333 w 2333"/>
              <a:gd name="T13" fmla="*/ 488 h 493"/>
              <a:gd name="T14" fmla="*/ 2327 w 2333"/>
              <a:gd name="T15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493">
                <a:moveTo>
                  <a:pt x="2327" y="493"/>
                </a:moveTo>
                <a:cubicBezTo>
                  <a:pt x="2326" y="493"/>
                  <a:pt x="2326" y="493"/>
                  <a:pt x="2326" y="493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1" y="5"/>
                </a:cubicBezTo>
                <a:cubicBezTo>
                  <a:pt x="2" y="2"/>
                  <a:pt x="5" y="0"/>
                  <a:pt x="8" y="1"/>
                </a:cubicBezTo>
                <a:cubicBezTo>
                  <a:pt x="2328" y="481"/>
                  <a:pt x="2328" y="481"/>
                  <a:pt x="2328" y="481"/>
                </a:cubicBezTo>
                <a:cubicBezTo>
                  <a:pt x="2331" y="482"/>
                  <a:pt x="2333" y="485"/>
                  <a:pt x="2333" y="488"/>
                </a:cubicBezTo>
                <a:cubicBezTo>
                  <a:pt x="2332" y="491"/>
                  <a:pt x="2330" y="493"/>
                  <a:pt x="2327" y="49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67"/>
          <p:cNvSpPr/>
          <p:nvPr/>
        </p:nvSpPr>
        <p:spPr bwMode="auto">
          <a:xfrm rot="21368463">
            <a:off x="10133566" y="5802238"/>
            <a:ext cx="561975" cy="1812925"/>
          </a:xfrm>
          <a:custGeom>
            <a:avLst/>
            <a:gdLst>
              <a:gd name="T0" fmla="*/ 546 w 553"/>
              <a:gd name="T1" fmla="*/ 1783 h 1783"/>
              <a:gd name="T2" fmla="*/ 541 w 553"/>
              <a:gd name="T3" fmla="*/ 1779 h 1783"/>
              <a:gd name="T4" fmla="*/ 1 w 553"/>
              <a:gd name="T5" fmla="*/ 8 h 1783"/>
              <a:gd name="T6" fmla="*/ 5 w 553"/>
              <a:gd name="T7" fmla="*/ 1 h 1783"/>
              <a:gd name="T8" fmla="*/ 13 w 553"/>
              <a:gd name="T9" fmla="*/ 5 h 1783"/>
              <a:gd name="T10" fmla="*/ 552 w 553"/>
              <a:gd name="T11" fmla="*/ 1775 h 1783"/>
              <a:gd name="T12" fmla="*/ 548 w 553"/>
              <a:gd name="T13" fmla="*/ 1783 h 1783"/>
              <a:gd name="T14" fmla="*/ 546 w 553"/>
              <a:gd name="T15" fmla="*/ 1783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3" h="1783">
                <a:moveTo>
                  <a:pt x="546" y="1783"/>
                </a:moveTo>
                <a:cubicBezTo>
                  <a:pt x="544" y="1783"/>
                  <a:pt x="541" y="1782"/>
                  <a:pt x="541" y="1779"/>
                </a:cubicBezTo>
                <a:cubicBezTo>
                  <a:pt x="1" y="8"/>
                  <a:pt x="1" y="8"/>
                  <a:pt x="1" y="8"/>
                </a:cubicBezTo>
                <a:cubicBezTo>
                  <a:pt x="0" y="5"/>
                  <a:pt x="2" y="2"/>
                  <a:pt x="5" y="1"/>
                </a:cubicBezTo>
                <a:cubicBezTo>
                  <a:pt x="8" y="0"/>
                  <a:pt x="12" y="2"/>
                  <a:pt x="13" y="5"/>
                </a:cubicBezTo>
                <a:cubicBezTo>
                  <a:pt x="552" y="1775"/>
                  <a:pt x="552" y="1775"/>
                  <a:pt x="552" y="1775"/>
                </a:cubicBezTo>
                <a:cubicBezTo>
                  <a:pt x="553" y="1779"/>
                  <a:pt x="551" y="1782"/>
                  <a:pt x="548" y="1783"/>
                </a:cubicBezTo>
                <a:cubicBezTo>
                  <a:pt x="547" y="1783"/>
                  <a:pt x="547" y="1783"/>
                  <a:pt x="546" y="178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Freeform 68"/>
          <p:cNvSpPr/>
          <p:nvPr/>
        </p:nvSpPr>
        <p:spPr bwMode="auto">
          <a:xfrm rot="21368463">
            <a:off x="10039620" y="4813803"/>
            <a:ext cx="1439863" cy="974725"/>
          </a:xfrm>
          <a:custGeom>
            <a:avLst/>
            <a:gdLst>
              <a:gd name="T0" fmla="*/ 7 w 1418"/>
              <a:gd name="T1" fmla="*/ 960 h 960"/>
              <a:gd name="T2" fmla="*/ 2 w 1418"/>
              <a:gd name="T3" fmla="*/ 957 h 960"/>
              <a:gd name="T4" fmla="*/ 3 w 1418"/>
              <a:gd name="T5" fmla="*/ 949 h 960"/>
              <a:gd name="T6" fmla="*/ 1408 w 1418"/>
              <a:gd name="T7" fmla="*/ 1 h 960"/>
              <a:gd name="T8" fmla="*/ 1416 w 1418"/>
              <a:gd name="T9" fmla="*/ 3 h 960"/>
              <a:gd name="T10" fmla="*/ 1415 w 1418"/>
              <a:gd name="T11" fmla="*/ 11 h 960"/>
              <a:gd name="T12" fmla="*/ 10 w 1418"/>
              <a:gd name="T13" fmla="*/ 959 h 960"/>
              <a:gd name="T14" fmla="*/ 7 w 1418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8" h="960">
                <a:moveTo>
                  <a:pt x="7" y="960"/>
                </a:moveTo>
                <a:cubicBezTo>
                  <a:pt x="5" y="960"/>
                  <a:pt x="3" y="959"/>
                  <a:pt x="2" y="957"/>
                </a:cubicBezTo>
                <a:cubicBezTo>
                  <a:pt x="0" y="954"/>
                  <a:pt x="1" y="950"/>
                  <a:pt x="3" y="949"/>
                </a:cubicBezTo>
                <a:cubicBezTo>
                  <a:pt x="1408" y="1"/>
                  <a:pt x="1408" y="1"/>
                  <a:pt x="1408" y="1"/>
                </a:cubicBezTo>
                <a:cubicBezTo>
                  <a:pt x="1411" y="0"/>
                  <a:pt x="1415" y="0"/>
                  <a:pt x="1416" y="3"/>
                </a:cubicBezTo>
                <a:cubicBezTo>
                  <a:pt x="1418" y="6"/>
                  <a:pt x="1418" y="9"/>
                  <a:pt x="1415" y="11"/>
                </a:cubicBezTo>
                <a:cubicBezTo>
                  <a:pt x="10" y="959"/>
                  <a:pt x="10" y="959"/>
                  <a:pt x="10" y="959"/>
                </a:cubicBezTo>
                <a:cubicBezTo>
                  <a:pt x="9" y="959"/>
                  <a:pt x="8" y="960"/>
                  <a:pt x="7" y="96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69"/>
          <p:cNvSpPr/>
          <p:nvPr/>
        </p:nvSpPr>
        <p:spPr bwMode="auto">
          <a:xfrm rot="21368463">
            <a:off x="11365572" y="2771501"/>
            <a:ext cx="688975" cy="1987550"/>
          </a:xfrm>
          <a:custGeom>
            <a:avLst/>
            <a:gdLst>
              <a:gd name="T0" fmla="*/ 6 w 678"/>
              <a:gd name="T1" fmla="*/ 1955 h 1955"/>
              <a:gd name="T2" fmla="*/ 5 w 678"/>
              <a:gd name="T3" fmla="*/ 1955 h 1955"/>
              <a:gd name="T4" fmla="*/ 1 w 678"/>
              <a:gd name="T5" fmla="*/ 1947 h 1955"/>
              <a:gd name="T6" fmla="*/ 665 w 678"/>
              <a:gd name="T7" fmla="*/ 5 h 1955"/>
              <a:gd name="T8" fmla="*/ 673 w 678"/>
              <a:gd name="T9" fmla="*/ 1 h 1955"/>
              <a:gd name="T10" fmla="*/ 677 w 678"/>
              <a:gd name="T11" fmla="*/ 9 h 1955"/>
              <a:gd name="T12" fmla="*/ 12 w 678"/>
              <a:gd name="T13" fmla="*/ 1951 h 1955"/>
              <a:gd name="T14" fmla="*/ 6 w 678"/>
              <a:gd name="T15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8" h="1955">
                <a:moveTo>
                  <a:pt x="6" y="1955"/>
                </a:moveTo>
                <a:cubicBezTo>
                  <a:pt x="6" y="1955"/>
                  <a:pt x="5" y="1955"/>
                  <a:pt x="5" y="1955"/>
                </a:cubicBezTo>
                <a:cubicBezTo>
                  <a:pt x="1" y="1954"/>
                  <a:pt x="0" y="1951"/>
                  <a:pt x="1" y="1947"/>
                </a:cubicBezTo>
                <a:cubicBezTo>
                  <a:pt x="665" y="5"/>
                  <a:pt x="665" y="5"/>
                  <a:pt x="665" y="5"/>
                </a:cubicBezTo>
                <a:cubicBezTo>
                  <a:pt x="666" y="2"/>
                  <a:pt x="670" y="0"/>
                  <a:pt x="673" y="1"/>
                </a:cubicBezTo>
                <a:cubicBezTo>
                  <a:pt x="676" y="2"/>
                  <a:pt x="678" y="6"/>
                  <a:pt x="677" y="9"/>
                </a:cubicBezTo>
                <a:cubicBezTo>
                  <a:pt x="12" y="1951"/>
                  <a:pt x="12" y="1951"/>
                  <a:pt x="12" y="1951"/>
                </a:cubicBezTo>
                <a:cubicBezTo>
                  <a:pt x="11" y="1954"/>
                  <a:pt x="9" y="1955"/>
                  <a:pt x="6" y="19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70"/>
          <p:cNvSpPr/>
          <p:nvPr/>
        </p:nvSpPr>
        <p:spPr bwMode="auto">
          <a:xfrm rot="21368463">
            <a:off x="12037221" y="2714647"/>
            <a:ext cx="1030288" cy="1954213"/>
          </a:xfrm>
          <a:custGeom>
            <a:avLst/>
            <a:gdLst>
              <a:gd name="T0" fmla="*/ 1008 w 1015"/>
              <a:gd name="T1" fmla="*/ 1923 h 1923"/>
              <a:gd name="T2" fmla="*/ 1003 w 1015"/>
              <a:gd name="T3" fmla="*/ 1920 h 1923"/>
              <a:gd name="T4" fmla="*/ 2 w 1015"/>
              <a:gd name="T5" fmla="*/ 10 h 1923"/>
              <a:gd name="T6" fmla="*/ 4 w 1015"/>
              <a:gd name="T7" fmla="*/ 2 h 1923"/>
              <a:gd name="T8" fmla="*/ 12 w 1015"/>
              <a:gd name="T9" fmla="*/ 4 h 1923"/>
              <a:gd name="T10" fmla="*/ 1013 w 1015"/>
              <a:gd name="T11" fmla="*/ 1914 h 1923"/>
              <a:gd name="T12" fmla="*/ 1011 w 1015"/>
              <a:gd name="T13" fmla="*/ 1922 h 1923"/>
              <a:gd name="T14" fmla="*/ 1008 w 1015"/>
              <a:gd name="T15" fmla="*/ 1923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5" h="1923">
                <a:moveTo>
                  <a:pt x="1008" y="1923"/>
                </a:moveTo>
                <a:cubicBezTo>
                  <a:pt x="1006" y="1923"/>
                  <a:pt x="1004" y="1922"/>
                  <a:pt x="1003" y="1920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7"/>
                  <a:pt x="1" y="3"/>
                  <a:pt x="4" y="2"/>
                </a:cubicBezTo>
                <a:cubicBezTo>
                  <a:pt x="7" y="0"/>
                  <a:pt x="11" y="1"/>
                  <a:pt x="12" y="4"/>
                </a:cubicBezTo>
                <a:cubicBezTo>
                  <a:pt x="1013" y="1914"/>
                  <a:pt x="1013" y="1914"/>
                  <a:pt x="1013" y="1914"/>
                </a:cubicBezTo>
                <a:cubicBezTo>
                  <a:pt x="1015" y="1917"/>
                  <a:pt x="1014" y="1921"/>
                  <a:pt x="1011" y="1922"/>
                </a:cubicBezTo>
                <a:cubicBezTo>
                  <a:pt x="1010" y="1923"/>
                  <a:pt x="1009" y="1923"/>
                  <a:pt x="1008" y="192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Freeform 79"/>
          <p:cNvSpPr/>
          <p:nvPr/>
        </p:nvSpPr>
        <p:spPr bwMode="auto">
          <a:xfrm rot="21368463">
            <a:off x="11999357" y="2713088"/>
            <a:ext cx="1114425" cy="831850"/>
          </a:xfrm>
          <a:custGeom>
            <a:avLst/>
            <a:gdLst>
              <a:gd name="T0" fmla="*/ 1090 w 1097"/>
              <a:gd name="T1" fmla="*/ 819 h 819"/>
              <a:gd name="T2" fmla="*/ 1087 w 1097"/>
              <a:gd name="T3" fmla="*/ 818 h 819"/>
              <a:gd name="T4" fmla="*/ 3 w 1097"/>
              <a:gd name="T5" fmla="*/ 12 h 819"/>
              <a:gd name="T6" fmla="*/ 2 w 1097"/>
              <a:gd name="T7" fmla="*/ 3 h 819"/>
              <a:gd name="T8" fmla="*/ 11 w 1097"/>
              <a:gd name="T9" fmla="*/ 2 h 819"/>
              <a:gd name="T10" fmla="*/ 1094 w 1097"/>
              <a:gd name="T11" fmla="*/ 808 h 819"/>
              <a:gd name="T12" fmla="*/ 1095 w 1097"/>
              <a:gd name="T13" fmla="*/ 817 h 819"/>
              <a:gd name="T14" fmla="*/ 1090 w 1097"/>
              <a:gd name="T15" fmla="*/ 819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7" h="819">
                <a:moveTo>
                  <a:pt x="1090" y="819"/>
                </a:moveTo>
                <a:cubicBezTo>
                  <a:pt x="1089" y="819"/>
                  <a:pt x="1088" y="819"/>
                  <a:pt x="1087" y="818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0"/>
                  <a:pt x="0" y="6"/>
                  <a:pt x="2" y="3"/>
                </a:cubicBezTo>
                <a:cubicBezTo>
                  <a:pt x="4" y="1"/>
                  <a:pt x="8" y="0"/>
                  <a:pt x="11" y="2"/>
                </a:cubicBezTo>
                <a:cubicBezTo>
                  <a:pt x="1094" y="808"/>
                  <a:pt x="1094" y="808"/>
                  <a:pt x="1094" y="808"/>
                </a:cubicBezTo>
                <a:cubicBezTo>
                  <a:pt x="1097" y="810"/>
                  <a:pt x="1097" y="814"/>
                  <a:pt x="1095" y="817"/>
                </a:cubicBezTo>
                <a:cubicBezTo>
                  <a:pt x="1094" y="818"/>
                  <a:pt x="1092" y="819"/>
                  <a:pt x="1090" y="81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Freeform 81"/>
          <p:cNvSpPr/>
          <p:nvPr/>
        </p:nvSpPr>
        <p:spPr bwMode="auto">
          <a:xfrm rot="21368463">
            <a:off x="8530767" y="5404785"/>
            <a:ext cx="1543050" cy="482600"/>
          </a:xfrm>
          <a:custGeom>
            <a:avLst/>
            <a:gdLst>
              <a:gd name="T0" fmla="*/ 1512 w 1519"/>
              <a:gd name="T1" fmla="*/ 476 h 476"/>
              <a:gd name="T2" fmla="*/ 1510 w 1519"/>
              <a:gd name="T3" fmla="*/ 475 h 476"/>
              <a:gd name="T4" fmla="*/ 5 w 1519"/>
              <a:gd name="T5" fmla="*/ 12 h 476"/>
              <a:gd name="T6" fmla="*/ 1 w 1519"/>
              <a:gd name="T7" fmla="*/ 5 h 476"/>
              <a:gd name="T8" fmla="*/ 9 w 1519"/>
              <a:gd name="T9" fmla="*/ 1 h 476"/>
              <a:gd name="T10" fmla="*/ 1514 w 1519"/>
              <a:gd name="T11" fmla="*/ 464 h 476"/>
              <a:gd name="T12" fmla="*/ 1518 w 1519"/>
              <a:gd name="T13" fmla="*/ 471 h 476"/>
              <a:gd name="T14" fmla="*/ 1512 w 1519"/>
              <a:gd name="T15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9" h="476">
                <a:moveTo>
                  <a:pt x="1512" y="476"/>
                </a:moveTo>
                <a:cubicBezTo>
                  <a:pt x="1511" y="476"/>
                  <a:pt x="1511" y="476"/>
                  <a:pt x="1510" y="47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5" y="0"/>
                  <a:pt x="9" y="1"/>
                </a:cubicBezTo>
                <a:cubicBezTo>
                  <a:pt x="1514" y="464"/>
                  <a:pt x="1514" y="464"/>
                  <a:pt x="1514" y="464"/>
                </a:cubicBezTo>
                <a:cubicBezTo>
                  <a:pt x="1517" y="465"/>
                  <a:pt x="1519" y="468"/>
                  <a:pt x="1518" y="471"/>
                </a:cubicBezTo>
                <a:cubicBezTo>
                  <a:pt x="1517" y="474"/>
                  <a:pt x="1514" y="476"/>
                  <a:pt x="1512" y="47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Freeform 82"/>
          <p:cNvSpPr/>
          <p:nvPr/>
        </p:nvSpPr>
        <p:spPr bwMode="auto">
          <a:xfrm rot="21368463">
            <a:off x="5964478" y="5542794"/>
            <a:ext cx="2660650" cy="2768600"/>
          </a:xfrm>
          <a:custGeom>
            <a:avLst/>
            <a:gdLst>
              <a:gd name="T0" fmla="*/ 6 w 2619"/>
              <a:gd name="T1" fmla="*/ 2724 h 2724"/>
              <a:gd name="T2" fmla="*/ 2 w 2619"/>
              <a:gd name="T3" fmla="*/ 2722 h 2724"/>
              <a:gd name="T4" fmla="*/ 2 w 2619"/>
              <a:gd name="T5" fmla="*/ 2714 h 2724"/>
              <a:gd name="T6" fmla="*/ 2609 w 2619"/>
              <a:gd name="T7" fmla="*/ 3 h 2724"/>
              <a:gd name="T8" fmla="*/ 2617 w 2619"/>
              <a:gd name="T9" fmla="*/ 2 h 2724"/>
              <a:gd name="T10" fmla="*/ 2617 w 2619"/>
              <a:gd name="T11" fmla="*/ 11 h 2724"/>
              <a:gd name="T12" fmla="*/ 10 w 2619"/>
              <a:gd name="T13" fmla="*/ 2722 h 2724"/>
              <a:gd name="T14" fmla="*/ 6 w 2619"/>
              <a:gd name="T15" fmla="*/ 2724 h 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9" h="2724">
                <a:moveTo>
                  <a:pt x="6" y="2724"/>
                </a:moveTo>
                <a:cubicBezTo>
                  <a:pt x="5" y="2724"/>
                  <a:pt x="3" y="2723"/>
                  <a:pt x="2" y="2722"/>
                </a:cubicBezTo>
                <a:cubicBezTo>
                  <a:pt x="0" y="2720"/>
                  <a:pt x="0" y="2716"/>
                  <a:pt x="2" y="2714"/>
                </a:cubicBezTo>
                <a:cubicBezTo>
                  <a:pt x="2609" y="3"/>
                  <a:pt x="2609" y="3"/>
                  <a:pt x="2609" y="3"/>
                </a:cubicBezTo>
                <a:cubicBezTo>
                  <a:pt x="2611" y="0"/>
                  <a:pt x="2615" y="0"/>
                  <a:pt x="2617" y="2"/>
                </a:cubicBezTo>
                <a:cubicBezTo>
                  <a:pt x="2619" y="5"/>
                  <a:pt x="2619" y="8"/>
                  <a:pt x="2617" y="11"/>
                </a:cubicBezTo>
                <a:cubicBezTo>
                  <a:pt x="10" y="2722"/>
                  <a:pt x="10" y="2722"/>
                  <a:pt x="10" y="2722"/>
                </a:cubicBezTo>
                <a:cubicBezTo>
                  <a:pt x="9" y="2723"/>
                  <a:pt x="8" y="2724"/>
                  <a:pt x="6" y="2724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84"/>
          <p:cNvSpPr/>
          <p:nvPr/>
        </p:nvSpPr>
        <p:spPr bwMode="auto">
          <a:xfrm rot="21368463">
            <a:off x="7398075" y="5494498"/>
            <a:ext cx="1227138" cy="2819400"/>
          </a:xfrm>
          <a:custGeom>
            <a:avLst/>
            <a:gdLst>
              <a:gd name="T0" fmla="*/ 7 w 1208"/>
              <a:gd name="T1" fmla="*/ 2774 h 2774"/>
              <a:gd name="T2" fmla="*/ 5 w 1208"/>
              <a:gd name="T3" fmla="*/ 2773 h 2774"/>
              <a:gd name="T4" fmla="*/ 2 w 1208"/>
              <a:gd name="T5" fmla="*/ 2765 h 2774"/>
              <a:gd name="T6" fmla="*/ 1195 w 1208"/>
              <a:gd name="T7" fmla="*/ 4 h 2774"/>
              <a:gd name="T8" fmla="*/ 1203 w 1208"/>
              <a:gd name="T9" fmla="*/ 1 h 2774"/>
              <a:gd name="T10" fmla="*/ 1206 w 1208"/>
              <a:gd name="T11" fmla="*/ 9 h 2774"/>
              <a:gd name="T12" fmla="*/ 13 w 1208"/>
              <a:gd name="T13" fmla="*/ 2770 h 2774"/>
              <a:gd name="T14" fmla="*/ 7 w 1208"/>
              <a:gd name="T15" fmla="*/ 2774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8" h="2774">
                <a:moveTo>
                  <a:pt x="7" y="2774"/>
                </a:moveTo>
                <a:cubicBezTo>
                  <a:pt x="6" y="2774"/>
                  <a:pt x="5" y="2774"/>
                  <a:pt x="5" y="2773"/>
                </a:cubicBezTo>
                <a:cubicBezTo>
                  <a:pt x="2" y="2772"/>
                  <a:pt x="0" y="2769"/>
                  <a:pt x="2" y="2765"/>
                </a:cubicBezTo>
                <a:cubicBezTo>
                  <a:pt x="1195" y="4"/>
                  <a:pt x="1195" y="4"/>
                  <a:pt x="1195" y="4"/>
                </a:cubicBezTo>
                <a:cubicBezTo>
                  <a:pt x="1197" y="1"/>
                  <a:pt x="1200" y="0"/>
                  <a:pt x="1203" y="1"/>
                </a:cubicBezTo>
                <a:cubicBezTo>
                  <a:pt x="1206" y="2"/>
                  <a:pt x="1208" y="6"/>
                  <a:pt x="1206" y="9"/>
                </a:cubicBezTo>
                <a:cubicBezTo>
                  <a:pt x="13" y="2770"/>
                  <a:pt x="13" y="2770"/>
                  <a:pt x="13" y="2770"/>
                </a:cubicBezTo>
                <a:cubicBezTo>
                  <a:pt x="12" y="2773"/>
                  <a:pt x="9" y="2774"/>
                  <a:pt x="7" y="277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Freeform 87"/>
          <p:cNvSpPr/>
          <p:nvPr/>
        </p:nvSpPr>
        <p:spPr bwMode="auto">
          <a:xfrm rot="21368463">
            <a:off x="10185884" y="5813792"/>
            <a:ext cx="166688" cy="3354388"/>
          </a:xfrm>
          <a:custGeom>
            <a:avLst/>
            <a:gdLst>
              <a:gd name="T0" fmla="*/ 158 w 164"/>
              <a:gd name="T1" fmla="*/ 3301 h 3301"/>
              <a:gd name="T2" fmla="*/ 152 w 164"/>
              <a:gd name="T3" fmla="*/ 3295 h 3301"/>
              <a:gd name="T4" fmla="*/ 0 w 164"/>
              <a:gd name="T5" fmla="*/ 7 h 3301"/>
              <a:gd name="T6" fmla="*/ 6 w 164"/>
              <a:gd name="T7" fmla="*/ 1 h 3301"/>
              <a:gd name="T8" fmla="*/ 12 w 164"/>
              <a:gd name="T9" fmla="*/ 6 h 3301"/>
              <a:gd name="T10" fmla="*/ 164 w 164"/>
              <a:gd name="T11" fmla="*/ 3295 h 3301"/>
              <a:gd name="T12" fmla="*/ 158 w 164"/>
              <a:gd name="T13" fmla="*/ 3301 h 3301"/>
              <a:gd name="T14" fmla="*/ 158 w 164"/>
              <a:gd name="T15" fmla="*/ 3301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3301">
                <a:moveTo>
                  <a:pt x="158" y="3301"/>
                </a:moveTo>
                <a:cubicBezTo>
                  <a:pt x="155" y="3301"/>
                  <a:pt x="152" y="3298"/>
                  <a:pt x="152" y="329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6" y="1"/>
                </a:cubicBezTo>
                <a:cubicBezTo>
                  <a:pt x="9" y="0"/>
                  <a:pt x="12" y="3"/>
                  <a:pt x="12" y="6"/>
                </a:cubicBezTo>
                <a:cubicBezTo>
                  <a:pt x="164" y="3295"/>
                  <a:pt x="164" y="3295"/>
                  <a:pt x="164" y="3295"/>
                </a:cubicBezTo>
                <a:cubicBezTo>
                  <a:pt x="164" y="3298"/>
                  <a:pt x="161" y="3301"/>
                  <a:pt x="158" y="3301"/>
                </a:cubicBezTo>
                <a:cubicBezTo>
                  <a:pt x="158" y="3301"/>
                  <a:pt x="158" y="3301"/>
                  <a:pt x="158" y="3301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94"/>
          <p:cNvSpPr/>
          <p:nvPr/>
        </p:nvSpPr>
        <p:spPr bwMode="auto">
          <a:xfrm rot="21368463">
            <a:off x="8470752" y="5416963"/>
            <a:ext cx="109538" cy="95250"/>
          </a:xfrm>
          <a:custGeom>
            <a:avLst/>
            <a:gdLst>
              <a:gd name="T0" fmla="*/ 54 w 107"/>
              <a:gd name="T1" fmla="*/ 0 h 94"/>
              <a:gd name="T2" fmla="*/ 14 w 107"/>
              <a:gd name="T3" fmla="*/ 22 h 94"/>
              <a:gd name="T4" fmla="*/ 29 w 107"/>
              <a:gd name="T5" fmla="*/ 87 h 94"/>
              <a:gd name="T6" fmla="*/ 53 w 107"/>
              <a:gd name="T7" fmla="*/ 94 h 94"/>
              <a:gd name="T8" fmla="*/ 93 w 107"/>
              <a:gd name="T9" fmla="*/ 72 h 94"/>
              <a:gd name="T10" fmla="*/ 78 w 107"/>
              <a:gd name="T11" fmla="*/ 7 h 94"/>
              <a:gd name="T12" fmla="*/ 54 w 107"/>
              <a:gd name="T1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94">
                <a:moveTo>
                  <a:pt x="54" y="0"/>
                </a:moveTo>
                <a:cubicBezTo>
                  <a:pt x="38" y="0"/>
                  <a:pt x="23" y="8"/>
                  <a:pt x="14" y="22"/>
                </a:cubicBezTo>
                <a:cubicBezTo>
                  <a:pt x="0" y="44"/>
                  <a:pt x="7" y="73"/>
                  <a:pt x="29" y="87"/>
                </a:cubicBezTo>
                <a:cubicBezTo>
                  <a:pt x="36" y="91"/>
                  <a:pt x="45" y="94"/>
                  <a:pt x="53" y="94"/>
                </a:cubicBezTo>
                <a:cubicBezTo>
                  <a:pt x="69" y="94"/>
                  <a:pt x="84" y="86"/>
                  <a:pt x="93" y="72"/>
                </a:cubicBezTo>
                <a:cubicBezTo>
                  <a:pt x="107" y="50"/>
                  <a:pt x="100" y="21"/>
                  <a:pt x="78" y="7"/>
                </a:cubicBezTo>
                <a:cubicBezTo>
                  <a:pt x="71" y="3"/>
                  <a:pt x="62" y="0"/>
                  <a:pt x="5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95"/>
          <p:cNvSpPr/>
          <p:nvPr/>
        </p:nvSpPr>
        <p:spPr bwMode="auto">
          <a:xfrm rot="21368463">
            <a:off x="9954450" y="5721486"/>
            <a:ext cx="241300" cy="212725"/>
          </a:xfrm>
          <a:custGeom>
            <a:avLst/>
            <a:gdLst>
              <a:gd name="T0" fmla="*/ 119 w 238"/>
              <a:gd name="T1" fmla="*/ 0 h 210"/>
              <a:gd name="T2" fmla="*/ 30 w 238"/>
              <a:gd name="T3" fmla="*/ 49 h 210"/>
              <a:gd name="T4" fmla="*/ 63 w 238"/>
              <a:gd name="T5" fmla="*/ 194 h 210"/>
              <a:gd name="T6" fmla="*/ 119 w 238"/>
              <a:gd name="T7" fmla="*/ 210 h 210"/>
              <a:gd name="T8" fmla="*/ 208 w 238"/>
              <a:gd name="T9" fmla="*/ 161 h 210"/>
              <a:gd name="T10" fmla="*/ 175 w 238"/>
              <a:gd name="T11" fmla="*/ 16 h 210"/>
              <a:gd name="T12" fmla="*/ 119 w 238"/>
              <a:gd name="T1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210">
                <a:moveTo>
                  <a:pt x="119" y="0"/>
                </a:moveTo>
                <a:cubicBezTo>
                  <a:pt x="84" y="0"/>
                  <a:pt x="50" y="17"/>
                  <a:pt x="30" y="49"/>
                </a:cubicBezTo>
                <a:cubicBezTo>
                  <a:pt x="0" y="98"/>
                  <a:pt x="14" y="163"/>
                  <a:pt x="63" y="194"/>
                </a:cubicBezTo>
                <a:cubicBezTo>
                  <a:pt x="81" y="204"/>
                  <a:pt x="100" y="210"/>
                  <a:pt x="119" y="210"/>
                </a:cubicBezTo>
                <a:cubicBezTo>
                  <a:pt x="154" y="210"/>
                  <a:pt x="188" y="192"/>
                  <a:pt x="208" y="161"/>
                </a:cubicBezTo>
                <a:cubicBezTo>
                  <a:pt x="238" y="112"/>
                  <a:pt x="224" y="47"/>
                  <a:pt x="175" y="16"/>
                </a:cubicBezTo>
                <a:cubicBezTo>
                  <a:pt x="157" y="5"/>
                  <a:pt x="138" y="0"/>
                  <a:pt x="119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Freeform 100"/>
          <p:cNvSpPr/>
          <p:nvPr/>
        </p:nvSpPr>
        <p:spPr bwMode="auto">
          <a:xfrm rot="21368463">
            <a:off x="11850778" y="4859465"/>
            <a:ext cx="211138" cy="184150"/>
          </a:xfrm>
          <a:custGeom>
            <a:avLst/>
            <a:gdLst>
              <a:gd name="T0" fmla="*/ 104 w 208"/>
              <a:gd name="T1" fmla="*/ 0 h 182"/>
              <a:gd name="T2" fmla="*/ 27 w 208"/>
              <a:gd name="T3" fmla="*/ 42 h 182"/>
              <a:gd name="T4" fmla="*/ 56 w 208"/>
              <a:gd name="T5" fmla="*/ 168 h 182"/>
              <a:gd name="T6" fmla="*/ 104 w 208"/>
              <a:gd name="T7" fmla="*/ 182 h 182"/>
              <a:gd name="T8" fmla="*/ 182 w 208"/>
              <a:gd name="T9" fmla="*/ 139 h 182"/>
              <a:gd name="T10" fmla="*/ 153 w 208"/>
              <a:gd name="T11" fmla="*/ 14 h 182"/>
              <a:gd name="T12" fmla="*/ 104 w 208"/>
              <a:gd name="T13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182">
                <a:moveTo>
                  <a:pt x="104" y="0"/>
                </a:moveTo>
                <a:cubicBezTo>
                  <a:pt x="74" y="0"/>
                  <a:pt x="44" y="15"/>
                  <a:pt x="27" y="42"/>
                </a:cubicBezTo>
                <a:cubicBezTo>
                  <a:pt x="0" y="85"/>
                  <a:pt x="13" y="141"/>
                  <a:pt x="56" y="168"/>
                </a:cubicBezTo>
                <a:cubicBezTo>
                  <a:pt x="71" y="178"/>
                  <a:pt x="88" y="182"/>
                  <a:pt x="104" y="182"/>
                </a:cubicBezTo>
                <a:cubicBezTo>
                  <a:pt x="135" y="182"/>
                  <a:pt x="164" y="167"/>
                  <a:pt x="182" y="139"/>
                </a:cubicBezTo>
                <a:cubicBezTo>
                  <a:pt x="208" y="97"/>
                  <a:pt x="196" y="40"/>
                  <a:pt x="153" y="14"/>
                </a:cubicBezTo>
                <a:cubicBezTo>
                  <a:pt x="138" y="4"/>
                  <a:pt x="121" y="0"/>
                  <a:pt x="10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Freeform 101"/>
          <p:cNvSpPr/>
          <p:nvPr/>
        </p:nvSpPr>
        <p:spPr bwMode="auto">
          <a:xfrm rot="21368463">
            <a:off x="11377136" y="4722850"/>
            <a:ext cx="111125" cy="98425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2 h 96"/>
              <a:gd name="T4" fmla="*/ 29 w 109"/>
              <a:gd name="T5" fmla="*/ 88 h 96"/>
              <a:gd name="T6" fmla="*/ 55 w 109"/>
              <a:gd name="T7" fmla="*/ 96 h 96"/>
              <a:gd name="T8" fmla="*/ 95 w 109"/>
              <a:gd name="T9" fmla="*/ 73 h 96"/>
              <a:gd name="T10" fmla="*/ 80 w 109"/>
              <a:gd name="T11" fmla="*/ 7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2"/>
                </a:cubicBezTo>
                <a:cubicBezTo>
                  <a:pt x="0" y="45"/>
                  <a:pt x="7" y="74"/>
                  <a:pt x="29" y="88"/>
                </a:cubicBezTo>
                <a:cubicBezTo>
                  <a:pt x="37" y="93"/>
                  <a:pt x="46" y="96"/>
                  <a:pt x="55" y="96"/>
                </a:cubicBezTo>
                <a:cubicBezTo>
                  <a:pt x="71" y="96"/>
                  <a:pt x="86" y="88"/>
                  <a:pt x="95" y="73"/>
                </a:cubicBezTo>
                <a:cubicBezTo>
                  <a:pt x="109" y="51"/>
                  <a:pt x="103" y="21"/>
                  <a:pt x="80" y="7"/>
                </a:cubicBezTo>
                <a:cubicBezTo>
                  <a:pt x="72" y="2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Freeform 102"/>
          <p:cNvSpPr/>
          <p:nvPr/>
        </p:nvSpPr>
        <p:spPr bwMode="auto">
          <a:xfrm rot="21368463">
            <a:off x="11919664" y="2718054"/>
            <a:ext cx="111125" cy="96838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3 h 96"/>
              <a:gd name="T4" fmla="*/ 29 w 109"/>
              <a:gd name="T5" fmla="*/ 89 h 96"/>
              <a:gd name="T6" fmla="*/ 55 w 109"/>
              <a:gd name="T7" fmla="*/ 96 h 96"/>
              <a:gd name="T8" fmla="*/ 95 w 109"/>
              <a:gd name="T9" fmla="*/ 74 h 96"/>
              <a:gd name="T10" fmla="*/ 80 w 109"/>
              <a:gd name="T11" fmla="*/ 8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3"/>
                </a:cubicBezTo>
                <a:cubicBezTo>
                  <a:pt x="0" y="45"/>
                  <a:pt x="7" y="75"/>
                  <a:pt x="29" y="89"/>
                </a:cubicBezTo>
                <a:cubicBezTo>
                  <a:pt x="37" y="94"/>
                  <a:pt x="46" y="96"/>
                  <a:pt x="55" y="96"/>
                </a:cubicBezTo>
                <a:cubicBezTo>
                  <a:pt x="70" y="96"/>
                  <a:pt x="86" y="88"/>
                  <a:pt x="95" y="74"/>
                </a:cubicBezTo>
                <a:cubicBezTo>
                  <a:pt x="109" y="51"/>
                  <a:pt x="102" y="22"/>
                  <a:pt x="80" y="8"/>
                </a:cubicBezTo>
                <a:cubicBezTo>
                  <a:pt x="72" y="3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0" name="Freeform 74"/>
          <p:cNvSpPr/>
          <p:nvPr/>
        </p:nvSpPr>
        <p:spPr bwMode="auto">
          <a:xfrm rot="4811396">
            <a:off x="8020520" y="-1083402"/>
            <a:ext cx="836613" cy="2962146"/>
          </a:xfrm>
          <a:custGeom>
            <a:avLst/>
            <a:gdLst>
              <a:gd name="T0" fmla="*/ 817 w 824"/>
              <a:gd name="T1" fmla="*/ 2096 h 2096"/>
              <a:gd name="T2" fmla="*/ 811 w 824"/>
              <a:gd name="T3" fmla="*/ 2093 h 2096"/>
              <a:gd name="T4" fmla="*/ 1 w 824"/>
              <a:gd name="T5" fmla="*/ 9 h 2096"/>
              <a:gd name="T6" fmla="*/ 4 w 824"/>
              <a:gd name="T7" fmla="*/ 1 h 2096"/>
              <a:gd name="T8" fmla="*/ 12 w 824"/>
              <a:gd name="T9" fmla="*/ 4 h 2096"/>
              <a:gd name="T10" fmla="*/ 822 w 824"/>
              <a:gd name="T11" fmla="*/ 2088 h 2096"/>
              <a:gd name="T12" fmla="*/ 819 w 824"/>
              <a:gd name="T13" fmla="*/ 2096 h 2096"/>
              <a:gd name="T14" fmla="*/ 817 w 824"/>
              <a:gd name="T15" fmla="*/ 2096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4" h="2096">
                <a:moveTo>
                  <a:pt x="817" y="2096"/>
                </a:moveTo>
                <a:cubicBezTo>
                  <a:pt x="814" y="2096"/>
                  <a:pt x="812" y="2095"/>
                  <a:pt x="811" y="2093"/>
                </a:cubicBezTo>
                <a:cubicBezTo>
                  <a:pt x="1" y="9"/>
                  <a:pt x="1" y="9"/>
                  <a:pt x="1" y="9"/>
                </a:cubicBezTo>
                <a:cubicBezTo>
                  <a:pt x="0" y="5"/>
                  <a:pt x="1" y="2"/>
                  <a:pt x="4" y="1"/>
                </a:cubicBezTo>
                <a:cubicBezTo>
                  <a:pt x="7" y="0"/>
                  <a:pt x="11" y="1"/>
                  <a:pt x="12" y="4"/>
                </a:cubicBezTo>
                <a:cubicBezTo>
                  <a:pt x="822" y="2088"/>
                  <a:pt x="822" y="2088"/>
                  <a:pt x="822" y="2088"/>
                </a:cubicBezTo>
                <a:cubicBezTo>
                  <a:pt x="824" y="2091"/>
                  <a:pt x="822" y="2095"/>
                  <a:pt x="819" y="2096"/>
                </a:cubicBezTo>
                <a:cubicBezTo>
                  <a:pt x="818" y="2096"/>
                  <a:pt x="818" y="2096"/>
                  <a:pt x="817" y="2096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1" name="Freeform 81"/>
          <p:cNvSpPr/>
          <p:nvPr/>
        </p:nvSpPr>
        <p:spPr bwMode="auto">
          <a:xfrm rot="292990">
            <a:off x="-282563" y="481462"/>
            <a:ext cx="1543050" cy="482600"/>
          </a:xfrm>
          <a:custGeom>
            <a:avLst/>
            <a:gdLst>
              <a:gd name="T0" fmla="*/ 1512 w 1519"/>
              <a:gd name="T1" fmla="*/ 476 h 476"/>
              <a:gd name="T2" fmla="*/ 1510 w 1519"/>
              <a:gd name="T3" fmla="*/ 475 h 476"/>
              <a:gd name="T4" fmla="*/ 5 w 1519"/>
              <a:gd name="T5" fmla="*/ 12 h 476"/>
              <a:gd name="T6" fmla="*/ 1 w 1519"/>
              <a:gd name="T7" fmla="*/ 5 h 476"/>
              <a:gd name="T8" fmla="*/ 9 w 1519"/>
              <a:gd name="T9" fmla="*/ 1 h 476"/>
              <a:gd name="T10" fmla="*/ 1514 w 1519"/>
              <a:gd name="T11" fmla="*/ 464 h 476"/>
              <a:gd name="T12" fmla="*/ 1518 w 1519"/>
              <a:gd name="T13" fmla="*/ 471 h 476"/>
              <a:gd name="T14" fmla="*/ 1512 w 1519"/>
              <a:gd name="T15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9" h="476">
                <a:moveTo>
                  <a:pt x="1512" y="476"/>
                </a:moveTo>
                <a:cubicBezTo>
                  <a:pt x="1511" y="476"/>
                  <a:pt x="1511" y="476"/>
                  <a:pt x="1510" y="47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5" y="0"/>
                  <a:pt x="9" y="1"/>
                </a:cubicBezTo>
                <a:cubicBezTo>
                  <a:pt x="1514" y="464"/>
                  <a:pt x="1514" y="464"/>
                  <a:pt x="1514" y="464"/>
                </a:cubicBezTo>
                <a:cubicBezTo>
                  <a:pt x="1517" y="465"/>
                  <a:pt x="1519" y="468"/>
                  <a:pt x="1518" y="471"/>
                </a:cubicBezTo>
                <a:cubicBezTo>
                  <a:pt x="1517" y="474"/>
                  <a:pt x="1514" y="476"/>
                  <a:pt x="1512" y="47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5" name="Freeform 174"/>
          <p:cNvSpPr/>
          <p:nvPr/>
        </p:nvSpPr>
        <p:spPr bwMode="auto">
          <a:xfrm>
            <a:off x="7002461" y="995363"/>
            <a:ext cx="113308" cy="113306"/>
          </a:xfrm>
          <a:custGeom>
            <a:avLst/>
            <a:gdLst>
              <a:gd name="T0" fmla="*/ 428 w 584"/>
              <a:gd name="T1" fmla="*/ 75 h 583"/>
              <a:gd name="T2" fmla="*/ 508 w 584"/>
              <a:gd name="T3" fmla="*/ 427 h 583"/>
              <a:gd name="T4" fmla="*/ 156 w 584"/>
              <a:gd name="T5" fmla="*/ 508 h 583"/>
              <a:gd name="T6" fmla="*/ 75 w 584"/>
              <a:gd name="T7" fmla="*/ 155 h 583"/>
              <a:gd name="T8" fmla="*/ 428 w 584"/>
              <a:gd name="T9" fmla="*/ 7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583">
                <a:moveTo>
                  <a:pt x="428" y="75"/>
                </a:moveTo>
                <a:cubicBezTo>
                  <a:pt x="547" y="150"/>
                  <a:pt x="584" y="308"/>
                  <a:pt x="508" y="427"/>
                </a:cubicBezTo>
                <a:cubicBezTo>
                  <a:pt x="433" y="547"/>
                  <a:pt x="275" y="583"/>
                  <a:pt x="156" y="508"/>
                </a:cubicBezTo>
                <a:cubicBezTo>
                  <a:pt x="36" y="433"/>
                  <a:pt x="0" y="275"/>
                  <a:pt x="75" y="155"/>
                </a:cubicBezTo>
                <a:cubicBezTo>
                  <a:pt x="150" y="36"/>
                  <a:pt x="308" y="0"/>
                  <a:pt x="428" y="7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7" name="Freeform 61"/>
          <p:cNvSpPr/>
          <p:nvPr/>
        </p:nvSpPr>
        <p:spPr bwMode="auto">
          <a:xfrm rot="6175298">
            <a:off x="3053763" y="1936099"/>
            <a:ext cx="982498" cy="133350"/>
          </a:xfrm>
          <a:custGeom>
            <a:avLst/>
            <a:gdLst>
              <a:gd name="T0" fmla="*/ 6 w 1798"/>
              <a:gd name="T1" fmla="*/ 130 h 130"/>
              <a:gd name="T2" fmla="*/ 0 w 1798"/>
              <a:gd name="T3" fmla="*/ 125 h 130"/>
              <a:gd name="T4" fmla="*/ 6 w 1798"/>
              <a:gd name="T5" fmla="*/ 118 h 130"/>
              <a:gd name="T6" fmla="*/ 1792 w 1798"/>
              <a:gd name="T7" fmla="*/ 0 h 130"/>
              <a:gd name="T8" fmla="*/ 1798 w 1798"/>
              <a:gd name="T9" fmla="*/ 6 h 130"/>
              <a:gd name="T10" fmla="*/ 1792 w 1798"/>
              <a:gd name="T11" fmla="*/ 12 h 130"/>
              <a:gd name="T12" fmla="*/ 7 w 1798"/>
              <a:gd name="T13" fmla="*/ 130 h 130"/>
              <a:gd name="T14" fmla="*/ 6 w 1798"/>
              <a:gd name="T1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8" h="130">
                <a:moveTo>
                  <a:pt x="6" y="130"/>
                </a:moveTo>
                <a:cubicBezTo>
                  <a:pt x="3" y="130"/>
                  <a:pt x="1" y="128"/>
                  <a:pt x="0" y="125"/>
                </a:cubicBezTo>
                <a:cubicBezTo>
                  <a:pt x="0" y="121"/>
                  <a:pt x="3" y="118"/>
                  <a:pt x="6" y="118"/>
                </a:cubicBezTo>
                <a:cubicBezTo>
                  <a:pt x="1792" y="0"/>
                  <a:pt x="1792" y="0"/>
                  <a:pt x="1792" y="0"/>
                </a:cubicBezTo>
                <a:cubicBezTo>
                  <a:pt x="1795" y="0"/>
                  <a:pt x="1798" y="2"/>
                  <a:pt x="1798" y="6"/>
                </a:cubicBezTo>
                <a:cubicBezTo>
                  <a:pt x="1798" y="9"/>
                  <a:pt x="1796" y="12"/>
                  <a:pt x="1792" y="12"/>
                </a:cubicBezTo>
                <a:cubicBezTo>
                  <a:pt x="7" y="130"/>
                  <a:pt x="7" y="130"/>
                  <a:pt x="7" y="130"/>
                </a:cubicBezTo>
                <a:cubicBezTo>
                  <a:pt x="7" y="130"/>
                  <a:pt x="6" y="130"/>
                  <a:pt x="6" y="1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1" name="Freeform 166"/>
          <p:cNvSpPr/>
          <p:nvPr/>
        </p:nvSpPr>
        <p:spPr bwMode="auto">
          <a:xfrm>
            <a:off x="303215" y="2559505"/>
            <a:ext cx="277813" cy="279400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2" name="Freeform 148"/>
          <p:cNvSpPr/>
          <p:nvPr/>
        </p:nvSpPr>
        <p:spPr bwMode="auto">
          <a:xfrm>
            <a:off x="-7935" y="1680030"/>
            <a:ext cx="528638" cy="530225"/>
          </a:xfrm>
          <a:custGeom>
            <a:avLst/>
            <a:gdLst>
              <a:gd name="T0" fmla="*/ 382 w 521"/>
              <a:gd name="T1" fmla="*/ 67 h 521"/>
              <a:gd name="T2" fmla="*/ 454 w 521"/>
              <a:gd name="T3" fmla="*/ 382 h 521"/>
              <a:gd name="T4" fmla="*/ 139 w 521"/>
              <a:gd name="T5" fmla="*/ 454 h 521"/>
              <a:gd name="T6" fmla="*/ 67 w 521"/>
              <a:gd name="T7" fmla="*/ 139 h 521"/>
              <a:gd name="T8" fmla="*/ 382 w 521"/>
              <a:gd name="T9" fmla="*/ 67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1">
                <a:moveTo>
                  <a:pt x="382" y="67"/>
                </a:moveTo>
                <a:cubicBezTo>
                  <a:pt x="489" y="134"/>
                  <a:pt x="521" y="275"/>
                  <a:pt x="454" y="382"/>
                </a:cubicBezTo>
                <a:cubicBezTo>
                  <a:pt x="387" y="489"/>
                  <a:pt x="246" y="521"/>
                  <a:pt x="139" y="454"/>
                </a:cubicBezTo>
                <a:cubicBezTo>
                  <a:pt x="32" y="387"/>
                  <a:pt x="0" y="246"/>
                  <a:pt x="67" y="139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3" name="Freeform 156"/>
          <p:cNvSpPr/>
          <p:nvPr/>
        </p:nvSpPr>
        <p:spPr bwMode="auto">
          <a:xfrm>
            <a:off x="119065" y="1808618"/>
            <a:ext cx="273050" cy="273050"/>
          </a:xfrm>
          <a:custGeom>
            <a:avLst/>
            <a:gdLst>
              <a:gd name="T0" fmla="*/ 198 w 270"/>
              <a:gd name="T1" fmla="*/ 34 h 269"/>
              <a:gd name="T2" fmla="*/ 235 w 270"/>
              <a:gd name="T3" fmla="*/ 197 h 269"/>
              <a:gd name="T4" fmla="*/ 72 w 270"/>
              <a:gd name="T5" fmla="*/ 235 h 269"/>
              <a:gd name="T6" fmla="*/ 35 w 270"/>
              <a:gd name="T7" fmla="*/ 72 h 269"/>
              <a:gd name="T8" fmla="*/ 198 w 270"/>
              <a:gd name="T9" fmla="*/ 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198" y="34"/>
                </a:moveTo>
                <a:cubicBezTo>
                  <a:pt x="253" y="69"/>
                  <a:pt x="270" y="142"/>
                  <a:pt x="235" y="197"/>
                </a:cubicBezTo>
                <a:cubicBezTo>
                  <a:pt x="201" y="253"/>
                  <a:pt x="128" y="269"/>
                  <a:pt x="72" y="235"/>
                </a:cubicBezTo>
                <a:cubicBezTo>
                  <a:pt x="17" y="200"/>
                  <a:pt x="0" y="127"/>
                  <a:pt x="35" y="72"/>
                </a:cubicBezTo>
                <a:cubicBezTo>
                  <a:pt x="70" y="16"/>
                  <a:pt x="143" y="0"/>
                  <a:pt x="198" y="3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4" name="Freeform 150"/>
          <p:cNvSpPr/>
          <p:nvPr/>
        </p:nvSpPr>
        <p:spPr bwMode="auto">
          <a:xfrm>
            <a:off x="-101597" y="368755"/>
            <a:ext cx="1470025" cy="1470025"/>
          </a:xfrm>
          <a:custGeom>
            <a:avLst/>
            <a:gdLst>
              <a:gd name="T0" fmla="*/ 1061 w 1447"/>
              <a:gd name="T1" fmla="*/ 186 h 1447"/>
              <a:gd name="T2" fmla="*/ 1260 w 1447"/>
              <a:gd name="T3" fmla="*/ 1061 h 1447"/>
              <a:gd name="T4" fmla="*/ 386 w 1447"/>
              <a:gd name="T5" fmla="*/ 1260 h 1447"/>
              <a:gd name="T6" fmla="*/ 186 w 1447"/>
              <a:gd name="T7" fmla="*/ 386 h 1447"/>
              <a:gd name="T8" fmla="*/ 1061 w 1447"/>
              <a:gd name="T9" fmla="*/ 18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7" h="1447">
                <a:moveTo>
                  <a:pt x="1061" y="186"/>
                </a:moveTo>
                <a:cubicBezTo>
                  <a:pt x="1357" y="373"/>
                  <a:pt x="1447" y="764"/>
                  <a:pt x="1260" y="1061"/>
                </a:cubicBezTo>
                <a:cubicBezTo>
                  <a:pt x="1074" y="1357"/>
                  <a:pt x="683" y="1447"/>
                  <a:pt x="386" y="1260"/>
                </a:cubicBezTo>
                <a:cubicBezTo>
                  <a:pt x="89" y="1074"/>
                  <a:pt x="0" y="683"/>
                  <a:pt x="186" y="386"/>
                </a:cubicBezTo>
                <a:cubicBezTo>
                  <a:pt x="373" y="90"/>
                  <a:pt x="764" y="0"/>
                  <a:pt x="1061" y="18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5" name="Freeform 151"/>
          <p:cNvSpPr/>
          <p:nvPr/>
        </p:nvSpPr>
        <p:spPr bwMode="auto">
          <a:xfrm>
            <a:off x="261940" y="730705"/>
            <a:ext cx="744538" cy="746125"/>
          </a:xfrm>
          <a:custGeom>
            <a:avLst/>
            <a:gdLst>
              <a:gd name="T0" fmla="*/ 537 w 733"/>
              <a:gd name="T1" fmla="*/ 94 h 733"/>
              <a:gd name="T2" fmla="*/ 639 w 733"/>
              <a:gd name="T3" fmla="*/ 537 h 733"/>
              <a:gd name="T4" fmla="*/ 195 w 733"/>
              <a:gd name="T5" fmla="*/ 639 h 733"/>
              <a:gd name="T6" fmla="*/ 94 w 733"/>
              <a:gd name="T7" fmla="*/ 195 h 733"/>
              <a:gd name="T8" fmla="*/ 537 w 733"/>
              <a:gd name="T9" fmla="*/ 94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733">
                <a:moveTo>
                  <a:pt x="537" y="94"/>
                </a:moveTo>
                <a:cubicBezTo>
                  <a:pt x="688" y="189"/>
                  <a:pt x="733" y="387"/>
                  <a:pt x="639" y="537"/>
                </a:cubicBezTo>
                <a:cubicBezTo>
                  <a:pt x="544" y="688"/>
                  <a:pt x="346" y="733"/>
                  <a:pt x="195" y="639"/>
                </a:cubicBezTo>
                <a:cubicBezTo>
                  <a:pt x="45" y="544"/>
                  <a:pt x="0" y="346"/>
                  <a:pt x="94" y="195"/>
                </a:cubicBezTo>
                <a:cubicBezTo>
                  <a:pt x="189" y="45"/>
                  <a:pt x="387" y="0"/>
                  <a:pt x="537" y="94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6" name="Freeform 159"/>
          <p:cNvSpPr/>
          <p:nvPr/>
        </p:nvSpPr>
        <p:spPr bwMode="auto">
          <a:xfrm>
            <a:off x="438153" y="908505"/>
            <a:ext cx="392113" cy="390525"/>
          </a:xfrm>
          <a:custGeom>
            <a:avLst/>
            <a:gdLst>
              <a:gd name="T0" fmla="*/ 282 w 385"/>
              <a:gd name="T1" fmla="*/ 49 h 385"/>
              <a:gd name="T2" fmla="*/ 335 w 385"/>
              <a:gd name="T3" fmla="*/ 282 h 385"/>
              <a:gd name="T4" fmla="*/ 102 w 385"/>
              <a:gd name="T5" fmla="*/ 336 h 385"/>
              <a:gd name="T6" fmla="*/ 49 w 385"/>
              <a:gd name="T7" fmla="*/ 103 h 385"/>
              <a:gd name="T8" fmla="*/ 282 w 385"/>
              <a:gd name="T9" fmla="*/ 4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" h="385">
                <a:moveTo>
                  <a:pt x="282" y="49"/>
                </a:moveTo>
                <a:cubicBezTo>
                  <a:pt x="361" y="99"/>
                  <a:pt x="385" y="203"/>
                  <a:pt x="335" y="282"/>
                </a:cubicBezTo>
                <a:cubicBezTo>
                  <a:pt x="286" y="361"/>
                  <a:pt x="181" y="385"/>
                  <a:pt x="102" y="336"/>
                </a:cubicBezTo>
                <a:cubicBezTo>
                  <a:pt x="23" y="286"/>
                  <a:pt x="0" y="182"/>
                  <a:pt x="49" y="103"/>
                </a:cubicBezTo>
                <a:cubicBezTo>
                  <a:pt x="99" y="23"/>
                  <a:pt x="203" y="0"/>
                  <a:pt x="282" y="4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7" name="Freeform 168"/>
          <p:cNvSpPr/>
          <p:nvPr/>
        </p:nvSpPr>
        <p:spPr bwMode="auto">
          <a:xfrm>
            <a:off x="4383091" y="275093"/>
            <a:ext cx="282575" cy="282575"/>
          </a:xfrm>
          <a:custGeom>
            <a:avLst/>
            <a:gdLst>
              <a:gd name="T0" fmla="*/ 203 w 278"/>
              <a:gd name="T1" fmla="*/ 36 h 278"/>
              <a:gd name="T2" fmla="*/ 242 w 278"/>
              <a:gd name="T3" fmla="*/ 204 h 278"/>
              <a:gd name="T4" fmla="*/ 74 w 278"/>
              <a:gd name="T5" fmla="*/ 242 h 278"/>
              <a:gd name="T6" fmla="*/ 35 w 278"/>
              <a:gd name="T7" fmla="*/ 74 h 278"/>
              <a:gd name="T8" fmla="*/ 203 w 278"/>
              <a:gd name="T9" fmla="*/ 36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" h="278">
                <a:moveTo>
                  <a:pt x="203" y="36"/>
                </a:moveTo>
                <a:cubicBezTo>
                  <a:pt x="260" y="71"/>
                  <a:pt x="278" y="147"/>
                  <a:pt x="242" y="204"/>
                </a:cubicBezTo>
                <a:cubicBezTo>
                  <a:pt x="206" y="261"/>
                  <a:pt x="131" y="278"/>
                  <a:pt x="74" y="242"/>
                </a:cubicBezTo>
                <a:cubicBezTo>
                  <a:pt x="17" y="206"/>
                  <a:pt x="0" y="131"/>
                  <a:pt x="35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8" name="Freeform 149"/>
          <p:cNvSpPr/>
          <p:nvPr/>
        </p:nvSpPr>
        <p:spPr bwMode="auto">
          <a:xfrm>
            <a:off x="1463678" y="1306968"/>
            <a:ext cx="541338" cy="541338"/>
          </a:xfrm>
          <a:custGeom>
            <a:avLst/>
            <a:gdLst>
              <a:gd name="T0" fmla="*/ 390 w 533"/>
              <a:gd name="T1" fmla="*/ 69 h 533"/>
              <a:gd name="T2" fmla="*/ 464 w 533"/>
              <a:gd name="T3" fmla="*/ 391 h 533"/>
              <a:gd name="T4" fmla="*/ 142 w 533"/>
              <a:gd name="T5" fmla="*/ 464 h 533"/>
              <a:gd name="T6" fmla="*/ 69 w 533"/>
              <a:gd name="T7" fmla="*/ 142 h 533"/>
              <a:gd name="T8" fmla="*/ 390 w 533"/>
              <a:gd name="T9" fmla="*/ 6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33">
                <a:moveTo>
                  <a:pt x="390" y="69"/>
                </a:moveTo>
                <a:cubicBezTo>
                  <a:pt x="500" y="137"/>
                  <a:pt x="533" y="281"/>
                  <a:pt x="464" y="391"/>
                </a:cubicBezTo>
                <a:cubicBezTo>
                  <a:pt x="395" y="500"/>
                  <a:pt x="251" y="533"/>
                  <a:pt x="142" y="464"/>
                </a:cubicBezTo>
                <a:cubicBezTo>
                  <a:pt x="33" y="395"/>
                  <a:pt x="0" y="251"/>
                  <a:pt x="69" y="142"/>
                </a:cubicBezTo>
                <a:cubicBezTo>
                  <a:pt x="137" y="33"/>
                  <a:pt x="281" y="0"/>
                  <a:pt x="390" y="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9" name="Freeform 160"/>
          <p:cNvSpPr/>
          <p:nvPr/>
        </p:nvSpPr>
        <p:spPr bwMode="auto">
          <a:xfrm>
            <a:off x="1593853" y="1437143"/>
            <a:ext cx="279400" cy="280988"/>
          </a:xfrm>
          <a:custGeom>
            <a:avLst/>
            <a:gdLst>
              <a:gd name="T0" fmla="*/ 203 w 276"/>
              <a:gd name="T1" fmla="*/ 36 h 276"/>
              <a:gd name="T2" fmla="*/ 241 w 276"/>
              <a:gd name="T3" fmla="*/ 203 h 276"/>
              <a:gd name="T4" fmla="*/ 74 w 276"/>
              <a:gd name="T5" fmla="*/ 241 h 276"/>
              <a:gd name="T6" fmla="*/ 36 w 276"/>
              <a:gd name="T7" fmla="*/ 74 h 276"/>
              <a:gd name="T8" fmla="*/ 203 w 276"/>
              <a:gd name="T9" fmla="*/ 3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276">
                <a:moveTo>
                  <a:pt x="203" y="36"/>
                </a:moveTo>
                <a:cubicBezTo>
                  <a:pt x="259" y="72"/>
                  <a:pt x="276" y="146"/>
                  <a:pt x="241" y="203"/>
                </a:cubicBezTo>
                <a:cubicBezTo>
                  <a:pt x="205" y="259"/>
                  <a:pt x="131" y="276"/>
                  <a:pt x="74" y="241"/>
                </a:cubicBezTo>
                <a:cubicBezTo>
                  <a:pt x="17" y="205"/>
                  <a:pt x="0" y="131"/>
                  <a:pt x="36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0" name="Freeform 155"/>
          <p:cNvSpPr/>
          <p:nvPr/>
        </p:nvSpPr>
        <p:spPr bwMode="auto">
          <a:xfrm>
            <a:off x="1717678" y="1893548"/>
            <a:ext cx="1149350" cy="1150938"/>
          </a:xfrm>
          <a:custGeom>
            <a:avLst/>
            <a:gdLst>
              <a:gd name="T0" fmla="*/ 830 w 1132"/>
              <a:gd name="T1" fmla="*/ 146 h 1132"/>
              <a:gd name="T2" fmla="*/ 986 w 1132"/>
              <a:gd name="T3" fmla="*/ 830 h 1132"/>
              <a:gd name="T4" fmla="*/ 302 w 1132"/>
              <a:gd name="T5" fmla="*/ 986 h 1132"/>
              <a:gd name="T6" fmla="*/ 146 w 1132"/>
              <a:gd name="T7" fmla="*/ 302 h 1132"/>
              <a:gd name="T8" fmla="*/ 830 w 1132"/>
              <a:gd name="T9" fmla="*/ 146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2" h="1132">
                <a:moveTo>
                  <a:pt x="830" y="146"/>
                </a:moveTo>
                <a:cubicBezTo>
                  <a:pt x="1062" y="292"/>
                  <a:pt x="1132" y="598"/>
                  <a:pt x="986" y="830"/>
                </a:cubicBezTo>
                <a:cubicBezTo>
                  <a:pt x="840" y="1062"/>
                  <a:pt x="534" y="1132"/>
                  <a:pt x="302" y="986"/>
                </a:cubicBezTo>
                <a:cubicBezTo>
                  <a:pt x="70" y="840"/>
                  <a:pt x="0" y="534"/>
                  <a:pt x="146" y="302"/>
                </a:cubicBezTo>
                <a:cubicBezTo>
                  <a:pt x="292" y="70"/>
                  <a:pt x="598" y="0"/>
                  <a:pt x="830" y="14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1" name="Freeform 162"/>
          <p:cNvSpPr/>
          <p:nvPr/>
        </p:nvSpPr>
        <p:spPr bwMode="auto">
          <a:xfrm>
            <a:off x="2003428" y="2172155"/>
            <a:ext cx="579438" cy="579438"/>
          </a:xfrm>
          <a:custGeom>
            <a:avLst/>
            <a:gdLst>
              <a:gd name="T0" fmla="*/ 418 w 570"/>
              <a:gd name="T1" fmla="*/ 73 h 570"/>
              <a:gd name="T2" fmla="*/ 497 w 570"/>
              <a:gd name="T3" fmla="*/ 418 h 570"/>
              <a:gd name="T4" fmla="*/ 152 w 570"/>
              <a:gd name="T5" fmla="*/ 497 h 570"/>
              <a:gd name="T6" fmla="*/ 73 w 570"/>
              <a:gd name="T7" fmla="*/ 152 h 570"/>
              <a:gd name="T8" fmla="*/ 418 w 570"/>
              <a:gd name="T9" fmla="*/ 73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0" h="570">
                <a:moveTo>
                  <a:pt x="418" y="73"/>
                </a:moveTo>
                <a:cubicBezTo>
                  <a:pt x="535" y="147"/>
                  <a:pt x="570" y="301"/>
                  <a:pt x="497" y="418"/>
                </a:cubicBezTo>
                <a:cubicBezTo>
                  <a:pt x="423" y="535"/>
                  <a:pt x="269" y="570"/>
                  <a:pt x="152" y="497"/>
                </a:cubicBezTo>
                <a:cubicBezTo>
                  <a:pt x="35" y="423"/>
                  <a:pt x="0" y="269"/>
                  <a:pt x="73" y="152"/>
                </a:cubicBezTo>
                <a:cubicBezTo>
                  <a:pt x="147" y="35"/>
                  <a:pt x="301" y="0"/>
                  <a:pt x="418" y="7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2" name="Freeform 163"/>
          <p:cNvSpPr/>
          <p:nvPr/>
        </p:nvSpPr>
        <p:spPr bwMode="auto">
          <a:xfrm>
            <a:off x="2138365" y="2307093"/>
            <a:ext cx="307975" cy="309563"/>
          </a:xfrm>
          <a:custGeom>
            <a:avLst/>
            <a:gdLst>
              <a:gd name="T0" fmla="*/ 223 w 304"/>
              <a:gd name="T1" fmla="*/ 39 h 304"/>
              <a:gd name="T2" fmla="*/ 265 w 304"/>
              <a:gd name="T3" fmla="*/ 223 h 304"/>
              <a:gd name="T4" fmla="*/ 81 w 304"/>
              <a:gd name="T5" fmla="*/ 265 h 304"/>
              <a:gd name="T6" fmla="*/ 39 w 304"/>
              <a:gd name="T7" fmla="*/ 81 h 304"/>
              <a:gd name="T8" fmla="*/ 223 w 304"/>
              <a:gd name="T9" fmla="*/ 3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04">
                <a:moveTo>
                  <a:pt x="223" y="39"/>
                </a:moveTo>
                <a:cubicBezTo>
                  <a:pt x="285" y="78"/>
                  <a:pt x="304" y="161"/>
                  <a:pt x="265" y="223"/>
                </a:cubicBezTo>
                <a:cubicBezTo>
                  <a:pt x="226" y="285"/>
                  <a:pt x="144" y="304"/>
                  <a:pt x="81" y="265"/>
                </a:cubicBezTo>
                <a:cubicBezTo>
                  <a:pt x="19" y="226"/>
                  <a:pt x="0" y="144"/>
                  <a:pt x="39" y="81"/>
                </a:cubicBezTo>
                <a:cubicBezTo>
                  <a:pt x="78" y="19"/>
                  <a:pt x="161" y="0"/>
                  <a:pt x="223" y="3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3" name="Freeform 146"/>
          <p:cNvSpPr/>
          <p:nvPr/>
        </p:nvSpPr>
        <p:spPr bwMode="auto">
          <a:xfrm>
            <a:off x="2133603" y="-78920"/>
            <a:ext cx="2124075" cy="2124075"/>
          </a:xfrm>
          <a:custGeom>
            <a:avLst/>
            <a:gdLst>
              <a:gd name="T0" fmla="*/ 1533 w 2091"/>
              <a:gd name="T1" fmla="*/ 269 h 2091"/>
              <a:gd name="T2" fmla="*/ 1822 w 2091"/>
              <a:gd name="T3" fmla="*/ 1533 h 2091"/>
              <a:gd name="T4" fmla="*/ 558 w 2091"/>
              <a:gd name="T5" fmla="*/ 1821 h 2091"/>
              <a:gd name="T6" fmla="*/ 270 w 2091"/>
              <a:gd name="T7" fmla="*/ 558 h 2091"/>
              <a:gd name="T8" fmla="*/ 1533 w 2091"/>
              <a:gd name="T9" fmla="*/ 269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1" h="2091">
                <a:moveTo>
                  <a:pt x="1533" y="269"/>
                </a:moveTo>
                <a:cubicBezTo>
                  <a:pt x="1962" y="538"/>
                  <a:pt x="2091" y="1104"/>
                  <a:pt x="1822" y="1533"/>
                </a:cubicBezTo>
                <a:cubicBezTo>
                  <a:pt x="1553" y="1961"/>
                  <a:pt x="987" y="2091"/>
                  <a:pt x="558" y="1821"/>
                </a:cubicBezTo>
                <a:cubicBezTo>
                  <a:pt x="130" y="1552"/>
                  <a:pt x="0" y="986"/>
                  <a:pt x="270" y="558"/>
                </a:cubicBezTo>
                <a:cubicBezTo>
                  <a:pt x="539" y="129"/>
                  <a:pt x="1105" y="0"/>
                  <a:pt x="1533" y="2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4" name="Freeform 147"/>
          <p:cNvSpPr/>
          <p:nvPr/>
        </p:nvSpPr>
        <p:spPr bwMode="auto">
          <a:xfrm>
            <a:off x="2457453" y="243343"/>
            <a:ext cx="1477963" cy="1477963"/>
          </a:xfrm>
          <a:custGeom>
            <a:avLst/>
            <a:gdLst>
              <a:gd name="T0" fmla="*/ 1066 w 1454"/>
              <a:gd name="T1" fmla="*/ 187 h 1454"/>
              <a:gd name="T2" fmla="*/ 1267 w 1454"/>
              <a:gd name="T3" fmla="*/ 1066 h 1454"/>
              <a:gd name="T4" fmla="*/ 388 w 1454"/>
              <a:gd name="T5" fmla="*/ 1267 h 1454"/>
              <a:gd name="T6" fmla="*/ 187 w 1454"/>
              <a:gd name="T7" fmla="*/ 388 h 1454"/>
              <a:gd name="T8" fmla="*/ 1066 w 1454"/>
              <a:gd name="T9" fmla="*/ 187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4" h="1454">
                <a:moveTo>
                  <a:pt x="1066" y="187"/>
                </a:moveTo>
                <a:cubicBezTo>
                  <a:pt x="1364" y="374"/>
                  <a:pt x="1454" y="768"/>
                  <a:pt x="1267" y="1066"/>
                </a:cubicBezTo>
                <a:cubicBezTo>
                  <a:pt x="1079" y="1364"/>
                  <a:pt x="686" y="1454"/>
                  <a:pt x="388" y="1267"/>
                </a:cubicBezTo>
                <a:cubicBezTo>
                  <a:pt x="90" y="1080"/>
                  <a:pt x="0" y="686"/>
                  <a:pt x="187" y="388"/>
                </a:cubicBezTo>
                <a:cubicBezTo>
                  <a:pt x="374" y="90"/>
                  <a:pt x="768" y="0"/>
                  <a:pt x="1066" y="18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5" name="Freeform 161"/>
          <p:cNvSpPr/>
          <p:nvPr/>
        </p:nvSpPr>
        <p:spPr bwMode="auto">
          <a:xfrm>
            <a:off x="3041653" y="827543"/>
            <a:ext cx="311150" cy="311150"/>
          </a:xfrm>
          <a:custGeom>
            <a:avLst/>
            <a:gdLst>
              <a:gd name="T0" fmla="*/ 224 w 306"/>
              <a:gd name="T1" fmla="*/ 39 h 306"/>
              <a:gd name="T2" fmla="*/ 267 w 306"/>
              <a:gd name="T3" fmla="*/ 224 h 306"/>
              <a:gd name="T4" fmla="*/ 81 w 306"/>
              <a:gd name="T5" fmla="*/ 267 h 306"/>
              <a:gd name="T6" fmla="*/ 39 w 306"/>
              <a:gd name="T7" fmla="*/ 82 h 306"/>
              <a:gd name="T8" fmla="*/ 224 w 306"/>
              <a:gd name="T9" fmla="*/ 3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306">
                <a:moveTo>
                  <a:pt x="224" y="39"/>
                </a:moveTo>
                <a:cubicBezTo>
                  <a:pt x="287" y="79"/>
                  <a:pt x="306" y="162"/>
                  <a:pt x="267" y="224"/>
                </a:cubicBezTo>
                <a:cubicBezTo>
                  <a:pt x="227" y="287"/>
                  <a:pt x="144" y="306"/>
                  <a:pt x="81" y="267"/>
                </a:cubicBezTo>
                <a:cubicBezTo>
                  <a:pt x="19" y="227"/>
                  <a:pt x="0" y="144"/>
                  <a:pt x="39" y="82"/>
                </a:cubicBezTo>
                <a:cubicBezTo>
                  <a:pt x="79" y="19"/>
                  <a:pt x="162" y="0"/>
                  <a:pt x="224" y="3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6" name="Freeform 164"/>
          <p:cNvSpPr/>
          <p:nvPr/>
        </p:nvSpPr>
        <p:spPr bwMode="auto">
          <a:xfrm>
            <a:off x="1876428" y="113168"/>
            <a:ext cx="277813" cy="277813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4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7" name="Freeform 144"/>
          <p:cNvSpPr/>
          <p:nvPr/>
        </p:nvSpPr>
        <p:spPr bwMode="auto">
          <a:xfrm rot="21368463">
            <a:off x="11214820" y="3527719"/>
            <a:ext cx="1039813" cy="1041400"/>
          </a:xfrm>
          <a:custGeom>
            <a:avLst/>
            <a:gdLst>
              <a:gd name="T0" fmla="*/ 750 w 1024"/>
              <a:gd name="T1" fmla="*/ 132 h 1024"/>
              <a:gd name="T2" fmla="*/ 892 w 1024"/>
              <a:gd name="T3" fmla="*/ 751 h 1024"/>
              <a:gd name="T4" fmla="*/ 273 w 1024"/>
              <a:gd name="T5" fmla="*/ 892 h 1024"/>
              <a:gd name="T6" fmla="*/ 131 w 1024"/>
              <a:gd name="T7" fmla="*/ 273 h 1024"/>
              <a:gd name="T8" fmla="*/ 750 w 1024"/>
              <a:gd name="T9" fmla="*/ 132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4" h="1024">
                <a:moveTo>
                  <a:pt x="750" y="132"/>
                </a:moveTo>
                <a:cubicBezTo>
                  <a:pt x="960" y="264"/>
                  <a:pt x="1024" y="541"/>
                  <a:pt x="892" y="751"/>
                </a:cubicBezTo>
                <a:cubicBezTo>
                  <a:pt x="760" y="961"/>
                  <a:pt x="483" y="1024"/>
                  <a:pt x="273" y="892"/>
                </a:cubicBezTo>
                <a:cubicBezTo>
                  <a:pt x="63" y="760"/>
                  <a:pt x="0" y="483"/>
                  <a:pt x="131" y="273"/>
                </a:cubicBezTo>
                <a:cubicBezTo>
                  <a:pt x="263" y="63"/>
                  <a:pt x="540" y="0"/>
                  <a:pt x="750" y="132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8" name="Freeform 145"/>
          <p:cNvSpPr/>
          <p:nvPr/>
        </p:nvSpPr>
        <p:spPr bwMode="auto">
          <a:xfrm rot="21368463">
            <a:off x="11459241" y="3772197"/>
            <a:ext cx="550863" cy="550863"/>
          </a:xfrm>
          <a:custGeom>
            <a:avLst/>
            <a:gdLst>
              <a:gd name="T0" fmla="*/ 397 w 541"/>
              <a:gd name="T1" fmla="*/ 70 h 542"/>
              <a:gd name="T2" fmla="*/ 472 w 541"/>
              <a:gd name="T3" fmla="*/ 397 h 542"/>
              <a:gd name="T4" fmla="*/ 144 w 541"/>
              <a:gd name="T5" fmla="*/ 472 h 542"/>
              <a:gd name="T6" fmla="*/ 70 w 541"/>
              <a:gd name="T7" fmla="*/ 145 h 542"/>
              <a:gd name="T8" fmla="*/ 397 w 541"/>
              <a:gd name="T9" fmla="*/ 7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1" h="542">
                <a:moveTo>
                  <a:pt x="397" y="70"/>
                </a:moveTo>
                <a:cubicBezTo>
                  <a:pt x="508" y="140"/>
                  <a:pt x="541" y="286"/>
                  <a:pt x="472" y="397"/>
                </a:cubicBezTo>
                <a:cubicBezTo>
                  <a:pt x="402" y="508"/>
                  <a:pt x="255" y="542"/>
                  <a:pt x="144" y="472"/>
                </a:cubicBezTo>
                <a:cubicBezTo>
                  <a:pt x="33" y="402"/>
                  <a:pt x="0" y="256"/>
                  <a:pt x="70" y="145"/>
                </a:cubicBezTo>
                <a:cubicBezTo>
                  <a:pt x="139" y="34"/>
                  <a:pt x="286" y="0"/>
                  <a:pt x="397" y="7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9" name="Freeform 167"/>
          <p:cNvSpPr/>
          <p:nvPr/>
        </p:nvSpPr>
        <p:spPr bwMode="auto">
          <a:xfrm rot="21368463">
            <a:off x="11589470" y="3903957"/>
            <a:ext cx="290513" cy="288925"/>
          </a:xfrm>
          <a:custGeom>
            <a:avLst/>
            <a:gdLst>
              <a:gd name="T0" fmla="*/ 209 w 285"/>
              <a:gd name="T1" fmla="*/ 36 h 285"/>
              <a:gd name="T2" fmla="*/ 248 w 285"/>
              <a:gd name="T3" fmla="*/ 209 h 285"/>
              <a:gd name="T4" fmla="*/ 76 w 285"/>
              <a:gd name="T5" fmla="*/ 248 h 285"/>
              <a:gd name="T6" fmla="*/ 37 w 285"/>
              <a:gd name="T7" fmla="*/ 76 h 285"/>
              <a:gd name="T8" fmla="*/ 209 w 285"/>
              <a:gd name="T9" fmla="*/ 36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285">
                <a:moveTo>
                  <a:pt x="209" y="36"/>
                </a:moveTo>
                <a:cubicBezTo>
                  <a:pt x="268" y="73"/>
                  <a:pt x="285" y="150"/>
                  <a:pt x="248" y="209"/>
                </a:cubicBezTo>
                <a:cubicBezTo>
                  <a:pt x="212" y="267"/>
                  <a:pt x="135" y="285"/>
                  <a:pt x="76" y="248"/>
                </a:cubicBezTo>
                <a:cubicBezTo>
                  <a:pt x="18" y="211"/>
                  <a:pt x="0" y="134"/>
                  <a:pt x="37" y="76"/>
                </a:cubicBezTo>
                <a:cubicBezTo>
                  <a:pt x="74" y="17"/>
                  <a:pt x="151" y="0"/>
                  <a:pt x="209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0" name="Freeform 164"/>
          <p:cNvSpPr/>
          <p:nvPr/>
        </p:nvSpPr>
        <p:spPr bwMode="auto">
          <a:xfrm rot="21368463">
            <a:off x="10669041" y="4865435"/>
            <a:ext cx="277813" cy="277813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4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1" name="Freeform 146"/>
          <p:cNvSpPr/>
          <p:nvPr/>
        </p:nvSpPr>
        <p:spPr bwMode="auto">
          <a:xfrm rot="21368463">
            <a:off x="10972739" y="4592255"/>
            <a:ext cx="2124075" cy="2124075"/>
          </a:xfrm>
          <a:custGeom>
            <a:avLst/>
            <a:gdLst>
              <a:gd name="T0" fmla="*/ 1533 w 2091"/>
              <a:gd name="T1" fmla="*/ 269 h 2091"/>
              <a:gd name="T2" fmla="*/ 1822 w 2091"/>
              <a:gd name="T3" fmla="*/ 1533 h 2091"/>
              <a:gd name="T4" fmla="*/ 558 w 2091"/>
              <a:gd name="T5" fmla="*/ 1821 h 2091"/>
              <a:gd name="T6" fmla="*/ 270 w 2091"/>
              <a:gd name="T7" fmla="*/ 558 h 2091"/>
              <a:gd name="T8" fmla="*/ 1533 w 2091"/>
              <a:gd name="T9" fmla="*/ 269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1" h="2091">
                <a:moveTo>
                  <a:pt x="1533" y="269"/>
                </a:moveTo>
                <a:cubicBezTo>
                  <a:pt x="1962" y="538"/>
                  <a:pt x="2091" y="1104"/>
                  <a:pt x="1822" y="1533"/>
                </a:cubicBezTo>
                <a:cubicBezTo>
                  <a:pt x="1553" y="1961"/>
                  <a:pt x="987" y="2091"/>
                  <a:pt x="558" y="1821"/>
                </a:cubicBezTo>
                <a:cubicBezTo>
                  <a:pt x="130" y="1552"/>
                  <a:pt x="0" y="986"/>
                  <a:pt x="270" y="558"/>
                </a:cubicBezTo>
                <a:cubicBezTo>
                  <a:pt x="539" y="129"/>
                  <a:pt x="1105" y="0"/>
                  <a:pt x="1533" y="2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2" name="Freeform 147"/>
          <p:cNvSpPr/>
          <p:nvPr/>
        </p:nvSpPr>
        <p:spPr bwMode="auto">
          <a:xfrm rot="21368463">
            <a:off x="11296534" y="4914466"/>
            <a:ext cx="1477963" cy="1477963"/>
          </a:xfrm>
          <a:custGeom>
            <a:avLst/>
            <a:gdLst>
              <a:gd name="T0" fmla="*/ 1066 w 1454"/>
              <a:gd name="T1" fmla="*/ 187 h 1454"/>
              <a:gd name="T2" fmla="*/ 1267 w 1454"/>
              <a:gd name="T3" fmla="*/ 1066 h 1454"/>
              <a:gd name="T4" fmla="*/ 388 w 1454"/>
              <a:gd name="T5" fmla="*/ 1267 h 1454"/>
              <a:gd name="T6" fmla="*/ 187 w 1454"/>
              <a:gd name="T7" fmla="*/ 388 h 1454"/>
              <a:gd name="T8" fmla="*/ 1066 w 1454"/>
              <a:gd name="T9" fmla="*/ 187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4" h="1454">
                <a:moveTo>
                  <a:pt x="1066" y="187"/>
                </a:moveTo>
                <a:cubicBezTo>
                  <a:pt x="1364" y="374"/>
                  <a:pt x="1454" y="768"/>
                  <a:pt x="1267" y="1066"/>
                </a:cubicBezTo>
                <a:cubicBezTo>
                  <a:pt x="1079" y="1364"/>
                  <a:pt x="686" y="1454"/>
                  <a:pt x="388" y="1267"/>
                </a:cubicBezTo>
                <a:cubicBezTo>
                  <a:pt x="90" y="1080"/>
                  <a:pt x="0" y="686"/>
                  <a:pt x="187" y="388"/>
                </a:cubicBezTo>
                <a:cubicBezTo>
                  <a:pt x="374" y="90"/>
                  <a:pt x="768" y="0"/>
                  <a:pt x="1066" y="18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3" name="Freeform 161"/>
          <p:cNvSpPr/>
          <p:nvPr/>
        </p:nvSpPr>
        <p:spPr bwMode="auto">
          <a:xfrm rot="21368463">
            <a:off x="11880786" y="5498611"/>
            <a:ext cx="311150" cy="311150"/>
          </a:xfrm>
          <a:custGeom>
            <a:avLst/>
            <a:gdLst>
              <a:gd name="T0" fmla="*/ 224 w 306"/>
              <a:gd name="T1" fmla="*/ 39 h 306"/>
              <a:gd name="T2" fmla="*/ 267 w 306"/>
              <a:gd name="T3" fmla="*/ 224 h 306"/>
              <a:gd name="T4" fmla="*/ 81 w 306"/>
              <a:gd name="T5" fmla="*/ 267 h 306"/>
              <a:gd name="T6" fmla="*/ 39 w 306"/>
              <a:gd name="T7" fmla="*/ 82 h 306"/>
              <a:gd name="T8" fmla="*/ 224 w 306"/>
              <a:gd name="T9" fmla="*/ 3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306">
                <a:moveTo>
                  <a:pt x="224" y="39"/>
                </a:moveTo>
                <a:cubicBezTo>
                  <a:pt x="287" y="79"/>
                  <a:pt x="306" y="162"/>
                  <a:pt x="267" y="224"/>
                </a:cubicBezTo>
                <a:cubicBezTo>
                  <a:pt x="227" y="287"/>
                  <a:pt x="144" y="306"/>
                  <a:pt x="81" y="267"/>
                </a:cubicBezTo>
                <a:cubicBezTo>
                  <a:pt x="19" y="227"/>
                  <a:pt x="0" y="144"/>
                  <a:pt x="39" y="82"/>
                </a:cubicBezTo>
                <a:cubicBezTo>
                  <a:pt x="79" y="19"/>
                  <a:pt x="162" y="0"/>
                  <a:pt x="224" y="3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4" name="Freeform 149"/>
          <p:cNvSpPr/>
          <p:nvPr/>
        </p:nvSpPr>
        <p:spPr bwMode="auto">
          <a:xfrm rot="21368463">
            <a:off x="10346139" y="6075141"/>
            <a:ext cx="541338" cy="541338"/>
          </a:xfrm>
          <a:custGeom>
            <a:avLst/>
            <a:gdLst>
              <a:gd name="T0" fmla="*/ 390 w 533"/>
              <a:gd name="T1" fmla="*/ 69 h 533"/>
              <a:gd name="T2" fmla="*/ 464 w 533"/>
              <a:gd name="T3" fmla="*/ 391 h 533"/>
              <a:gd name="T4" fmla="*/ 142 w 533"/>
              <a:gd name="T5" fmla="*/ 464 h 533"/>
              <a:gd name="T6" fmla="*/ 69 w 533"/>
              <a:gd name="T7" fmla="*/ 142 h 533"/>
              <a:gd name="T8" fmla="*/ 390 w 533"/>
              <a:gd name="T9" fmla="*/ 6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33">
                <a:moveTo>
                  <a:pt x="390" y="69"/>
                </a:moveTo>
                <a:cubicBezTo>
                  <a:pt x="500" y="137"/>
                  <a:pt x="533" y="281"/>
                  <a:pt x="464" y="391"/>
                </a:cubicBezTo>
                <a:cubicBezTo>
                  <a:pt x="395" y="500"/>
                  <a:pt x="251" y="533"/>
                  <a:pt x="142" y="464"/>
                </a:cubicBezTo>
                <a:cubicBezTo>
                  <a:pt x="33" y="395"/>
                  <a:pt x="0" y="251"/>
                  <a:pt x="69" y="142"/>
                </a:cubicBezTo>
                <a:cubicBezTo>
                  <a:pt x="137" y="33"/>
                  <a:pt x="281" y="0"/>
                  <a:pt x="390" y="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5" name="Freeform 160"/>
          <p:cNvSpPr/>
          <p:nvPr/>
        </p:nvSpPr>
        <p:spPr bwMode="auto">
          <a:xfrm rot="21368463">
            <a:off x="10476315" y="6205369"/>
            <a:ext cx="279400" cy="280988"/>
          </a:xfrm>
          <a:custGeom>
            <a:avLst/>
            <a:gdLst>
              <a:gd name="T0" fmla="*/ 203 w 276"/>
              <a:gd name="T1" fmla="*/ 36 h 276"/>
              <a:gd name="T2" fmla="*/ 241 w 276"/>
              <a:gd name="T3" fmla="*/ 203 h 276"/>
              <a:gd name="T4" fmla="*/ 74 w 276"/>
              <a:gd name="T5" fmla="*/ 241 h 276"/>
              <a:gd name="T6" fmla="*/ 36 w 276"/>
              <a:gd name="T7" fmla="*/ 74 h 276"/>
              <a:gd name="T8" fmla="*/ 203 w 276"/>
              <a:gd name="T9" fmla="*/ 3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276">
                <a:moveTo>
                  <a:pt x="203" y="36"/>
                </a:moveTo>
                <a:cubicBezTo>
                  <a:pt x="259" y="72"/>
                  <a:pt x="276" y="146"/>
                  <a:pt x="241" y="203"/>
                </a:cubicBezTo>
                <a:cubicBezTo>
                  <a:pt x="205" y="259"/>
                  <a:pt x="131" y="276"/>
                  <a:pt x="74" y="241"/>
                </a:cubicBezTo>
                <a:cubicBezTo>
                  <a:pt x="17" y="205"/>
                  <a:pt x="0" y="131"/>
                  <a:pt x="36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6" name="Freeform 150"/>
          <p:cNvSpPr/>
          <p:nvPr/>
        </p:nvSpPr>
        <p:spPr bwMode="auto">
          <a:xfrm rot="21368463">
            <a:off x="8751468" y="5212095"/>
            <a:ext cx="1470025" cy="1470025"/>
          </a:xfrm>
          <a:custGeom>
            <a:avLst/>
            <a:gdLst>
              <a:gd name="T0" fmla="*/ 1061 w 1447"/>
              <a:gd name="T1" fmla="*/ 186 h 1447"/>
              <a:gd name="T2" fmla="*/ 1260 w 1447"/>
              <a:gd name="T3" fmla="*/ 1061 h 1447"/>
              <a:gd name="T4" fmla="*/ 386 w 1447"/>
              <a:gd name="T5" fmla="*/ 1260 h 1447"/>
              <a:gd name="T6" fmla="*/ 186 w 1447"/>
              <a:gd name="T7" fmla="*/ 386 h 1447"/>
              <a:gd name="T8" fmla="*/ 1061 w 1447"/>
              <a:gd name="T9" fmla="*/ 18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7" h="1447">
                <a:moveTo>
                  <a:pt x="1061" y="186"/>
                </a:moveTo>
                <a:cubicBezTo>
                  <a:pt x="1357" y="373"/>
                  <a:pt x="1447" y="764"/>
                  <a:pt x="1260" y="1061"/>
                </a:cubicBezTo>
                <a:cubicBezTo>
                  <a:pt x="1074" y="1357"/>
                  <a:pt x="683" y="1447"/>
                  <a:pt x="386" y="1260"/>
                </a:cubicBezTo>
                <a:cubicBezTo>
                  <a:pt x="89" y="1074"/>
                  <a:pt x="0" y="683"/>
                  <a:pt x="186" y="386"/>
                </a:cubicBezTo>
                <a:cubicBezTo>
                  <a:pt x="373" y="90"/>
                  <a:pt x="764" y="0"/>
                  <a:pt x="1061" y="18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7" name="Freeform 151"/>
          <p:cNvSpPr/>
          <p:nvPr/>
        </p:nvSpPr>
        <p:spPr bwMode="auto">
          <a:xfrm rot="21368463">
            <a:off x="9115003" y="5573992"/>
            <a:ext cx="744538" cy="746125"/>
          </a:xfrm>
          <a:custGeom>
            <a:avLst/>
            <a:gdLst>
              <a:gd name="T0" fmla="*/ 537 w 733"/>
              <a:gd name="T1" fmla="*/ 94 h 733"/>
              <a:gd name="T2" fmla="*/ 639 w 733"/>
              <a:gd name="T3" fmla="*/ 537 h 733"/>
              <a:gd name="T4" fmla="*/ 195 w 733"/>
              <a:gd name="T5" fmla="*/ 639 h 733"/>
              <a:gd name="T6" fmla="*/ 94 w 733"/>
              <a:gd name="T7" fmla="*/ 195 h 733"/>
              <a:gd name="T8" fmla="*/ 537 w 733"/>
              <a:gd name="T9" fmla="*/ 94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733">
                <a:moveTo>
                  <a:pt x="537" y="94"/>
                </a:moveTo>
                <a:cubicBezTo>
                  <a:pt x="688" y="189"/>
                  <a:pt x="733" y="387"/>
                  <a:pt x="639" y="537"/>
                </a:cubicBezTo>
                <a:cubicBezTo>
                  <a:pt x="544" y="688"/>
                  <a:pt x="346" y="733"/>
                  <a:pt x="195" y="639"/>
                </a:cubicBezTo>
                <a:cubicBezTo>
                  <a:pt x="45" y="544"/>
                  <a:pt x="0" y="346"/>
                  <a:pt x="94" y="195"/>
                </a:cubicBezTo>
                <a:cubicBezTo>
                  <a:pt x="189" y="45"/>
                  <a:pt x="387" y="0"/>
                  <a:pt x="537" y="94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8" name="Freeform 159"/>
          <p:cNvSpPr/>
          <p:nvPr/>
        </p:nvSpPr>
        <p:spPr bwMode="auto">
          <a:xfrm rot="21368463">
            <a:off x="9291216" y="5751792"/>
            <a:ext cx="392113" cy="390525"/>
          </a:xfrm>
          <a:custGeom>
            <a:avLst/>
            <a:gdLst>
              <a:gd name="T0" fmla="*/ 282 w 385"/>
              <a:gd name="T1" fmla="*/ 49 h 385"/>
              <a:gd name="T2" fmla="*/ 335 w 385"/>
              <a:gd name="T3" fmla="*/ 282 h 385"/>
              <a:gd name="T4" fmla="*/ 102 w 385"/>
              <a:gd name="T5" fmla="*/ 336 h 385"/>
              <a:gd name="T6" fmla="*/ 49 w 385"/>
              <a:gd name="T7" fmla="*/ 103 h 385"/>
              <a:gd name="T8" fmla="*/ 282 w 385"/>
              <a:gd name="T9" fmla="*/ 4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" h="385">
                <a:moveTo>
                  <a:pt x="282" y="49"/>
                </a:moveTo>
                <a:cubicBezTo>
                  <a:pt x="361" y="99"/>
                  <a:pt x="385" y="203"/>
                  <a:pt x="335" y="282"/>
                </a:cubicBezTo>
                <a:cubicBezTo>
                  <a:pt x="286" y="361"/>
                  <a:pt x="181" y="385"/>
                  <a:pt x="102" y="336"/>
                </a:cubicBezTo>
                <a:cubicBezTo>
                  <a:pt x="23" y="286"/>
                  <a:pt x="0" y="182"/>
                  <a:pt x="49" y="103"/>
                </a:cubicBezTo>
                <a:cubicBezTo>
                  <a:pt x="99" y="23"/>
                  <a:pt x="203" y="0"/>
                  <a:pt x="282" y="4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9" name="Freeform 165"/>
          <p:cNvSpPr/>
          <p:nvPr/>
        </p:nvSpPr>
        <p:spPr bwMode="auto">
          <a:xfrm rot="21368463">
            <a:off x="8330404" y="6035107"/>
            <a:ext cx="277813" cy="277813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0"/>
                  <a:pt x="274" y="145"/>
                  <a:pt x="239" y="201"/>
                </a:cubicBezTo>
                <a:cubicBezTo>
                  <a:pt x="204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1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0" name="Freeform 142"/>
          <p:cNvSpPr/>
          <p:nvPr/>
        </p:nvSpPr>
        <p:spPr bwMode="auto">
          <a:xfrm>
            <a:off x="5262565" y="-631825"/>
            <a:ext cx="1265238" cy="1263650"/>
          </a:xfrm>
          <a:custGeom>
            <a:avLst/>
            <a:gdLst>
              <a:gd name="T0" fmla="*/ 912 w 1244"/>
              <a:gd name="T1" fmla="*/ 160 h 1244"/>
              <a:gd name="T2" fmla="*/ 1084 w 1244"/>
              <a:gd name="T3" fmla="*/ 912 h 1244"/>
              <a:gd name="T4" fmla="*/ 332 w 1244"/>
              <a:gd name="T5" fmla="*/ 1084 h 1244"/>
              <a:gd name="T6" fmla="*/ 161 w 1244"/>
              <a:gd name="T7" fmla="*/ 332 h 1244"/>
              <a:gd name="T8" fmla="*/ 912 w 1244"/>
              <a:gd name="T9" fmla="*/ 16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4" h="1244">
                <a:moveTo>
                  <a:pt x="912" y="160"/>
                </a:moveTo>
                <a:cubicBezTo>
                  <a:pt x="1167" y="321"/>
                  <a:pt x="1244" y="657"/>
                  <a:pt x="1084" y="912"/>
                </a:cubicBezTo>
                <a:cubicBezTo>
                  <a:pt x="924" y="1167"/>
                  <a:pt x="587" y="1244"/>
                  <a:pt x="332" y="1084"/>
                </a:cubicBezTo>
                <a:cubicBezTo>
                  <a:pt x="77" y="924"/>
                  <a:pt x="0" y="587"/>
                  <a:pt x="161" y="332"/>
                </a:cubicBezTo>
                <a:cubicBezTo>
                  <a:pt x="321" y="77"/>
                  <a:pt x="657" y="0"/>
                  <a:pt x="912" y="160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1" name="Freeform 5"/>
          <p:cNvSpPr/>
          <p:nvPr/>
        </p:nvSpPr>
        <p:spPr bwMode="auto">
          <a:xfrm>
            <a:off x="1728790" y="1559380"/>
            <a:ext cx="569913" cy="900113"/>
          </a:xfrm>
          <a:custGeom>
            <a:avLst/>
            <a:gdLst>
              <a:gd name="T0" fmla="*/ 557 w 561"/>
              <a:gd name="T1" fmla="*/ 886 h 886"/>
              <a:gd name="T2" fmla="*/ 553 w 561"/>
              <a:gd name="T3" fmla="*/ 884 h 886"/>
              <a:gd name="T4" fmla="*/ 1 w 561"/>
              <a:gd name="T5" fmla="*/ 6 h 886"/>
              <a:gd name="T6" fmla="*/ 2 w 561"/>
              <a:gd name="T7" fmla="*/ 1 h 886"/>
              <a:gd name="T8" fmla="*/ 8 w 561"/>
              <a:gd name="T9" fmla="*/ 2 h 886"/>
              <a:gd name="T10" fmla="*/ 560 w 561"/>
              <a:gd name="T11" fmla="*/ 880 h 886"/>
              <a:gd name="T12" fmla="*/ 559 w 561"/>
              <a:gd name="T13" fmla="*/ 886 h 886"/>
              <a:gd name="T14" fmla="*/ 557 w 561"/>
              <a:gd name="T15" fmla="*/ 88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886">
                <a:moveTo>
                  <a:pt x="557" y="886"/>
                </a:moveTo>
                <a:cubicBezTo>
                  <a:pt x="555" y="886"/>
                  <a:pt x="554" y="886"/>
                  <a:pt x="553" y="884"/>
                </a:cubicBezTo>
                <a:cubicBezTo>
                  <a:pt x="1" y="6"/>
                  <a:pt x="1" y="6"/>
                  <a:pt x="1" y="6"/>
                </a:cubicBezTo>
                <a:cubicBezTo>
                  <a:pt x="0" y="5"/>
                  <a:pt x="1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60" y="880"/>
                  <a:pt x="560" y="880"/>
                  <a:pt x="560" y="880"/>
                </a:cubicBezTo>
                <a:cubicBezTo>
                  <a:pt x="561" y="882"/>
                  <a:pt x="561" y="885"/>
                  <a:pt x="559" y="886"/>
                </a:cubicBezTo>
                <a:cubicBezTo>
                  <a:pt x="558" y="886"/>
                  <a:pt x="557" y="886"/>
                  <a:pt x="557" y="88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2" name="Freeform 6"/>
          <p:cNvSpPr/>
          <p:nvPr/>
        </p:nvSpPr>
        <p:spPr bwMode="auto">
          <a:xfrm>
            <a:off x="1722440" y="2095955"/>
            <a:ext cx="576263" cy="363538"/>
          </a:xfrm>
          <a:custGeom>
            <a:avLst/>
            <a:gdLst>
              <a:gd name="T0" fmla="*/ 564 w 568"/>
              <a:gd name="T1" fmla="*/ 358 h 358"/>
              <a:gd name="T2" fmla="*/ 562 w 568"/>
              <a:gd name="T3" fmla="*/ 358 h 358"/>
              <a:gd name="T4" fmla="*/ 3 w 568"/>
              <a:gd name="T5" fmla="*/ 8 h 358"/>
              <a:gd name="T6" fmla="*/ 2 w 568"/>
              <a:gd name="T7" fmla="*/ 3 h 358"/>
              <a:gd name="T8" fmla="*/ 7 w 568"/>
              <a:gd name="T9" fmla="*/ 2 h 358"/>
              <a:gd name="T10" fmla="*/ 566 w 568"/>
              <a:gd name="T11" fmla="*/ 351 h 358"/>
              <a:gd name="T12" fmla="*/ 567 w 568"/>
              <a:gd name="T13" fmla="*/ 356 h 358"/>
              <a:gd name="T14" fmla="*/ 564 w 568"/>
              <a:gd name="T15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8" h="358">
                <a:moveTo>
                  <a:pt x="564" y="358"/>
                </a:moveTo>
                <a:cubicBezTo>
                  <a:pt x="563" y="358"/>
                  <a:pt x="562" y="358"/>
                  <a:pt x="562" y="358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5" y="0"/>
                  <a:pt x="7" y="2"/>
                </a:cubicBezTo>
                <a:cubicBezTo>
                  <a:pt x="566" y="351"/>
                  <a:pt x="566" y="351"/>
                  <a:pt x="566" y="351"/>
                </a:cubicBezTo>
                <a:cubicBezTo>
                  <a:pt x="568" y="352"/>
                  <a:pt x="568" y="355"/>
                  <a:pt x="567" y="356"/>
                </a:cubicBezTo>
                <a:cubicBezTo>
                  <a:pt x="566" y="358"/>
                  <a:pt x="565" y="358"/>
                  <a:pt x="564" y="35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3" name="Freeform 7"/>
          <p:cNvSpPr/>
          <p:nvPr/>
        </p:nvSpPr>
        <p:spPr bwMode="auto">
          <a:xfrm>
            <a:off x="1724027" y="1559380"/>
            <a:ext cx="14288" cy="546100"/>
          </a:xfrm>
          <a:custGeom>
            <a:avLst/>
            <a:gdLst>
              <a:gd name="T0" fmla="*/ 4 w 15"/>
              <a:gd name="T1" fmla="*/ 537 h 537"/>
              <a:gd name="T2" fmla="*/ 4 w 15"/>
              <a:gd name="T3" fmla="*/ 537 h 537"/>
              <a:gd name="T4" fmla="*/ 0 w 15"/>
              <a:gd name="T5" fmla="*/ 533 h 537"/>
              <a:gd name="T6" fmla="*/ 7 w 15"/>
              <a:gd name="T7" fmla="*/ 4 h 537"/>
              <a:gd name="T8" fmla="*/ 11 w 15"/>
              <a:gd name="T9" fmla="*/ 0 h 537"/>
              <a:gd name="T10" fmla="*/ 11 w 15"/>
              <a:gd name="T11" fmla="*/ 0 h 537"/>
              <a:gd name="T12" fmla="*/ 15 w 15"/>
              <a:gd name="T13" fmla="*/ 4 h 537"/>
              <a:gd name="T14" fmla="*/ 8 w 15"/>
              <a:gd name="T15" fmla="*/ 533 h 537"/>
              <a:gd name="T16" fmla="*/ 4 w 15"/>
              <a:gd name="T17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537">
                <a:moveTo>
                  <a:pt x="4" y="537"/>
                </a:moveTo>
                <a:cubicBezTo>
                  <a:pt x="4" y="537"/>
                  <a:pt x="4" y="537"/>
                  <a:pt x="4" y="537"/>
                </a:cubicBezTo>
                <a:cubicBezTo>
                  <a:pt x="2" y="537"/>
                  <a:pt x="0" y="535"/>
                  <a:pt x="0" y="533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8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5" y="2"/>
                  <a:pt x="15" y="4"/>
                </a:cubicBezTo>
                <a:cubicBezTo>
                  <a:pt x="8" y="533"/>
                  <a:pt x="8" y="533"/>
                  <a:pt x="8" y="533"/>
                </a:cubicBezTo>
                <a:cubicBezTo>
                  <a:pt x="8" y="535"/>
                  <a:pt x="6" y="537"/>
                  <a:pt x="4" y="5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4" name="Freeform 8"/>
          <p:cNvSpPr/>
          <p:nvPr/>
        </p:nvSpPr>
        <p:spPr bwMode="auto">
          <a:xfrm>
            <a:off x="593727" y="2059443"/>
            <a:ext cx="1138238" cy="46038"/>
          </a:xfrm>
          <a:custGeom>
            <a:avLst/>
            <a:gdLst>
              <a:gd name="T0" fmla="*/ 1118 w 1122"/>
              <a:gd name="T1" fmla="*/ 44 h 44"/>
              <a:gd name="T2" fmla="*/ 1118 w 1122"/>
              <a:gd name="T3" fmla="*/ 44 h 44"/>
              <a:gd name="T4" fmla="*/ 4 w 1122"/>
              <a:gd name="T5" fmla="*/ 8 h 44"/>
              <a:gd name="T6" fmla="*/ 0 w 1122"/>
              <a:gd name="T7" fmla="*/ 4 h 44"/>
              <a:gd name="T8" fmla="*/ 4 w 1122"/>
              <a:gd name="T9" fmla="*/ 0 h 44"/>
              <a:gd name="T10" fmla="*/ 1118 w 1122"/>
              <a:gd name="T11" fmla="*/ 36 h 44"/>
              <a:gd name="T12" fmla="*/ 1122 w 1122"/>
              <a:gd name="T13" fmla="*/ 40 h 44"/>
              <a:gd name="T14" fmla="*/ 1118 w 1122"/>
              <a:gd name="T1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2" h="44">
                <a:moveTo>
                  <a:pt x="1118" y="44"/>
                </a:moveTo>
                <a:cubicBezTo>
                  <a:pt x="1118" y="44"/>
                  <a:pt x="1118" y="44"/>
                  <a:pt x="1118" y="44"/>
                </a:cubicBezTo>
                <a:cubicBezTo>
                  <a:pt x="4" y="8"/>
                  <a:pt x="4" y="8"/>
                  <a:pt x="4" y="8"/>
                </a:cubicBezTo>
                <a:cubicBezTo>
                  <a:pt x="1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118" y="36"/>
                  <a:pt x="1118" y="36"/>
                  <a:pt x="1118" y="36"/>
                </a:cubicBezTo>
                <a:cubicBezTo>
                  <a:pt x="1120" y="36"/>
                  <a:pt x="1122" y="38"/>
                  <a:pt x="1122" y="40"/>
                </a:cubicBezTo>
                <a:cubicBezTo>
                  <a:pt x="1122" y="42"/>
                  <a:pt x="1120" y="44"/>
                  <a:pt x="1118" y="4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5" name="Freeform 9"/>
          <p:cNvSpPr/>
          <p:nvPr/>
        </p:nvSpPr>
        <p:spPr bwMode="auto">
          <a:xfrm>
            <a:off x="433390" y="2059443"/>
            <a:ext cx="168275" cy="647700"/>
          </a:xfrm>
          <a:custGeom>
            <a:avLst/>
            <a:gdLst>
              <a:gd name="T0" fmla="*/ 4 w 166"/>
              <a:gd name="T1" fmla="*/ 637 h 637"/>
              <a:gd name="T2" fmla="*/ 4 w 166"/>
              <a:gd name="T3" fmla="*/ 637 h 637"/>
              <a:gd name="T4" fmla="*/ 1 w 166"/>
              <a:gd name="T5" fmla="*/ 632 h 637"/>
              <a:gd name="T6" fmla="*/ 158 w 166"/>
              <a:gd name="T7" fmla="*/ 3 h 637"/>
              <a:gd name="T8" fmla="*/ 163 w 166"/>
              <a:gd name="T9" fmla="*/ 1 h 637"/>
              <a:gd name="T10" fmla="*/ 166 w 166"/>
              <a:gd name="T11" fmla="*/ 5 h 637"/>
              <a:gd name="T12" fmla="*/ 8 w 166"/>
              <a:gd name="T13" fmla="*/ 634 h 637"/>
              <a:gd name="T14" fmla="*/ 4 w 166"/>
              <a:gd name="T15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" h="637">
                <a:moveTo>
                  <a:pt x="4" y="637"/>
                </a:moveTo>
                <a:cubicBezTo>
                  <a:pt x="4" y="637"/>
                  <a:pt x="4" y="637"/>
                  <a:pt x="4" y="637"/>
                </a:cubicBezTo>
                <a:cubicBezTo>
                  <a:pt x="1" y="636"/>
                  <a:pt x="0" y="634"/>
                  <a:pt x="1" y="632"/>
                </a:cubicBezTo>
                <a:cubicBezTo>
                  <a:pt x="158" y="3"/>
                  <a:pt x="158" y="3"/>
                  <a:pt x="158" y="3"/>
                </a:cubicBezTo>
                <a:cubicBezTo>
                  <a:pt x="158" y="1"/>
                  <a:pt x="161" y="0"/>
                  <a:pt x="163" y="1"/>
                </a:cubicBezTo>
                <a:cubicBezTo>
                  <a:pt x="165" y="1"/>
                  <a:pt x="166" y="3"/>
                  <a:pt x="166" y="5"/>
                </a:cubicBezTo>
                <a:cubicBezTo>
                  <a:pt x="8" y="634"/>
                  <a:pt x="8" y="634"/>
                  <a:pt x="8" y="634"/>
                </a:cubicBezTo>
                <a:cubicBezTo>
                  <a:pt x="8" y="636"/>
                  <a:pt x="6" y="637"/>
                  <a:pt x="4" y="6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6" name="Freeform 10"/>
          <p:cNvSpPr/>
          <p:nvPr/>
        </p:nvSpPr>
        <p:spPr bwMode="auto">
          <a:xfrm>
            <a:off x="258765" y="1934030"/>
            <a:ext cx="182563" cy="773113"/>
          </a:xfrm>
          <a:custGeom>
            <a:avLst/>
            <a:gdLst>
              <a:gd name="T0" fmla="*/ 176 w 181"/>
              <a:gd name="T1" fmla="*/ 761 h 761"/>
              <a:gd name="T2" fmla="*/ 173 w 181"/>
              <a:gd name="T3" fmla="*/ 758 h 761"/>
              <a:gd name="T4" fmla="*/ 1 w 181"/>
              <a:gd name="T5" fmla="*/ 5 h 761"/>
              <a:gd name="T6" fmla="*/ 4 w 181"/>
              <a:gd name="T7" fmla="*/ 0 h 761"/>
              <a:gd name="T8" fmla="*/ 8 w 181"/>
              <a:gd name="T9" fmla="*/ 3 h 761"/>
              <a:gd name="T10" fmla="*/ 180 w 181"/>
              <a:gd name="T11" fmla="*/ 756 h 761"/>
              <a:gd name="T12" fmla="*/ 177 w 181"/>
              <a:gd name="T13" fmla="*/ 761 h 761"/>
              <a:gd name="T14" fmla="*/ 176 w 181"/>
              <a:gd name="T15" fmla="*/ 76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761">
                <a:moveTo>
                  <a:pt x="176" y="761"/>
                </a:moveTo>
                <a:cubicBezTo>
                  <a:pt x="175" y="761"/>
                  <a:pt x="173" y="760"/>
                  <a:pt x="173" y="758"/>
                </a:cubicBezTo>
                <a:cubicBezTo>
                  <a:pt x="1" y="5"/>
                  <a:pt x="1" y="5"/>
                  <a:pt x="1" y="5"/>
                </a:cubicBezTo>
                <a:cubicBezTo>
                  <a:pt x="0" y="3"/>
                  <a:pt x="1" y="1"/>
                  <a:pt x="4" y="0"/>
                </a:cubicBezTo>
                <a:cubicBezTo>
                  <a:pt x="6" y="0"/>
                  <a:pt x="8" y="1"/>
                  <a:pt x="8" y="3"/>
                </a:cubicBezTo>
                <a:cubicBezTo>
                  <a:pt x="180" y="756"/>
                  <a:pt x="180" y="756"/>
                  <a:pt x="180" y="756"/>
                </a:cubicBezTo>
                <a:cubicBezTo>
                  <a:pt x="181" y="758"/>
                  <a:pt x="180" y="760"/>
                  <a:pt x="177" y="761"/>
                </a:cubicBezTo>
                <a:cubicBezTo>
                  <a:pt x="177" y="761"/>
                  <a:pt x="177" y="761"/>
                  <a:pt x="176" y="7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7" name="Freeform 11"/>
          <p:cNvSpPr/>
          <p:nvPr/>
        </p:nvSpPr>
        <p:spPr bwMode="auto">
          <a:xfrm>
            <a:off x="-488948" y="2697618"/>
            <a:ext cx="930275" cy="163513"/>
          </a:xfrm>
          <a:custGeom>
            <a:avLst/>
            <a:gdLst>
              <a:gd name="T0" fmla="*/ 5 w 917"/>
              <a:gd name="T1" fmla="*/ 161 h 161"/>
              <a:gd name="T2" fmla="*/ 1 w 917"/>
              <a:gd name="T3" fmla="*/ 158 h 161"/>
              <a:gd name="T4" fmla="*/ 4 w 917"/>
              <a:gd name="T5" fmla="*/ 153 h 161"/>
              <a:gd name="T6" fmla="*/ 912 w 917"/>
              <a:gd name="T7" fmla="*/ 1 h 161"/>
              <a:gd name="T8" fmla="*/ 916 w 917"/>
              <a:gd name="T9" fmla="*/ 4 h 161"/>
              <a:gd name="T10" fmla="*/ 913 w 917"/>
              <a:gd name="T11" fmla="*/ 9 h 161"/>
              <a:gd name="T12" fmla="*/ 5 w 917"/>
              <a:gd name="T13" fmla="*/ 161 h 161"/>
              <a:gd name="T14" fmla="*/ 5 w 917"/>
              <a:gd name="T1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" h="161">
                <a:moveTo>
                  <a:pt x="5" y="161"/>
                </a:moveTo>
                <a:cubicBezTo>
                  <a:pt x="3" y="161"/>
                  <a:pt x="1" y="160"/>
                  <a:pt x="1" y="158"/>
                </a:cubicBezTo>
                <a:cubicBezTo>
                  <a:pt x="0" y="155"/>
                  <a:pt x="2" y="153"/>
                  <a:pt x="4" y="153"/>
                </a:cubicBezTo>
                <a:cubicBezTo>
                  <a:pt x="912" y="1"/>
                  <a:pt x="912" y="1"/>
                  <a:pt x="912" y="1"/>
                </a:cubicBezTo>
                <a:cubicBezTo>
                  <a:pt x="914" y="0"/>
                  <a:pt x="916" y="2"/>
                  <a:pt x="916" y="4"/>
                </a:cubicBezTo>
                <a:cubicBezTo>
                  <a:pt x="917" y="6"/>
                  <a:pt x="915" y="8"/>
                  <a:pt x="913" y="9"/>
                </a:cubicBezTo>
                <a:cubicBezTo>
                  <a:pt x="5" y="161"/>
                  <a:pt x="5" y="161"/>
                  <a:pt x="5" y="161"/>
                </a:cubicBezTo>
                <a:cubicBezTo>
                  <a:pt x="5" y="161"/>
                  <a:pt x="5" y="161"/>
                  <a:pt x="5" y="1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8" name="Freeform 12"/>
          <p:cNvSpPr/>
          <p:nvPr/>
        </p:nvSpPr>
        <p:spPr bwMode="auto">
          <a:xfrm>
            <a:off x="258765" y="1084718"/>
            <a:ext cx="382588" cy="857250"/>
          </a:xfrm>
          <a:custGeom>
            <a:avLst/>
            <a:gdLst>
              <a:gd name="T0" fmla="*/ 5 w 378"/>
              <a:gd name="T1" fmla="*/ 845 h 845"/>
              <a:gd name="T2" fmla="*/ 3 w 378"/>
              <a:gd name="T3" fmla="*/ 845 h 845"/>
              <a:gd name="T4" fmla="*/ 1 w 378"/>
              <a:gd name="T5" fmla="*/ 840 h 845"/>
              <a:gd name="T6" fmla="*/ 369 w 378"/>
              <a:gd name="T7" fmla="*/ 3 h 845"/>
              <a:gd name="T8" fmla="*/ 375 w 378"/>
              <a:gd name="T9" fmla="*/ 1 h 845"/>
              <a:gd name="T10" fmla="*/ 377 w 378"/>
              <a:gd name="T11" fmla="*/ 6 h 845"/>
              <a:gd name="T12" fmla="*/ 8 w 378"/>
              <a:gd name="T13" fmla="*/ 843 h 845"/>
              <a:gd name="T14" fmla="*/ 5 w 378"/>
              <a:gd name="T15" fmla="*/ 845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845">
                <a:moveTo>
                  <a:pt x="5" y="845"/>
                </a:moveTo>
                <a:cubicBezTo>
                  <a:pt x="4" y="845"/>
                  <a:pt x="3" y="845"/>
                  <a:pt x="3" y="845"/>
                </a:cubicBezTo>
                <a:cubicBezTo>
                  <a:pt x="1" y="844"/>
                  <a:pt x="0" y="842"/>
                  <a:pt x="1" y="840"/>
                </a:cubicBezTo>
                <a:cubicBezTo>
                  <a:pt x="369" y="3"/>
                  <a:pt x="369" y="3"/>
                  <a:pt x="369" y="3"/>
                </a:cubicBezTo>
                <a:cubicBezTo>
                  <a:pt x="370" y="1"/>
                  <a:pt x="373" y="0"/>
                  <a:pt x="375" y="1"/>
                </a:cubicBezTo>
                <a:cubicBezTo>
                  <a:pt x="377" y="1"/>
                  <a:pt x="378" y="4"/>
                  <a:pt x="377" y="6"/>
                </a:cubicBezTo>
                <a:cubicBezTo>
                  <a:pt x="8" y="843"/>
                  <a:pt x="8" y="843"/>
                  <a:pt x="8" y="843"/>
                </a:cubicBezTo>
                <a:cubicBezTo>
                  <a:pt x="8" y="844"/>
                  <a:pt x="6" y="845"/>
                  <a:pt x="5" y="84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9" name="Freeform 14"/>
          <p:cNvSpPr/>
          <p:nvPr/>
        </p:nvSpPr>
        <p:spPr bwMode="auto">
          <a:xfrm>
            <a:off x="-404810" y="1251405"/>
            <a:ext cx="671513" cy="690563"/>
          </a:xfrm>
          <a:custGeom>
            <a:avLst/>
            <a:gdLst>
              <a:gd name="T0" fmla="*/ 658 w 662"/>
              <a:gd name="T1" fmla="*/ 680 h 680"/>
              <a:gd name="T2" fmla="*/ 655 w 662"/>
              <a:gd name="T3" fmla="*/ 679 h 680"/>
              <a:gd name="T4" fmla="*/ 2 w 662"/>
              <a:gd name="T5" fmla="*/ 7 h 680"/>
              <a:gd name="T6" fmla="*/ 2 w 662"/>
              <a:gd name="T7" fmla="*/ 2 h 680"/>
              <a:gd name="T8" fmla="*/ 8 w 662"/>
              <a:gd name="T9" fmla="*/ 2 h 680"/>
              <a:gd name="T10" fmla="*/ 660 w 662"/>
              <a:gd name="T11" fmla="*/ 673 h 680"/>
              <a:gd name="T12" fmla="*/ 660 w 662"/>
              <a:gd name="T13" fmla="*/ 679 h 680"/>
              <a:gd name="T14" fmla="*/ 658 w 662"/>
              <a:gd name="T15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2" h="680">
                <a:moveTo>
                  <a:pt x="658" y="680"/>
                </a:moveTo>
                <a:cubicBezTo>
                  <a:pt x="656" y="680"/>
                  <a:pt x="655" y="680"/>
                  <a:pt x="655" y="679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660" y="673"/>
                  <a:pt x="660" y="673"/>
                  <a:pt x="660" y="673"/>
                </a:cubicBezTo>
                <a:cubicBezTo>
                  <a:pt x="662" y="675"/>
                  <a:pt x="662" y="678"/>
                  <a:pt x="660" y="679"/>
                </a:cubicBezTo>
                <a:cubicBezTo>
                  <a:pt x="660" y="680"/>
                  <a:pt x="659" y="680"/>
                  <a:pt x="658" y="6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0" name="Freeform 18"/>
          <p:cNvSpPr/>
          <p:nvPr/>
        </p:nvSpPr>
        <p:spPr bwMode="auto">
          <a:xfrm>
            <a:off x="-488948" y="1934030"/>
            <a:ext cx="755650" cy="927100"/>
          </a:xfrm>
          <a:custGeom>
            <a:avLst/>
            <a:gdLst>
              <a:gd name="T0" fmla="*/ 5 w 745"/>
              <a:gd name="T1" fmla="*/ 913 h 913"/>
              <a:gd name="T2" fmla="*/ 2 w 745"/>
              <a:gd name="T3" fmla="*/ 912 h 913"/>
              <a:gd name="T4" fmla="*/ 2 w 745"/>
              <a:gd name="T5" fmla="*/ 906 h 913"/>
              <a:gd name="T6" fmla="*/ 737 w 745"/>
              <a:gd name="T7" fmla="*/ 2 h 913"/>
              <a:gd name="T8" fmla="*/ 743 w 745"/>
              <a:gd name="T9" fmla="*/ 1 h 913"/>
              <a:gd name="T10" fmla="*/ 744 w 745"/>
              <a:gd name="T11" fmla="*/ 7 h 913"/>
              <a:gd name="T12" fmla="*/ 8 w 745"/>
              <a:gd name="T13" fmla="*/ 911 h 913"/>
              <a:gd name="T14" fmla="*/ 5 w 745"/>
              <a:gd name="T15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5" h="913">
                <a:moveTo>
                  <a:pt x="5" y="913"/>
                </a:moveTo>
                <a:cubicBezTo>
                  <a:pt x="4" y="913"/>
                  <a:pt x="3" y="913"/>
                  <a:pt x="2" y="912"/>
                </a:cubicBezTo>
                <a:cubicBezTo>
                  <a:pt x="1" y="911"/>
                  <a:pt x="0" y="908"/>
                  <a:pt x="2" y="906"/>
                </a:cubicBezTo>
                <a:cubicBezTo>
                  <a:pt x="737" y="2"/>
                  <a:pt x="737" y="2"/>
                  <a:pt x="737" y="2"/>
                </a:cubicBezTo>
                <a:cubicBezTo>
                  <a:pt x="739" y="0"/>
                  <a:pt x="741" y="0"/>
                  <a:pt x="743" y="1"/>
                </a:cubicBezTo>
                <a:cubicBezTo>
                  <a:pt x="745" y="3"/>
                  <a:pt x="745" y="5"/>
                  <a:pt x="744" y="7"/>
                </a:cubicBezTo>
                <a:cubicBezTo>
                  <a:pt x="8" y="911"/>
                  <a:pt x="8" y="911"/>
                  <a:pt x="8" y="911"/>
                </a:cubicBezTo>
                <a:cubicBezTo>
                  <a:pt x="7" y="912"/>
                  <a:pt x="6" y="913"/>
                  <a:pt x="5" y="91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1" name="Freeform 22"/>
          <p:cNvSpPr/>
          <p:nvPr/>
        </p:nvSpPr>
        <p:spPr bwMode="auto">
          <a:xfrm>
            <a:off x="631827" y="1084718"/>
            <a:ext cx="584200" cy="452438"/>
          </a:xfrm>
          <a:custGeom>
            <a:avLst/>
            <a:gdLst>
              <a:gd name="T0" fmla="*/ 572 w 576"/>
              <a:gd name="T1" fmla="*/ 446 h 446"/>
              <a:gd name="T2" fmla="*/ 569 w 576"/>
              <a:gd name="T3" fmla="*/ 445 h 446"/>
              <a:gd name="T4" fmla="*/ 3 w 576"/>
              <a:gd name="T5" fmla="*/ 7 h 446"/>
              <a:gd name="T6" fmla="*/ 2 w 576"/>
              <a:gd name="T7" fmla="*/ 2 h 446"/>
              <a:gd name="T8" fmla="*/ 7 w 576"/>
              <a:gd name="T9" fmla="*/ 1 h 446"/>
              <a:gd name="T10" fmla="*/ 574 w 576"/>
              <a:gd name="T11" fmla="*/ 439 h 446"/>
              <a:gd name="T12" fmla="*/ 575 w 576"/>
              <a:gd name="T13" fmla="*/ 444 h 446"/>
              <a:gd name="T14" fmla="*/ 572 w 576"/>
              <a:gd name="T15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" h="446">
                <a:moveTo>
                  <a:pt x="572" y="446"/>
                </a:moveTo>
                <a:cubicBezTo>
                  <a:pt x="571" y="446"/>
                  <a:pt x="570" y="446"/>
                  <a:pt x="569" y="445"/>
                </a:cubicBezTo>
                <a:cubicBezTo>
                  <a:pt x="3" y="7"/>
                  <a:pt x="3" y="7"/>
                  <a:pt x="3" y="7"/>
                </a:cubicBezTo>
                <a:cubicBezTo>
                  <a:pt x="1" y="6"/>
                  <a:pt x="0" y="4"/>
                  <a:pt x="2" y="2"/>
                </a:cubicBezTo>
                <a:cubicBezTo>
                  <a:pt x="3" y="0"/>
                  <a:pt x="6" y="0"/>
                  <a:pt x="7" y="1"/>
                </a:cubicBezTo>
                <a:cubicBezTo>
                  <a:pt x="574" y="439"/>
                  <a:pt x="574" y="439"/>
                  <a:pt x="574" y="439"/>
                </a:cubicBezTo>
                <a:cubicBezTo>
                  <a:pt x="576" y="440"/>
                  <a:pt x="576" y="443"/>
                  <a:pt x="575" y="444"/>
                </a:cubicBezTo>
                <a:cubicBezTo>
                  <a:pt x="574" y="445"/>
                  <a:pt x="573" y="446"/>
                  <a:pt x="572" y="4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2" name="Freeform 23"/>
          <p:cNvSpPr/>
          <p:nvPr/>
        </p:nvSpPr>
        <p:spPr bwMode="auto">
          <a:xfrm>
            <a:off x="592140" y="1527630"/>
            <a:ext cx="623888" cy="541338"/>
          </a:xfrm>
          <a:custGeom>
            <a:avLst/>
            <a:gdLst>
              <a:gd name="T0" fmla="*/ 5 w 615"/>
              <a:gd name="T1" fmla="*/ 532 h 532"/>
              <a:gd name="T2" fmla="*/ 2 w 615"/>
              <a:gd name="T3" fmla="*/ 531 h 532"/>
              <a:gd name="T4" fmla="*/ 2 w 615"/>
              <a:gd name="T5" fmla="*/ 525 h 532"/>
              <a:gd name="T6" fmla="*/ 608 w 615"/>
              <a:gd name="T7" fmla="*/ 2 h 532"/>
              <a:gd name="T8" fmla="*/ 614 w 615"/>
              <a:gd name="T9" fmla="*/ 2 h 532"/>
              <a:gd name="T10" fmla="*/ 613 w 615"/>
              <a:gd name="T11" fmla="*/ 8 h 532"/>
              <a:gd name="T12" fmla="*/ 7 w 615"/>
              <a:gd name="T13" fmla="*/ 531 h 532"/>
              <a:gd name="T14" fmla="*/ 5 w 615"/>
              <a:gd name="T15" fmla="*/ 53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532">
                <a:moveTo>
                  <a:pt x="5" y="532"/>
                </a:moveTo>
                <a:cubicBezTo>
                  <a:pt x="4" y="532"/>
                  <a:pt x="2" y="532"/>
                  <a:pt x="2" y="531"/>
                </a:cubicBezTo>
                <a:cubicBezTo>
                  <a:pt x="0" y="529"/>
                  <a:pt x="0" y="527"/>
                  <a:pt x="2" y="525"/>
                </a:cubicBezTo>
                <a:cubicBezTo>
                  <a:pt x="608" y="2"/>
                  <a:pt x="608" y="2"/>
                  <a:pt x="608" y="2"/>
                </a:cubicBezTo>
                <a:cubicBezTo>
                  <a:pt x="610" y="0"/>
                  <a:pt x="612" y="1"/>
                  <a:pt x="614" y="2"/>
                </a:cubicBezTo>
                <a:cubicBezTo>
                  <a:pt x="615" y="4"/>
                  <a:pt x="615" y="6"/>
                  <a:pt x="613" y="8"/>
                </a:cubicBezTo>
                <a:cubicBezTo>
                  <a:pt x="7" y="531"/>
                  <a:pt x="7" y="531"/>
                  <a:pt x="7" y="531"/>
                </a:cubicBezTo>
                <a:cubicBezTo>
                  <a:pt x="7" y="532"/>
                  <a:pt x="6" y="532"/>
                  <a:pt x="5" y="53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3" name="Freeform 24"/>
          <p:cNvSpPr/>
          <p:nvPr/>
        </p:nvSpPr>
        <p:spPr bwMode="auto">
          <a:xfrm>
            <a:off x="1208090" y="1529218"/>
            <a:ext cx="530225" cy="38100"/>
          </a:xfrm>
          <a:custGeom>
            <a:avLst/>
            <a:gdLst>
              <a:gd name="T0" fmla="*/ 519 w 523"/>
              <a:gd name="T1" fmla="*/ 38 h 38"/>
              <a:gd name="T2" fmla="*/ 518 w 523"/>
              <a:gd name="T3" fmla="*/ 38 h 38"/>
              <a:gd name="T4" fmla="*/ 3 w 523"/>
              <a:gd name="T5" fmla="*/ 8 h 38"/>
              <a:gd name="T6" fmla="*/ 0 w 523"/>
              <a:gd name="T7" fmla="*/ 4 h 38"/>
              <a:gd name="T8" fmla="*/ 4 w 523"/>
              <a:gd name="T9" fmla="*/ 0 h 38"/>
              <a:gd name="T10" fmla="*/ 519 w 523"/>
              <a:gd name="T11" fmla="*/ 30 h 38"/>
              <a:gd name="T12" fmla="*/ 523 w 523"/>
              <a:gd name="T13" fmla="*/ 34 h 38"/>
              <a:gd name="T14" fmla="*/ 519 w 52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3" h="38">
                <a:moveTo>
                  <a:pt x="519" y="38"/>
                </a:moveTo>
                <a:cubicBezTo>
                  <a:pt x="519" y="38"/>
                  <a:pt x="518" y="38"/>
                  <a:pt x="518" y="38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1" y="30"/>
                  <a:pt x="523" y="32"/>
                  <a:pt x="523" y="34"/>
                </a:cubicBezTo>
                <a:cubicBezTo>
                  <a:pt x="522" y="37"/>
                  <a:pt x="521" y="38"/>
                  <a:pt x="519" y="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4" name="Freeform 25"/>
          <p:cNvSpPr/>
          <p:nvPr/>
        </p:nvSpPr>
        <p:spPr bwMode="auto">
          <a:xfrm>
            <a:off x="1206502" y="810080"/>
            <a:ext cx="838200" cy="727075"/>
          </a:xfrm>
          <a:custGeom>
            <a:avLst/>
            <a:gdLst>
              <a:gd name="T0" fmla="*/ 5 w 825"/>
              <a:gd name="T1" fmla="*/ 716 h 716"/>
              <a:gd name="T2" fmla="*/ 2 w 825"/>
              <a:gd name="T3" fmla="*/ 714 h 716"/>
              <a:gd name="T4" fmla="*/ 2 w 825"/>
              <a:gd name="T5" fmla="*/ 709 h 716"/>
              <a:gd name="T6" fmla="*/ 818 w 825"/>
              <a:gd name="T7" fmla="*/ 1 h 716"/>
              <a:gd name="T8" fmla="*/ 823 w 825"/>
              <a:gd name="T9" fmla="*/ 2 h 716"/>
              <a:gd name="T10" fmla="*/ 823 w 825"/>
              <a:gd name="T11" fmla="*/ 7 h 716"/>
              <a:gd name="T12" fmla="*/ 7 w 825"/>
              <a:gd name="T13" fmla="*/ 715 h 716"/>
              <a:gd name="T14" fmla="*/ 5 w 825"/>
              <a:gd name="T15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5" h="716">
                <a:moveTo>
                  <a:pt x="5" y="716"/>
                </a:moveTo>
                <a:cubicBezTo>
                  <a:pt x="4" y="716"/>
                  <a:pt x="2" y="715"/>
                  <a:pt x="2" y="714"/>
                </a:cubicBezTo>
                <a:cubicBezTo>
                  <a:pt x="0" y="713"/>
                  <a:pt x="0" y="710"/>
                  <a:pt x="2" y="709"/>
                </a:cubicBezTo>
                <a:cubicBezTo>
                  <a:pt x="818" y="1"/>
                  <a:pt x="818" y="1"/>
                  <a:pt x="818" y="1"/>
                </a:cubicBezTo>
                <a:cubicBezTo>
                  <a:pt x="819" y="0"/>
                  <a:pt x="822" y="0"/>
                  <a:pt x="823" y="2"/>
                </a:cubicBezTo>
                <a:cubicBezTo>
                  <a:pt x="825" y="3"/>
                  <a:pt x="825" y="6"/>
                  <a:pt x="823" y="7"/>
                </a:cubicBezTo>
                <a:cubicBezTo>
                  <a:pt x="7" y="715"/>
                  <a:pt x="7" y="715"/>
                  <a:pt x="7" y="715"/>
                </a:cubicBezTo>
                <a:cubicBezTo>
                  <a:pt x="6" y="716"/>
                  <a:pt x="6" y="716"/>
                  <a:pt x="5" y="7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5" name="Freeform 26"/>
          <p:cNvSpPr/>
          <p:nvPr/>
        </p:nvSpPr>
        <p:spPr bwMode="auto">
          <a:xfrm>
            <a:off x="1728790" y="810080"/>
            <a:ext cx="315913" cy="757238"/>
          </a:xfrm>
          <a:custGeom>
            <a:avLst/>
            <a:gdLst>
              <a:gd name="T0" fmla="*/ 5 w 310"/>
              <a:gd name="T1" fmla="*/ 746 h 746"/>
              <a:gd name="T2" fmla="*/ 3 w 310"/>
              <a:gd name="T3" fmla="*/ 746 h 746"/>
              <a:gd name="T4" fmla="*/ 1 w 310"/>
              <a:gd name="T5" fmla="*/ 741 h 746"/>
              <a:gd name="T6" fmla="*/ 302 w 310"/>
              <a:gd name="T7" fmla="*/ 3 h 746"/>
              <a:gd name="T8" fmla="*/ 307 w 310"/>
              <a:gd name="T9" fmla="*/ 0 h 746"/>
              <a:gd name="T10" fmla="*/ 309 w 310"/>
              <a:gd name="T11" fmla="*/ 6 h 746"/>
              <a:gd name="T12" fmla="*/ 8 w 310"/>
              <a:gd name="T13" fmla="*/ 744 h 746"/>
              <a:gd name="T14" fmla="*/ 5 w 310"/>
              <a:gd name="T15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" h="746">
                <a:moveTo>
                  <a:pt x="5" y="746"/>
                </a:moveTo>
                <a:cubicBezTo>
                  <a:pt x="4" y="746"/>
                  <a:pt x="4" y="746"/>
                  <a:pt x="3" y="746"/>
                </a:cubicBezTo>
                <a:cubicBezTo>
                  <a:pt x="1" y="745"/>
                  <a:pt x="0" y="743"/>
                  <a:pt x="1" y="741"/>
                </a:cubicBezTo>
                <a:cubicBezTo>
                  <a:pt x="302" y="3"/>
                  <a:pt x="302" y="3"/>
                  <a:pt x="302" y="3"/>
                </a:cubicBezTo>
                <a:cubicBezTo>
                  <a:pt x="303" y="1"/>
                  <a:pt x="305" y="0"/>
                  <a:pt x="307" y="0"/>
                </a:cubicBezTo>
                <a:cubicBezTo>
                  <a:pt x="309" y="1"/>
                  <a:pt x="310" y="4"/>
                  <a:pt x="309" y="6"/>
                </a:cubicBezTo>
                <a:cubicBezTo>
                  <a:pt x="8" y="744"/>
                  <a:pt x="8" y="744"/>
                  <a:pt x="8" y="744"/>
                </a:cubicBezTo>
                <a:cubicBezTo>
                  <a:pt x="8" y="745"/>
                  <a:pt x="6" y="746"/>
                  <a:pt x="5" y="7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6" name="Freeform 27"/>
          <p:cNvSpPr/>
          <p:nvPr/>
        </p:nvSpPr>
        <p:spPr bwMode="auto">
          <a:xfrm>
            <a:off x="2035177" y="810080"/>
            <a:ext cx="263525" cy="596900"/>
          </a:xfrm>
          <a:custGeom>
            <a:avLst/>
            <a:gdLst>
              <a:gd name="T0" fmla="*/ 255 w 260"/>
              <a:gd name="T1" fmla="*/ 587 h 587"/>
              <a:gd name="T2" fmla="*/ 252 w 260"/>
              <a:gd name="T3" fmla="*/ 584 h 587"/>
              <a:gd name="T4" fmla="*/ 1 w 260"/>
              <a:gd name="T5" fmla="*/ 6 h 587"/>
              <a:gd name="T6" fmla="*/ 3 w 260"/>
              <a:gd name="T7" fmla="*/ 0 h 587"/>
              <a:gd name="T8" fmla="*/ 8 w 260"/>
              <a:gd name="T9" fmla="*/ 3 h 587"/>
              <a:gd name="T10" fmla="*/ 259 w 260"/>
              <a:gd name="T11" fmla="*/ 581 h 587"/>
              <a:gd name="T12" fmla="*/ 257 w 260"/>
              <a:gd name="T13" fmla="*/ 586 h 587"/>
              <a:gd name="T14" fmla="*/ 255 w 260"/>
              <a:gd name="T15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" h="587">
                <a:moveTo>
                  <a:pt x="255" y="587"/>
                </a:moveTo>
                <a:cubicBezTo>
                  <a:pt x="254" y="587"/>
                  <a:pt x="252" y="586"/>
                  <a:pt x="252" y="584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1"/>
                  <a:pt x="3" y="0"/>
                </a:cubicBezTo>
                <a:cubicBezTo>
                  <a:pt x="5" y="0"/>
                  <a:pt x="7" y="1"/>
                  <a:pt x="8" y="3"/>
                </a:cubicBezTo>
                <a:cubicBezTo>
                  <a:pt x="259" y="581"/>
                  <a:pt x="259" y="581"/>
                  <a:pt x="259" y="581"/>
                </a:cubicBezTo>
                <a:cubicBezTo>
                  <a:pt x="260" y="583"/>
                  <a:pt x="259" y="585"/>
                  <a:pt x="257" y="586"/>
                </a:cubicBezTo>
                <a:cubicBezTo>
                  <a:pt x="257" y="587"/>
                  <a:pt x="256" y="587"/>
                  <a:pt x="255" y="58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7" name="Freeform 28"/>
          <p:cNvSpPr/>
          <p:nvPr/>
        </p:nvSpPr>
        <p:spPr bwMode="auto">
          <a:xfrm>
            <a:off x="2035177" y="810080"/>
            <a:ext cx="1171575" cy="177800"/>
          </a:xfrm>
          <a:custGeom>
            <a:avLst/>
            <a:gdLst>
              <a:gd name="T0" fmla="*/ 1150 w 1155"/>
              <a:gd name="T1" fmla="*/ 175 h 175"/>
              <a:gd name="T2" fmla="*/ 1150 w 1155"/>
              <a:gd name="T3" fmla="*/ 175 h 175"/>
              <a:gd name="T4" fmla="*/ 4 w 1155"/>
              <a:gd name="T5" fmla="*/ 8 h 175"/>
              <a:gd name="T6" fmla="*/ 0 w 1155"/>
              <a:gd name="T7" fmla="*/ 4 h 175"/>
              <a:gd name="T8" fmla="*/ 5 w 1155"/>
              <a:gd name="T9" fmla="*/ 0 h 175"/>
              <a:gd name="T10" fmla="*/ 1151 w 1155"/>
              <a:gd name="T11" fmla="*/ 167 h 175"/>
              <a:gd name="T12" fmla="*/ 1154 w 1155"/>
              <a:gd name="T13" fmla="*/ 172 h 175"/>
              <a:gd name="T14" fmla="*/ 1150 w 1155"/>
              <a:gd name="T15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5" h="175">
                <a:moveTo>
                  <a:pt x="1150" y="175"/>
                </a:moveTo>
                <a:cubicBezTo>
                  <a:pt x="1150" y="175"/>
                  <a:pt x="1150" y="175"/>
                  <a:pt x="1150" y="175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1" y="1"/>
                  <a:pt x="3" y="0"/>
                  <a:pt x="5" y="0"/>
                </a:cubicBezTo>
                <a:cubicBezTo>
                  <a:pt x="1151" y="167"/>
                  <a:pt x="1151" y="167"/>
                  <a:pt x="1151" y="167"/>
                </a:cubicBezTo>
                <a:cubicBezTo>
                  <a:pt x="1153" y="168"/>
                  <a:pt x="1155" y="170"/>
                  <a:pt x="1154" y="172"/>
                </a:cubicBezTo>
                <a:cubicBezTo>
                  <a:pt x="1154" y="174"/>
                  <a:pt x="1152" y="175"/>
                  <a:pt x="1150" y="1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8" name="Freeform 29"/>
          <p:cNvSpPr/>
          <p:nvPr/>
        </p:nvSpPr>
        <p:spPr bwMode="auto">
          <a:xfrm>
            <a:off x="2009777" y="243343"/>
            <a:ext cx="1196975" cy="744538"/>
          </a:xfrm>
          <a:custGeom>
            <a:avLst/>
            <a:gdLst>
              <a:gd name="T0" fmla="*/ 1175 w 1180"/>
              <a:gd name="T1" fmla="*/ 733 h 733"/>
              <a:gd name="T2" fmla="*/ 1173 w 1180"/>
              <a:gd name="T3" fmla="*/ 733 h 733"/>
              <a:gd name="T4" fmla="*/ 2 w 1180"/>
              <a:gd name="T5" fmla="*/ 8 h 733"/>
              <a:gd name="T6" fmla="*/ 1 w 1180"/>
              <a:gd name="T7" fmla="*/ 2 h 733"/>
              <a:gd name="T8" fmla="*/ 7 w 1180"/>
              <a:gd name="T9" fmla="*/ 1 h 733"/>
              <a:gd name="T10" fmla="*/ 1177 w 1180"/>
              <a:gd name="T11" fmla="*/ 726 h 733"/>
              <a:gd name="T12" fmla="*/ 1179 w 1180"/>
              <a:gd name="T13" fmla="*/ 732 h 733"/>
              <a:gd name="T14" fmla="*/ 1175 w 1180"/>
              <a:gd name="T15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0" h="733">
                <a:moveTo>
                  <a:pt x="1175" y="733"/>
                </a:moveTo>
                <a:cubicBezTo>
                  <a:pt x="1175" y="733"/>
                  <a:pt x="1174" y="733"/>
                  <a:pt x="1173" y="733"/>
                </a:cubicBezTo>
                <a:cubicBezTo>
                  <a:pt x="2" y="8"/>
                  <a:pt x="2" y="8"/>
                  <a:pt x="2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1177" y="726"/>
                  <a:pt x="1177" y="726"/>
                  <a:pt x="1177" y="726"/>
                </a:cubicBezTo>
                <a:cubicBezTo>
                  <a:pt x="1179" y="727"/>
                  <a:pt x="1180" y="730"/>
                  <a:pt x="1179" y="732"/>
                </a:cubicBezTo>
                <a:cubicBezTo>
                  <a:pt x="1178" y="733"/>
                  <a:pt x="1177" y="733"/>
                  <a:pt x="1175" y="7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9" name="Freeform 30"/>
          <p:cNvSpPr/>
          <p:nvPr/>
        </p:nvSpPr>
        <p:spPr bwMode="auto">
          <a:xfrm>
            <a:off x="2009777" y="151268"/>
            <a:ext cx="863600" cy="100013"/>
          </a:xfrm>
          <a:custGeom>
            <a:avLst/>
            <a:gdLst>
              <a:gd name="T0" fmla="*/ 5 w 851"/>
              <a:gd name="T1" fmla="*/ 100 h 100"/>
              <a:gd name="T2" fmla="*/ 1 w 851"/>
              <a:gd name="T3" fmla="*/ 97 h 100"/>
              <a:gd name="T4" fmla="*/ 4 w 851"/>
              <a:gd name="T5" fmla="*/ 92 h 100"/>
              <a:gd name="T6" fmla="*/ 846 w 851"/>
              <a:gd name="T7" fmla="*/ 0 h 100"/>
              <a:gd name="T8" fmla="*/ 850 w 851"/>
              <a:gd name="T9" fmla="*/ 4 h 100"/>
              <a:gd name="T10" fmla="*/ 847 w 851"/>
              <a:gd name="T11" fmla="*/ 8 h 100"/>
              <a:gd name="T12" fmla="*/ 5 w 851"/>
              <a:gd name="T13" fmla="*/ 100 h 100"/>
              <a:gd name="T14" fmla="*/ 5 w 851"/>
              <a:gd name="T15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100">
                <a:moveTo>
                  <a:pt x="5" y="100"/>
                </a:moveTo>
                <a:cubicBezTo>
                  <a:pt x="3" y="100"/>
                  <a:pt x="1" y="99"/>
                  <a:pt x="1" y="97"/>
                </a:cubicBezTo>
                <a:cubicBezTo>
                  <a:pt x="0" y="94"/>
                  <a:pt x="2" y="92"/>
                  <a:pt x="4" y="92"/>
                </a:cubicBezTo>
                <a:cubicBezTo>
                  <a:pt x="846" y="0"/>
                  <a:pt x="846" y="0"/>
                  <a:pt x="846" y="0"/>
                </a:cubicBezTo>
                <a:cubicBezTo>
                  <a:pt x="848" y="0"/>
                  <a:pt x="850" y="2"/>
                  <a:pt x="850" y="4"/>
                </a:cubicBezTo>
                <a:cubicBezTo>
                  <a:pt x="851" y="6"/>
                  <a:pt x="849" y="8"/>
                  <a:pt x="847" y="8"/>
                </a:cubicBezTo>
                <a:cubicBezTo>
                  <a:pt x="5" y="100"/>
                  <a:pt x="5" y="100"/>
                  <a:pt x="5" y="100"/>
                </a:cubicBezTo>
                <a:cubicBezTo>
                  <a:pt x="5" y="100"/>
                  <a:pt x="5" y="100"/>
                  <a:pt x="5" y="10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0" name="Freeform 31"/>
          <p:cNvSpPr/>
          <p:nvPr/>
        </p:nvSpPr>
        <p:spPr bwMode="auto">
          <a:xfrm>
            <a:off x="2863852" y="-645657"/>
            <a:ext cx="142875" cy="804863"/>
          </a:xfrm>
          <a:custGeom>
            <a:avLst/>
            <a:gdLst>
              <a:gd name="T0" fmla="*/ 4 w 141"/>
              <a:gd name="T1" fmla="*/ 793 h 793"/>
              <a:gd name="T2" fmla="*/ 4 w 141"/>
              <a:gd name="T3" fmla="*/ 793 h 793"/>
              <a:gd name="T4" fmla="*/ 0 w 141"/>
              <a:gd name="T5" fmla="*/ 789 h 793"/>
              <a:gd name="T6" fmla="*/ 132 w 141"/>
              <a:gd name="T7" fmla="*/ 3 h 793"/>
              <a:gd name="T8" fmla="*/ 137 w 141"/>
              <a:gd name="T9" fmla="*/ 0 h 793"/>
              <a:gd name="T10" fmla="*/ 140 w 141"/>
              <a:gd name="T11" fmla="*/ 5 h 793"/>
              <a:gd name="T12" fmla="*/ 8 w 141"/>
              <a:gd name="T13" fmla="*/ 790 h 793"/>
              <a:gd name="T14" fmla="*/ 4 w 141"/>
              <a:gd name="T15" fmla="*/ 793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93">
                <a:moveTo>
                  <a:pt x="4" y="793"/>
                </a:moveTo>
                <a:cubicBezTo>
                  <a:pt x="4" y="793"/>
                  <a:pt x="4" y="793"/>
                  <a:pt x="4" y="793"/>
                </a:cubicBezTo>
                <a:cubicBezTo>
                  <a:pt x="2" y="793"/>
                  <a:pt x="0" y="791"/>
                  <a:pt x="0" y="789"/>
                </a:cubicBezTo>
                <a:cubicBezTo>
                  <a:pt x="132" y="3"/>
                  <a:pt x="132" y="3"/>
                  <a:pt x="132" y="3"/>
                </a:cubicBezTo>
                <a:cubicBezTo>
                  <a:pt x="133" y="1"/>
                  <a:pt x="135" y="0"/>
                  <a:pt x="137" y="0"/>
                </a:cubicBezTo>
                <a:cubicBezTo>
                  <a:pt x="139" y="1"/>
                  <a:pt x="141" y="3"/>
                  <a:pt x="140" y="5"/>
                </a:cubicBezTo>
                <a:cubicBezTo>
                  <a:pt x="8" y="790"/>
                  <a:pt x="8" y="790"/>
                  <a:pt x="8" y="790"/>
                </a:cubicBezTo>
                <a:cubicBezTo>
                  <a:pt x="8" y="792"/>
                  <a:pt x="6" y="793"/>
                  <a:pt x="4" y="79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1" name="Freeform 32"/>
          <p:cNvSpPr/>
          <p:nvPr/>
        </p:nvSpPr>
        <p:spPr bwMode="auto">
          <a:xfrm>
            <a:off x="2997202" y="-645657"/>
            <a:ext cx="209550" cy="1633538"/>
          </a:xfrm>
          <a:custGeom>
            <a:avLst/>
            <a:gdLst>
              <a:gd name="T0" fmla="*/ 201 w 206"/>
              <a:gd name="T1" fmla="*/ 1610 h 1610"/>
              <a:gd name="T2" fmla="*/ 197 w 206"/>
              <a:gd name="T3" fmla="*/ 1607 h 1610"/>
              <a:gd name="T4" fmla="*/ 0 w 206"/>
              <a:gd name="T5" fmla="*/ 5 h 1610"/>
              <a:gd name="T6" fmla="*/ 4 w 206"/>
              <a:gd name="T7" fmla="*/ 0 h 1610"/>
              <a:gd name="T8" fmla="*/ 8 w 206"/>
              <a:gd name="T9" fmla="*/ 4 h 1610"/>
              <a:gd name="T10" fmla="*/ 205 w 206"/>
              <a:gd name="T11" fmla="*/ 1606 h 1610"/>
              <a:gd name="T12" fmla="*/ 202 w 206"/>
              <a:gd name="T13" fmla="*/ 1610 h 1610"/>
              <a:gd name="T14" fmla="*/ 201 w 206"/>
              <a:gd name="T15" fmla="*/ 1610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610">
                <a:moveTo>
                  <a:pt x="201" y="1610"/>
                </a:moveTo>
                <a:cubicBezTo>
                  <a:pt x="199" y="1610"/>
                  <a:pt x="198" y="1609"/>
                  <a:pt x="197" y="160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1"/>
                  <a:pt x="8" y="4"/>
                </a:cubicBezTo>
                <a:cubicBezTo>
                  <a:pt x="205" y="1606"/>
                  <a:pt x="205" y="1606"/>
                  <a:pt x="205" y="1606"/>
                </a:cubicBezTo>
                <a:cubicBezTo>
                  <a:pt x="206" y="1608"/>
                  <a:pt x="204" y="1610"/>
                  <a:pt x="202" y="1610"/>
                </a:cubicBezTo>
                <a:cubicBezTo>
                  <a:pt x="202" y="1610"/>
                  <a:pt x="201" y="1610"/>
                  <a:pt x="201" y="16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2" name="Freeform 33"/>
          <p:cNvSpPr/>
          <p:nvPr/>
        </p:nvSpPr>
        <p:spPr bwMode="auto">
          <a:xfrm>
            <a:off x="2863852" y="151268"/>
            <a:ext cx="342900" cy="836613"/>
          </a:xfrm>
          <a:custGeom>
            <a:avLst/>
            <a:gdLst>
              <a:gd name="T0" fmla="*/ 333 w 338"/>
              <a:gd name="T1" fmla="*/ 825 h 825"/>
              <a:gd name="T2" fmla="*/ 330 w 338"/>
              <a:gd name="T3" fmla="*/ 823 h 825"/>
              <a:gd name="T4" fmla="*/ 1 w 338"/>
              <a:gd name="T5" fmla="*/ 6 h 825"/>
              <a:gd name="T6" fmla="*/ 3 w 338"/>
              <a:gd name="T7" fmla="*/ 1 h 825"/>
              <a:gd name="T8" fmla="*/ 8 w 338"/>
              <a:gd name="T9" fmla="*/ 3 h 825"/>
              <a:gd name="T10" fmla="*/ 337 w 338"/>
              <a:gd name="T11" fmla="*/ 820 h 825"/>
              <a:gd name="T12" fmla="*/ 335 w 338"/>
              <a:gd name="T13" fmla="*/ 825 h 825"/>
              <a:gd name="T14" fmla="*/ 333 w 338"/>
              <a:gd name="T15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825">
                <a:moveTo>
                  <a:pt x="333" y="825"/>
                </a:moveTo>
                <a:cubicBezTo>
                  <a:pt x="332" y="825"/>
                  <a:pt x="330" y="824"/>
                  <a:pt x="330" y="823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7" y="1"/>
                  <a:pt x="8" y="3"/>
                </a:cubicBezTo>
                <a:cubicBezTo>
                  <a:pt x="337" y="820"/>
                  <a:pt x="337" y="820"/>
                  <a:pt x="337" y="820"/>
                </a:cubicBezTo>
                <a:cubicBezTo>
                  <a:pt x="338" y="822"/>
                  <a:pt x="337" y="824"/>
                  <a:pt x="335" y="825"/>
                </a:cubicBezTo>
                <a:cubicBezTo>
                  <a:pt x="334" y="825"/>
                  <a:pt x="334" y="825"/>
                  <a:pt x="333" y="8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3" name="Freeform 34"/>
          <p:cNvSpPr/>
          <p:nvPr/>
        </p:nvSpPr>
        <p:spPr bwMode="auto">
          <a:xfrm>
            <a:off x="3197227" y="270330"/>
            <a:ext cx="342900" cy="717550"/>
          </a:xfrm>
          <a:custGeom>
            <a:avLst/>
            <a:gdLst>
              <a:gd name="T0" fmla="*/ 4 w 338"/>
              <a:gd name="T1" fmla="*/ 707 h 707"/>
              <a:gd name="T2" fmla="*/ 3 w 338"/>
              <a:gd name="T3" fmla="*/ 707 h 707"/>
              <a:gd name="T4" fmla="*/ 1 w 338"/>
              <a:gd name="T5" fmla="*/ 702 h 707"/>
              <a:gd name="T6" fmla="*/ 330 w 338"/>
              <a:gd name="T7" fmla="*/ 3 h 707"/>
              <a:gd name="T8" fmla="*/ 336 w 338"/>
              <a:gd name="T9" fmla="*/ 1 h 707"/>
              <a:gd name="T10" fmla="*/ 337 w 338"/>
              <a:gd name="T11" fmla="*/ 6 h 707"/>
              <a:gd name="T12" fmla="*/ 8 w 338"/>
              <a:gd name="T13" fmla="*/ 705 h 707"/>
              <a:gd name="T14" fmla="*/ 4 w 338"/>
              <a:gd name="T15" fmla="*/ 707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707">
                <a:moveTo>
                  <a:pt x="4" y="707"/>
                </a:moveTo>
                <a:cubicBezTo>
                  <a:pt x="4" y="707"/>
                  <a:pt x="3" y="707"/>
                  <a:pt x="3" y="707"/>
                </a:cubicBezTo>
                <a:cubicBezTo>
                  <a:pt x="1" y="706"/>
                  <a:pt x="0" y="704"/>
                  <a:pt x="1" y="702"/>
                </a:cubicBezTo>
                <a:cubicBezTo>
                  <a:pt x="330" y="3"/>
                  <a:pt x="330" y="3"/>
                  <a:pt x="330" y="3"/>
                </a:cubicBezTo>
                <a:cubicBezTo>
                  <a:pt x="331" y="1"/>
                  <a:pt x="334" y="0"/>
                  <a:pt x="336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705"/>
                  <a:pt x="8" y="705"/>
                  <a:pt x="8" y="705"/>
                </a:cubicBezTo>
                <a:cubicBezTo>
                  <a:pt x="7" y="707"/>
                  <a:pt x="6" y="707"/>
                  <a:pt x="4" y="70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4" name="Freeform 35"/>
          <p:cNvSpPr/>
          <p:nvPr/>
        </p:nvSpPr>
        <p:spPr bwMode="auto">
          <a:xfrm>
            <a:off x="3197227" y="979943"/>
            <a:ext cx="749300" cy="182563"/>
          </a:xfrm>
          <a:custGeom>
            <a:avLst/>
            <a:gdLst>
              <a:gd name="T0" fmla="*/ 734 w 738"/>
              <a:gd name="T1" fmla="*/ 180 h 180"/>
              <a:gd name="T2" fmla="*/ 733 w 738"/>
              <a:gd name="T3" fmla="*/ 180 h 180"/>
              <a:gd name="T4" fmla="*/ 3 w 738"/>
              <a:gd name="T5" fmla="*/ 8 h 180"/>
              <a:gd name="T6" fmla="*/ 0 w 738"/>
              <a:gd name="T7" fmla="*/ 4 h 180"/>
              <a:gd name="T8" fmla="*/ 5 w 738"/>
              <a:gd name="T9" fmla="*/ 1 h 180"/>
              <a:gd name="T10" fmla="*/ 735 w 738"/>
              <a:gd name="T11" fmla="*/ 172 h 180"/>
              <a:gd name="T12" fmla="*/ 738 w 738"/>
              <a:gd name="T13" fmla="*/ 177 h 180"/>
              <a:gd name="T14" fmla="*/ 734 w 738"/>
              <a:gd name="T1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8" h="180">
                <a:moveTo>
                  <a:pt x="734" y="180"/>
                </a:moveTo>
                <a:cubicBezTo>
                  <a:pt x="734" y="180"/>
                  <a:pt x="733" y="180"/>
                  <a:pt x="733" y="180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1" y="1"/>
                  <a:pt x="3" y="0"/>
                  <a:pt x="5" y="1"/>
                </a:cubicBezTo>
                <a:cubicBezTo>
                  <a:pt x="735" y="172"/>
                  <a:pt x="735" y="172"/>
                  <a:pt x="735" y="172"/>
                </a:cubicBezTo>
                <a:cubicBezTo>
                  <a:pt x="737" y="172"/>
                  <a:pt x="738" y="175"/>
                  <a:pt x="738" y="177"/>
                </a:cubicBezTo>
                <a:cubicBezTo>
                  <a:pt x="737" y="179"/>
                  <a:pt x="736" y="180"/>
                  <a:pt x="734" y="1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5" name="Freeform 36"/>
          <p:cNvSpPr/>
          <p:nvPr/>
        </p:nvSpPr>
        <p:spPr bwMode="auto">
          <a:xfrm>
            <a:off x="2997202" y="-645657"/>
            <a:ext cx="542925" cy="925513"/>
          </a:xfrm>
          <a:custGeom>
            <a:avLst/>
            <a:gdLst>
              <a:gd name="T0" fmla="*/ 531 w 535"/>
              <a:gd name="T1" fmla="*/ 912 h 912"/>
              <a:gd name="T2" fmla="*/ 527 w 535"/>
              <a:gd name="T3" fmla="*/ 910 h 912"/>
              <a:gd name="T4" fmla="*/ 1 w 535"/>
              <a:gd name="T5" fmla="*/ 6 h 912"/>
              <a:gd name="T6" fmla="*/ 2 w 535"/>
              <a:gd name="T7" fmla="*/ 1 h 912"/>
              <a:gd name="T8" fmla="*/ 8 w 535"/>
              <a:gd name="T9" fmla="*/ 2 h 912"/>
              <a:gd name="T10" fmla="*/ 534 w 535"/>
              <a:gd name="T11" fmla="*/ 906 h 912"/>
              <a:gd name="T12" fmla="*/ 533 w 535"/>
              <a:gd name="T13" fmla="*/ 911 h 912"/>
              <a:gd name="T14" fmla="*/ 531 w 535"/>
              <a:gd name="T1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912">
                <a:moveTo>
                  <a:pt x="531" y="912"/>
                </a:moveTo>
                <a:cubicBezTo>
                  <a:pt x="529" y="912"/>
                  <a:pt x="528" y="911"/>
                  <a:pt x="527" y="910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0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34" y="906"/>
                  <a:pt x="534" y="906"/>
                  <a:pt x="534" y="906"/>
                </a:cubicBezTo>
                <a:cubicBezTo>
                  <a:pt x="535" y="908"/>
                  <a:pt x="535" y="910"/>
                  <a:pt x="533" y="911"/>
                </a:cubicBezTo>
                <a:cubicBezTo>
                  <a:pt x="532" y="911"/>
                  <a:pt x="531" y="912"/>
                  <a:pt x="531" y="91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6" name="Freeform 38"/>
          <p:cNvSpPr/>
          <p:nvPr/>
        </p:nvSpPr>
        <p:spPr bwMode="auto">
          <a:xfrm>
            <a:off x="3532190" y="-244020"/>
            <a:ext cx="852488" cy="523875"/>
          </a:xfrm>
          <a:custGeom>
            <a:avLst/>
            <a:gdLst>
              <a:gd name="T0" fmla="*/ 5 w 841"/>
              <a:gd name="T1" fmla="*/ 515 h 515"/>
              <a:gd name="T2" fmla="*/ 1 w 841"/>
              <a:gd name="T3" fmla="*/ 513 h 515"/>
              <a:gd name="T4" fmla="*/ 3 w 841"/>
              <a:gd name="T5" fmla="*/ 507 h 515"/>
              <a:gd name="T6" fmla="*/ 835 w 841"/>
              <a:gd name="T7" fmla="*/ 1 h 515"/>
              <a:gd name="T8" fmla="*/ 840 w 841"/>
              <a:gd name="T9" fmla="*/ 3 h 515"/>
              <a:gd name="T10" fmla="*/ 839 w 841"/>
              <a:gd name="T11" fmla="*/ 8 h 515"/>
              <a:gd name="T12" fmla="*/ 7 w 841"/>
              <a:gd name="T13" fmla="*/ 514 h 515"/>
              <a:gd name="T14" fmla="*/ 5 w 841"/>
              <a:gd name="T15" fmla="*/ 515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1" h="515">
                <a:moveTo>
                  <a:pt x="5" y="515"/>
                </a:moveTo>
                <a:cubicBezTo>
                  <a:pt x="3" y="515"/>
                  <a:pt x="2" y="514"/>
                  <a:pt x="1" y="513"/>
                </a:cubicBezTo>
                <a:cubicBezTo>
                  <a:pt x="0" y="511"/>
                  <a:pt x="1" y="508"/>
                  <a:pt x="3" y="507"/>
                </a:cubicBezTo>
                <a:cubicBezTo>
                  <a:pt x="835" y="1"/>
                  <a:pt x="835" y="1"/>
                  <a:pt x="835" y="1"/>
                </a:cubicBezTo>
                <a:cubicBezTo>
                  <a:pt x="837" y="0"/>
                  <a:pt x="839" y="1"/>
                  <a:pt x="840" y="3"/>
                </a:cubicBezTo>
                <a:cubicBezTo>
                  <a:pt x="841" y="5"/>
                  <a:pt x="841" y="7"/>
                  <a:pt x="839" y="8"/>
                </a:cubicBezTo>
                <a:cubicBezTo>
                  <a:pt x="7" y="514"/>
                  <a:pt x="7" y="514"/>
                  <a:pt x="7" y="514"/>
                </a:cubicBezTo>
                <a:cubicBezTo>
                  <a:pt x="6" y="514"/>
                  <a:pt x="6" y="515"/>
                  <a:pt x="5" y="5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7" name="Freeform 39"/>
          <p:cNvSpPr/>
          <p:nvPr/>
        </p:nvSpPr>
        <p:spPr bwMode="auto">
          <a:xfrm>
            <a:off x="3937002" y="-244020"/>
            <a:ext cx="447675" cy="1406525"/>
          </a:xfrm>
          <a:custGeom>
            <a:avLst/>
            <a:gdLst>
              <a:gd name="T0" fmla="*/ 5 w 441"/>
              <a:gd name="T1" fmla="*/ 1385 h 1385"/>
              <a:gd name="T2" fmla="*/ 4 w 441"/>
              <a:gd name="T3" fmla="*/ 1385 h 1385"/>
              <a:gd name="T4" fmla="*/ 1 w 441"/>
              <a:gd name="T5" fmla="*/ 1380 h 1385"/>
              <a:gd name="T6" fmla="*/ 433 w 441"/>
              <a:gd name="T7" fmla="*/ 4 h 1385"/>
              <a:gd name="T8" fmla="*/ 438 w 441"/>
              <a:gd name="T9" fmla="*/ 1 h 1385"/>
              <a:gd name="T10" fmla="*/ 441 w 441"/>
              <a:gd name="T11" fmla="*/ 6 h 1385"/>
              <a:gd name="T12" fmla="*/ 9 w 441"/>
              <a:gd name="T13" fmla="*/ 1382 h 1385"/>
              <a:gd name="T14" fmla="*/ 5 w 441"/>
              <a:gd name="T15" fmla="*/ 1385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1" h="1385">
                <a:moveTo>
                  <a:pt x="5" y="1385"/>
                </a:moveTo>
                <a:cubicBezTo>
                  <a:pt x="5" y="1385"/>
                  <a:pt x="4" y="1385"/>
                  <a:pt x="4" y="1385"/>
                </a:cubicBezTo>
                <a:cubicBezTo>
                  <a:pt x="2" y="1384"/>
                  <a:pt x="0" y="1382"/>
                  <a:pt x="1" y="1380"/>
                </a:cubicBezTo>
                <a:cubicBezTo>
                  <a:pt x="433" y="4"/>
                  <a:pt x="433" y="4"/>
                  <a:pt x="433" y="4"/>
                </a:cubicBezTo>
                <a:cubicBezTo>
                  <a:pt x="434" y="1"/>
                  <a:pt x="436" y="0"/>
                  <a:pt x="438" y="1"/>
                </a:cubicBezTo>
                <a:cubicBezTo>
                  <a:pt x="440" y="2"/>
                  <a:pt x="441" y="4"/>
                  <a:pt x="441" y="6"/>
                </a:cubicBezTo>
                <a:cubicBezTo>
                  <a:pt x="9" y="1382"/>
                  <a:pt x="9" y="1382"/>
                  <a:pt x="9" y="1382"/>
                </a:cubicBezTo>
                <a:cubicBezTo>
                  <a:pt x="8" y="1384"/>
                  <a:pt x="7" y="1385"/>
                  <a:pt x="5" y="138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8" name="Freeform 40"/>
          <p:cNvSpPr/>
          <p:nvPr/>
        </p:nvSpPr>
        <p:spPr bwMode="auto">
          <a:xfrm>
            <a:off x="4375152" y="-244020"/>
            <a:ext cx="157163" cy="666750"/>
          </a:xfrm>
          <a:custGeom>
            <a:avLst/>
            <a:gdLst>
              <a:gd name="T0" fmla="*/ 150 w 155"/>
              <a:gd name="T1" fmla="*/ 656 h 656"/>
              <a:gd name="T2" fmla="*/ 146 w 155"/>
              <a:gd name="T3" fmla="*/ 652 h 656"/>
              <a:gd name="T4" fmla="*/ 1 w 155"/>
              <a:gd name="T5" fmla="*/ 6 h 656"/>
              <a:gd name="T6" fmla="*/ 4 w 155"/>
              <a:gd name="T7" fmla="*/ 1 h 656"/>
              <a:gd name="T8" fmla="*/ 9 w 155"/>
              <a:gd name="T9" fmla="*/ 4 h 656"/>
              <a:gd name="T10" fmla="*/ 154 w 155"/>
              <a:gd name="T11" fmla="*/ 651 h 656"/>
              <a:gd name="T12" fmla="*/ 151 w 155"/>
              <a:gd name="T13" fmla="*/ 655 h 656"/>
              <a:gd name="T14" fmla="*/ 150 w 155"/>
              <a:gd name="T15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656">
                <a:moveTo>
                  <a:pt x="150" y="656"/>
                </a:moveTo>
                <a:cubicBezTo>
                  <a:pt x="148" y="656"/>
                  <a:pt x="147" y="654"/>
                  <a:pt x="146" y="652"/>
                </a:cubicBezTo>
                <a:cubicBezTo>
                  <a:pt x="1" y="6"/>
                  <a:pt x="1" y="6"/>
                  <a:pt x="1" y="6"/>
                </a:cubicBezTo>
                <a:cubicBezTo>
                  <a:pt x="0" y="3"/>
                  <a:pt x="2" y="1"/>
                  <a:pt x="4" y="1"/>
                </a:cubicBezTo>
                <a:cubicBezTo>
                  <a:pt x="6" y="0"/>
                  <a:pt x="8" y="2"/>
                  <a:pt x="9" y="4"/>
                </a:cubicBezTo>
                <a:cubicBezTo>
                  <a:pt x="154" y="651"/>
                  <a:pt x="154" y="651"/>
                  <a:pt x="154" y="651"/>
                </a:cubicBezTo>
                <a:cubicBezTo>
                  <a:pt x="155" y="653"/>
                  <a:pt x="153" y="655"/>
                  <a:pt x="151" y="655"/>
                </a:cubicBezTo>
                <a:cubicBezTo>
                  <a:pt x="151" y="656"/>
                  <a:pt x="150" y="656"/>
                  <a:pt x="150" y="65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9" name="Freeform 41"/>
          <p:cNvSpPr/>
          <p:nvPr/>
        </p:nvSpPr>
        <p:spPr bwMode="auto">
          <a:xfrm>
            <a:off x="4524377" y="287793"/>
            <a:ext cx="1006475" cy="134938"/>
          </a:xfrm>
          <a:custGeom>
            <a:avLst/>
            <a:gdLst>
              <a:gd name="T0" fmla="*/ 4 w 992"/>
              <a:gd name="T1" fmla="*/ 133 h 133"/>
              <a:gd name="T2" fmla="*/ 0 w 992"/>
              <a:gd name="T3" fmla="*/ 129 h 133"/>
              <a:gd name="T4" fmla="*/ 4 w 992"/>
              <a:gd name="T5" fmla="*/ 125 h 133"/>
              <a:gd name="T6" fmla="*/ 988 w 992"/>
              <a:gd name="T7" fmla="*/ 0 h 133"/>
              <a:gd name="T8" fmla="*/ 992 w 992"/>
              <a:gd name="T9" fmla="*/ 4 h 133"/>
              <a:gd name="T10" fmla="*/ 989 w 992"/>
              <a:gd name="T11" fmla="*/ 8 h 133"/>
              <a:gd name="T12" fmla="*/ 5 w 992"/>
              <a:gd name="T13" fmla="*/ 133 h 133"/>
              <a:gd name="T14" fmla="*/ 4 w 992"/>
              <a:gd name="T15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2" h="133">
                <a:moveTo>
                  <a:pt x="4" y="133"/>
                </a:moveTo>
                <a:cubicBezTo>
                  <a:pt x="2" y="133"/>
                  <a:pt x="0" y="131"/>
                  <a:pt x="0" y="129"/>
                </a:cubicBezTo>
                <a:cubicBezTo>
                  <a:pt x="0" y="127"/>
                  <a:pt x="1" y="125"/>
                  <a:pt x="4" y="125"/>
                </a:cubicBezTo>
                <a:cubicBezTo>
                  <a:pt x="988" y="0"/>
                  <a:pt x="988" y="0"/>
                  <a:pt x="988" y="0"/>
                </a:cubicBezTo>
                <a:cubicBezTo>
                  <a:pt x="990" y="0"/>
                  <a:pt x="992" y="2"/>
                  <a:pt x="992" y="4"/>
                </a:cubicBezTo>
                <a:cubicBezTo>
                  <a:pt x="992" y="6"/>
                  <a:pt x="991" y="8"/>
                  <a:pt x="989" y="8"/>
                </a:cubicBezTo>
                <a:cubicBezTo>
                  <a:pt x="5" y="133"/>
                  <a:pt x="5" y="133"/>
                  <a:pt x="5" y="133"/>
                </a:cubicBezTo>
                <a:cubicBezTo>
                  <a:pt x="5" y="133"/>
                  <a:pt x="4" y="133"/>
                  <a:pt x="4" y="1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0" name="Freeform 42"/>
          <p:cNvSpPr/>
          <p:nvPr/>
        </p:nvSpPr>
        <p:spPr bwMode="auto">
          <a:xfrm>
            <a:off x="4524377" y="-639307"/>
            <a:ext cx="342900" cy="1062038"/>
          </a:xfrm>
          <a:custGeom>
            <a:avLst/>
            <a:gdLst>
              <a:gd name="T0" fmla="*/ 4 w 338"/>
              <a:gd name="T1" fmla="*/ 1046 h 1046"/>
              <a:gd name="T2" fmla="*/ 3 w 338"/>
              <a:gd name="T3" fmla="*/ 1045 h 1046"/>
              <a:gd name="T4" fmla="*/ 0 w 338"/>
              <a:gd name="T5" fmla="*/ 1040 h 1046"/>
              <a:gd name="T6" fmla="*/ 329 w 338"/>
              <a:gd name="T7" fmla="*/ 4 h 1046"/>
              <a:gd name="T8" fmla="*/ 334 w 338"/>
              <a:gd name="T9" fmla="*/ 1 h 1046"/>
              <a:gd name="T10" fmla="*/ 337 w 338"/>
              <a:gd name="T11" fmla="*/ 6 h 1046"/>
              <a:gd name="T12" fmla="*/ 8 w 338"/>
              <a:gd name="T13" fmla="*/ 1043 h 1046"/>
              <a:gd name="T14" fmla="*/ 4 w 338"/>
              <a:gd name="T15" fmla="*/ 1046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1046">
                <a:moveTo>
                  <a:pt x="4" y="1046"/>
                </a:moveTo>
                <a:cubicBezTo>
                  <a:pt x="4" y="1046"/>
                  <a:pt x="3" y="1045"/>
                  <a:pt x="3" y="1045"/>
                </a:cubicBezTo>
                <a:cubicBezTo>
                  <a:pt x="1" y="1045"/>
                  <a:pt x="0" y="1042"/>
                  <a:pt x="0" y="1040"/>
                </a:cubicBezTo>
                <a:cubicBezTo>
                  <a:pt x="329" y="4"/>
                  <a:pt x="329" y="4"/>
                  <a:pt x="329" y="4"/>
                </a:cubicBezTo>
                <a:cubicBezTo>
                  <a:pt x="330" y="2"/>
                  <a:pt x="332" y="0"/>
                  <a:pt x="334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1043"/>
                  <a:pt x="8" y="1043"/>
                  <a:pt x="8" y="1043"/>
                </a:cubicBezTo>
                <a:cubicBezTo>
                  <a:pt x="7" y="1044"/>
                  <a:pt x="6" y="1046"/>
                  <a:pt x="4" y="10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1" name="Freeform 44"/>
          <p:cNvSpPr/>
          <p:nvPr/>
        </p:nvSpPr>
        <p:spPr bwMode="auto">
          <a:xfrm>
            <a:off x="4857752" y="-639307"/>
            <a:ext cx="673100" cy="935038"/>
          </a:xfrm>
          <a:custGeom>
            <a:avLst/>
            <a:gdLst>
              <a:gd name="T0" fmla="*/ 659 w 664"/>
              <a:gd name="T1" fmla="*/ 921 h 921"/>
              <a:gd name="T2" fmla="*/ 656 w 664"/>
              <a:gd name="T3" fmla="*/ 920 h 921"/>
              <a:gd name="T4" fmla="*/ 1 w 664"/>
              <a:gd name="T5" fmla="*/ 7 h 921"/>
              <a:gd name="T6" fmla="*/ 2 w 664"/>
              <a:gd name="T7" fmla="*/ 2 h 921"/>
              <a:gd name="T8" fmla="*/ 7 w 664"/>
              <a:gd name="T9" fmla="*/ 2 h 921"/>
              <a:gd name="T10" fmla="*/ 662 w 664"/>
              <a:gd name="T11" fmla="*/ 915 h 921"/>
              <a:gd name="T12" fmla="*/ 661 w 664"/>
              <a:gd name="T13" fmla="*/ 921 h 921"/>
              <a:gd name="T14" fmla="*/ 659 w 664"/>
              <a:gd name="T15" fmla="*/ 921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4" h="921">
                <a:moveTo>
                  <a:pt x="659" y="921"/>
                </a:moveTo>
                <a:cubicBezTo>
                  <a:pt x="658" y="921"/>
                  <a:pt x="657" y="921"/>
                  <a:pt x="656" y="920"/>
                </a:cubicBezTo>
                <a:cubicBezTo>
                  <a:pt x="1" y="7"/>
                  <a:pt x="1" y="7"/>
                  <a:pt x="1" y="7"/>
                </a:cubicBezTo>
                <a:cubicBezTo>
                  <a:pt x="0" y="5"/>
                  <a:pt x="0" y="3"/>
                  <a:pt x="2" y="2"/>
                </a:cubicBezTo>
                <a:cubicBezTo>
                  <a:pt x="4" y="0"/>
                  <a:pt x="6" y="1"/>
                  <a:pt x="7" y="2"/>
                </a:cubicBezTo>
                <a:cubicBezTo>
                  <a:pt x="662" y="915"/>
                  <a:pt x="662" y="915"/>
                  <a:pt x="662" y="915"/>
                </a:cubicBezTo>
                <a:cubicBezTo>
                  <a:pt x="664" y="917"/>
                  <a:pt x="663" y="919"/>
                  <a:pt x="661" y="921"/>
                </a:cubicBezTo>
                <a:cubicBezTo>
                  <a:pt x="661" y="921"/>
                  <a:pt x="660" y="921"/>
                  <a:pt x="659" y="9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2" name="Freeform 47"/>
          <p:cNvSpPr/>
          <p:nvPr/>
        </p:nvSpPr>
        <p:spPr bwMode="auto">
          <a:xfrm>
            <a:off x="5522915" y="-23813"/>
            <a:ext cx="312735" cy="319543"/>
          </a:xfrm>
          <a:custGeom>
            <a:avLst/>
            <a:gdLst>
              <a:gd name="T0" fmla="*/ 4 w 362"/>
              <a:gd name="T1" fmla="*/ 279 h 279"/>
              <a:gd name="T2" fmla="*/ 1 w 362"/>
              <a:gd name="T3" fmla="*/ 278 h 279"/>
              <a:gd name="T4" fmla="*/ 2 w 362"/>
              <a:gd name="T5" fmla="*/ 272 h 279"/>
              <a:gd name="T6" fmla="*/ 355 w 362"/>
              <a:gd name="T7" fmla="*/ 1 h 279"/>
              <a:gd name="T8" fmla="*/ 361 w 362"/>
              <a:gd name="T9" fmla="*/ 2 h 279"/>
              <a:gd name="T10" fmla="*/ 360 w 362"/>
              <a:gd name="T11" fmla="*/ 8 h 279"/>
              <a:gd name="T12" fmla="*/ 7 w 362"/>
              <a:gd name="T13" fmla="*/ 279 h 279"/>
              <a:gd name="T14" fmla="*/ 4 w 362"/>
              <a:gd name="T15" fmla="*/ 27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279">
                <a:moveTo>
                  <a:pt x="4" y="279"/>
                </a:moveTo>
                <a:cubicBezTo>
                  <a:pt x="3" y="279"/>
                  <a:pt x="2" y="279"/>
                  <a:pt x="1" y="278"/>
                </a:cubicBezTo>
                <a:cubicBezTo>
                  <a:pt x="0" y="276"/>
                  <a:pt x="0" y="274"/>
                  <a:pt x="2" y="272"/>
                </a:cubicBezTo>
                <a:cubicBezTo>
                  <a:pt x="355" y="1"/>
                  <a:pt x="355" y="1"/>
                  <a:pt x="355" y="1"/>
                </a:cubicBezTo>
                <a:cubicBezTo>
                  <a:pt x="357" y="0"/>
                  <a:pt x="359" y="0"/>
                  <a:pt x="361" y="2"/>
                </a:cubicBezTo>
                <a:cubicBezTo>
                  <a:pt x="362" y="4"/>
                  <a:pt x="362" y="6"/>
                  <a:pt x="360" y="8"/>
                </a:cubicBezTo>
                <a:cubicBezTo>
                  <a:pt x="7" y="279"/>
                  <a:pt x="7" y="279"/>
                  <a:pt x="7" y="279"/>
                </a:cubicBezTo>
                <a:cubicBezTo>
                  <a:pt x="6" y="279"/>
                  <a:pt x="5" y="279"/>
                  <a:pt x="4" y="27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3" name="Freeform 48"/>
          <p:cNvSpPr/>
          <p:nvPr/>
        </p:nvSpPr>
        <p:spPr bwMode="auto">
          <a:xfrm>
            <a:off x="3937002" y="413205"/>
            <a:ext cx="595313" cy="749300"/>
          </a:xfrm>
          <a:custGeom>
            <a:avLst/>
            <a:gdLst>
              <a:gd name="T0" fmla="*/ 5 w 587"/>
              <a:gd name="T1" fmla="*/ 738 h 738"/>
              <a:gd name="T2" fmla="*/ 2 w 587"/>
              <a:gd name="T3" fmla="*/ 737 h 738"/>
              <a:gd name="T4" fmla="*/ 2 w 587"/>
              <a:gd name="T5" fmla="*/ 731 h 738"/>
              <a:gd name="T6" fmla="*/ 579 w 587"/>
              <a:gd name="T7" fmla="*/ 2 h 738"/>
              <a:gd name="T8" fmla="*/ 585 w 587"/>
              <a:gd name="T9" fmla="*/ 1 h 738"/>
              <a:gd name="T10" fmla="*/ 585 w 587"/>
              <a:gd name="T11" fmla="*/ 7 h 738"/>
              <a:gd name="T12" fmla="*/ 8 w 587"/>
              <a:gd name="T13" fmla="*/ 736 h 738"/>
              <a:gd name="T14" fmla="*/ 5 w 587"/>
              <a:gd name="T15" fmla="*/ 73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7" h="738">
                <a:moveTo>
                  <a:pt x="5" y="738"/>
                </a:moveTo>
                <a:cubicBezTo>
                  <a:pt x="4" y="738"/>
                  <a:pt x="3" y="738"/>
                  <a:pt x="2" y="737"/>
                </a:cubicBezTo>
                <a:cubicBezTo>
                  <a:pt x="1" y="736"/>
                  <a:pt x="0" y="733"/>
                  <a:pt x="2" y="731"/>
                </a:cubicBezTo>
                <a:cubicBezTo>
                  <a:pt x="579" y="2"/>
                  <a:pt x="579" y="2"/>
                  <a:pt x="579" y="2"/>
                </a:cubicBezTo>
                <a:cubicBezTo>
                  <a:pt x="580" y="0"/>
                  <a:pt x="583" y="0"/>
                  <a:pt x="585" y="1"/>
                </a:cubicBezTo>
                <a:cubicBezTo>
                  <a:pt x="586" y="3"/>
                  <a:pt x="587" y="5"/>
                  <a:pt x="585" y="7"/>
                </a:cubicBezTo>
                <a:cubicBezTo>
                  <a:pt x="8" y="736"/>
                  <a:pt x="8" y="736"/>
                  <a:pt x="8" y="736"/>
                </a:cubicBezTo>
                <a:cubicBezTo>
                  <a:pt x="7" y="737"/>
                  <a:pt x="6" y="738"/>
                  <a:pt x="5" y="7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4" name="Freeform 49"/>
          <p:cNvSpPr/>
          <p:nvPr/>
        </p:nvSpPr>
        <p:spPr bwMode="auto">
          <a:xfrm>
            <a:off x="2289177" y="1397455"/>
            <a:ext cx="258763" cy="96838"/>
          </a:xfrm>
          <a:custGeom>
            <a:avLst/>
            <a:gdLst>
              <a:gd name="T0" fmla="*/ 251 w 255"/>
              <a:gd name="T1" fmla="*/ 95 h 95"/>
              <a:gd name="T2" fmla="*/ 249 w 255"/>
              <a:gd name="T3" fmla="*/ 94 h 95"/>
              <a:gd name="T4" fmla="*/ 3 w 255"/>
              <a:gd name="T5" fmla="*/ 8 h 95"/>
              <a:gd name="T6" fmla="*/ 1 w 255"/>
              <a:gd name="T7" fmla="*/ 3 h 95"/>
              <a:gd name="T8" fmla="*/ 6 w 255"/>
              <a:gd name="T9" fmla="*/ 1 h 95"/>
              <a:gd name="T10" fmla="*/ 252 w 255"/>
              <a:gd name="T11" fmla="*/ 87 h 95"/>
              <a:gd name="T12" fmla="*/ 254 w 255"/>
              <a:gd name="T13" fmla="*/ 92 h 95"/>
              <a:gd name="T14" fmla="*/ 251 w 255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5">
                <a:moveTo>
                  <a:pt x="251" y="95"/>
                </a:moveTo>
                <a:cubicBezTo>
                  <a:pt x="250" y="95"/>
                  <a:pt x="250" y="95"/>
                  <a:pt x="249" y="9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1" y="1"/>
                  <a:pt x="4" y="0"/>
                  <a:pt x="6" y="1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54" y="88"/>
                  <a:pt x="255" y="90"/>
                  <a:pt x="254" y="92"/>
                </a:cubicBezTo>
                <a:cubicBezTo>
                  <a:pt x="254" y="94"/>
                  <a:pt x="252" y="95"/>
                  <a:pt x="251" y="9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5" name="Freeform 50"/>
          <p:cNvSpPr/>
          <p:nvPr/>
        </p:nvSpPr>
        <p:spPr bwMode="auto">
          <a:xfrm>
            <a:off x="2289177" y="1484768"/>
            <a:ext cx="258763" cy="974725"/>
          </a:xfrm>
          <a:custGeom>
            <a:avLst/>
            <a:gdLst>
              <a:gd name="T0" fmla="*/ 5 w 255"/>
              <a:gd name="T1" fmla="*/ 960 h 960"/>
              <a:gd name="T2" fmla="*/ 4 w 255"/>
              <a:gd name="T3" fmla="*/ 960 h 960"/>
              <a:gd name="T4" fmla="*/ 1 w 255"/>
              <a:gd name="T5" fmla="*/ 955 h 960"/>
              <a:gd name="T6" fmla="*/ 247 w 255"/>
              <a:gd name="T7" fmla="*/ 4 h 960"/>
              <a:gd name="T8" fmla="*/ 252 w 255"/>
              <a:gd name="T9" fmla="*/ 1 h 960"/>
              <a:gd name="T10" fmla="*/ 255 w 255"/>
              <a:gd name="T11" fmla="*/ 6 h 960"/>
              <a:gd name="T12" fmla="*/ 9 w 255"/>
              <a:gd name="T13" fmla="*/ 957 h 960"/>
              <a:gd name="T14" fmla="*/ 5 w 255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60">
                <a:moveTo>
                  <a:pt x="5" y="960"/>
                </a:moveTo>
                <a:cubicBezTo>
                  <a:pt x="4" y="960"/>
                  <a:pt x="4" y="960"/>
                  <a:pt x="4" y="960"/>
                </a:cubicBezTo>
                <a:cubicBezTo>
                  <a:pt x="2" y="960"/>
                  <a:pt x="0" y="957"/>
                  <a:pt x="1" y="955"/>
                </a:cubicBezTo>
                <a:cubicBezTo>
                  <a:pt x="247" y="4"/>
                  <a:pt x="247" y="4"/>
                  <a:pt x="247" y="4"/>
                </a:cubicBezTo>
                <a:cubicBezTo>
                  <a:pt x="247" y="1"/>
                  <a:pt x="250" y="0"/>
                  <a:pt x="252" y="1"/>
                </a:cubicBezTo>
                <a:cubicBezTo>
                  <a:pt x="254" y="1"/>
                  <a:pt x="255" y="3"/>
                  <a:pt x="255" y="6"/>
                </a:cubicBezTo>
                <a:cubicBezTo>
                  <a:pt x="9" y="957"/>
                  <a:pt x="9" y="957"/>
                  <a:pt x="9" y="957"/>
                </a:cubicBezTo>
                <a:cubicBezTo>
                  <a:pt x="8" y="959"/>
                  <a:pt x="6" y="960"/>
                  <a:pt x="5" y="96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6" name="Freeform 51"/>
          <p:cNvSpPr/>
          <p:nvPr/>
        </p:nvSpPr>
        <p:spPr bwMode="auto">
          <a:xfrm>
            <a:off x="2540002" y="979943"/>
            <a:ext cx="666750" cy="514350"/>
          </a:xfrm>
          <a:custGeom>
            <a:avLst/>
            <a:gdLst>
              <a:gd name="T0" fmla="*/ 5 w 658"/>
              <a:gd name="T1" fmla="*/ 506 h 506"/>
              <a:gd name="T2" fmla="*/ 1 w 658"/>
              <a:gd name="T3" fmla="*/ 504 h 506"/>
              <a:gd name="T4" fmla="*/ 2 w 658"/>
              <a:gd name="T5" fmla="*/ 498 h 506"/>
              <a:gd name="T6" fmla="*/ 651 w 658"/>
              <a:gd name="T7" fmla="*/ 1 h 506"/>
              <a:gd name="T8" fmla="*/ 656 w 658"/>
              <a:gd name="T9" fmla="*/ 2 h 506"/>
              <a:gd name="T10" fmla="*/ 656 w 658"/>
              <a:gd name="T11" fmla="*/ 8 h 506"/>
              <a:gd name="T12" fmla="*/ 7 w 658"/>
              <a:gd name="T13" fmla="*/ 505 h 506"/>
              <a:gd name="T14" fmla="*/ 5 w 658"/>
              <a:gd name="T1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8" h="506">
                <a:moveTo>
                  <a:pt x="5" y="506"/>
                </a:moveTo>
                <a:cubicBezTo>
                  <a:pt x="3" y="506"/>
                  <a:pt x="2" y="505"/>
                  <a:pt x="1" y="504"/>
                </a:cubicBezTo>
                <a:cubicBezTo>
                  <a:pt x="0" y="502"/>
                  <a:pt x="0" y="500"/>
                  <a:pt x="2" y="498"/>
                </a:cubicBezTo>
                <a:cubicBezTo>
                  <a:pt x="651" y="1"/>
                  <a:pt x="651" y="1"/>
                  <a:pt x="651" y="1"/>
                </a:cubicBezTo>
                <a:cubicBezTo>
                  <a:pt x="653" y="0"/>
                  <a:pt x="655" y="0"/>
                  <a:pt x="656" y="2"/>
                </a:cubicBezTo>
                <a:cubicBezTo>
                  <a:pt x="658" y="4"/>
                  <a:pt x="657" y="6"/>
                  <a:pt x="656" y="8"/>
                </a:cubicBezTo>
                <a:cubicBezTo>
                  <a:pt x="7" y="505"/>
                  <a:pt x="7" y="505"/>
                  <a:pt x="7" y="505"/>
                </a:cubicBezTo>
                <a:cubicBezTo>
                  <a:pt x="6" y="505"/>
                  <a:pt x="6" y="506"/>
                  <a:pt x="5" y="5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7" name="Freeform 52"/>
          <p:cNvSpPr/>
          <p:nvPr/>
        </p:nvSpPr>
        <p:spPr bwMode="auto">
          <a:xfrm>
            <a:off x="2289177" y="979943"/>
            <a:ext cx="917575" cy="427038"/>
          </a:xfrm>
          <a:custGeom>
            <a:avLst/>
            <a:gdLst>
              <a:gd name="T0" fmla="*/ 4 w 904"/>
              <a:gd name="T1" fmla="*/ 420 h 420"/>
              <a:gd name="T2" fmla="*/ 1 w 904"/>
              <a:gd name="T3" fmla="*/ 417 h 420"/>
              <a:gd name="T4" fmla="*/ 3 w 904"/>
              <a:gd name="T5" fmla="*/ 412 h 420"/>
              <a:gd name="T6" fmla="*/ 898 w 904"/>
              <a:gd name="T7" fmla="*/ 1 h 420"/>
              <a:gd name="T8" fmla="*/ 903 w 904"/>
              <a:gd name="T9" fmla="*/ 3 h 420"/>
              <a:gd name="T10" fmla="*/ 901 w 904"/>
              <a:gd name="T11" fmla="*/ 8 h 420"/>
              <a:gd name="T12" fmla="*/ 6 w 904"/>
              <a:gd name="T13" fmla="*/ 419 h 420"/>
              <a:gd name="T14" fmla="*/ 4 w 904"/>
              <a:gd name="T15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420">
                <a:moveTo>
                  <a:pt x="4" y="420"/>
                </a:moveTo>
                <a:cubicBezTo>
                  <a:pt x="3" y="420"/>
                  <a:pt x="2" y="419"/>
                  <a:pt x="1" y="417"/>
                </a:cubicBezTo>
                <a:cubicBezTo>
                  <a:pt x="0" y="415"/>
                  <a:pt x="1" y="413"/>
                  <a:pt x="3" y="412"/>
                </a:cubicBezTo>
                <a:cubicBezTo>
                  <a:pt x="898" y="1"/>
                  <a:pt x="898" y="1"/>
                  <a:pt x="898" y="1"/>
                </a:cubicBezTo>
                <a:cubicBezTo>
                  <a:pt x="900" y="0"/>
                  <a:pt x="902" y="1"/>
                  <a:pt x="903" y="3"/>
                </a:cubicBezTo>
                <a:cubicBezTo>
                  <a:pt x="904" y="5"/>
                  <a:pt x="903" y="7"/>
                  <a:pt x="901" y="8"/>
                </a:cubicBezTo>
                <a:cubicBezTo>
                  <a:pt x="6" y="419"/>
                  <a:pt x="6" y="419"/>
                  <a:pt x="6" y="419"/>
                </a:cubicBezTo>
                <a:cubicBezTo>
                  <a:pt x="6" y="420"/>
                  <a:pt x="5" y="420"/>
                  <a:pt x="4" y="42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8" name="Freeform 53"/>
          <p:cNvSpPr/>
          <p:nvPr/>
        </p:nvSpPr>
        <p:spPr bwMode="auto">
          <a:xfrm>
            <a:off x="592140" y="1559380"/>
            <a:ext cx="1146175" cy="509588"/>
          </a:xfrm>
          <a:custGeom>
            <a:avLst/>
            <a:gdLst>
              <a:gd name="T0" fmla="*/ 5 w 1130"/>
              <a:gd name="T1" fmla="*/ 501 h 501"/>
              <a:gd name="T2" fmla="*/ 1 w 1130"/>
              <a:gd name="T3" fmla="*/ 499 h 501"/>
              <a:gd name="T4" fmla="*/ 3 w 1130"/>
              <a:gd name="T5" fmla="*/ 494 h 501"/>
              <a:gd name="T6" fmla="*/ 1124 w 1130"/>
              <a:gd name="T7" fmla="*/ 1 h 501"/>
              <a:gd name="T8" fmla="*/ 1129 w 1130"/>
              <a:gd name="T9" fmla="*/ 3 h 501"/>
              <a:gd name="T10" fmla="*/ 1127 w 1130"/>
              <a:gd name="T11" fmla="*/ 8 h 501"/>
              <a:gd name="T12" fmla="*/ 6 w 1130"/>
              <a:gd name="T13" fmla="*/ 501 h 501"/>
              <a:gd name="T14" fmla="*/ 5 w 1130"/>
              <a:gd name="T15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0" h="501">
                <a:moveTo>
                  <a:pt x="5" y="501"/>
                </a:moveTo>
                <a:cubicBezTo>
                  <a:pt x="3" y="501"/>
                  <a:pt x="2" y="501"/>
                  <a:pt x="1" y="499"/>
                </a:cubicBezTo>
                <a:cubicBezTo>
                  <a:pt x="0" y="497"/>
                  <a:pt x="1" y="495"/>
                  <a:pt x="3" y="494"/>
                </a:cubicBezTo>
                <a:cubicBezTo>
                  <a:pt x="1124" y="1"/>
                  <a:pt x="1124" y="1"/>
                  <a:pt x="1124" y="1"/>
                </a:cubicBezTo>
                <a:cubicBezTo>
                  <a:pt x="1126" y="0"/>
                  <a:pt x="1128" y="1"/>
                  <a:pt x="1129" y="3"/>
                </a:cubicBezTo>
                <a:cubicBezTo>
                  <a:pt x="1130" y="5"/>
                  <a:pt x="1129" y="7"/>
                  <a:pt x="1127" y="8"/>
                </a:cubicBezTo>
                <a:cubicBezTo>
                  <a:pt x="6" y="501"/>
                  <a:pt x="6" y="501"/>
                  <a:pt x="6" y="501"/>
                </a:cubicBezTo>
                <a:cubicBezTo>
                  <a:pt x="6" y="501"/>
                  <a:pt x="5" y="501"/>
                  <a:pt x="5" y="50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9" name="Freeform 115"/>
          <p:cNvSpPr/>
          <p:nvPr/>
        </p:nvSpPr>
        <p:spPr bwMode="auto">
          <a:xfrm>
            <a:off x="198440" y="1881643"/>
            <a:ext cx="120650" cy="120650"/>
          </a:xfrm>
          <a:custGeom>
            <a:avLst/>
            <a:gdLst>
              <a:gd name="T0" fmla="*/ 87 w 119"/>
              <a:gd name="T1" fmla="*/ 15 h 119"/>
              <a:gd name="T2" fmla="*/ 104 w 119"/>
              <a:gd name="T3" fmla="*/ 87 h 119"/>
              <a:gd name="T4" fmla="*/ 32 w 119"/>
              <a:gd name="T5" fmla="*/ 104 h 119"/>
              <a:gd name="T6" fmla="*/ 15 w 119"/>
              <a:gd name="T7" fmla="*/ 32 h 119"/>
              <a:gd name="T8" fmla="*/ 87 w 119"/>
              <a:gd name="T9" fmla="*/ 1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9">
                <a:moveTo>
                  <a:pt x="87" y="15"/>
                </a:moveTo>
                <a:cubicBezTo>
                  <a:pt x="112" y="30"/>
                  <a:pt x="119" y="63"/>
                  <a:pt x="104" y="87"/>
                </a:cubicBezTo>
                <a:cubicBezTo>
                  <a:pt x="89" y="112"/>
                  <a:pt x="56" y="119"/>
                  <a:pt x="32" y="104"/>
                </a:cubicBezTo>
                <a:cubicBezTo>
                  <a:pt x="7" y="88"/>
                  <a:pt x="0" y="56"/>
                  <a:pt x="15" y="32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0" name="Freeform 117"/>
          <p:cNvSpPr/>
          <p:nvPr/>
        </p:nvSpPr>
        <p:spPr bwMode="auto">
          <a:xfrm>
            <a:off x="398465" y="2667455"/>
            <a:ext cx="73025" cy="73025"/>
          </a:xfrm>
          <a:custGeom>
            <a:avLst/>
            <a:gdLst>
              <a:gd name="T0" fmla="*/ 52 w 72"/>
              <a:gd name="T1" fmla="*/ 10 h 72"/>
              <a:gd name="T2" fmla="*/ 62 w 72"/>
              <a:gd name="T3" fmla="*/ 53 h 72"/>
              <a:gd name="T4" fmla="*/ 19 w 72"/>
              <a:gd name="T5" fmla="*/ 63 h 72"/>
              <a:gd name="T6" fmla="*/ 9 w 72"/>
              <a:gd name="T7" fmla="*/ 20 h 72"/>
              <a:gd name="T8" fmla="*/ 52 w 72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10"/>
                </a:moveTo>
                <a:cubicBezTo>
                  <a:pt x="67" y="19"/>
                  <a:pt x="72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1" name="Freeform 118"/>
          <p:cNvSpPr/>
          <p:nvPr/>
        </p:nvSpPr>
        <p:spPr bwMode="auto">
          <a:xfrm>
            <a:off x="561977" y="2030868"/>
            <a:ext cx="71438" cy="73025"/>
          </a:xfrm>
          <a:custGeom>
            <a:avLst/>
            <a:gdLst>
              <a:gd name="T0" fmla="*/ 52 w 71"/>
              <a:gd name="T1" fmla="*/ 9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19 h 72"/>
              <a:gd name="T8" fmla="*/ 52 w 71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9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7"/>
                  <a:pt x="33" y="72"/>
                  <a:pt x="19" y="63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5"/>
                  <a:pt x="37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2" name="Freeform 119"/>
          <p:cNvSpPr/>
          <p:nvPr/>
        </p:nvSpPr>
        <p:spPr bwMode="auto">
          <a:xfrm>
            <a:off x="1176340" y="1499055"/>
            <a:ext cx="73025" cy="73025"/>
          </a:xfrm>
          <a:custGeom>
            <a:avLst/>
            <a:gdLst>
              <a:gd name="T0" fmla="*/ 52 w 72"/>
              <a:gd name="T1" fmla="*/ 9 h 72"/>
              <a:gd name="T2" fmla="*/ 62 w 72"/>
              <a:gd name="T3" fmla="*/ 52 h 72"/>
              <a:gd name="T4" fmla="*/ 19 w 72"/>
              <a:gd name="T5" fmla="*/ 62 h 72"/>
              <a:gd name="T6" fmla="*/ 9 w 72"/>
              <a:gd name="T7" fmla="*/ 19 h 72"/>
              <a:gd name="T8" fmla="*/ 52 w 72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9"/>
                </a:moveTo>
                <a:cubicBezTo>
                  <a:pt x="67" y="18"/>
                  <a:pt x="72" y="38"/>
                  <a:pt x="62" y="52"/>
                </a:cubicBezTo>
                <a:cubicBezTo>
                  <a:pt x="53" y="67"/>
                  <a:pt x="34" y="72"/>
                  <a:pt x="19" y="62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4"/>
                  <a:pt x="38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3" name="Freeform 120"/>
          <p:cNvSpPr/>
          <p:nvPr/>
        </p:nvSpPr>
        <p:spPr bwMode="auto">
          <a:xfrm>
            <a:off x="550865" y="1018043"/>
            <a:ext cx="168275" cy="166687"/>
          </a:xfrm>
          <a:custGeom>
            <a:avLst/>
            <a:gdLst>
              <a:gd name="T0" fmla="*/ 121 w 165"/>
              <a:gd name="T1" fmla="*/ 21 h 164"/>
              <a:gd name="T2" fmla="*/ 144 w 165"/>
              <a:gd name="T3" fmla="*/ 120 h 164"/>
              <a:gd name="T4" fmla="*/ 44 w 165"/>
              <a:gd name="T5" fmla="*/ 143 h 164"/>
              <a:gd name="T6" fmla="*/ 21 w 165"/>
              <a:gd name="T7" fmla="*/ 44 h 164"/>
              <a:gd name="T8" fmla="*/ 121 w 165"/>
              <a:gd name="T9" fmla="*/ 2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164">
                <a:moveTo>
                  <a:pt x="121" y="21"/>
                </a:moveTo>
                <a:cubicBezTo>
                  <a:pt x="155" y="42"/>
                  <a:pt x="165" y="87"/>
                  <a:pt x="144" y="120"/>
                </a:cubicBezTo>
                <a:cubicBezTo>
                  <a:pt x="123" y="154"/>
                  <a:pt x="78" y="164"/>
                  <a:pt x="44" y="143"/>
                </a:cubicBezTo>
                <a:cubicBezTo>
                  <a:pt x="11" y="122"/>
                  <a:pt x="0" y="77"/>
                  <a:pt x="21" y="44"/>
                </a:cubicBezTo>
                <a:cubicBezTo>
                  <a:pt x="43" y="10"/>
                  <a:pt x="87" y="0"/>
                  <a:pt x="121" y="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4" name="Freeform 121"/>
          <p:cNvSpPr/>
          <p:nvPr/>
        </p:nvSpPr>
        <p:spPr bwMode="auto">
          <a:xfrm>
            <a:off x="1674815" y="1514930"/>
            <a:ext cx="117475" cy="117475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29"/>
                  <a:pt x="116" y="61"/>
                  <a:pt x="101" y="85"/>
                </a:cubicBezTo>
                <a:cubicBezTo>
                  <a:pt x="86" y="108"/>
                  <a:pt x="55" y="116"/>
                  <a:pt x="31" y="101"/>
                </a:cubicBezTo>
                <a:cubicBezTo>
                  <a:pt x="7" y="86"/>
                  <a:pt x="0" y="54"/>
                  <a:pt x="15" y="31"/>
                </a:cubicBezTo>
                <a:cubicBezTo>
                  <a:pt x="30" y="7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5" name="Freeform 122"/>
          <p:cNvSpPr/>
          <p:nvPr/>
        </p:nvSpPr>
        <p:spPr bwMode="auto">
          <a:xfrm>
            <a:off x="3135315" y="918030"/>
            <a:ext cx="117475" cy="117475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30"/>
                  <a:pt x="116" y="62"/>
                  <a:pt x="101" y="85"/>
                </a:cubicBezTo>
                <a:cubicBezTo>
                  <a:pt x="86" y="109"/>
                  <a:pt x="55" y="116"/>
                  <a:pt x="31" y="101"/>
                </a:cubicBezTo>
                <a:cubicBezTo>
                  <a:pt x="7" y="87"/>
                  <a:pt x="0" y="55"/>
                  <a:pt x="15" y="31"/>
                </a:cubicBezTo>
                <a:cubicBezTo>
                  <a:pt x="30" y="8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6" name="Freeform 123"/>
          <p:cNvSpPr/>
          <p:nvPr/>
        </p:nvSpPr>
        <p:spPr bwMode="auto">
          <a:xfrm>
            <a:off x="1692277" y="2064205"/>
            <a:ext cx="73025" cy="73025"/>
          </a:xfrm>
          <a:custGeom>
            <a:avLst/>
            <a:gdLst>
              <a:gd name="T0" fmla="*/ 52 w 71"/>
              <a:gd name="T1" fmla="*/ 10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20 h 72"/>
              <a:gd name="T8" fmla="*/ 52 w 71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10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7" name="Freeform 124"/>
          <p:cNvSpPr/>
          <p:nvPr/>
        </p:nvSpPr>
        <p:spPr bwMode="auto">
          <a:xfrm>
            <a:off x="2230440" y="2392818"/>
            <a:ext cx="125413" cy="125412"/>
          </a:xfrm>
          <a:custGeom>
            <a:avLst/>
            <a:gdLst>
              <a:gd name="T0" fmla="*/ 91 w 124"/>
              <a:gd name="T1" fmla="*/ 16 h 123"/>
              <a:gd name="T2" fmla="*/ 108 w 124"/>
              <a:gd name="T3" fmla="*/ 90 h 123"/>
              <a:gd name="T4" fmla="*/ 33 w 124"/>
              <a:gd name="T5" fmla="*/ 107 h 123"/>
              <a:gd name="T6" fmla="*/ 16 w 124"/>
              <a:gd name="T7" fmla="*/ 33 h 123"/>
              <a:gd name="T8" fmla="*/ 91 w 124"/>
              <a:gd name="T9" fmla="*/ 1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23">
                <a:moveTo>
                  <a:pt x="91" y="16"/>
                </a:moveTo>
                <a:cubicBezTo>
                  <a:pt x="116" y="32"/>
                  <a:pt x="124" y="65"/>
                  <a:pt x="108" y="90"/>
                </a:cubicBezTo>
                <a:cubicBezTo>
                  <a:pt x="92" y="116"/>
                  <a:pt x="59" y="123"/>
                  <a:pt x="33" y="107"/>
                </a:cubicBezTo>
                <a:cubicBezTo>
                  <a:pt x="8" y="91"/>
                  <a:pt x="0" y="58"/>
                  <a:pt x="16" y="33"/>
                </a:cubicBezTo>
                <a:cubicBezTo>
                  <a:pt x="32" y="7"/>
                  <a:pt x="65" y="0"/>
                  <a:pt x="91" y="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8" name="Freeform 125"/>
          <p:cNvSpPr/>
          <p:nvPr/>
        </p:nvSpPr>
        <p:spPr bwMode="auto">
          <a:xfrm>
            <a:off x="2503490" y="1449843"/>
            <a:ext cx="74613" cy="76200"/>
          </a:xfrm>
          <a:custGeom>
            <a:avLst/>
            <a:gdLst>
              <a:gd name="T0" fmla="*/ 54 w 74"/>
              <a:gd name="T1" fmla="*/ 10 h 75"/>
              <a:gd name="T2" fmla="*/ 65 w 74"/>
              <a:gd name="T3" fmla="*/ 55 h 75"/>
              <a:gd name="T4" fmla="*/ 20 w 74"/>
              <a:gd name="T5" fmla="*/ 65 h 75"/>
              <a:gd name="T6" fmla="*/ 9 w 74"/>
              <a:gd name="T7" fmla="*/ 20 h 75"/>
              <a:gd name="T8" fmla="*/ 54 w 74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5">
                <a:moveTo>
                  <a:pt x="54" y="10"/>
                </a:moveTo>
                <a:cubicBezTo>
                  <a:pt x="70" y="20"/>
                  <a:pt x="74" y="40"/>
                  <a:pt x="65" y="55"/>
                </a:cubicBezTo>
                <a:cubicBezTo>
                  <a:pt x="55" y="70"/>
                  <a:pt x="35" y="75"/>
                  <a:pt x="20" y="65"/>
                </a:cubicBezTo>
                <a:cubicBezTo>
                  <a:pt x="4" y="56"/>
                  <a:pt x="0" y="36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9" name="Freeform 126"/>
          <p:cNvSpPr/>
          <p:nvPr/>
        </p:nvSpPr>
        <p:spPr bwMode="auto">
          <a:xfrm>
            <a:off x="2003427" y="786268"/>
            <a:ext cx="74613" cy="74612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0" name="Freeform 127"/>
          <p:cNvSpPr/>
          <p:nvPr/>
        </p:nvSpPr>
        <p:spPr bwMode="auto">
          <a:xfrm>
            <a:off x="1974852" y="211593"/>
            <a:ext cx="76200" cy="74612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1" name="Freeform 130"/>
          <p:cNvSpPr/>
          <p:nvPr/>
        </p:nvSpPr>
        <p:spPr bwMode="auto">
          <a:xfrm>
            <a:off x="3497265" y="235405"/>
            <a:ext cx="76200" cy="76200"/>
          </a:xfrm>
          <a:custGeom>
            <a:avLst/>
            <a:gdLst>
              <a:gd name="T0" fmla="*/ 55 w 75"/>
              <a:gd name="T1" fmla="*/ 10 h 75"/>
              <a:gd name="T2" fmla="*/ 66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1" y="19"/>
                  <a:pt x="75" y="39"/>
                  <a:pt x="66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6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2" name="Freeform 132"/>
          <p:cNvSpPr/>
          <p:nvPr/>
        </p:nvSpPr>
        <p:spPr bwMode="auto">
          <a:xfrm>
            <a:off x="4491833" y="375106"/>
            <a:ext cx="69850" cy="69850"/>
          </a:xfrm>
          <a:custGeom>
            <a:avLst/>
            <a:gdLst>
              <a:gd name="T0" fmla="*/ 50 w 68"/>
              <a:gd name="T1" fmla="*/ 9 h 68"/>
              <a:gd name="T2" fmla="*/ 59 w 68"/>
              <a:gd name="T3" fmla="*/ 50 h 68"/>
              <a:gd name="T4" fmla="*/ 18 w 68"/>
              <a:gd name="T5" fmla="*/ 60 h 68"/>
              <a:gd name="T6" fmla="*/ 9 w 68"/>
              <a:gd name="T7" fmla="*/ 19 h 68"/>
              <a:gd name="T8" fmla="*/ 50 w 68"/>
              <a:gd name="T9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9"/>
                </a:moveTo>
                <a:cubicBezTo>
                  <a:pt x="64" y="18"/>
                  <a:pt x="68" y="36"/>
                  <a:pt x="59" y="50"/>
                </a:cubicBezTo>
                <a:cubicBezTo>
                  <a:pt x="50" y="64"/>
                  <a:pt x="32" y="68"/>
                  <a:pt x="18" y="60"/>
                </a:cubicBezTo>
                <a:cubicBezTo>
                  <a:pt x="4" y="51"/>
                  <a:pt x="0" y="33"/>
                  <a:pt x="9" y="19"/>
                </a:cubicBezTo>
                <a:cubicBezTo>
                  <a:pt x="17" y="5"/>
                  <a:pt x="36" y="0"/>
                  <a:pt x="50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3" name="Freeform 133"/>
          <p:cNvSpPr/>
          <p:nvPr/>
        </p:nvSpPr>
        <p:spPr bwMode="auto">
          <a:xfrm>
            <a:off x="3902077" y="1108530"/>
            <a:ext cx="82550" cy="80962"/>
          </a:xfrm>
          <a:custGeom>
            <a:avLst/>
            <a:gdLst>
              <a:gd name="T0" fmla="*/ 59 w 81"/>
              <a:gd name="T1" fmla="*/ 10 h 80"/>
              <a:gd name="T2" fmla="*/ 70 w 81"/>
              <a:gd name="T3" fmla="*/ 59 h 80"/>
              <a:gd name="T4" fmla="*/ 22 w 81"/>
              <a:gd name="T5" fmla="*/ 70 h 80"/>
              <a:gd name="T6" fmla="*/ 10 w 81"/>
              <a:gd name="T7" fmla="*/ 21 h 80"/>
              <a:gd name="T8" fmla="*/ 59 w 81"/>
              <a:gd name="T9" fmla="*/ 1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80">
                <a:moveTo>
                  <a:pt x="59" y="10"/>
                </a:moveTo>
                <a:cubicBezTo>
                  <a:pt x="76" y="20"/>
                  <a:pt x="81" y="42"/>
                  <a:pt x="70" y="59"/>
                </a:cubicBezTo>
                <a:cubicBezTo>
                  <a:pt x="60" y="75"/>
                  <a:pt x="38" y="80"/>
                  <a:pt x="22" y="70"/>
                </a:cubicBezTo>
                <a:cubicBezTo>
                  <a:pt x="5" y="60"/>
                  <a:pt x="0" y="38"/>
                  <a:pt x="10" y="21"/>
                </a:cubicBezTo>
                <a:cubicBezTo>
                  <a:pt x="21" y="5"/>
                  <a:pt x="43" y="0"/>
                  <a:pt x="59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4" name="Freeform 134"/>
          <p:cNvSpPr/>
          <p:nvPr/>
        </p:nvSpPr>
        <p:spPr bwMode="auto">
          <a:xfrm>
            <a:off x="5486402" y="252868"/>
            <a:ext cx="69850" cy="69850"/>
          </a:xfrm>
          <a:custGeom>
            <a:avLst/>
            <a:gdLst>
              <a:gd name="T0" fmla="*/ 50 w 68"/>
              <a:gd name="T1" fmla="*/ 8 h 68"/>
              <a:gd name="T2" fmla="*/ 60 w 68"/>
              <a:gd name="T3" fmla="*/ 49 h 68"/>
              <a:gd name="T4" fmla="*/ 19 w 68"/>
              <a:gd name="T5" fmla="*/ 59 h 68"/>
              <a:gd name="T6" fmla="*/ 9 w 68"/>
              <a:gd name="T7" fmla="*/ 18 h 68"/>
              <a:gd name="T8" fmla="*/ 50 w 68"/>
              <a:gd name="T9" fmla="*/ 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8"/>
                </a:moveTo>
                <a:cubicBezTo>
                  <a:pt x="64" y="17"/>
                  <a:pt x="68" y="35"/>
                  <a:pt x="60" y="49"/>
                </a:cubicBezTo>
                <a:cubicBezTo>
                  <a:pt x="51" y="63"/>
                  <a:pt x="32" y="68"/>
                  <a:pt x="19" y="59"/>
                </a:cubicBezTo>
                <a:cubicBezTo>
                  <a:pt x="5" y="50"/>
                  <a:pt x="0" y="32"/>
                  <a:pt x="9" y="18"/>
                </a:cubicBezTo>
                <a:cubicBezTo>
                  <a:pt x="18" y="4"/>
                  <a:pt x="36" y="0"/>
                  <a:pt x="50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5" name="Freeform 138"/>
          <p:cNvSpPr/>
          <p:nvPr/>
        </p:nvSpPr>
        <p:spPr bwMode="auto">
          <a:xfrm>
            <a:off x="2265365" y="1376818"/>
            <a:ext cx="58738" cy="58737"/>
          </a:xfrm>
          <a:custGeom>
            <a:avLst/>
            <a:gdLst>
              <a:gd name="T0" fmla="*/ 43 w 58"/>
              <a:gd name="T1" fmla="*/ 8 h 58"/>
              <a:gd name="T2" fmla="*/ 51 w 58"/>
              <a:gd name="T3" fmla="*/ 43 h 58"/>
              <a:gd name="T4" fmla="*/ 16 w 58"/>
              <a:gd name="T5" fmla="*/ 51 h 58"/>
              <a:gd name="T6" fmla="*/ 8 w 58"/>
              <a:gd name="T7" fmla="*/ 16 h 58"/>
              <a:gd name="T8" fmla="*/ 43 w 58"/>
              <a:gd name="T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8">
                <a:moveTo>
                  <a:pt x="43" y="8"/>
                </a:moveTo>
                <a:cubicBezTo>
                  <a:pt x="55" y="15"/>
                  <a:pt x="58" y="31"/>
                  <a:pt x="51" y="43"/>
                </a:cubicBezTo>
                <a:cubicBezTo>
                  <a:pt x="43" y="54"/>
                  <a:pt x="28" y="58"/>
                  <a:pt x="16" y="51"/>
                </a:cubicBezTo>
                <a:cubicBezTo>
                  <a:pt x="4" y="43"/>
                  <a:pt x="0" y="28"/>
                  <a:pt x="8" y="16"/>
                </a:cubicBezTo>
                <a:cubicBezTo>
                  <a:pt x="15" y="4"/>
                  <a:pt x="31" y="0"/>
                  <a:pt x="43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6" name="Freeform 143"/>
          <p:cNvSpPr/>
          <p:nvPr/>
        </p:nvSpPr>
        <p:spPr bwMode="auto">
          <a:xfrm>
            <a:off x="5567365" y="-328612"/>
            <a:ext cx="657225" cy="657225"/>
          </a:xfrm>
          <a:custGeom>
            <a:avLst/>
            <a:gdLst>
              <a:gd name="T0" fmla="*/ 474 w 647"/>
              <a:gd name="T1" fmla="*/ 83 h 646"/>
              <a:gd name="T2" fmla="*/ 563 w 647"/>
              <a:gd name="T3" fmla="*/ 474 h 646"/>
              <a:gd name="T4" fmla="*/ 172 w 647"/>
              <a:gd name="T5" fmla="*/ 563 h 646"/>
              <a:gd name="T6" fmla="*/ 83 w 647"/>
              <a:gd name="T7" fmla="*/ 172 h 646"/>
              <a:gd name="T8" fmla="*/ 474 w 647"/>
              <a:gd name="T9" fmla="*/ 83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474" y="83"/>
                </a:moveTo>
                <a:cubicBezTo>
                  <a:pt x="607" y="166"/>
                  <a:pt x="647" y="341"/>
                  <a:pt x="563" y="474"/>
                </a:cubicBezTo>
                <a:cubicBezTo>
                  <a:pt x="480" y="606"/>
                  <a:pt x="305" y="646"/>
                  <a:pt x="172" y="563"/>
                </a:cubicBezTo>
                <a:cubicBezTo>
                  <a:pt x="40" y="480"/>
                  <a:pt x="0" y="305"/>
                  <a:pt x="83" y="172"/>
                </a:cubicBezTo>
                <a:cubicBezTo>
                  <a:pt x="166" y="40"/>
                  <a:pt x="341" y="0"/>
                  <a:pt x="474" y="8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1"/>
          </a:p>
        </p:txBody>
      </p:sp>
      <p:sp>
        <p:nvSpPr>
          <p:cNvPr id="657" name="Freeform 158"/>
          <p:cNvSpPr/>
          <p:nvPr/>
        </p:nvSpPr>
        <p:spPr bwMode="auto">
          <a:xfrm>
            <a:off x="5734053" y="-161925"/>
            <a:ext cx="322263" cy="323850"/>
          </a:xfrm>
          <a:custGeom>
            <a:avLst/>
            <a:gdLst>
              <a:gd name="T0" fmla="*/ 232 w 317"/>
              <a:gd name="T1" fmla="*/ 41 h 318"/>
              <a:gd name="T2" fmla="*/ 276 w 317"/>
              <a:gd name="T3" fmla="*/ 233 h 318"/>
              <a:gd name="T4" fmla="*/ 84 w 317"/>
              <a:gd name="T5" fmla="*/ 277 h 318"/>
              <a:gd name="T6" fmla="*/ 41 w 317"/>
              <a:gd name="T7" fmla="*/ 85 h 318"/>
              <a:gd name="T8" fmla="*/ 232 w 317"/>
              <a:gd name="T9" fmla="*/ 41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318">
                <a:moveTo>
                  <a:pt x="232" y="41"/>
                </a:moveTo>
                <a:cubicBezTo>
                  <a:pt x="297" y="82"/>
                  <a:pt x="317" y="168"/>
                  <a:pt x="276" y="233"/>
                </a:cubicBezTo>
                <a:cubicBezTo>
                  <a:pt x="235" y="298"/>
                  <a:pt x="149" y="318"/>
                  <a:pt x="84" y="277"/>
                </a:cubicBezTo>
                <a:cubicBezTo>
                  <a:pt x="19" y="236"/>
                  <a:pt x="0" y="150"/>
                  <a:pt x="41" y="85"/>
                </a:cubicBezTo>
                <a:cubicBezTo>
                  <a:pt x="81" y="20"/>
                  <a:pt x="167" y="0"/>
                  <a:pt x="232" y="41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8" name="Freeform 5"/>
          <p:cNvSpPr/>
          <p:nvPr/>
        </p:nvSpPr>
        <p:spPr bwMode="auto">
          <a:xfrm rot="21368463">
            <a:off x="10639678" y="6307770"/>
            <a:ext cx="569913" cy="900113"/>
          </a:xfrm>
          <a:custGeom>
            <a:avLst/>
            <a:gdLst>
              <a:gd name="T0" fmla="*/ 557 w 561"/>
              <a:gd name="T1" fmla="*/ 886 h 886"/>
              <a:gd name="T2" fmla="*/ 553 w 561"/>
              <a:gd name="T3" fmla="*/ 884 h 886"/>
              <a:gd name="T4" fmla="*/ 1 w 561"/>
              <a:gd name="T5" fmla="*/ 6 h 886"/>
              <a:gd name="T6" fmla="*/ 2 w 561"/>
              <a:gd name="T7" fmla="*/ 1 h 886"/>
              <a:gd name="T8" fmla="*/ 8 w 561"/>
              <a:gd name="T9" fmla="*/ 2 h 886"/>
              <a:gd name="T10" fmla="*/ 560 w 561"/>
              <a:gd name="T11" fmla="*/ 880 h 886"/>
              <a:gd name="T12" fmla="*/ 559 w 561"/>
              <a:gd name="T13" fmla="*/ 886 h 886"/>
              <a:gd name="T14" fmla="*/ 557 w 561"/>
              <a:gd name="T15" fmla="*/ 88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886">
                <a:moveTo>
                  <a:pt x="557" y="886"/>
                </a:moveTo>
                <a:cubicBezTo>
                  <a:pt x="555" y="886"/>
                  <a:pt x="554" y="886"/>
                  <a:pt x="553" y="884"/>
                </a:cubicBezTo>
                <a:cubicBezTo>
                  <a:pt x="1" y="6"/>
                  <a:pt x="1" y="6"/>
                  <a:pt x="1" y="6"/>
                </a:cubicBezTo>
                <a:cubicBezTo>
                  <a:pt x="0" y="5"/>
                  <a:pt x="1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60" y="880"/>
                  <a:pt x="560" y="880"/>
                  <a:pt x="560" y="880"/>
                </a:cubicBezTo>
                <a:cubicBezTo>
                  <a:pt x="561" y="882"/>
                  <a:pt x="561" y="885"/>
                  <a:pt x="559" y="886"/>
                </a:cubicBezTo>
                <a:cubicBezTo>
                  <a:pt x="558" y="886"/>
                  <a:pt x="557" y="886"/>
                  <a:pt x="557" y="88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9" name="Freeform 7"/>
          <p:cNvSpPr/>
          <p:nvPr/>
        </p:nvSpPr>
        <p:spPr bwMode="auto">
          <a:xfrm rot="21368463">
            <a:off x="10623643" y="6327189"/>
            <a:ext cx="14288" cy="546100"/>
          </a:xfrm>
          <a:custGeom>
            <a:avLst/>
            <a:gdLst>
              <a:gd name="T0" fmla="*/ 4 w 15"/>
              <a:gd name="T1" fmla="*/ 537 h 537"/>
              <a:gd name="T2" fmla="*/ 4 w 15"/>
              <a:gd name="T3" fmla="*/ 537 h 537"/>
              <a:gd name="T4" fmla="*/ 0 w 15"/>
              <a:gd name="T5" fmla="*/ 533 h 537"/>
              <a:gd name="T6" fmla="*/ 7 w 15"/>
              <a:gd name="T7" fmla="*/ 4 h 537"/>
              <a:gd name="T8" fmla="*/ 11 w 15"/>
              <a:gd name="T9" fmla="*/ 0 h 537"/>
              <a:gd name="T10" fmla="*/ 11 w 15"/>
              <a:gd name="T11" fmla="*/ 0 h 537"/>
              <a:gd name="T12" fmla="*/ 15 w 15"/>
              <a:gd name="T13" fmla="*/ 4 h 537"/>
              <a:gd name="T14" fmla="*/ 8 w 15"/>
              <a:gd name="T15" fmla="*/ 533 h 537"/>
              <a:gd name="T16" fmla="*/ 4 w 15"/>
              <a:gd name="T17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537">
                <a:moveTo>
                  <a:pt x="4" y="537"/>
                </a:moveTo>
                <a:cubicBezTo>
                  <a:pt x="4" y="537"/>
                  <a:pt x="4" y="537"/>
                  <a:pt x="4" y="537"/>
                </a:cubicBezTo>
                <a:cubicBezTo>
                  <a:pt x="2" y="537"/>
                  <a:pt x="0" y="535"/>
                  <a:pt x="0" y="533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8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5" y="2"/>
                  <a:pt x="15" y="4"/>
                </a:cubicBezTo>
                <a:cubicBezTo>
                  <a:pt x="8" y="533"/>
                  <a:pt x="8" y="533"/>
                  <a:pt x="8" y="533"/>
                </a:cubicBezTo>
                <a:cubicBezTo>
                  <a:pt x="8" y="535"/>
                  <a:pt x="6" y="537"/>
                  <a:pt x="4" y="5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0" name="Freeform 12"/>
          <p:cNvSpPr/>
          <p:nvPr/>
        </p:nvSpPr>
        <p:spPr bwMode="auto">
          <a:xfrm rot="21368463">
            <a:off x="9139811" y="5939470"/>
            <a:ext cx="382588" cy="857250"/>
          </a:xfrm>
          <a:custGeom>
            <a:avLst/>
            <a:gdLst>
              <a:gd name="T0" fmla="*/ 5 w 378"/>
              <a:gd name="T1" fmla="*/ 845 h 845"/>
              <a:gd name="T2" fmla="*/ 3 w 378"/>
              <a:gd name="T3" fmla="*/ 845 h 845"/>
              <a:gd name="T4" fmla="*/ 1 w 378"/>
              <a:gd name="T5" fmla="*/ 840 h 845"/>
              <a:gd name="T6" fmla="*/ 369 w 378"/>
              <a:gd name="T7" fmla="*/ 3 h 845"/>
              <a:gd name="T8" fmla="*/ 375 w 378"/>
              <a:gd name="T9" fmla="*/ 1 h 845"/>
              <a:gd name="T10" fmla="*/ 377 w 378"/>
              <a:gd name="T11" fmla="*/ 6 h 845"/>
              <a:gd name="T12" fmla="*/ 8 w 378"/>
              <a:gd name="T13" fmla="*/ 843 h 845"/>
              <a:gd name="T14" fmla="*/ 5 w 378"/>
              <a:gd name="T15" fmla="*/ 845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845">
                <a:moveTo>
                  <a:pt x="5" y="845"/>
                </a:moveTo>
                <a:cubicBezTo>
                  <a:pt x="4" y="845"/>
                  <a:pt x="3" y="845"/>
                  <a:pt x="3" y="845"/>
                </a:cubicBezTo>
                <a:cubicBezTo>
                  <a:pt x="1" y="844"/>
                  <a:pt x="0" y="842"/>
                  <a:pt x="1" y="840"/>
                </a:cubicBezTo>
                <a:cubicBezTo>
                  <a:pt x="369" y="3"/>
                  <a:pt x="369" y="3"/>
                  <a:pt x="369" y="3"/>
                </a:cubicBezTo>
                <a:cubicBezTo>
                  <a:pt x="370" y="1"/>
                  <a:pt x="373" y="0"/>
                  <a:pt x="375" y="1"/>
                </a:cubicBezTo>
                <a:cubicBezTo>
                  <a:pt x="377" y="1"/>
                  <a:pt x="378" y="4"/>
                  <a:pt x="377" y="6"/>
                </a:cubicBezTo>
                <a:cubicBezTo>
                  <a:pt x="8" y="843"/>
                  <a:pt x="8" y="843"/>
                  <a:pt x="8" y="843"/>
                </a:cubicBezTo>
                <a:cubicBezTo>
                  <a:pt x="8" y="844"/>
                  <a:pt x="6" y="845"/>
                  <a:pt x="5" y="84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1" name="Freeform 13"/>
          <p:cNvSpPr/>
          <p:nvPr/>
        </p:nvSpPr>
        <p:spPr bwMode="auto">
          <a:xfrm rot="21368463">
            <a:off x="8454071" y="5962572"/>
            <a:ext cx="1046163" cy="176213"/>
          </a:xfrm>
          <a:custGeom>
            <a:avLst/>
            <a:gdLst>
              <a:gd name="T0" fmla="*/ 5 w 1030"/>
              <a:gd name="T1" fmla="*/ 174 h 174"/>
              <a:gd name="T2" fmla="*/ 1 w 1030"/>
              <a:gd name="T3" fmla="*/ 170 h 174"/>
              <a:gd name="T4" fmla="*/ 4 w 1030"/>
              <a:gd name="T5" fmla="*/ 166 h 174"/>
              <a:gd name="T6" fmla="*/ 1025 w 1030"/>
              <a:gd name="T7" fmla="*/ 0 h 174"/>
              <a:gd name="T8" fmla="*/ 1030 w 1030"/>
              <a:gd name="T9" fmla="*/ 4 h 174"/>
              <a:gd name="T10" fmla="*/ 1027 w 1030"/>
              <a:gd name="T11" fmla="*/ 8 h 174"/>
              <a:gd name="T12" fmla="*/ 5 w 1030"/>
              <a:gd name="T13" fmla="*/ 174 h 174"/>
              <a:gd name="T14" fmla="*/ 5 w 1030"/>
              <a:gd name="T15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0" h="174">
                <a:moveTo>
                  <a:pt x="5" y="174"/>
                </a:moveTo>
                <a:cubicBezTo>
                  <a:pt x="3" y="174"/>
                  <a:pt x="1" y="172"/>
                  <a:pt x="1" y="170"/>
                </a:cubicBezTo>
                <a:cubicBezTo>
                  <a:pt x="0" y="168"/>
                  <a:pt x="2" y="166"/>
                  <a:pt x="4" y="166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028" y="0"/>
                  <a:pt x="1030" y="1"/>
                  <a:pt x="1030" y="4"/>
                </a:cubicBezTo>
                <a:cubicBezTo>
                  <a:pt x="1030" y="6"/>
                  <a:pt x="1029" y="8"/>
                  <a:pt x="1027" y="8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4"/>
                  <a:pt x="5" y="174"/>
                  <a:pt x="5" y="17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2" name="Freeform 14"/>
          <p:cNvSpPr/>
          <p:nvPr/>
        </p:nvSpPr>
        <p:spPr bwMode="auto">
          <a:xfrm rot="21368463">
            <a:off x="8483022" y="6140905"/>
            <a:ext cx="671513" cy="690563"/>
          </a:xfrm>
          <a:custGeom>
            <a:avLst/>
            <a:gdLst>
              <a:gd name="T0" fmla="*/ 658 w 662"/>
              <a:gd name="T1" fmla="*/ 680 h 680"/>
              <a:gd name="T2" fmla="*/ 655 w 662"/>
              <a:gd name="T3" fmla="*/ 679 h 680"/>
              <a:gd name="T4" fmla="*/ 2 w 662"/>
              <a:gd name="T5" fmla="*/ 7 h 680"/>
              <a:gd name="T6" fmla="*/ 2 w 662"/>
              <a:gd name="T7" fmla="*/ 2 h 680"/>
              <a:gd name="T8" fmla="*/ 8 w 662"/>
              <a:gd name="T9" fmla="*/ 2 h 680"/>
              <a:gd name="T10" fmla="*/ 660 w 662"/>
              <a:gd name="T11" fmla="*/ 673 h 680"/>
              <a:gd name="T12" fmla="*/ 660 w 662"/>
              <a:gd name="T13" fmla="*/ 679 h 680"/>
              <a:gd name="T14" fmla="*/ 658 w 662"/>
              <a:gd name="T15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2" h="680">
                <a:moveTo>
                  <a:pt x="658" y="680"/>
                </a:moveTo>
                <a:cubicBezTo>
                  <a:pt x="656" y="680"/>
                  <a:pt x="655" y="680"/>
                  <a:pt x="655" y="679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660" y="673"/>
                  <a:pt x="660" y="673"/>
                  <a:pt x="660" y="673"/>
                </a:cubicBezTo>
                <a:cubicBezTo>
                  <a:pt x="662" y="675"/>
                  <a:pt x="662" y="678"/>
                  <a:pt x="660" y="679"/>
                </a:cubicBezTo>
                <a:cubicBezTo>
                  <a:pt x="660" y="680"/>
                  <a:pt x="659" y="680"/>
                  <a:pt x="658" y="6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3" name="Freeform 15"/>
          <p:cNvSpPr/>
          <p:nvPr/>
        </p:nvSpPr>
        <p:spPr bwMode="auto">
          <a:xfrm rot="21368463">
            <a:off x="8477891" y="6163737"/>
            <a:ext cx="44450" cy="466725"/>
          </a:xfrm>
          <a:custGeom>
            <a:avLst/>
            <a:gdLst>
              <a:gd name="T0" fmla="*/ 40 w 44"/>
              <a:gd name="T1" fmla="*/ 459 h 459"/>
              <a:gd name="T2" fmla="*/ 36 w 44"/>
              <a:gd name="T3" fmla="*/ 455 h 459"/>
              <a:gd name="T4" fmla="*/ 0 w 44"/>
              <a:gd name="T5" fmla="*/ 4 h 459"/>
              <a:gd name="T6" fmla="*/ 3 w 44"/>
              <a:gd name="T7" fmla="*/ 0 h 459"/>
              <a:gd name="T8" fmla="*/ 8 w 44"/>
              <a:gd name="T9" fmla="*/ 3 h 459"/>
              <a:gd name="T10" fmla="*/ 44 w 44"/>
              <a:gd name="T11" fmla="*/ 454 h 459"/>
              <a:gd name="T12" fmla="*/ 40 w 44"/>
              <a:gd name="T13" fmla="*/ 459 h 459"/>
              <a:gd name="T14" fmla="*/ 40 w 44"/>
              <a:gd name="T15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59">
                <a:moveTo>
                  <a:pt x="40" y="459"/>
                </a:moveTo>
                <a:cubicBezTo>
                  <a:pt x="38" y="459"/>
                  <a:pt x="36" y="457"/>
                  <a:pt x="36" y="45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6" y="0"/>
                  <a:pt x="7" y="1"/>
                  <a:pt x="8" y="3"/>
                </a:cubicBezTo>
                <a:cubicBezTo>
                  <a:pt x="44" y="454"/>
                  <a:pt x="44" y="454"/>
                  <a:pt x="44" y="454"/>
                </a:cubicBezTo>
                <a:cubicBezTo>
                  <a:pt x="44" y="457"/>
                  <a:pt x="42" y="459"/>
                  <a:pt x="40" y="459"/>
                </a:cubicBezTo>
                <a:cubicBezTo>
                  <a:pt x="40" y="459"/>
                  <a:pt x="40" y="459"/>
                  <a:pt x="40" y="45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4" name="Freeform 16"/>
          <p:cNvSpPr/>
          <p:nvPr/>
        </p:nvSpPr>
        <p:spPr bwMode="auto">
          <a:xfrm rot="21368463">
            <a:off x="8534931" y="6597944"/>
            <a:ext cx="635000" cy="231775"/>
          </a:xfrm>
          <a:custGeom>
            <a:avLst/>
            <a:gdLst>
              <a:gd name="T0" fmla="*/ 622 w 626"/>
              <a:gd name="T1" fmla="*/ 229 h 229"/>
              <a:gd name="T2" fmla="*/ 620 w 626"/>
              <a:gd name="T3" fmla="*/ 229 h 229"/>
              <a:gd name="T4" fmla="*/ 4 w 626"/>
              <a:gd name="T5" fmla="*/ 9 h 229"/>
              <a:gd name="T6" fmla="*/ 1 w 626"/>
              <a:gd name="T7" fmla="*/ 3 h 229"/>
              <a:gd name="T8" fmla="*/ 6 w 626"/>
              <a:gd name="T9" fmla="*/ 1 h 229"/>
              <a:gd name="T10" fmla="*/ 623 w 626"/>
              <a:gd name="T11" fmla="*/ 221 h 229"/>
              <a:gd name="T12" fmla="*/ 625 w 626"/>
              <a:gd name="T13" fmla="*/ 227 h 229"/>
              <a:gd name="T14" fmla="*/ 622 w 626"/>
              <a:gd name="T15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6" h="229">
                <a:moveTo>
                  <a:pt x="622" y="229"/>
                </a:moveTo>
                <a:cubicBezTo>
                  <a:pt x="621" y="229"/>
                  <a:pt x="621" y="229"/>
                  <a:pt x="620" y="229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623" y="221"/>
                  <a:pt x="623" y="221"/>
                  <a:pt x="623" y="221"/>
                </a:cubicBezTo>
                <a:cubicBezTo>
                  <a:pt x="625" y="222"/>
                  <a:pt x="626" y="224"/>
                  <a:pt x="625" y="227"/>
                </a:cubicBezTo>
                <a:cubicBezTo>
                  <a:pt x="625" y="228"/>
                  <a:pt x="623" y="229"/>
                  <a:pt x="622" y="22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5" name="Freeform 19"/>
          <p:cNvSpPr/>
          <p:nvPr/>
        </p:nvSpPr>
        <p:spPr bwMode="auto">
          <a:xfrm rot="21368463">
            <a:off x="6978660" y="6671444"/>
            <a:ext cx="1570038" cy="284163"/>
          </a:xfrm>
          <a:custGeom>
            <a:avLst/>
            <a:gdLst>
              <a:gd name="T0" fmla="*/ 5 w 1548"/>
              <a:gd name="T1" fmla="*/ 280 h 280"/>
              <a:gd name="T2" fmla="*/ 1 w 1548"/>
              <a:gd name="T3" fmla="*/ 276 h 280"/>
              <a:gd name="T4" fmla="*/ 4 w 1548"/>
              <a:gd name="T5" fmla="*/ 272 h 280"/>
              <a:gd name="T6" fmla="*/ 1543 w 1548"/>
              <a:gd name="T7" fmla="*/ 1 h 280"/>
              <a:gd name="T8" fmla="*/ 1548 w 1548"/>
              <a:gd name="T9" fmla="*/ 4 h 280"/>
              <a:gd name="T10" fmla="*/ 1545 w 1548"/>
              <a:gd name="T11" fmla="*/ 9 h 280"/>
              <a:gd name="T12" fmla="*/ 5 w 1548"/>
              <a:gd name="T13" fmla="*/ 280 h 280"/>
              <a:gd name="T14" fmla="*/ 5 w 1548"/>
              <a:gd name="T15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8" h="280">
                <a:moveTo>
                  <a:pt x="5" y="280"/>
                </a:moveTo>
                <a:cubicBezTo>
                  <a:pt x="3" y="280"/>
                  <a:pt x="1" y="278"/>
                  <a:pt x="1" y="276"/>
                </a:cubicBezTo>
                <a:cubicBezTo>
                  <a:pt x="0" y="274"/>
                  <a:pt x="2" y="272"/>
                  <a:pt x="4" y="272"/>
                </a:cubicBezTo>
                <a:cubicBezTo>
                  <a:pt x="1543" y="1"/>
                  <a:pt x="1543" y="1"/>
                  <a:pt x="1543" y="1"/>
                </a:cubicBezTo>
                <a:cubicBezTo>
                  <a:pt x="1545" y="0"/>
                  <a:pt x="1548" y="2"/>
                  <a:pt x="1548" y="4"/>
                </a:cubicBezTo>
                <a:cubicBezTo>
                  <a:pt x="1548" y="6"/>
                  <a:pt x="1547" y="8"/>
                  <a:pt x="1545" y="9"/>
                </a:cubicBezTo>
                <a:cubicBezTo>
                  <a:pt x="5" y="280"/>
                  <a:pt x="5" y="280"/>
                  <a:pt x="5" y="280"/>
                </a:cubicBezTo>
                <a:cubicBezTo>
                  <a:pt x="5" y="280"/>
                  <a:pt x="5" y="280"/>
                  <a:pt x="5" y="2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6" name="Freeform 22"/>
          <p:cNvSpPr/>
          <p:nvPr/>
        </p:nvSpPr>
        <p:spPr bwMode="auto">
          <a:xfrm rot="21368463">
            <a:off x="9498177" y="5908037"/>
            <a:ext cx="584200" cy="452438"/>
          </a:xfrm>
          <a:custGeom>
            <a:avLst/>
            <a:gdLst>
              <a:gd name="T0" fmla="*/ 572 w 576"/>
              <a:gd name="T1" fmla="*/ 446 h 446"/>
              <a:gd name="T2" fmla="*/ 569 w 576"/>
              <a:gd name="T3" fmla="*/ 445 h 446"/>
              <a:gd name="T4" fmla="*/ 3 w 576"/>
              <a:gd name="T5" fmla="*/ 7 h 446"/>
              <a:gd name="T6" fmla="*/ 2 w 576"/>
              <a:gd name="T7" fmla="*/ 2 h 446"/>
              <a:gd name="T8" fmla="*/ 7 w 576"/>
              <a:gd name="T9" fmla="*/ 1 h 446"/>
              <a:gd name="T10" fmla="*/ 574 w 576"/>
              <a:gd name="T11" fmla="*/ 439 h 446"/>
              <a:gd name="T12" fmla="*/ 575 w 576"/>
              <a:gd name="T13" fmla="*/ 444 h 446"/>
              <a:gd name="T14" fmla="*/ 572 w 576"/>
              <a:gd name="T15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" h="446">
                <a:moveTo>
                  <a:pt x="572" y="446"/>
                </a:moveTo>
                <a:cubicBezTo>
                  <a:pt x="571" y="446"/>
                  <a:pt x="570" y="446"/>
                  <a:pt x="569" y="445"/>
                </a:cubicBezTo>
                <a:cubicBezTo>
                  <a:pt x="3" y="7"/>
                  <a:pt x="3" y="7"/>
                  <a:pt x="3" y="7"/>
                </a:cubicBezTo>
                <a:cubicBezTo>
                  <a:pt x="1" y="6"/>
                  <a:pt x="0" y="4"/>
                  <a:pt x="2" y="2"/>
                </a:cubicBezTo>
                <a:cubicBezTo>
                  <a:pt x="3" y="0"/>
                  <a:pt x="6" y="0"/>
                  <a:pt x="7" y="1"/>
                </a:cubicBezTo>
                <a:cubicBezTo>
                  <a:pt x="574" y="439"/>
                  <a:pt x="574" y="439"/>
                  <a:pt x="574" y="439"/>
                </a:cubicBezTo>
                <a:cubicBezTo>
                  <a:pt x="576" y="440"/>
                  <a:pt x="576" y="443"/>
                  <a:pt x="575" y="444"/>
                </a:cubicBezTo>
                <a:cubicBezTo>
                  <a:pt x="574" y="445"/>
                  <a:pt x="573" y="446"/>
                  <a:pt x="572" y="4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7" name="Freeform 23"/>
          <p:cNvSpPr/>
          <p:nvPr/>
        </p:nvSpPr>
        <p:spPr bwMode="auto">
          <a:xfrm rot="21368463">
            <a:off x="9491334" y="6351180"/>
            <a:ext cx="623888" cy="541338"/>
          </a:xfrm>
          <a:custGeom>
            <a:avLst/>
            <a:gdLst>
              <a:gd name="T0" fmla="*/ 5 w 615"/>
              <a:gd name="T1" fmla="*/ 532 h 532"/>
              <a:gd name="T2" fmla="*/ 2 w 615"/>
              <a:gd name="T3" fmla="*/ 531 h 532"/>
              <a:gd name="T4" fmla="*/ 2 w 615"/>
              <a:gd name="T5" fmla="*/ 525 h 532"/>
              <a:gd name="T6" fmla="*/ 608 w 615"/>
              <a:gd name="T7" fmla="*/ 2 h 532"/>
              <a:gd name="T8" fmla="*/ 614 w 615"/>
              <a:gd name="T9" fmla="*/ 2 h 532"/>
              <a:gd name="T10" fmla="*/ 613 w 615"/>
              <a:gd name="T11" fmla="*/ 8 h 532"/>
              <a:gd name="T12" fmla="*/ 7 w 615"/>
              <a:gd name="T13" fmla="*/ 531 h 532"/>
              <a:gd name="T14" fmla="*/ 5 w 615"/>
              <a:gd name="T15" fmla="*/ 53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532">
                <a:moveTo>
                  <a:pt x="5" y="532"/>
                </a:moveTo>
                <a:cubicBezTo>
                  <a:pt x="4" y="532"/>
                  <a:pt x="2" y="532"/>
                  <a:pt x="2" y="531"/>
                </a:cubicBezTo>
                <a:cubicBezTo>
                  <a:pt x="0" y="529"/>
                  <a:pt x="0" y="527"/>
                  <a:pt x="2" y="525"/>
                </a:cubicBezTo>
                <a:cubicBezTo>
                  <a:pt x="608" y="2"/>
                  <a:pt x="608" y="2"/>
                  <a:pt x="608" y="2"/>
                </a:cubicBezTo>
                <a:cubicBezTo>
                  <a:pt x="610" y="0"/>
                  <a:pt x="612" y="1"/>
                  <a:pt x="614" y="2"/>
                </a:cubicBezTo>
                <a:cubicBezTo>
                  <a:pt x="615" y="4"/>
                  <a:pt x="615" y="6"/>
                  <a:pt x="613" y="8"/>
                </a:cubicBezTo>
                <a:cubicBezTo>
                  <a:pt x="7" y="531"/>
                  <a:pt x="7" y="531"/>
                  <a:pt x="7" y="531"/>
                </a:cubicBezTo>
                <a:cubicBezTo>
                  <a:pt x="7" y="532"/>
                  <a:pt x="6" y="532"/>
                  <a:pt x="5" y="53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8" name="Freeform 24"/>
          <p:cNvSpPr/>
          <p:nvPr/>
        </p:nvSpPr>
        <p:spPr bwMode="auto">
          <a:xfrm rot="21368463">
            <a:off x="10089167" y="6315033"/>
            <a:ext cx="530225" cy="38100"/>
          </a:xfrm>
          <a:custGeom>
            <a:avLst/>
            <a:gdLst>
              <a:gd name="T0" fmla="*/ 519 w 523"/>
              <a:gd name="T1" fmla="*/ 38 h 38"/>
              <a:gd name="T2" fmla="*/ 518 w 523"/>
              <a:gd name="T3" fmla="*/ 38 h 38"/>
              <a:gd name="T4" fmla="*/ 3 w 523"/>
              <a:gd name="T5" fmla="*/ 8 h 38"/>
              <a:gd name="T6" fmla="*/ 0 w 523"/>
              <a:gd name="T7" fmla="*/ 4 h 38"/>
              <a:gd name="T8" fmla="*/ 4 w 523"/>
              <a:gd name="T9" fmla="*/ 0 h 38"/>
              <a:gd name="T10" fmla="*/ 519 w 523"/>
              <a:gd name="T11" fmla="*/ 30 h 38"/>
              <a:gd name="T12" fmla="*/ 523 w 523"/>
              <a:gd name="T13" fmla="*/ 34 h 38"/>
              <a:gd name="T14" fmla="*/ 519 w 52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3" h="38">
                <a:moveTo>
                  <a:pt x="519" y="38"/>
                </a:moveTo>
                <a:cubicBezTo>
                  <a:pt x="519" y="38"/>
                  <a:pt x="518" y="38"/>
                  <a:pt x="518" y="38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1" y="30"/>
                  <a:pt x="523" y="32"/>
                  <a:pt x="523" y="34"/>
                </a:cubicBezTo>
                <a:cubicBezTo>
                  <a:pt x="522" y="37"/>
                  <a:pt x="521" y="38"/>
                  <a:pt x="519" y="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9" name="Freeform 25"/>
          <p:cNvSpPr/>
          <p:nvPr/>
        </p:nvSpPr>
        <p:spPr bwMode="auto">
          <a:xfrm rot="21368463">
            <a:off x="10062019" y="5586488"/>
            <a:ext cx="838200" cy="727075"/>
          </a:xfrm>
          <a:custGeom>
            <a:avLst/>
            <a:gdLst>
              <a:gd name="T0" fmla="*/ 5 w 825"/>
              <a:gd name="T1" fmla="*/ 716 h 716"/>
              <a:gd name="T2" fmla="*/ 2 w 825"/>
              <a:gd name="T3" fmla="*/ 714 h 716"/>
              <a:gd name="T4" fmla="*/ 2 w 825"/>
              <a:gd name="T5" fmla="*/ 709 h 716"/>
              <a:gd name="T6" fmla="*/ 818 w 825"/>
              <a:gd name="T7" fmla="*/ 1 h 716"/>
              <a:gd name="T8" fmla="*/ 823 w 825"/>
              <a:gd name="T9" fmla="*/ 2 h 716"/>
              <a:gd name="T10" fmla="*/ 823 w 825"/>
              <a:gd name="T11" fmla="*/ 7 h 716"/>
              <a:gd name="T12" fmla="*/ 7 w 825"/>
              <a:gd name="T13" fmla="*/ 715 h 716"/>
              <a:gd name="T14" fmla="*/ 5 w 825"/>
              <a:gd name="T15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5" h="716">
                <a:moveTo>
                  <a:pt x="5" y="716"/>
                </a:moveTo>
                <a:cubicBezTo>
                  <a:pt x="4" y="716"/>
                  <a:pt x="2" y="715"/>
                  <a:pt x="2" y="714"/>
                </a:cubicBezTo>
                <a:cubicBezTo>
                  <a:pt x="0" y="713"/>
                  <a:pt x="0" y="710"/>
                  <a:pt x="2" y="709"/>
                </a:cubicBezTo>
                <a:cubicBezTo>
                  <a:pt x="818" y="1"/>
                  <a:pt x="818" y="1"/>
                  <a:pt x="818" y="1"/>
                </a:cubicBezTo>
                <a:cubicBezTo>
                  <a:pt x="819" y="0"/>
                  <a:pt x="822" y="0"/>
                  <a:pt x="823" y="2"/>
                </a:cubicBezTo>
                <a:cubicBezTo>
                  <a:pt x="825" y="3"/>
                  <a:pt x="825" y="6"/>
                  <a:pt x="823" y="7"/>
                </a:cubicBezTo>
                <a:cubicBezTo>
                  <a:pt x="7" y="715"/>
                  <a:pt x="7" y="715"/>
                  <a:pt x="7" y="715"/>
                </a:cubicBezTo>
                <a:cubicBezTo>
                  <a:pt x="6" y="716"/>
                  <a:pt x="6" y="716"/>
                  <a:pt x="5" y="7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0" name="Freeform 26"/>
          <p:cNvSpPr/>
          <p:nvPr/>
        </p:nvSpPr>
        <p:spPr bwMode="auto">
          <a:xfrm rot="21368463">
            <a:off x="10584730" y="5568878"/>
            <a:ext cx="315913" cy="757238"/>
          </a:xfrm>
          <a:custGeom>
            <a:avLst/>
            <a:gdLst>
              <a:gd name="T0" fmla="*/ 5 w 310"/>
              <a:gd name="T1" fmla="*/ 746 h 746"/>
              <a:gd name="T2" fmla="*/ 3 w 310"/>
              <a:gd name="T3" fmla="*/ 746 h 746"/>
              <a:gd name="T4" fmla="*/ 1 w 310"/>
              <a:gd name="T5" fmla="*/ 741 h 746"/>
              <a:gd name="T6" fmla="*/ 302 w 310"/>
              <a:gd name="T7" fmla="*/ 3 h 746"/>
              <a:gd name="T8" fmla="*/ 307 w 310"/>
              <a:gd name="T9" fmla="*/ 0 h 746"/>
              <a:gd name="T10" fmla="*/ 309 w 310"/>
              <a:gd name="T11" fmla="*/ 6 h 746"/>
              <a:gd name="T12" fmla="*/ 8 w 310"/>
              <a:gd name="T13" fmla="*/ 744 h 746"/>
              <a:gd name="T14" fmla="*/ 5 w 310"/>
              <a:gd name="T15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" h="746">
                <a:moveTo>
                  <a:pt x="5" y="746"/>
                </a:moveTo>
                <a:cubicBezTo>
                  <a:pt x="4" y="746"/>
                  <a:pt x="4" y="746"/>
                  <a:pt x="3" y="746"/>
                </a:cubicBezTo>
                <a:cubicBezTo>
                  <a:pt x="1" y="745"/>
                  <a:pt x="0" y="743"/>
                  <a:pt x="1" y="741"/>
                </a:cubicBezTo>
                <a:cubicBezTo>
                  <a:pt x="302" y="3"/>
                  <a:pt x="302" y="3"/>
                  <a:pt x="302" y="3"/>
                </a:cubicBezTo>
                <a:cubicBezTo>
                  <a:pt x="303" y="1"/>
                  <a:pt x="305" y="0"/>
                  <a:pt x="307" y="0"/>
                </a:cubicBezTo>
                <a:cubicBezTo>
                  <a:pt x="309" y="1"/>
                  <a:pt x="310" y="4"/>
                  <a:pt x="309" y="6"/>
                </a:cubicBezTo>
                <a:cubicBezTo>
                  <a:pt x="8" y="744"/>
                  <a:pt x="8" y="744"/>
                  <a:pt x="8" y="744"/>
                </a:cubicBezTo>
                <a:cubicBezTo>
                  <a:pt x="8" y="745"/>
                  <a:pt x="6" y="746"/>
                  <a:pt x="5" y="7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1" name="Freeform 27"/>
          <p:cNvSpPr/>
          <p:nvPr/>
        </p:nvSpPr>
        <p:spPr bwMode="auto">
          <a:xfrm rot="21368463">
            <a:off x="10885086" y="5550203"/>
            <a:ext cx="263525" cy="596900"/>
          </a:xfrm>
          <a:custGeom>
            <a:avLst/>
            <a:gdLst>
              <a:gd name="T0" fmla="*/ 255 w 260"/>
              <a:gd name="T1" fmla="*/ 587 h 587"/>
              <a:gd name="T2" fmla="*/ 252 w 260"/>
              <a:gd name="T3" fmla="*/ 584 h 587"/>
              <a:gd name="T4" fmla="*/ 1 w 260"/>
              <a:gd name="T5" fmla="*/ 6 h 587"/>
              <a:gd name="T6" fmla="*/ 3 w 260"/>
              <a:gd name="T7" fmla="*/ 0 h 587"/>
              <a:gd name="T8" fmla="*/ 8 w 260"/>
              <a:gd name="T9" fmla="*/ 3 h 587"/>
              <a:gd name="T10" fmla="*/ 259 w 260"/>
              <a:gd name="T11" fmla="*/ 581 h 587"/>
              <a:gd name="T12" fmla="*/ 257 w 260"/>
              <a:gd name="T13" fmla="*/ 586 h 587"/>
              <a:gd name="T14" fmla="*/ 255 w 260"/>
              <a:gd name="T15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" h="587">
                <a:moveTo>
                  <a:pt x="255" y="587"/>
                </a:moveTo>
                <a:cubicBezTo>
                  <a:pt x="254" y="587"/>
                  <a:pt x="252" y="586"/>
                  <a:pt x="252" y="584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1"/>
                  <a:pt x="3" y="0"/>
                </a:cubicBezTo>
                <a:cubicBezTo>
                  <a:pt x="5" y="0"/>
                  <a:pt x="7" y="1"/>
                  <a:pt x="8" y="3"/>
                </a:cubicBezTo>
                <a:cubicBezTo>
                  <a:pt x="259" y="581"/>
                  <a:pt x="259" y="581"/>
                  <a:pt x="259" y="581"/>
                </a:cubicBezTo>
                <a:cubicBezTo>
                  <a:pt x="260" y="583"/>
                  <a:pt x="259" y="585"/>
                  <a:pt x="257" y="586"/>
                </a:cubicBezTo>
                <a:cubicBezTo>
                  <a:pt x="257" y="587"/>
                  <a:pt x="256" y="587"/>
                  <a:pt x="255" y="58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2" name="Freeform 28"/>
          <p:cNvSpPr/>
          <p:nvPr/>
        </p:nvSpPr>
        <p:spPr bwMode="auto">
          <a:xfrm rot="21368463">
            <a:off x="10869954" y="5520122"/>
            <a:ext cx="1171575" cy="177800"/>
          </a:xfrm>
          <a:custGeom>
            <a:avLst/>
            <a:gdLst>
              <a:gd name="T0" fmla="*/ 1150 w 1155"/>
              <a:gd name="T1" fmla="*/ 175 h 175"/>
              <a:gd name="T2" fmla="*/ 1150 w 1155"/>
              <a:gd name="T3" fmla="*/ 175 h 175"/>
              <a:gd name="T4" fmla="*/ 4 w 1155"/>
              <a:gd name="T5" fmla="*/ 8 h 175"/>
              <a:gd name="T6" fmla="*/ 0 w 1155"/>
              <a:gd name="T7" fmla="*/ 4 h 175"/>
              <a:gd name="T8" fmla="*/ 5 w 1155"/>
              <a:gd name="T9" fmla="*/ 0 h 175"/>
              <a:gd name="T10" fmla="*/ 1151 w 1155"/>
              <a:gd name="T11" fmla="*/ 167 h 175"/>
              <a:gd name="T12" fmla="*/ 1154 w 1155"/>
              <a:gd name="T13" fmla="*/ 172 h 175"/>
              <a:gd name="T14" fmla="*/ 1150 w 1155"/>
              <a:gd name="T15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5" h="175">
                <a:moveTo>
                  <a:pt x="1150" y="175"/>
                </a:moveTo>
                <a:cubicBezTo>
                  <a:pt x="1150" y="175"/>
                  <a:pt x="1150" y="175"/>
                  <a:pt x="1150" y="175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1" y="1"/>
                  <a:pt x="3" y="0"/>
                  <a:pt x="5" y="0"/>
                </a:cubicBezTo>
                <a:cubicBezTo>
                  <a:pt x="1151" y="167"/>
                  <a:pt x="1151" y="167"/>
                  <a:pt x="1151" y="167"/>
                </a:cubicBezTo>
                <a:cubicBezTo>
                  <a:pt x="1153" y="168"/>
                  <a:pt x="1155" y="170"/>
                  <a:pt x="1154" y="172"/>
                </a:cubicBezTo>
                <a:cubicBezTo>
                  <a:pt x="1154" y="174"/>
                  <a:pt x="1152" y="175"/>
                  <a:pt x="1150" y="1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3" name="Freeform 29"/>
          <p:cNvSpPr/>
          <p:nvPr/>
        </p:nvSpPr>
        <p:spPr bwMode="auto">
          <a:xfrm rot="21368463">
            <a:off x="10825512" y="4954882"/>
            <a:ext cx="1196975" cy="744538"/>
          </a:xfrm>
          <a:custGeom>
            <a:avLst/>
            <a:gdLst>
              <a:gd name="T0" fmla="*/ 1175 w 1180"/>
              <a:gd name="T1" fmla="*/ 733 h 733"/>
              <a:gd name="T2" fmla="*/ 1173 w 1180"/>
              <a:gd name="T3" fmla="*/ 733 h 733"/>
              <a:gd name="T4" fmla="*/ 2 w 1180"/>
              <a:gd name="T5" fmla="*/ 8 h 733"/>
              <a:gd name="T6" fmla="*/ 1 w 1180"/>
              <a:gd name="T7" fmla="*/ 2 h 733"/>
              <a:gd name="T8" fmla="*/ 7 w 1180"/>
              <a:gd name="T9" fmla="*/ 1 h 733"/>
              <a:gd name="T10" fmla="*/ 1177 w 1180"/>
              <a:gd name="T11" fmla="*/ 726 h 733"/>
              <a:gd name="T12" fmla="*/ 1179 w 1180"/>
              <a:gd name="T13" fmla="*/ 732 h 733"/>
              <a:gd name="T14" fmla="*/ 1175 w 1180"/>
              <a:gd name="T15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0" h="733">
                <a:moveTo>
                  <a:pt x="1175" y="733"/>
                </a:moveTo>
                <a:cubicBezTo>
                  <a:pt x="1175" y="733"/>
                  <a:pt x="1174" y="733"/>
                  <a:pt x="1173" y="733"/>
                </a:cubicBezTo>
                <a:cubicBezTo>
                  <a:pt x="2" y="8"/>
                  <a:pt x="2" y="8"/>
                  <a:pt x="2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1177" y="726"/>
                  <a:pt x="1177" y="726"/>
                  <a:pt x="1177" y="726"/>
                </a:cubicBezTo>
                <a:cubicBezTo>
                  <a:pt x="1179" y="727"/>
                  <a:pt x="1180" y="730"/>
                  <a:pt x="1179" y="732"/>
                </a:cubicBezTo>
                <a:cubicBezTo>
                  <a:pt x="1178" y="733"/>
                  <a:pt x="1177" y="733"/>
                  <a:pt x="1175" y="7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4" name="Freeform 30"/>
          <p:cNvSpPr/>
          <p:nvPr/>
        </p:nvSpPr>
        <p:spPr bwMode="auto">
          <a:xfrm rot="21368463">
            <a:off x="10798005" y="4874965"/>
            <a:ext cx="863600" cy="100013"/>
          </a:xfrm>
          <a:custGeom>
            <a:avLst/>
            <a:gdLst>
              <a:gd name="T0" fmla="*/ 5 w 851"/>
              <a:gd name="T1" fmla="*/ 100 h 100"/>
              <a:gd name="T2" fmla="*/ 1 w 851"/>
              <a:gd name="T3" fmla="*/ 97 h 100"/>
              <a:gd name="T4" fmla="*/ 4 w 851"/>
              <a:gd name="T5" fmla="*/ 92 h 100"/>
              <a:gd name="T6" fmla="*/ 846 w 851"/>
              <a:gd name="T7" fmla="*/ 0 h 100"/>
              <a:gd name="T8" fmla="*/ 850 w 851"/>
              <a:gd name="T9" fmla="*/ 4 h 100"/>
              <a:gd name="T10" fmla="*/ 847 w 851"/>
              <a:gd name="T11" fmla="*/ 8 h 100"/>
              <a:gd name="T12" fmla="*/ 5 w 851"/>
              <a:gd name="T13" fmla="*/ 100 h 100"/>
              <a:gd name="T14" fmla="*/ 5 w 851"/>
              <a:gd name="T15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100">
                <a:moveTo>
                  <a:pt x="5" y="100"/>
                </a:moveTo>
                <a:cubicBezTo>
                  <a:pt x="3" y="100"/>
                  <a:pt x="1" y="99"/>
                  <a:pt x="1" y="97"/>
                </a:cubicBezTo>
                <a:cubicBezTo>
                  <a:pt x="0" y="94"/>
                  <a:pt x="2" y="92"/>
                  <a:pt x="4" y="92"/>
                </a:cubicBezTo>
                <a:cubicBezTo>
                  <a:pt x="846" y="0"/>
                  <a:pt x="846" y="0"/>
                  <a:pt x="846" y="0"/>
                </a:cubicBezTo>
                <a:cubicBezTo>
                  <a:pt x="848" y="0"/>
                  <a:pt x="850" y="2"/>
                  <a:pt x="850" y="4"/>
                </a:cubicBezTo>
                <a:cubicBezTo>
                  <a:pt x="851" y="6"/>
                  <a:pt x="849" y="8"/>
                  <a:pt x="847" y="8"/>
                </a:cubicBezTo>
                <a:cubicBezTo>
                  <a:pt x="5" y="100"/>
                  <a:pt x="5" y="100"/>
                  <a:pt x="5" y="100"/>
                </a:cubicBezTo>
                <a:cubicBezTo>
                  <a:pt x="5" y="100"/>
                  <a:pt x="5" y="100"/>
                  <a:pt x="5" y="10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5" name="Freeform 31"/>
          <p:cNvSpPr/>
          <p:nvPr/>
        </p:nvSpPr>
        <p:spPr bwMode="auto">
          <a:xfrm rot="21368463">
            <a:off x="11621045" y="4045820"/>
            <a:ext cx="142875" cy="804863"/>
          </a:xfrm>
          <a:custGeom>
            <a:avLst/>
            <a:gdLst>
              <a:gd name="T0" fmla="*/ 4 w 141"/>
              <a:gd name="T1" fmla="*/ 793 h 793"/>
              <a:gd name="T2" fmla="*/ 4 w 141"/>
              <a:gd name="T3" fmla="*/ 793 h 793"/>
              <a:gd name="T4" fmla="*/ 0 w 141"/>
              <a:gd name="T5" fmla="*/ 789 h 793"/>
              <a:gd name="T6" fmla="*/ 132 w 141"/>
              <a:gd name="T7" fmla="*/ 3 h 793"/>
              <a:gd name="T8" fmla="*/ 137 w 141"/>
              <a:gd name="T9" fmla="*/ 0 h 793"/>
              <a:gd name="T10" fmla="*/ 140 w 141"/>
              <a:gd name="T11" fmla="*/ 5 h 793"/>
              <a:gd name="T12" fmla="*/ 8 w 141"/>
              <a:gd name="T13" fmla="*/ 790 h 793"/>
              <a:gd name="T14" fmla="*/ 4 w 141"/>
              <a:gd name="T15" fmla="*/ 793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93">
                <a:moveTo>
                  <a:pt x="4" y="793"/>
                </a:moveTo>
                <a:cubicBezTo>
                  <a:pt x="4" y="793"/>
                  <a:pt x="4" y="793"/>
                  <a:pt x="4" y="793"/>
                </a:cubicBezTo>
                <a:cubicBezTo>
                  <a:pt x="2" y="793"/>
                  <a:pt x="0" y="791"/>
                  <a:pt x="0" y="789"/>
                </a:cubicBezTo>
                <a:cubicBezTo>
                  <a:pt x="132" y="3"/>
                  <a:pt x="132" y="3"/>
                  <a:pt x="132" y="3"/>
                </a:cubicBezTo>
                <a:cubicBezTo>
                  <a:pt x="133" y="1"/>
                  <a:pt x="135" y="0"/>
                  <a:pt x="137" y="0"/>
                </a:cubicBezTo>
                <a:cubicBezTo>
                  <a:pt x="139" y="1"/>
                  <a:pt x="141" y="3"/>
                  <a:pt x="140" y="5"/>
                </a:cubicBezTo>
                <a:cubicBezTo>
                  <a:pt x="8" y="790"/>
                  <a:pt x="8" y="790"/>
                  <a:pt x="8" y="790"/>
                </a:cubicBezTo>
                <a:cubicBezTo>
                  <a:pt x="8" y="792"/>
                  <a:pt x="6" y="793"/>
                  <a:pt x="4" y="79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6" name="Freeform 32"/>
          <p:cNvSpPr/>
          <p:nvPr/>
        </p:nvSpPr>
        <p:spPr bwMode="auto">
          <a:xfrm rot="21368463">
            <a:off x="11781903" y="4033663"/>
            <a:ext cx="209550" cy="1633538"/>
          </a:xfrm>
          <a:custGeom>
            <a:avLst/>
            <a:gdLst>
              <a:gd name="T0" fmla="*/ 201 w 206"/>
              <a:gd name="T1" fmla="*/ 1610 h 1610"/>
              <a:gd name="T2" fmla="*/ 197 w 206"/>
              <a:gd name="T3" fmla="*/ 1607 h 1610"/>
              <a:gd name="T4" fmla="*/ 0 w 206"/>
              <a:gd name="T5" fmla="*/ 5 h 1610"/>
              <a:gd name="T6" fmla="*/ 4 w 206"/>
              <a:gd name="T7" fmla="*/ 0 h 1610"/>
              <a:gd name="T8" fmla="*/ 8 w 206"/>
              <a:gd name="T9" fmla="*/ 4 h 1610"/>
              <a:gd name="T10" fmla="*/ 205 w 206"/>
              <a:gd name="T11" fmla="*/ 1606 h 1610"/>
              <a:gd name="T12" fmla="*/ 202 w 206"/>
              <a:gd name="T13" fmla="*/ 1610 h 1610"/>
              <a:gd name="T14" fmla="*/ 201 w 206"/>
              <a:gd name="T15" fmla="*/ 1610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610">
                <a:moveTo>
                  <a:pt x="201" y="1610"/>
                </a:moveTo>
                <a:cubicBezTo>
                  <a:pt x="199" y="1610"/>
                  <a:pt x="198" y="1609"/>
                  <a:pt x="197" y="160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1"/>
                  <a:pt x="8" y="4"/>
                </a:cubicBezTo>
                <a:cubicBezTo>
                  <a:pt x="205" y="1606"/>
                  <a:pt x="205" y="1606"/>
                  <a:pt x="205" y="1606"/>
                </a:cubicBezTo>
                <a:cubicBezTo>
                  <a:pt x="206" y="1608"/>
                  <a:pt x="204" y="1610"/>
                  <a:pt x="202" y="1610"/>
                </a:cubicBezTo>
                <a:cubicBezTo>
                  <a:pt x="202" y="1610"/>
                  <a:pt x="201" y="1610"/>
                  <a:pt x="201" y="16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7" name="Freeform 33"/>
          <p:cNvSpPr/>
          <p:nvPr/>
        </p:nvSpPr>
        <p:spPr bwMode="auto">
          <a:xfrm rot="21368463">
            <a:off x="11675521" y="4834172"/>
            <a:ext cx="342900" cy="836613"/>
          </a:xfrm>
          <a:custGeom>
            <a:avLst/>
            <a:gdLst>
              <a:gd name="T0" fmla="*/ 333 w 338"/>
              <a:gd name="T1" fmla="*/ 825 h 825"/>
              <a:gd name="T2" fmla="*/ 330 w 338"/>
              <a:gd name="T3" fmla="*/ 823 h 825"/>
              <a:gd name="T4" fmla="*/ 1 w 338"/>
              <a:gd name="T5" fmla="*/ 6 h 825"/>
              <a:gd name="T6" fmla="*/ 3 w 338"/>
              <a:gd name="T7" fmla="*/ 1 h 825"/>
              <a:gd name="T8" fmla="*/ 8 w 338"/>
              <a:gd name="T9" fmla="*/ 3 h 825"/>
              <a:gd name="T10" fmla="*/ 337 w 338"/>
              <a:gd name="T11" fmla="*/ 820 h 825"/>
              <a:gd name="T12" fmla="*/ 335 w 338"/>
              <a:gd name="T13" fmla="*/ 825 h 825"/>
              <a:gd name="T14" fmla="*/ 333 w 338"/>
              <a:gd name="T15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825">
                <a:moveTo>
                  <a:pt x="333" y="825"/>
                </a:moveTo>
                <a:cubicBezTo>
                  <a:pt x="332" y="825"/>
                  <a:pt x="330" y="824"/>
                  <a:pt x="330" y="823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7" y="1"/>
                  <a:pt x="8" y="3"/>
                </a:cubicBezTo>
                <a:cubicBezTo>
                  <a:pt x="337" y="820"/>
                  <a:pt x="337" y="820"/>
                  <a:pt x="337" y="820"/>
                </a:cubicBezTo>
                <a:cubicBezTo>
                  <a:pt x="338" y="822"/>
                  <a:pt x="337" y="824"/>
                  <a:pt x="335" y="825"/>
                </a:cubicBezTo>
                <a:cubicBezTo>
                  <a:pt x="334" y="825"/>
                  <a:pt x="334" y="825"/>
                  <a:pt x="333" y="8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8" name="Freeform 34"/>
          <p:cNvSpPr/>
          <p:nvPr/>
        </p:nvSpPr>
        <p:spPr bwMode="auto">
          <a:xfrm rot="21368463">
            <a:off x="12012146" y="4930663"/>
            <a:ext cx="342900" cy="717550"/>
          </a:xfrm>
          <a:custGeom>
            <a:avLst/>
            <a:gdLst>
              <a:gd name="T0" fmla="*/ 4 w 338"/>
              <a:gd name="T1" fmla="*/ 707 h 707"/>
              <a:gd name="T2" fmla="*/ 3 w 338"/>
              <a:gd name="T3" fmla="*/ 707 h 707"/>
              <a:gd name="T4" fmla="*/ 1 w 338"/>
              <a:gd name="T5" fmla="*/ 702 h 707"/>
              <a:gd name="T6" fmla="*/ 330 w 338"/>
              <a:gd name="T7" fmla="*/ 3 h 707"/>
              <a:gd name="T8" fmla="*/ 336 w 338"/>
              <a:gd name="T9" fmla="*/ 1 h 707"/>
              <a:gd name="T10" fmla="*/ 337 w 338"/>
              <a:gd name="T11" fmla="*/ 6 h 707"/>
              <a:gd name="T12" fmla="*/ 8 w 338"/>
              <a:gd name="T13" fmla="*/ 705 h 707"/>
              <a:gd name="T14" fmla="*/ 4 w 338"/>
              <a:gd name="T15" fmla="*/ 707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707">
                <a:moveTo>
                  <a:pt x="4" y="707"/>
                </a:moveTo>
                <a:cubicBezTo>
                  <a:pt x="4" y="707"/>
                  <a:pt x="3" y="707"/>
                  <a:pt x="3" y="707"/>
                </a:cubicBezTo>
                <a:cubicBezTo>
                  <a:pt x="1" y="706"/>
                  <a:pt x="0" y="704"/>
                  <a:pt x="1" y="702"/>
                </a:cubicBezTo>
                <a:cubicBezTo>
                  <a:pt x="330" y="3"/>
                  <a:pt x="330" y="3"/>
                  <a:pt x="330" y="3"/>
                </a:cubicBezTo>
                <a:cubicBezTo>
                  <a:pt x="331" y="1"/>
                  <a:pt x="334" y="0"/>
                  <a:pt x="336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705"/>
                  <a:pt x="8" y="705"/>
                  <a:pt x="8" y="705"/>
                </a:cubicBezTo>
                <a:cubicBezTo>
                  <a:pt x="7" y="707"/>
                  <a:pt x="6" y="707"/>
                  <a:pt x="4" y="70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9" name="Freeform 35"/>
          <p:cNvSpPr/>
          <p:nvPr/>
        </p:nvSpPr>
        <p:spPr bwMode="auto">
          <a:xfrm rot="21368463">
            <a:off x="12041440" y="5625598"/>
            <a:ext cx="749300" cy="182563"/>
          </a:xfrm>
          <a:custGeom>
            <a:avLst/>
            <a:gdLst>
              <a:gd name="T0" fmla="*/ 734 w 738"/>
              <a:gd name="T1" fmla="*/ 180 h 180"/>
              <a:gd name="T2" fmla="*/ 733 w 738"/>
              <a:gd name="T3" fmla="*/ 180 h 180"/>
              <a:gd name="T4" fmla="*/ 3 w 738"/>
              <a:gd name="T5" fmla="*/ 8 h 180"/>
              <a:gd name="T6" fmla="*/ 0 w 738"/>
              <a:gd name="T7" fmla="*/ 4 h 180"/>
              <a:gd name="T8" fmla="*/ 5 w 738"/>
              <a:gd name="T9" fmla="*/ 1 h 180"/>
              <a:gd name="T10" fmla="*/ 735 w 738"/>
              <a:gd name="T11" fmla="*/ 172 h 180"/>
              <a:gd name="T12" fmla="*/ 738 w 738"/>
              <a:gd name="T13" fmla="*/ 177 h 180"/>
              <a:gd name="T14" fmla="*/ 734 w 738"/>
              <a:gd name="T1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8" h="180">
                <a:moveTo>
                  <a:pt x="734" y="180"/>
                </a:moveTo>
                <a:cubicBezTo>
                  <a:pt x="734" y="180"/>
                  <a:pt x="733" y="180"/>
                  <a:pt x="733" y="180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1" y="1"/>
                  <a:pt x="3" y="0"/>
                  <a:pt x="5" y="1"/>
                </a:cubicBezTo>
                <a:cubicBezTo>
                  <a:pt x="735" y="172"/>
                  <a:pt x="735" y="172"/>
                  <a:pt x="735" y="172"/>
                </a:cubicBezTo>
                <a:cubicBezTo>
                  <a:pt x="737" y="172"/>
                  <a:pt x="738" y="175"/>
                  <a:pt x="738" y="177"/>
                </a:cubicBezTo>
                <a:cubicBezTo>
                  <a:pt x="737" y="179"/>
                  <a:pt x="736" y="180"/>
                  <a:pt x="734" y="1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0" name="Freeform 36"/>
          <p:cNvSpPr/>
          <p:nvPr/>
        </p:nvSpPr>
        <p:spPr bwMode="auto">
          <a:xfrm rot="21368463">
            <a:off x="11757700" y="4023247"/>
            <a:ext cx="542925" cy="925513"/>
          </a:xfrm>
          <a:custGeom>
            <a:avLst/>
            <a:gdLst>
              <a:gd name="T0" fmla="*/ 531 w 535"/>
              <a:gd name="T1" fmla="*/ 912 h 912"/>
              <a:gd name="T2" fmla="*/ 527 w 535"/>
              <a:gd name="T3" fmla="*/ 910 h 912"/>
              <a:gd name="T4" fmla="*/ 1 w 535"/>
              <a:gd name="T5" fmla="*/ 6 h 912"/>
              <a:gd name="T6" fmla="*/ 2 w 535"/>
              <a:gd name="T7" fmla="*/ 1 h 912"/>
              <a:gd name="T8" fmla="*/ 8 w 535"/>
              <a:gd name="T9" fmla="*/ 2 h 912"/>
              <a:gd name="T10" fmla="*/ 534 w 535"/>
              <a:gd name="T11" fmla="*/ 906 h 912"/>
              <a:gd name="T12" fmla="*/ 533 w 535"/>
              <a:gd name="T13" fmla="*/ 911 h 912"/>
              <a:gd name="T14" fmla="*/ 531 w 535"/>
              <a:gd name="T1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912">
                <a:moveTo>
                  <a:pt x="531" y="912"/>
                </a:moveTo>
                <a:cubicBezTo>
                  <a:pt x="529" y="912"/>
                  <a:pt x="528" y="911"/>
                  <a:pt x="527" y="910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0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34" y="906"/>
                  <a:pt x="534" y="906"/>
                  <a:pt x="534" y="906"/>
                </a:cubicBezTo>
                <a:cubicBezTo>
                  <a:pt x="535" y="908"/>
                  <a:pt x="535" y="910"/>
                  <a:pt x="533" y="911"/>
                </a:cubicBezTo>
                <a:cubicBezTo>
                  <a:pt x="532" y="911"/>
                  <a:pt x="531" y="912"/>
                  <a:pt x="531" y="91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1" name="Freeform 37"/>
          <p:cNvSpPr/>
          <p:nvPr/>
        </p:nvSpPr>
        <p:spPr bwMode="auto">
          <a:xfrm rot="21368463">
            <a:off x="11739434" y="3995411"/>
            <a:ext cx="1387475" cy="411163"/>
          </a:xfrm>
          <a:custGeom>
            <a:avLst/>
            <a:gdLst>
              <a:gd name="T0" fmla="*/ 1363 w 1367"/>
              <a:gd name="T1" fmla="*/ 406 h 406"/>
              <a:gd name="T2" fmla="*/ 1362 w 1367"/>
              <a:gd name="T3" fmla="*/ 406 h 406"/>
              <a:gd name="T4" fmla="*/ 3 w 1367"/>
              <a:gd name="T5" fmla="*/ 8 h 406"/>
              <a:gd name="T6" fmla="*/ 1 w 1367"/>
              <a:gd name="T7" fmla="*/ 3 h 406"/>
              <a:gd name="T8" fmla="*/ 5 w 1367"/>
              <a:gd name="T9" fmla="*/ 0 h 406"/>
              <a:gd name="T10" fmla="*/ 1364 w 1367"/>
              <a:gd name="T11" fmla="*/ 398 h 406"/>
              <a:gd name="T12" fmla="*/ 1367 w 1367"/>
              <a:gd name="T13" fmla="*/ 403 h 406"/>
              <a:gd name="T14" fmla="*/ 1363 w 1367"/>
              <a:gd name="T15" fmla="*/ 40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7" h="406">
                <a:moveTo>
                  <a:pt x="1363" y="406"/>
                </a:moveTo>
                <a:cubicBezTo>
                  <a:pt x="1362" y="406"/>
                  <a:pt x="1362" y="406"/>
                  <a:pt x="1362" y="406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1" y="3"/>
                </a:cubicBezTo>
                <a:cubicBezTo>
                  <a:pt x="1" y="1"/>
                  <a:pt x="3" y="0"/>
                  <a:pt x="5" y="0"/>
                </a:cubicBezTo>
                <a:cubicBezTo>
                  <a:pt x="1364" y="398"/>
                  <a:pt x="1364" y="398"/>
                  <a:pt x="1364" y="398"/>
                </a:cubicBezTo>
                <a:cubicBezTo>
                  <a:pt x="1366" y="399"/>
                  <a:pt x="1367" y="401"/>
                  <a:pt x="1367" y="403"/>
                </a:cubicBezTo>
                <a:cubicBezTo>
                  <a:pt x="1366" y="405"/>
                  <a:pt x="1365" y="406"/>
                  <a:pt x="1363" y="4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2" name="Freeform 49"/>
          <p:cNvSpPr/>
          <p:nvPr/>
        </p:nvSpPr>
        <p:spPr bwMode="auto">
          <a:xfrm rot="21368463">
            <a:off x="11161219" y="6119879"/>
            <a:ext cx="258763" cy="96838"/>
          </a:xfrm>
          <a:custGeom>
            <a:avLst/>
            <a:gdLst>
              <a:gd name="T0" fmla="*/ 251 w 255"/>
              <a:gd name="T1" fmla="*/ 95 h 95"/>
              <a:gd name="T2" fmla="*/ 249 w 255"/>
              <a:gd name="T3" fmla="*/ 94 h 95"/>
              <a:gd name="T4" fmla="*/ 3 w 255"/>
              <a:gd name="T5" fmla="*/ 8 h 95"/>
              <a:gd name="T6" fmla="*/ 1 w 255"/>
              <a:gd name="T7" fmla="*/ 3 h 95"/>
              <a:gd name="T8" fmla="*/ 6 w 255"/>
              <a:gd name="T9" fmla="*/ 1 h 95"/>
              <a:gd name="T10" fmla="*/ 252 w 255"/>
              <a:gd name="T11" fmla="*/ 87 h 95"/>
              <a:gd name="T12" fmla="*/ 254 w 255"/>
              <a:gd name="T13" fmla="*/ 92 h 95"/>
              <a:gd name="T14" fmla="*/ 251 w 255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5">
                <a:moveTo>
                  <a:pt x="251" y="95"/>
                </a:moveTo>
                <a:cubicBezTo>
                  <a:pt x="250" y="95"/>
                  <a:pt x="250" y="95"/>
                  <a:pt x="249" y="9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1" y="1"/>
                  <a:pt x="4" y="0"/>
                  <a:pt x="6" y="1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54" y="88"/>
                  <a:pt x="255" y="90"/>
                  <a:pt x="254" y="92"/>
                </a:cubicBezTo>
                <a:cubicBezTo>
                  <a:pt x="254" y="94"/>
                  <a:pt x="252" y="95"/>
                  <a:pt x="251" y="9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3" name="Freeform 50"/>
          <p:cNvSpPr/>
          <p:nvPr/>
        </p:nvSpPr>
        <p:spPr bwMode="auto">
          <a:xfrm rot="21368463">
            <a:off x="11196637" y="6205999"/>
            <a:ext cx="258763" cy="974725"/>
          </a:xfrm>
          <a:custGeom>
            <a:avLst/>
            <a:gdLst>
              <a:gd name="T0" fmla="*/ 5 w 255"/>
              <a:gd name="T1" fmla="*/ 960 h 960"/>
              <a:gd name="T2" fmla="*/ 4 w 255"/>
              <a:gd name="T3" fmla="*/ 960 h 960"/>
              <a:gd name="T4" fmla="*/ 1 w 255"/>
              <a:gd name="T5" fmla="*/ 955 h 960"/>
              <a:gd name="T6" fmla="*/ 247 w 255"/>
              <a:gd name="T7" fmla="*/ 4 h 960"/>
              <a:gd name="T8" fmla="*/ 252 w 255"/>
              <a:gd name="T9" fmla="*/ 1 h 960"/>
              <a:gd name="T10" fmla="*/ 255 w 255"/>
              <a:gd name="T11" fmla="*/ 6 h 960"/>
              <a:gd name="T12" fmla="*/ 9 w 255"/>
              <a:gd name="T13" fmla="*/ 957 h 960"/>
              <a:gd name="T14" fmla="*/ 5 w 255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60">
                <a:moveTo>
                  <a:pt x="5" y="960"/>
                </a:moveTo>
                <a:cubicBezTo>
                  <a:pt x="4" y="960"/>
                  <a:pt x="4" y="960"/>
                  <a:pt x="4" y="960"/>
                </a:cubicBezTo>
                <a:cubicBezTo>
                  <a:pt x="2" y="960"/>
                  <a:pt x="0" y="957"/>
                  <a:pt x="1" y="955"/>
                </a:cubicBezTo>
                <a:cubicBezTo>
                  <a:pt x="247" y="4"/>
                  <a:pt x="247" y="4"/>
                  <a:pt x="247" y="4"/>
                </a:cubicBezTo>
                <a:cubicBezTo>
                  <a:pt x="247" y="1"/>
                  <a:pt x="250" y="0"/>
                  <a:pt x="252" y="1"/>
                </a:cubicBezTo>
                <a:cubicBezTo>
                  <a:pt x="254" y="1"/>
                  <a:pt x="255" y="3"/>
                  <a:pt x="255" y="6"/>
                </a:cubicBezTo>
                <a:cubicBezTo>
                  <a:pt x="9" y="957"/>
                  <a:pt x="9" y="957"/>
                  <a:pt x="9" y="957"/>
                </a:cubicBezTo>
                <a:cubicBezTo>
                  <a:pt x="8" y="959"/>
                  <a:pt x="6" y="960"/>
                  <a:pt x="5" y="96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4" name="Freeform 51"/>
          <p:cNvSpPr/>
          <p:nvPr/>
        </p:nvSpPr>
        <p:spPr bwMode="auto">
          <a:xfrm rot="21368463">
            <a:off x="11396964" y="5672231"/>
            <a:ext cx="666750" cy="514350"/>
          </a:xfrm>
          <a:custGeom>
            <a:avLst/>
            <a:gdLst>
              <a:gd name="T0" fmla="*/ 5 w 658"/>
              <a:gd name="T1" fmla="*/ 506 h 506"/>
              <a:gd name="T2" fmla="*/ 1 w 658"/>
              <a:gd name="T3" fmla="*/ 504 h 506"/>
              <a:gd name="T4" fmla="*/ 2 w 658"/>
              <a:gd name="T5" fmla="*/ 498 h 506"/>
              <a:gd name="T6" fmla="*/ 651 w 658"/>
              <a:gd name="T7" fmla="*/ 1 h 506"/>
              <a:gd name="T8" fmla="*/ 656 w 658"/>
              <a:gd name="T9" fmla="*/ 2 h 506"/>
              <a:gd name="T10" fmla="*/ 656 w 658"/>
              <a:gd name="T11" fmla="*/ 8 h 506"/>
              <a:gd name="T12" fmla="*/ 7 w 658"/>
              <a:gd name="T13" fmla="*/ 505 h 506"/>
              <a:gd name="T14" fmla="*/ 5 w 658"/>
              <a:gd name="T1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8" h="506">
                <a:moveTo>
                  <a:pt x="5" y="506"/>
                </a:moveTo>
                <a:cubicBezTo>
                  <a:pt x="3" y="506"/>
                  <a:pt x="2" y="505"/>
                  <a:pt x="1" y="504"/>
                </a:cubicBezTo>
                <a:cubicBezTo>
                  <a:pt x="0" y="502"/>
                  <a:pt x="0" y="500"/>
                  <a:pt x="2" y="498"/>
                </a:cubicBezTo>
                <a:cubicBezTo>
                  <a:pt x="651" y="1"/>
                  <a:pt x="651" y="1"/>
                  <a:pt x="651" y="1"/>
                </a:cubicBezTo>
                <a:cubicBezTo>
                  <a:pt x="653" y="0"/>
                  <a:pt x="655" y="0"/>
                  <a:pt x="656" y="2"/>
                </a:cubicBezTo>
                <a:cubicBezTo>
                  <a:pt x="658" y="4"/>
                  <a:pt x="657" y="6"/>
                  <a:pt x="656" y="8"/>
                </a:cubicBezTo>
                <a:cubicBezTo>
                  <a:pt x="7" y="505"/>
                  <a:pt x="7" y="505"/>
                  <a:pt x="7" y="505"/>
                </a:cubicBezTo>
                <a:cubicBezTo>
                  <a:pt x="6" y="505"/>
                  <a:pt x="6" y="506"/>
                  <a:pt x="5" y="5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5" name="Freeform 52"/>
          <p:cNvSpPr/>
          <p:nvPr/>
        </p:nvSpPr>
        <p:spPr bwMode="auto">
          <a:xfrm rot="21368463">
            <a:off x="11143485" y="5680770"/>
            <a:ext cx="917575" cy="427038"/>
          </a:xfrm>
          <a:custGeom>
            <a:avLst/>
            <a:gdLst>
              <a:gd name="T0" fmla="*/ 4 w 904"/>
              <a:gd name="T1" fmla="*/ 420 h 420"/>
              <a:gd name="T2" fmla="*/ 1 w 904"/>
              <a:gd name="T3" fmla="*/ 417 h 420"/>
              <a:gd name="T4" fmla="*/ 3 w 904"/>
              <a:gd name="T5" fmla="*/ 412 h 420"/>
              <a:gd name="T6" fmla="*/ 898 w 904"/>
              <a:gd name="T7" fmla="*/ 1 h 420"/>
              <a:gd name="T8" fmla="*/ 903 w 904"/>
              <a:gd name="T9" fmla="*/ 3 h 420"/>
              <a:gd name="T10" fmla="*/ 901 w 904"/>
              <a:gd name="T11" fmla="*/ 8 h 420"/>
              <a:gd name="T12" fmla="*/ 6 w 904"/>
              <a:gd name="T13" fmla="*/ 419 h 420"/>
              <a:gd name="T14" fmla="*/ 4 w 904"/>
              <a:gd name="T15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420">
                <a:moveTo>
                  <a:pt x="4" y="420"/>
                </a:moveTo>
                <a:cubicBezTo>
                  <a:pt x="3" y="420"/>
                  <a:pt x="2" y="419"/>
                  <a:pt x="1" y="417"/>
                </a:cubicBezTo>
                <a:cubicBezTo>
                  <a:pt x="0" y="415"/>
                  <a:pt x="1" y="413"/>
                  <a:pt x="3" y="412"/>
                </a:cubicBezTo>
                <a:cubicBezTo>
                  <a:pt x="898" y="1"/>
                  <a:pt x="898" y="1"/>
                  <a:pt x="898" y="1"/>
                </a:cubicBezTo>
                <a:cubicBezTo>
                  <a:pt x="900" y="0"/>
                  <a:pt x="902" y="1"/>
                  <a:pt x="903" y="3"/>
                </a:cubicBezTo>
                <a:cubicBezTo>
                  <a:pt x="904" y="5"/>
                  <a:pt x="903" y="7"/>
                  <a:pt x="901" y="8"/>
                </a:cubicBezTo>
                <a:cubicBezTo>
                  <a:pt x="6" y="419"/>
                  <a:pt x="6" y="419"/>
                  <a:pt x="6" y="419"/>
                </a:cubicBezTo>
                <a:cubicBezTo>
                  <a:pt x="6" y="420"/>
                  <a:pt x="5" y="420"/>
                  <a:pt x="4" y="42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6" name="Freeform 53"/>
          <p:cNvSpPr/>
          <p:nvPr/>
        </p:nvSpPr>
        <p:spPr bwMode="auto">
          <a:xfrm rot="21368463">
            <a:off x="9491811" y="6365319"/>
            <a:ext cx="1146175" cy="509588"/>
          </a:xfrm>
          <a:custGeom>
            <a:avLst/>
            <a:gdLst>
              <a:gd name="T0" fmla="*/ 5 w 1130"/>
              <a:gd name="T1" fmla="*/ 501 h 501"/>
              <a:gd name="T2" fmla="*/ 1 w 1130"/>
              <a:gd name="T3" fmla="*/ 499 h 501"/>
              <a:gd name="T4" fmla="*/ 3 w 1130"/>
              <a:gd name="T5" fmla="*/ 494 h 501"/>
              <a:gd name="T6" fmla="*/ 1124 w 1130"/>
              <a:gd name="T7" fmla="*/ 1 h 501"/>
              <a:gd name="T8" fmla="*/ 1129 w 1130"/>
              <a:gd name="T9" fmla="*/ 3 h 501"/>
              <a:gd name="T10" fmla="*/ 1127 w 1130"/>
              <a:gd name="T11" fmla="*/ 8 h 501"/>
              <a:gd name="T12" fmla="*/ 6 w 1130"/>
              <a:gd name="T13" fmla="*/ 501 h 501"/>
              <a:gd name="T14" fmla="*/ 5 w 1130"/>
              <a:gd name="T15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0" h="501">
                <a:moveTo>
                  <a:pt x="5" y="501"/>
                </a:moveTo>
                <a:cubicBezTo>
                  <a:pt x="3" y="501"/>
                  <a:pt x="2" y="501"/>
                  <a:pt x="1" y="499"/>
                </a:cubicBezTo>
                <a:cubicBezTo>
                  <a:pt x="0" y="497"/>
                  <a:pt x="1" y="495"/>
                  <a:pt x="3" y="494"/>
                </a:cubicBezTo>
                <a:cubicBezTo>
                  <a:pt x="1124" y="1"/>
                  <a:pt x="1124" y="1"/>
                  <a:pt x="1124" y="1"/>
                </a:cubicBezTo>
                <a:cubicBezTo>
                  <a:pt x="1126" y="0"/>
                  <a:pt x="1128" y="1"/>
                  <a:pt x="1129" y="3"/>
                </a:cubicBezTo>
                <a:cubicBezTo>
                  <a:pt x="1130" y="5"/>
                  <a:pt x="1129" y="7"/>
                  <a:pt x="1127" y="8"/>
                </a:cubicBezTo>
                <a:cubicBezTo>
                  <a:pt x="6" y="501"/>
                  <a:pt x="6" y="501"/>
                  <a:pt x="6" y="501"/>
                </a:cubicBezTo>
                <a:cubicBezTo>
                  <a:pt x="6" y="501"/>
                  <a:pt x="5" y="501"/>
                  <a:pt x="5" y="50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7" name="Freeform 111"/>
          <p:cNvSpPr/>
          <p:nvPr/>
        </p:nvSpPr>
        <p:spPr bwMode="auto">
          <a:xfrm rot="21368463">
            <a:off x="8429371" y="6135316"/>
            <a:ext cx="74613" cy="74612"/>
          </a:xfrm>
          <a:custGeom>
            <a:avLst/>
            <a:gdLst>
              <a:gd name="T0" fmla="*/ 54 w 73"/>
              <a:gd name="T1" fmla="*/ 10 h 74"/>
              <a:gd name="T2" fmla="*/ 64 w 73"/>
              <a:gd name="T3" fmla="*/ 55 h 74"/>
              <a:gd name="T4" fmla="*/ 19 w 73"/>
              <a:gd name="T5" fmla="*/ 65 h 74"/>
              <a:gd name="T6" fmla="*/ 9 w 73"/>
              <a:gd name="T7" fmla="*/ 20 h 74"/>
              <a:gd name="T8" fmla="*/ 54 w 73"/>
              <a:gd name="T9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74">
                <a:moveTo>
                  <a:pt x="54" y="10"/>
                </a:moveTo>
                <a:cubicBezTo>
                  <a:pt x="69" y="19"/>
                  <a:pt x="73" y="39"/>
                  <a:pt x="64" y="55"/>
                </a:cubicBezTo>
                <a:cubicBezTo>
                  <a:pt x="55" y="70"/>
                  <a:pt x="35" y="74"/>
                  <a:pt x="19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8" name="Freeform 112"/>
          <p:cNvSpPr/>
          <p:nvPr/>
        </p:nvSpPr>
        <p:spPr bwMode="auto">
          <a:xfrm rot="21368463">
            <a:off x="8496676" y="6590606"/>
            <a:ext cx="74613" cy="74612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4 h 74"/>
              <a:gd name="T6" fmla="*/ 10 w 74"/>
              <a:gd name="T7" fmla="*/ 19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69"/>
                  <a:pt x="35" y="74"/>
                  <a:pt x="20" y="64"/>
                </a:cubicBezTo>
                <a:cubicBezTo>
                  <a:pt x="5" y="55"/>
                  <a:pt x="0" y="35"/>
                  <a:pt x="10" y="19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9" name="Freeform 119"/>
          <p:cNvSpPr/>
          <p:nvPr/>
        </p:nvSpPr>
        <p:spPr bwMode="auto">
          <a:xfrm rot="21368463">
            <a:off x="10054771" y="6300040"/>
            <a:ext cx="73025" cy="73025"/>
          </a:xfrm>
          <a:custGeom>
            <a:avLst/>
            <a:gdLst>
              <a:gd name="T0" fmla="*/ 52 w 72"/>
              <a:gd name="T1" fmla="*/ 9 h 72"/>
              <a:gd name="T2" fmla="*/ 62 w 72"/>
              <a:gd name="T3" fmla="*/ 52 h 72"/>
              <a:gd name="T4" fmla="*/ 19 w 72"/>
              <a:gd name="T5" fmla="*/ 62 h 72"/>
              <a:gd name="T6" fmla="*/ 9 w 72"/>
              <a:gd name="T7" fmla="*/ 19 h 72"/>
              <a:gd name="T8" fmla="*/ 52 w 72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9"/>
                </a:moveTo>
                <a:cubicBezTo>
                  <a:pt x="67" y="18"/>
                  <a:pt x="72" y="38"/>
                  <a:pt x="62" y="52"/>
                </a:cubicBezTo>
                <a:cubicBezTo>
                  <a:pt x="53" y="67"/>
                  <a:pt x="34" y="72"/>
                  <a:pt x="19" y="62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4"/>
                  <a:pt x="38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0" name="Freeform 120"/>
          <p:cNvSpPr/>
          <p:nvPr/>
        </p:nvSpPr>
        <p:spPr bwMode="auto">
          <a:xfrm rot="21368463">
            <a:off x="9403767" y="5861283"/>
            <a:ext cx="168275" cy="166687"/>
          </a:xfrm>
          <a:custGeom>
            <a:avLst/>
            <a:gdLst>
              <a:gd name="T0" fmla="*/ 121 w 165"/>
              <a:gd name="T1" fmla="*/ 21 h 164"/>
              <a:gd name="T2" fmla="*/ 144 w 165"/>
              <a:gd name="T3" fmla="*/ 120 h 164"/>
              <a:gd name="T4" fmla="*/ 44 w 165"/>
              <a:gd name="T5" fmla="*/ 143 h 164"/>
              <a:gd name="T6" fmla="*/ 21 w 165"/>
              <a:gd name="T7" fmla="*/ 44 h 164"/>
              <a:gd name="T8" fmla="*/ 121 w 165"/>
              <a:gd name="T9" fmla="*/ 2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164">
                <a:moveTo>
                  <a:pt x="121" y="21"/>
                </a:moveTo>
                <a:cubicBezTo>
                  <a:pt x="155" y="42"/>
                  <a:pt x="165" y="87"/>
                  <a:pt x="144" y="120"/>
                </a:cubicBezTo>
                <a:cubicBezTo>
                  <a:pt x="123" y="154"/>
                  <a:pt x="78" y="164"/>
                  <a:pt x="44" y="143"/>
                </a:cubicBezTo>
                <a:cubicBezTo>
                  <a:pt x="11" y="122"/>
                  <a:pt x="0" y="77"/>
                  <a:pt x="21" y="44"/>
                </a:cubicBezTo>
                <a:cubicBezTo>
                  <a:pt x="43" y="10"/>
                  <a:pt x="87" y="0"/>
                  <a:pt x="121" y="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1" name="Freeform 121"/>
          <p:cNvSpPr/>
          <p:nvPr/>
        </p:nvSpPr>
        <p:spPr bwMode="auto">
          <a:xfrm rot="21368463">
            <a:off x="10557011" y="6283166"/>
            <a:ext cx="117475" cy="117475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29"/>
                  <a:pt x="116" y="61"/>
                  <a:pt x="101" y="85"/>
                </a:cubicBezTo>
                <a:cubicBezTo>
                  <a:pt x="86" y="108"/>
                  <a:pt x="55" y="116"/>
                  <a:pt x="31" y="101"/>
                </a:cubicBezTo>
                <a:cubicBezTo>
                  <a:pt x="7" y="86"/>
                  <a:pt x="0" y="54"/>
                  <a:pt x="15" y="31"/>
                </a:cubicBezTo>
                <a:cubicBezTo>
                  <a:pt x="30" y="7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2" name="Freeform 122"/>
          <p:cNvSpPr/>
          <p:nvPr/>
        </p:nvSpPr>
        <p:spPr bwMode="auto">
          <a:xfrm rot="21368463">
            <a:off x="11974028" y="5589327"/>
            <a:ext cx="117475" cy="117475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30"/>
                  <a:pt x="116" y="62"/>
                  <a:pt x="101" y="85"/>
                </a:cubicBezTo>
                <a:cubicBezTo>
                  <a:pt x="86" y="109"/>
                  <a:pt x="55" y="116"/>
                  <a:pt x="31" y="101"/>
                </a:cubicBezTo>
                <a:cubicBezTo>
                  <a:pt x="7" y="87"/>
                  <a:pt x="0" y="55"/>
                  <a:pt x="15" y="31"/>
                </a:cubicBezTo>
                <a:cubicBezTo>
                  <a:pt x="30" y="8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3" name="Freeform 125"/>
          <p:cNvSpPr/>
          <p:nvPr/>
        </p:nvSpPr>
        <p:spPr bwMode="auto">
          <a:xfrm rot="21368463">
            <a:off x="11378086" y="6163945"/>
            <a:ext cx="74613" cy="76200"/>
          </a:xfrm>
          <a:custGeom>
            <a:avLst/>
            <a:gdLst>
              <a:gd name="T0" fmla="*/ 54 w 74"/>
              <a:gd name="T1" fmla="*/ 10 h 75"/>
              <a:gd name="T2" fmla="*/ 65 w 74"/>
              <a:gd name="T3" fmla="*/ 55 h 75"/>
              <a:gd name="T4" fmla="*/ 20 w 74"/>
              <a:gd name="T5" fmla="*/ 65 h 75"/>
              <a:gd name="T6" fmla="*/ 9 w 74"/>
              <a:gd name="T7" fmla="*/ 20 h 75"/>
              <a:gd name="T8" fmla="*/ 54 w 74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5">
                <a:moveTo>
                  <a:pt x="54" y="10"/>
                </a:moveTo>
                <a:cubicBezTo>
                  <a:pt x="70" y="20"/>
                  <a:pt x="74" y="40"/>
                  <a:pt x="65" y="55"/>
                </a:cubicBezTo>
                <a:cubicBezTo>
                  <a:pt x="55" y="70"/>
                  <a:pt x="35" y="75"/>
                  <a:pt x="20" y="65"/>
                </a:cubicBezTo>
                <a:cubicBezTo>
                  <a:pt x="4" y="56"/>
                  <a:pt x="0" y="36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4" name="Freeform 126"/>
          <p:cNvSpPr/>
          <p:nvPr/>
        </p:nvSpPr>
        <p:spPr bwMode="auto">
          <a:xfrm rot="21368463">
            <a:off x="10834445" y="5535531"/>
            <a:ext cx="74613" cy="74612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5" name="Freeform 127"/>
          <p:cNvSpPr/>
          <p:nvPr/>
        </p:nvSpPr>
        <p:spPr bwMode="auto">
          <a:xfrm rot="21368463">
            <a:off x="10767257" y="4964029"/>
            <a:ext cx="76200" cy="74612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6" name="Freeform 128"/>
          <p:cNvSpPr/>
          <p:nvPr/>
        </p:nvSpPr>
        <p:spPr bwMode="auto">
          <a:xfrm rot="21368463">
            <a:off x="11611669" y="4814788"/>
            <a:ext cx="76200" cy="76200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5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7" name="Freeform 129"/>
          <p:cNvSpPr/>
          <p:nvPr/>
        </p:nvSpPr>
        <p:spPr bwMode="auto">
          <a:xfrm rot="21368463">
            <a:off x="11670281" y="3986781"/>
            <a:ext cx="120650" cy="119062"/>
          </a:xfrm>
          <a:custGeom>
            <a:avLst/>
            <a:gdLst>
              <a:gd name="T0" fmla="*/ 87 w 119"/>
              <a:gd name="T1" fmla="*/ 15 h 118"/>
              <a:gd name="T2" fmla="*/ 104 w 119"/>
              <a:gd name="T3" fmla="*/ 86 h 118"/>
              <a:gd name="T4" fmla="*/ 32 w 119"/>
              <a:gd name="T5" fmla="*/ 103 h 118"/>
              <a:gd name="T6" fmla="*/ 16 w 119"/>
              <a:gd name="T7" fmla="*/ 31 h 118"/>
              <a:gd name="T8" fmla="*/ 87 w 119"/>
              <a:gd name="T9" fmla="*/ 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8">
                <a:moveTo>
                  <a:pt x="87" y="15"/>
                </a:moveTo>
                <a:cubicBezTo>
                  <a:pt x="111" y="30"/>
                  <a:pt x="119" y="62"/>
                  <a:pt x="104" y="86"/>
                </a:cubicBezTo>
                <a:cubicBezTo>
                  <a:pt x="88" y="111"/>
                  <a:pt x="56" y="118"/>
                  <a:pt x="32" y="103"/>
                </a:cubicBezTo>
                <a:cubicBezTo>
                  <a:pt x="8" y="87"/>
                  <a:pt x="0" y="55"/>
                  <a:pt x="16" y="31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8" name="Freeform 138"/>
          <p:cNvSpPr/>
          <p:nvPr/>
        </p:nvSpPr>
        <p:spPr bwMode="auto">
          <a:xfrm rot="21368463">
            <a:off x="11135017" y="6107666"/>
            <a:ext cx="58738" cy="58737"/>
          </a:xfrm>
          <a:custGeom>
            <a:avLst/>
            <a:gdLst>
              <a:gd name="T0" fmla="*/ 43 w 58"/>
              <a:gd name="T1" fmla="*/ 8 h 58"/>
              <a:gd name="T2" fmla="*/ 51 w 58"/>
              <a:gd name="T3" fmla="*/ 43 h 58"/>
              <a:gd name="T4" fmla="*/ 16 w 58"/>
              <a:gd name="T5" fmla="*/ 51 h 58"/>
              <a:gd name="T6" fmla="*/ 8 w 58"/>
              <a:gd name="T7" fmla="*/ 16 h 58"/>
              <a:gd name="T8" fmla="*/ 43 w 58"/>
              <a:gd name="T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8">
                <a:moveTo>
                  <a:pt x="43" y="8"/>
                </a:moveTo>
                <a:cubicBezTo>
                  <a:pt x="55" y="15"/>
                  <a:pt x="58" y="31"/>
                  <a:pt x="51" y="43"/>
                </a:cubicBezTo>
                <a:cubicBezTo>
                  <a:pt x="43" y="54"/>
                  <a:pt x="28" y="58"/>
                  <a:pt x="16" y="51"/>
                </a:cubicBezTo>
                <a:cubicBezTo>
                  <a:pt x="4" y="43"/>
                  <a:pt x="0" y="28"/>
                  <a:pt x="8" y="16"/>
                </a:cubicBezTo>
                <a:cubicBezTo>
                  <a:pt x="15" y="4"/>
                  <a:pt x="31" y="0"/>
                  <a:pt x="43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9" name="Freeform 28"/>
          <p:cNvSpPr/>
          <p:nvPr/>
        </p:nvSpPr>
        <p:spPr bwMode="auto">
          <a:xfrm rot="2997005">
            <a:off x="1617318" y="-112733"/>
            <a:ext cx="557126" cy="177800"/>
          </a:xfrm>
          <a:custGeom>
            <a:avLst/>
            <a:gdLst>
              <a:gd name="T0" fmla="*/ 1150 w 1155"/>
              <a:gd name="T1" fmla="*/ 175 h 175"/>
              <a:gd name="T2" fmla="*/ 1150 w 1155"/>
              <a:gd name="T3" fmla="*/ 175 h 175"/>
              <a:gd name="T4" fmla="*/ 4 w 1155"/>
              <a:gd name="T5" fmla="*/ 8 h 175"/>
              <a:gd name="T6" fmla="*/ 0 w 1155"/>
              <a:gd name="T7" fmla="*/ 4 h 175"/>
              <a:gd name="T8" fmla="*/ 5 w 1155"/>
              <a:gd name="T9" fmla="*/ 0 h 175"/>
              <a:gd name="T10" fmla="*/ 1151 w 1155"/>
              <a:gd name="T11" fmla="*/ 167 h 175"/>
              <a:gd name="T12" fmla="*/ 1154 w 1155"/>
              <a:gd name="T13" fmla="*/ 172 h 175"/>
              <a:gd name="T14" fmla="*/ 1150 w 1155"/>
              <a:gd name="T15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5" h="175">
                <a:moveTo>
                  <a:pt x="1150" y="175"/>
                </a:moveTo>
                <a:cubicBezTo>
                  <a:pt x="1150" y="175"/>
                  <a:pt x="1150" y="175"/>
                  <a:pt x="1150" y="175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1" y="1"/>
                  <a:pt x="3" y="0"/>
                  <a:pt x="5" y="0"/>
                </a:cubicBezTo>
                <a:cubicBezTo>
                  <a:pt x="1151" y="167"/>
                  <a:pt x="1151" y="167"/>
                  <a:pt x="1151" y="167"/>
                </a:cubicBezTo>
                <a:cubicBezTo>
                  <a:pt x="1153" y="168"/>
                  <a:pt x="1155" y="170"/>
                  <a:pt x="1154" y="172"/>
                </a:cubicBezTo>
                <a:cubicBezTo>
                  <a:pt x="1154" y="174"/>
                  <a:pt x="1152" y="175"/>
                  <a:pt x="1150" y="1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0" name="Freeform 13"/>
          <p:cNvSpPr/>
          <p:nvPr/>
        </p:nvSpPr>
        <p:spPr bwMode="auto">
          <a:xfrm>
            <a:off x="-403223" y="1083130"/>
            <a:ext cx="1046163" cy="176213"/>
          </a:xfrm>
          <a:custGeom>
            <a:avLst/>
            <a:gdLst>
              <a:gd name="T0" fmla="*/ 5 w 1030"/>
              <a:gd name="T1" fmla="*/ 174 h 174"/>
              <a:gd name="T2" fmla="*/ 1 w 1030"/>
              <a:gd name="T3" fmla="*/ 170 h 174"/>
              <a:gd name="T4" fmla="*/ 4 w 1030"/>
              <a:gd name="T5" fmla="*/ 166 h 174"/>
              <a:gd name="T6" fmla="*/ 1025 w 1030"/>
              <a:gd name="T7" fmla="*/ 0 h 174"/>
              <a:gd name="T8" fmla="*/ 1030 w 1030"/>
              <a:gd name="T9" fmla="*/ 4 h 174"/>
              <a:gd name="T10" fmla="*/ 1027 w 1030"/>
              <a:gd name="T11" fmla="*/ 8 h 174"/>
              <a:gd name="T12" fmla="*/ 5 w 1030"/>
              <a:gd name="T13" fmla="*/ 174 h 174"/>
              <a:gd name="T14" fmla="*/ 5 w 1030"/>
              <a:gd name="T15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0" h="174">
                <a:moveTo>
                  <a:pt x="5" y="174"/>
                </a:moveTo>
                <a:cubicBezTo>
                  <a:pt x="3" y="174"/>
                  <a:pt x="1" y="172"/>
                  <a:pt x="1" y="170"/>
                </a:cubicBezTo>
                <a:cubicBezTo>
                  <a:pt x="0" y="168"/>
                  <a:pt x="2" y="166"/>
                  <a:pt x="4" y="166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028" y="0"/>
                  <a:pt x="1030" y="1"/>
                  <a:pt x="1030" y="4"/>
                </a:cubicBezTo>
                <a:cubicBezTo>
                  <a:pt x="1030" y="6"/>
                  <a:pt x="1029" y="8"/>
                  <a:pt x="1027" y="8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4"/>
                  <a:pt x="5" y="174"/>
                  <a:pt x="5" y="17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1" name="Freeform 148"/>
          <p:cNvSpPr/>
          <p:nvPr/>
        </p:nvSpPr>
        <p:spPr bwMode="auto">
          <a:xfrm rot="21368463">
            <a:off x="8902610" y="6540171"/>
            <a:ext cx="528638" cy="530225"/>
          </a:xfrm>
          <a:custGeom>
            <a:avLst/>
            <a:gdLst>
              <a:gd name="T0" fmla="*/ 382 w 521"/>
              <a:gd name="T1" fmla="*/ 67 h 521"/>
              <a:gd name="T2" fmla="*/ 454 w 521"/>
              <a:gd name="T3" fmla="*/ 382 h 521"/>
              <a:gd name="T4" fmla="*/ 139 w 521"/>
              <a:gd name="T5" fmla="*/ 454 h 521"/>
              <a:gd name="T6" fmla="*/ 67 w 521"/>
              <a:gd name="T7" fmla="*/ 139 h 521"/>
              <a:gd name="T8" fmla="*/ 382 w 521"/>
              <a:gd name="T9" fmla="*/ 67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1">
                <a:moveTo>
                  <a:pt x="382" y="67"/>
                </a:moveTo>
                <a:cubicBezTo>
                  <a:pt x="489" y="134"/>
                  <a:pt x="521" y="275"/>
                  <a:pt x="454" y="382"/>
                </a:cubicBezTo>
                <a:cubicBezTo>
                  <a:pt x="387" y="489"/>
                  <a:pt x="246" y="521"/>
                  <a:pt x="139" y="454"/>
                </a:cubicBezTo>
                <a:cubicBezTo>
                  <a:pt x="32" y="387"/>
                  <a:pt x="0" y="246"/>
                  <a:pt x="67" y="139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2" name="Freeform 156"/>
          <p:cNvSpPr/>
          <p:nvPr/>
        </p:nvSpPr>
        <p:spPr bwMode="auto">
          <a:xfrm rot="21368463">
            <a:off x="9029612" y="6668812"/>
            <a:ext cx="273050" cy="273050"/>
          </a:xfrm>
          <a:custGeom>
            <a:avLst/>
            <a:gdLst>
              <a:gd name="T0" fmla="*/ 198 w 270"/>
              <a:gd name="T1" fmla="*/ 34 h 269"/>
              <a:gd name="T2" fmla="*/ 235 w 270"/>
              <a:gd name="T3" fmla="*/ 197 h 269"/>
              <a:gd name="T4" fmla="*/ 72 w 270"/>
              <a:gd name="T5" fmla="*/ 235 h 269"/>
              <a:gd name="T6" fmla="*/ 35 w 270"/>
              <a:gd name="T7" fmla="*/ 72 h 269"/>
              <a:gd name="T8" fmla="*/ 198 w 270"/>
              <a:gd name="T9" fmla="*/ 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198" y="34"/>
                </a:moveTo>
                <a:cubicBezTo>
                  <a:pt x="253" y="69"/>
                  <a:pt x="270" y="142"/>
                  <a:pt x="235" y="197"/>
                </a:cubicBezTo>
                <a:cubicBezTo>
                  <a:pt x="201" y="253"/>
                  <a:pt x="128" y="269"/>
                  <a:pt x="72" y="235"/>
                </a:cubicBezTo>
                <a:cubicBezTo>
                  <a:pt x="17" y="200"/>
                  <a:pt x="0" y="127"/>
                  <a:pt x="35" y="72"/>
                </a:cubicBezTo>
                <a:cubicBezTo>
                  <a:pt x="70" y="16"/>
                  <a:pt x="143" y="0"/>
                  <a:pt x="198" y="3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3" name="Freeform 156"/>
          <p:cNvSpPr/>
          <p:nvPr/>
        </p:nvSpPr>
        <p:spPr bwMode="auto">
          <a:xfrm rot="21368463" flipV="1">
            <a:off x="9100511" y="6742091"/>
            <a:ext cx="126492" cy="126492"/>
          </a:xfrm>
          <a:custGeom>
            <a:avLst/>
            <a:gdLst>
              <a:gd name="T0" fmla="*/ 198 w 270"/>
              <a:gd name="T1" fmla="*/ 34 h 269"/>
              <a:gd name="T2" fmla="*/ 235 w 270"/>
              <a:gd name="T3" fmla="*/ 197 h 269"/>
              <a:gd name="T4" fmla="*/ 72 w 270"/>
              <a:gd name="T5" fmla="*/ 235 h 269"/>
              <a:gd name="T6" fmla="*/ 35 w 270"/>
              <a:gd name="T7" fmla="*/ 72 h 269"/>
              <a:gd name="T8" fmla="*/ 198 w 270"/>
              <a:gd name="T9" fmla="*/ 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198" y="34"/>
                </a:moveTo>
                <a:cubicBezTo>
                  <a:pt x="253" y="69"/>
                  <a:pt x="270" y="142"/>
                  <a:pt x="235" y="197"/>
                </a:cubicBezTo>
                <a:cubicBezTo>
                  <a:pt x="201" y="253"/>
                  <a:pt x="128" y="269"/>
                  <a:pt x="72" y="235"/>
                </a:cubicBezTo>
                <a:cubicBezTo>
                  <a:pt x="17" y="200"/>
                  <a:pt x="0" y="127"/>
                  <a:pt x="35" y="72"/>
                </a:cubicBezTo>
                <a:cubicBezTo>
                  <a:pt x="70" y="16"/>
                  <a:pt x="143" y="0"/>
                  <a:pt x="198" y="3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4" name="Freeform 128"/>
          <p:cNvSpPr/>
          <p:nvPr/>
        </p:nvSpPr>
        <p:spPr bwMode="auto">
          <a:xfrm>
            <a:off x="2827340" y="119518"/>
            <a:ext cx="76200" cy="76200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5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4" name="文本框 213"/>
          <p:cNvSpPr txBox="1"/>
          <p:nvPr/>
        </p:nvSpPr>
        <p:spPr>
          <a:xfrm>
            <a:off x="2780789" y="2275144"/>
            <a:ext cx="6396265" cy="2306955"/>
          </a:xfrm>
          <a:prstGeom prst="rect">
            <a:avLst/>
          </a:prstGeom>
          <a:noFill/>
          <a:effectLst>
            <a:outerShdw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spc="0">
                <a:solidFill>
                  <a:srgbClr val="45D8FF"/>
                </a:solidFill>
                <a:effectLst>
                  <a:outerShdw blurRad="101600" dir="5400000" algn="ctr" rotWithShape="0">
                    <a:srgbClr val="45D8FF">
                      <a:alpha val="90000"/>
                    </a:srgbClr>
                  </a:outerShdw>
                </a:effectLst>
                <a:latin typeface="ZapfHumnst Ult BT" panose="020B0805050508020204" pitchFamily="34" charset="0"/>
              </a:defRPr>
            </a:lvl1pPr>
          </a:lstStyle>
          <a:p>
            <a:r>
              <a:rPr lang="en-US" altLang="zh-CN" sz="7200" dirty="0">
                <a:effectLst>
                  <a:outerShdw blurRad="381000" dir="5400000" algn="ctr" rotWithShape="0">
                    <a:srgbClr val="45D8FF">
                      <a:alpha val="70000"/>
                    </a:srgbClr>
                  </a:outerShdw>
                </a:effectLst>
                <a:latin typeface="Impact" panose="020B0806030902050204" pitchFamily="34" charset="0"/>
              </a:rPr>
              <a:t>THANK   </a:t>
            </a:r>
            <a:r>
              <a:rPr lang="en-US" altLang="zh-CN" sz="7200" dirty="0" smtClean="0">
                <a:effectLst>
                  <a:outerShdw blurRad="381000" dir="5400000" algn="ctr" rotWithShape="0">
                    <a:srgbClr val="45D8FF">
                      <a:alpha val="70000"/>
                    </a:srgbClr>
                  </a:outerShdw>
                </a:effectLst>
                <a:latin typeface="Impact" panose="020B0806030902050204" pitchFamily="34" charset="0"/>
              </a:rPr>
              <a:t>YOU</a:t>
            </a:r>
            <a:endParaRPr lang="en-US" altLang="zh-CN" sz="7200" dirty="0" smtClean="0">
              <a:effectLst>
                <a:outerShdw blurRad="381000" dir="5400000" algn="ctr" rotWithShape="0">
                  <a:srgbClr val="45D8FF">
                    <a:alpha val="70000"/>
                  </a:srgbClr>
                </a:outerShdw>
              </a:effectLst>
              <a:latin typeface="Impact" panose="020B0806030902050204" pitchFamily="34" charset="0"/>
            </a:endParaRPr>
          </a:p>
          <a:p>
            <a:r>
              <a:rPr lang="en-US" altLang="zh-CN" sz="7200" dirty="0">
                <a:effectLst>
                  <a:outerShdw blurRad="381000" dir="5400000" algn="ctr" rotWithShape="0">
                    <a:srgbClr val="45D8FF">
                      <a:alpha val="70000"/>
                    </a:srgbClr>
                  </a:outerShdw>
                </a:effectLst>
                <a:latin typeface="Impact" panose="020B0806030902050204" pitchFamily="34" charset="0"/>
              </a:rPr>
              <a:t>FOR WATCHING</a:t>
            </a:r>
            <a:endParaRPr lang="en-US" altLang="zh-CN" sz="7200" dirty="0">
              <a:effectLst>
                <a:outerShdw blurRad="381000" dir="5400000" algn="ctr" rotWithShape="0">
                  <a:srgbClr val="45D8FF">
                    <a:alpha val="7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99"/>
          <p:cNvSpPr>
            <a:spLocks noEditPoints="1"/>
          </p:cNvSpPr>
          <p:nvPr/>
        </p:nvSpPr>
        <p:spPr bwMode="auto">
          <a:xfrm>
            <a:off x="1230120" y="1121505"/>
            <a:ext cx="3210045" cy="3209025"/>
          </a:xfrm>
          <a:custGeom>
            <a:avLst/>
            <a:gdLst>
              <a:gd name="T0" fmla="*/ 666 w 1331"/>
              <a:gd name="T1" fmla="*/ 1331 h 1331"/>
              <a:gd name="T2" fmla="*/ 0 w 1331"/>
              <a:gd name="T3" fmla="*/ 666 h 1331"/>
              <a:gd name="T4" fmla="*/ 666 w 1331"/>
              <a:gd name="T5" fmla="*/ 0 h 1331"/>
              <a:gd name="T6" fmla="*/ 1331 w 1331"/>
              <a:gd name="T7" fmla="*/ 666 h 1331"/>
              <a:gd name="T8" fmla="*/ 666 w 1331"/>
              <a:gd name="T9" fmla="*/ 1331 h 1331"/>
              <a:gd name="T10" fmla="*/ 666 w 1331"/>
              <a:gd name="T11" fmla="*/ 16 h 1331"/>
              <a:gd name="T12" fmla="*/ 16 w 1331"/>
              <a:gd name="T13" fmla="*/ 666 h 1331"/>
              <a:gd name="T14" fmla="*/ 666 w 1331"/>
              <a:gd name="T15" fmla="*/ 1315 h 1331"/>
              <a:gd name="T16" fmla="*/ 1315 w 1331"/>
              <a:gd name="T17" fmla="*/ 666 h 1331"/>
              <a:gd name="T18" fmla="*/ 666 w 1331"/>
              <a:gd name="T19" fmla="*/ 16 h 1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31" h="1331">
                <a:moveTo>
                  <a:pt x="666" y="1331"/>
                </a:moveTo>
                <a:cubicBezTo>
                  <a:pt x="299" y="1331"/>
                  <a:pt x="0" y="1032"/>
                  <a:pt x="0" y="666"/>
                </a:cubicBezTo>
                <a:cubicBezTo>
                  <a:pt x="0" y="299"/>
                  <a:pt x="299" y="0"/>
                  <a:pt x="666" y="0"/>
                </a:cubicBezTo>
                <a:cubicBezTo>
                  <a:pt x="1033" y="0"/>
                  <a:pt x="1331" y="299"/>
                  <a:pt x="1331" y="666"/>
                </a:cubicBezTo>
                <a:cubicBezTo>
                  <a:pt x="1331" y="1032"/>
                  <a:pt x="1033" y="1331"/>
                  <a:pt x="666" y="1331"/>
                </a:cubicBezTo>
                <a:close/>
                <a:moveTo>
                  <a:pt x="666" y="16"/>
                </a:moveTo>
                <a:cubicBezTo>
                  <a:pt x="308" y="16"/>
                  <a:pt x="16" y="307"/>
                  <a:pt x="16" y="666"/>
                </a:cubicBezTo>
                <a:cubicBezTo>
                  <a:pt x="16" y="1024"/>
                  <a:pt x="308" y="1315"/>
                  <a:pt x="666" y="1315"/>
                </a:cubicBezTo>
                <a:cubicBezTo>
                  <a:pt x="1024" y="1315"/>
                  <a:pt x="1315" y="1024"/>
                  <a:pt x="1315" y="666"/>
                </a:cubicBezTo>
                <a:cubicBezTo>
                  <a:pt x="1315" y="307"/>
                  <a:pt x="1024" y="16"/>
                  <a:pt x="666" y="16"/>
                </a:cubicBezTo>
                <a:close/>
              </a:path>
            </a:pathLst>
          </a:custGeom>
          <a:solidFill>
            <a:srgbClr val="45D8FF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/>
          </a:p>
        </p:txBody>
      </p:sp>
      <p:grpSp>
        <p:nvGrpSpPr>
          <p:cNvPr id="11" name="组合 10"/>
          <p:cNvGrpSpPr/>
          <p:nvPr/>
        </p:nvGrpSpPr>
        <p:grpSpPr>
          <a:xfrm>
            <a:off x="1092546" y="1624921"/>
            <a:ext cx="3219217" cy="1943350"/>
            <a:chOff x="1074075" y="1623962"/>
            <a:chExt cx="3219217" cy="1943350"/>
          </a:xfrm>
          <a:solidFill>
            <a:srgbClr val="45D8FF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4008973" y="1920509"/>
              <a:ext cx="284319" cy="1646803"/>
              <a:chOff x="4008973" y="1920509"/>
              <a:chExt cx="284319" cy="1646803"/>
            </a:xfrm>
            <a:grpFill/>
          </p:grpSpPr>
          <p:sp>
            <p:nvSpPr>
              <p:cNvPr id="137" name="Oval 107"/>
              <p:cNvSpPr>
                <a:spLocks noChangeArrowheads="1"/>
              </p:cNvSpPr>
              <p:nvPr/>
            </p:nvSpPr>
            <p:spPr bwMode="auto">
              <a:xfrm>
                <a:off x="4008973" y="3540817"/>
                <a:ext cx="29553" cy="264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38" name="Oval 108"/>
              <p:cNvSpPr>
                <a:spLocks noChangeArrowheads="1"/>
              </p:cNvSpPr>
              <p:nvPr/>
            </p:nvSpPr>
            <p:spPr bwMode="auto">
              <a:xfrm>
                <a:off x="4072155" y="3437891"/>
                <a:ext cx="28534" cy="285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39" name="Oval 109"/>
              <p:cNvSpPr>
                <a:spLocks noChangeArrowheads="1"/>
              </p:cNvSpPr>
              <p:nvPr/>
            </p:nvSpPr>
            <p:spPr bwMode="auto">
              <a:xfrm>
                <a:off x="4129222" y="3326814"/>
                <a:ext cx="29553" cy="285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0" name="Oval 110"/>
              <p:cNvSpPr>
                <a:spLocks noChangeArrowheads="1"/>
              </p:cNvSpPr>
              <p:nvPr/>
            </p:nvSpPr>
            <p:spPr bwMode="auto">
              <a:xfrm>
                <a:off x="4211766" y="3099563"/>
                <a:ext cx="28534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1" name="Oval 111"/>
              <p:cNvSpPr>
                <a:spLocks noChangeArrowheads="1"/>
              </p:cNvSpPr>
              <p:nvPr/>
            </p:nvSpPr>
            <p:spPr bwMode="auto">
              <a:xfrm>
                <a:off x="4175081" y="3215736"/>
                <a:ext cx="26495" cy="285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2" name="Oval 112"/>
              <p:cNvSpPr>
                <a:spLocks noChangeArrowheads="1"/>
              </p:cNvSpPr>
              <p:nvPr/>
            </p:nvSpPr>
            <p:spPr bwMode="auto">
              <a:xfrm>
                <a:off x="4240301" y="2981351"/>
                <a:ext cx="29553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3" name="Oval 113"/>
              <p:cNvSpPr>
                <a:spLocks noChangeArrowheads="1"/>
              </p:cNvSpPr>
              <p:nvPr/>
            </p:nvSpPr>
            <p:spPr bwMode="auto">
              <a:xfrm>
                <a:off x="4254567" y="2856008"/>
                <a:ext cx="29553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4" name="Oval 114"/>
              <p:cNvSpPr>
                <a:spLocks noChangeArrowheads="1"/>
              </p:cNvSpPr>
              <p:nvPr/>
            </p:nvSpPr>
            <p:spPr bwMode="auto">
              <a:xfrm>
                <a:off x="4264758" y="2735758"/>
                <a:ext cx="28534" cy="285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5" name="Oval 115"/>
              <p:cNvSpPr>
                <a:spLocks noChangeArrowheads="1"/>
              </p:cNvSpPr>
              <p:nvPr/>
            </p:nvSpPr>
            <p:spPr bwMode="auto">
              <a:xfrm>
                <a:off x="4264758" y="2615509"/>
                <a:ext cx="28534" cy="285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6" name="Oval 116"/>
              <p:cNvSpPr>
                <a:spLocks noChangeArrowheads="1"/>
              </p:cNvSpPr>
              <p:nvPr/>
            </p:nvSpPr>
            <p:spPr bwMode="auto">
              <a:xfrm>
                <a:off x="4250491" y="2494241"/>
                <a:ext cx="28534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7" name="Oval 117"/>
              <p:cNvSpPr>
                <a:spLocks noChangeArrowheads="1"/>
              </p:cNvSpPr>
              <p:nvPr/>
            </p:nvSpPr>
            <p:spPr bwMode="auto">
              <a:xfrm>
                <a:off x="4220938" y="2376029"/>
                <a:ext cx="29553" cy="264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8" name="Oval 118"/>
              <p:cNvSpPr>
                <a:spLocks noChangeArrowheads="1"/>
              </p:cNvSpPr>
              <p:nvPr/>
            </p:nvSpPr>
            <p:spPr bwMode="auto">
              <a:xfrm>
                <a:off x="4194442" y="2260876"/>
                <a:ext cx="26495" cy="264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49" name="Oval 119"/>
              <p:cNvSpPr>
                <a:spLocks noChangeArrowheads="1"/>
              </p:cNvSpPr>
              <p:nvPr/>
            </p:nvSpPr>
            <p:spPr bwMode="auto">
              <a:xfrm>
                <a:off x="4151641" y="2142664"/>
                <a:ext cx="28534" cy="285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50" name="Oval 120"/>
              <p:cNvSpPr>
                <a:spLocks noChangeArrowheads="1"/>
              </p:cNvSpPr>
              <p:nvPr/>
            </p:nvSpPr>
            <p:spPr bwMode="auto">
              <a:xfrm>
                <a:off x="4102727" y="2033625"/>
                <a:ext cx="26495" cy="264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51" name="Oval 121"/>
              <p:cNvSpPr>
                <a:spLocks noChangeArrowheads="1"/>
              </p:cNvSpPr>
              <p:nvPr/>
            </p:nvSpPr>
            <p:spPr bwMode="auto">
              <a:xfrm>
                <a:off x="4035469" y="1920509"/>
                <a:ext cx="29553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074075" y="1623962"/>
              <a:ext cx="424950" cy="1593812"/>
              <a:chOff x="1074075" y="1623962"/>
              <a:chExt cx="424950" cy="1593812"/>
            </a:xfrm>
            <a:grpFill/>
          </p:grpSpPr>
          <p:sp>
            <p:nvSpPr>
              <p:cNvPr id="173" name="Oval 137"/>
              <p:cNvSpPr>
                <a:spLocks noChangeArrowheads="1"/>
              </p:cNvSpPr>
              <p:nvPr/>
            </p:nvSpPr>
            <p:spPr bwMode="auto">
              <a:xfrm>
                <a:off x="1146428" y="3189240"/>
                <a:ext cx="29553" cy="285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74" name="Oval 138"/>
              <p:cNvSpPr>
                <a:spLocks noChangeArrowheads="1"/>
              </p:cNvSpPr>
              <p:nvPr/>
            </p:nvSpPr>
            <p:spPr bwMode="auto">
              <a:xfrm>
                <a:off x="1112800" y="3037400"/>
                <a:ext cx="26495" cy="285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75" name="Oval 139"/>
              <p:cNvSpPr>
                <a:spLocks noChangeArrowheads="1"/>
              </p:cNvSpPr>
              <p:nvPr/>
            </p:nvSpPr>
            <p:spPr bwMode="auto">
              <a:xfrm>
                <a:off x="1088343" y="2889636"/>
                <a:ext cx="29553" cy="2751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76" name="Oval 140"/>
              <p:cNvSpPr>
                <a:spLocks noChangeArrowheads="1"/>
              </p:cNvSpPr>
              <p:nvPr/>
            </p:nvSpPr>
            <p:spPr bwMode="auto">
              <a:xfrm>
                <a:off x="1074075" y="2737796"/>
                <a:ext cx="29553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77" name="Oval 141"/>
              <p:cNvSpPr>
                <a:spLocks noChangeArrowheads="1"/>
              </p:cNvSpPr>
              <p:nvPr/>
            </p:nvSpPr>
            <p:spPr bwMode="auto">
              <a:xfrm>
                <a:off x="1081209" y="2585956"/>
                <a:ext cx="29553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78" name="Oval 142"/>
              <p:cNvSpPr>
                <a:spLocks noChangeArrowheads="1"/>
              </p:cNvSpPr>
              <p:nvPr/>
            </p:nvSpPr>
            <p:spPr bwMode="auto">
              <a:xfrm>
                <a:off x="1096495" y="2441249"/>
                <a:ext cx="28534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79" name="Oval 143"/>
              <p:cNvSpPr>
                <a:spLocks noChangeArrowheads="1"/>
              </p:cNvSpPr>
              <p:nvPr/>
            </p:nvSpPr>
            <p:spPr bwMode="auto">
              <a:xfrm>
                <a:off x="1175982" y="2147760"/>
                <a:ext cx="28534" cy="285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80" name="Oval 144"/>
              <p:cNvSpPr>
                <a:spLocks noChangeArrowheads="1"/>
              </p:cNvSpPr>
              <p:nvPr/>
            </p:nvSpPr>
            <p:spPr bwMode="auto">
              <a:xfrm>
                <a:off x="1130124" y="2289410"/>
                <a:ext cx="28534" cy="2649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81" name="Oval 145"/>
              <p:cNvSpPr>
                <a:spLocks noChangeArrowheads="1"/>
              </p:cNvSpPr>
              <p:nvPr/>
            </p:nvSpPr>
            <p:spPr bwMode="auto">
              <a:xfrm>
                <a:off x="1231011" y="2007129"/>
                <a:ext cx="26495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82" name="Oval 146"/>
              <p:cNvSpPr>
                <a:spLocks noChangeArrowheads="1"/>
              </p:cNvSpPr>
              <p:nvPr/>
            </p:nvSpPr>
            <p:spPr bwMode="auto">
              <a:xfrm>
                <a:off x="1298269" y="1874651"/>
                <a:ext cx="26495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83" name="Oval 147"/>
              <p:cNvSpPr>
                <a:spLocks noChangeArrowheads="1"/>
              </p:cNvSpPr>
              <p:nvPr/>
            </p:nvSpPr>
            <p:spPr bwMode="auto">
              <a:xfrm>
                <a:off x="1377756" y="1742173"/>
                <a:ext cx="29553" cy="2853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85" name="Oval 148"/>
              <p:cNvSpPr>
                <a:spLocks noChangeArrowheads="1"/>
              </p:cNvSpPr>
              <p:nvPr/>
            </p:nvSpPr>
            <p:spPr bwMode="auto">
              <a:xfrm>
                <a:off x="1469472" y="1623962"/>
                <a:ext cx="29553" cy="2955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989621" y="879987"/>
            <a:ext cx="3691042" cy="3800081"/>
            <a:chOff x="4152232" y="1535851"/>
            <a:chExt cx="3691042" cy="3800081"/>
          </a:xfrm>
          <a:solidFill>
            <a:srgbClr val="45D8FF"/>
          </a:solidFill>
        </p:grpSpPr>
        <p:grpSp>
          <p:nvGrpSpPr>
            <p:cNvPr id="16" name="组合 15"/>
            <p:cNvGrpSpPr/>
            <p:nvPr/>
          </p:nvGrpSpPr>
          <p:grpSpPr>
            <a:xfrm>
              <a:off x="4152232" y="1535851"/>
              <a:ext cx="3691042" cy="3800081"/>
              <a:chOff x="971150" y="879028"/>
              <a:chExt cx="3691042" cy="3800081"/>
            </a:xfrm>
            <a:grpFill/>
          </p:grpSpPr>
          <p:sp>
            <p:nvSpPr>
              <p:cNvPr id="135" name="Freeform 105"/>
              <p:cNvSpPr>
                <a:spLocks noEditPoints="1"/>
              </p:cNvSpPr>
              <p:nvPr/>
            </p:nvSpPr>
            <p:spPr bwMode="auto">
              <a:xfrm>
                <a:off x="971150" y="1006411"/>
                <a:ext cx="3691042" cy="3265073"/>
              </a:xfrm>
              <a:custGeom>
                <a:avLst/>
                <a:gdLst>
                  <a:gd name="T0" fmla="*/ 4 w 1531"/>
                  <a:gd name="T1" fmla="*/ 713 h 1354"/>
                  <a:gd name="T2" fmla="*/ 291 w 1531"/>
                  <a:gd name="T3" fmla="*/ 118 h 1354"/>
                  <a:gd name="T4" fmla="*/ 288 w 1531"/>
                  <a:gd name="T5" fmla="*/ 115 h 1354"/>
                  <a:gd name="T6" fmla="*/ 0 w 1531"/>
                  <a:gd name="T7" fmla="*/ 713 h 1354"/>
                  <a:gd name="T8" fmla="*/ 348 w 1531"/>
                  <a:gd name="T9" fmla="*/ 1354 h 1354"/>
                  <a:gd name="T10" fmla="*/ 350 w 1531"/>
                  <a:gd name="T11" fmla="*/ 1350 h 1354"/>
                  <a:gd name="T12" fmla="*/ 4 w 1531"/>
                  <a:gd name="T13" fmla="*/ 713 h 1354"/>
                  <a:gd name="T14" fmla="*/ 1045 w 1531"/>
                  <a:gd name="T15" fmla="*/ 0 h 1354"/>
                  <a:gd name="T16" fmla="*/ 1043 w 1531"/>
                  <a:gd name="T17" fmla="*/ 3 h 1354"/>
                  <a:gd name="T18" fmla="*/ 1527 w 1531"/>
                  <a:gd name="T19" fmla="*/ 713 h 1354"/>
                  <a:gd name="T20" fmla="*/ 1359 w 1531"/>
                  <a:gd name="T21" fmla="*/ 1190 h 1354"/>
                  <a:gd name="T22" fmla="*/ 1362 w 1531"/>
                  <a:gd name="T23" fmla="*/ 1192 h 1354"/>
                  <a:gd name="T24" fmla="*/ 1531 w 1531"/>
                  <a:gd name="T25" fmla="*/ 713 h 1354"/>
                  <a:gd name="T26" fmla="*/ 1045 w 1531"/>
                  <a:gd name="T27" fmla="*/ 0 h 1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31" h="1354">
                    <a:moveTo>
                      <a:pt x="4" y="713"/>
                    </a:moveTo>
                    <a:cubicBezTo>
                      <a:pt x="4" y="472"/>
                      <a:pt x="116" y="258"/>
                      <a:pt x="291" y="118"/>
                    </a:cubicBezTo>
                    <a:cubicBezTo>
                      <a:pt x="288" y="115"/>
                      <a:pt x="288" y="115"/>
                      <a:pt x="288" y="115"/>
                    </a:cubicBezTo>
                    <a:cubicBezTo>
                      <a:pt x="113" y="255"/>
                      <a:pt x="0" y="471"/>
                      <a:pt x="0" y="713"/>
                    </a:cubicBezTo>
                    <a:cubicBezTo>
                      <a:pt x="0" y="981"/>
                      <a:pt x="139" y="1217"/>
                      <a:pt x="348" y="1354"/>
                    </a:cubicBezTo>
                    <a:cubicBezTo>
                      <a:pt x="350" y="1350"/>
                      <a:pt x="350" y="1350"/>
                      <a:pt x="350" y="1350"/>
                    </a:cubicBezTo>
                    <a:cubicBezTo>
                      <a:pt x="142" y="1214"/>
                      <a:pt x="4" y="979"/>
                      <a:pt x="4" y="713"/>
                    </a:cubicBezTo>
                    <a:close/>
                    <a:moveTo>
                      <a:pt x="1045" y="0"/>
                    </a:moveTo>
                    <a:cubicBezTo>
                      <a:pt x="1043" y="3"/>
                      <a:pt x="1043" y="3"/>
                      <a:pt x="1043" y="3"/>
                    </a:cubicBezTo>
                    <a:cubicBezTo>
                      <a:pt x="1326" y="115"/>
                      <a:pt x="1527" y="390"/>
                      <a:pt x="1527" y="713"/>
                    </a:cubicBezTo>
                    <a:cubicBezTo>
                      <a:pt x="1527" y="893"/>
                      <a:pt x="1464" y="1059"/>
                      <a:pt x="1359" y="1190"/>
                    </a:cubicBezTo>
                    <a:cubicBezTo>
                      <a:pt x="1362" y="1192"/>
                      <a:pt x="1362" y="1192"/>
                      <a:pt x="1362" y="1192"/>
                    </a:cubicBezTo>
                    <a:cubicBezTo>
                      <a:pt x="1468" y="1061"/>
                      <a:pt x="1531" y="894"/>
                      <a:pt x="1531" y="713"/>
                    </a:cubicBezTo>
                    <a:cubicBezTo>
                      <a:pt x="1531" y="389"/>
                      <a:pt x="1329" y="111"/>
                      <a:pt x="10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1331898" y="879028"/>
                <a:ext cx="2959356" cy="3800081"/>
                <a:chOff x="1331898" y="879028"/>
                <a:chExt cx="2959356" cy="3800081"/>
              </a:xfrm>
              <a:grpFill/>
            </p:grpSpPr>
            <p:sp>
              <p:nvSpPr>
                <p:cNvPr id="136" name="Freeform 106"/>
                <p:cNvSpPr>
                  <a:spLocks noEditPoints="1"/>
                </p:cNvSpPr>
                <p:nvPr/>
              </p:nvSpPr>
              <p:spPr bwMode="auto">
                <a:xfrm>
                  <a:off x="2458980" y="879028"/>
                  <a:ext cx="650161" cy="60125"/>
                </a:xfrm>
                <a:custGeom>
                  <a:avLst/>
                  <a:gdLst>
                    <a:gd name="T0" fmla="*/ 189 w 270"/>
                    <a:gd name="T1" fmla="*/ 0 h 25"/>
                    <a:gd name="T2" fmla="*/ 182 w 270"/>
                    <a:gd name="T3" fmla="*/ 7 h 25"/>
                    <a:gd name="T4" fmla="*/ 189 w 270"/>
                    <a:gd name="T5" fmla="*/ 13 h 25"/>
                    <a:gd name="T6" fmla="*/ 195 w 270"/>
                    <a:gd name="T7" fmla="*/ 7 h 25"/>
                    <a:gd name="T8" fmla="*/ 189 w 270"/>
                    <a:gd name="T9" fmla="*/ 0 h 25"/>
                    <a:gd name="T10" fmla="*/ 217 w 270"/>
                    <a:gd name="T11" fmla="*/ 3 h 25"/>
                    <a:gd name="T12" fmla="*/ 211 w 270"/>
                    <a:gd name="T13" fmla="*/ 9 h 25"/>
                    <a:gd name="T14" fmla="*/ 217 w 270"/>
                    <a:gd name="T15" fmla="*/ 16 h 25"/>
                    <a:gd name="T16" fmla="*/ 223 w 270"/>
                    <a:gd name="T17" fmla="*/ 9 h 25"/>
                    <a:gd name="T18" fmla="*/ 217 w 270"/>
                    <a:gd name="T19" fmla="*/ 3 h 25"/>
                    <a:gd name="T20" fmla="*/ 241 w 270"/>
                    <a:gd name="T21" fmla="*/ 5 h 25"/>
                    <a:gd name="T22" fmla="*/ 235 w 270"/>
                    <a:gd name="T23" fmla="*/ 12 h 25"/>
                    <a:gd name="T24" fmla="*/ 241 w 270"/>
                    <a:gd name="T25" fmla="*/ 18 h 25"/>
                    <a:gd name="T26" fmla="*/ 247 w 270"/>
                    <a:gd name="T27" fmla="*/ 12 h 25"/>
                    <a:gd name="T28" fmla="*/ 241 w 270"/>
                    <a:gd name="T29" fmla="*/ 5 h 25"/>
                    <a:gd name="T30" fmla="*/ 264 w 270"/>
                    <a:gd name="T31" fmla="*/ 9 h 25"/>
                    <a:gd name="T32" fmla="*/ 257 w 270"/>
                    <a:gd name="T33" fmla="*/ 15 h 25"/>
                    <a:gd name="T34" fmla="*/ 264 w 270"/>
                    <a:gd name="T35" fmla="*/ 21 h 25"/>
                    <a:gd name="T36" fmla="*/ 270 w 270"/>
                    <a:gd name="T37" fmla="*/ 15 h 25"/>
                    <a:gd name="T38" fmla="*/ 264 w 270"/>
                    <a:gd name="T39" fmla="*/ 9 h 25"/>
                    <a:gd name="T40" fmla="*/ 163 w 270"/>
                    <a:gd name="T41" fmla="*/ 1 h 25"/>
                    <a:gd name="T42" fmla="*/ 157 w 270"/>
                    <a:gd name="T43" fmla="*/ 7 h 25"/>
                    <a:gd name="T44" fmla="*/ 163 w 270"/>
                    <a:gd name="T45" fmla="*/ 12 h 25"/>
                    <a:gd name="T46" fmla="*/ 169 w 270"/>
                    <a:gd name="T47" fmla="*/ 7 h 25"/>
                    <a:gd name="T48" fmla="*/ 163 w 270"/>
                    <a:gd name="T49" fmla="*/ 1 h 25"/>
                    <a:gd name="T50" fmla="*/ 28 w 270"/>
                    <a:gd name="T51" fmla="*/ 14 h 25"/>
                    <a:gd name="T52" fmla="*/ 25 w 270"/>
                    <a:gd name="T53" fmla="*/ 17 h 25"/>
                    <a:gd name="T54" fmla="*/ 28 w 270"/>
                    <a:gd name="T55" fmla="*/ 20 h 25"/>
                    <a:gd name="T56" fmla="*/ 31 w 270"/>
                    <a:gd name="T57" fmla="*/ 17 h 25"/>
                    <a:gd name="T58" fmla="*/ 28 w 270"/>
                    <a:gd name="T59" fmla="*/ 14 h 25"/>
                    <a:gd name="T60" fmla="*/ 3 w 270"/>
                    <a:gd name="T61" fmla="*/ 20 h 25"/>
                    <a:gd name="T62" fmla="*/ 0 w 270"/>
                    <a:gd name="T63" fmla="*/ 23 h 25"/>
                    <a:gd name="T64" fmla="*/ 3 w 270"/>
                    <a:gd name="T65" fmla="*/ 25 h 25"/>
                    <a:gd name="T66" fmla="*/ 5 w 270"/>
                    <a:gd name="T67" fmla="*/ 23 h 25"/>
                    <a:gd name="T68" fmla="*/ 3 w 270"/>
                    <a:gd name="T69" fmla="*/ 20 h 25"/>
                    <a:gd name="T70" fmla="*/ 56 w 270"/>
                    <a:gd name="T71" fmla="*/ 9 h 25"/>
                    <a:gd name="T72" fmla="*/ 53 w 270"/>
                    <a:gd name="T73" fmla="*/ 12 h 25"/>
                    <a:gd name="T74" fmla="*/ 56 w 270"/>
                    <a:gd name="T75" fmla="*/ 16 h 25"/>
                    <a:gd name="T76" fmla="*/ 59 w 270"/>
                    <a:gd name="T77" fmla="*/ 12 h 25"/>
                    <a:gd name="T78" fmla="*/ 56 w 270"/>
                    <a:gd name="T79" fmla="*/ 9 h 25"/>
                    <a:gd name="T80" fmla="*/ 108 w 270"/>
                    <a:gd name="T81" fmla="*/ 2 h 25"/>
                    <a:gd name="T82" fmla="*/ 103 w 270"/>
                    <a:gd name="T83" fmla="*/ 7 h 25"/>
                    <a:gd name="T84" fmla="*/ 108 w 270"/>
                    <a:gd name="T85" fmla="*/ 12 h 25"/>
                    <a:gd name="T86" fmla="*/ 113 w 270"/>
                    <a:gd name="T87" fmla="*/ 7 h 25"/>
                    <a:gd name="T88" fmla="*/ 108 w 270"/>
                    <a:gd name="T89" fmla="*/ 2 h 25"/>
                    <a:gd name="T90" fmla="*/ 81 w 270"/>
                    <a:gd name="T91" fmla="*/ 6 h 25"/>
                    <a:gd name="T92" fmla="*/ 76 w 270"/>
                    <a:gd name="T93" fmla="*/ 10 h 25"/>
                    <a:gd name="T94" fmla="*/ 81 w 270"/>
                    <a:gd name="T95" fmla="*/ 14 h 25"/>
                    <a:gd name="T96" fmla="*/ 85 w 270"/>
                    <a:gd name="T97" fmla="*/ 10 h 25"/>
                    <a:gd name="T98" fmla="*/ 81 w 270"/>
                    <a:gd name="T99" fmla="*/ 6 h 25"/>
                    <a:gd name="T100" fmla="*/ 136 w 270"/>
                    <a:gd name="T101" fmla="*/ 0 h 25"/>
                    <a:gd name="T102" fmla="*/ 131 w 270"/>
                    <a:gd name="T103" fmla="*/ 6 h 25"/>
                    <a:gd name="T104" fmla="*/ 136 w 270"/>
                    <a:gd name="T105" fmla="*/ 11 h 25"/>
                    <a:gd name="T106" fmla="*/ 142 w 270"/>
                    <a:gd name="T107" fmla="*/ 6 h 25"/>
                    <a:gd name="T108" fmla="*/ 136 w 270"/>
                    <a:gd name="T10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70" h="25">
                      <a:moveTo>
                        <a:pt x="189" y="0"/>
                      </a:moveTo>
                      <a:cubicBezTo>
                        <a:pt x="185" y="0"/>
                        <a:pt x="182" y="3"/>
                        <a:pt x="182" y="7"/>
                      </a:cubicBezTo>
                      <a:cubicBezTo>
                        <a:pt x="182" y="10"/>
                        <a:pt x="185" y="13"/>
                        <a:pt x="189" y="13"/>
                      </a:cubicBezTo>
                      <a:cubicBezTo>
                        <a:pt x="192" y="13"/>
                        <a:pt x="195" y="10"/>
                        <a:pt x="195" y="7"/>
                      </a:cubicBezTo>
                      <a:cubicBezTo>
                        <a:pt x="195" y="3"/>
                        <a:pt x="192" y="0"/>
                        <a:pt x="189" y="0"/>
                      </a:cubicBezTo>
                      <a:close/>
                      <a:moveTo>
                        <a:pt x="217" y="3"/>
                      </a:moveTo>
                      <a:cubicBezTo>
                        <a:pt x="213" y="3"/>
                        <a:pt x="211" y="6"/>
                        <a:pt x="211" y="9"/>
                      </a:cubicBezTo>
                      <a:cubicBezTo>
                        <a:pt x="211" y="13"/>
                        <a:pt x="213" y="16"/>
                        <a:pt x="217" y="16"/>
                      </a:cubicBezTo>
                      <a:cubicBezTo>
                        <a:pt x="220" y="16"/>
                        <a:pt x="223" y="13"/>
                        <a:pt x="223" y="9"/>
                      </a:cubicBezTo>
                      <a:cubicBezTo>
                        <a:pt x="223" y="6"/>
                        <a:pt x="220" y="3"/>
                        <a:pt x="217" y="3"/>
                      </a:cubicBezTo>
                      <a:close/>
                      <a:moveTo>
                        <a:pt x="241" y="5"/>
                      </a:moveTo>
                      <a:cubicBezTo>
                        <a:pt x="238" y="5"/>
                        <a:pt x="235" y="8"/>
                        <a:pt x="235" y="12"/>
                      </a:cubicBezTo>
                      <a:cubicBezTo>
                        <a:pt x="235" y="15"/>
                        <a:pt x="238" y="18"/>
                        <a:pt x="241" y="18"/>
                      </a:cubicBezTo>
                      <a:cubicBezTo>
                        <a:pt x="244" y="18"/>
                        <a:pt x="247" y="15"/>
                        <a:pt x="247" y="12"/>
                      </a:cubicBezTo>
                      <a:cubicBezTo>
                        <a:pt x="247" y="8"/>
                        <a:pt x="244" y="5"/>
                        <a:pt x="241" y="5"/>
                      </a:cubicBezTo>
                      <a:close/>
                      <a:moveTo>
                        <a:pt x="264" y="9"/>
                      </a:moveTo>
                      <a:cubicBezTo>
                        <a:pt x="260" y="9"/>
                        <a:pt x="257" y="11"/>
                        <a:pt x="257" y="15"/>
                      </a:cubicBezTo>
                      <a:cubicBezTo>
                        <a:pt x="257" y="18"/>
                        <a:pt x="260" y="21"/>
                        <a:pt x="264" y="21"/>
                      </a:cubicBezTo>
                      <a:cubicBezTo>
                        <a:pt x="267" y="21"/>
                        <a:pt x="270" y="18"/>
                        <a:pt x="270" y="15"/>
                      </a:cubicBezTo>
                      <a:cubicBezTo>
                        <a:pt x="270" y="11"/>
                        <a:pt x="267" y="9"/>
                        <a:pt x="264" y="9"/>
                      </a:cubicBezTo>
                      <a:close/>
                      <a:moveTo>
                        <a:pt x="163" y="1"/>
                      </a:moveTo>
                      <a:cubicBezTo>
                        <a:pt x="159" y="1"/>
                        <a:pt x="157" y="3"/>
                        <a:pt x="157" y="7"/>
                      </a:cubicBezTo>
                      <a:cubicBezTo>
                        <a:pt x="157" y="10"/>
                        <a:pt x="159" y="12"/>
                        <a:pt x="163" y="12"/>
                      </a:cubicBezTo>
                      <a:cubicBezTo>
                        <a:pt x="166" y="12"/>
                        <a:pt x="169" y="10"/>
                        <a:pt x="169" y="7"/>
                      </a:cubicBezTo>
                      <a:cubicBezTo>
                        <a:pt x="169" y="3"/>
                        <a:pt x="166" y="1"/>
                        <a:pt x="163" y="1"/>
                      </a:cubicBezTo>
                      <a:close/>
                      <a:moveTo>
                        <a:pt x="28" y="14"/>
                      </a:moveTo>
                      <a:cubicBezTo>
                        <a:pt x="27" y="14"/>
                        <a:pt x="25" y="16"/>
                        <a:pt x="25" y="17"/>
                      </a:cubicBezTo>
                      <a:cubicBezTo>
                        <a:pt x="25" y="19"/>
                        <a:pt x="27" y="20"/>
                        <a:pt x="28" y="20"/>
                      </a:cubicBezTo>
                      <a:cubicBezTo>
                        <a:pt x="30" y="20"/>
                        <a:pt x="31" y="19"/>
                        <a:pt x="31" y="17"/>
                      </a:cubicBezTo>
                      <a:cubicBezTo>
                        <a:pt x="31" y="16"/>
                        <a:pt x="30" y="14"/>
                        <a:pt x="28" y="14"/>
                      </a:cubicBezTo>
                      <a:close/>
                      <a:moveTo>
                        <a:pt x="3" y="20"/>
                      </a:moveTo>
                      <a:cubicBezTo>
                        <a:pt x="1" y="20"/>
                        <a:pt x="0" y="22"/>
                        <a:pt x="0" y="23"/>
                      </a:cubicBezTo>
                      <a:cubicBezTo>
                        <a:pt x="0" y="24"/>
                        <a:pt x="1" y="25"/>
                        <a:pt x="3" y="25"/>
                      </a:cubicBezTo>
                      <a:cubicBezTo>
                        <a:pt x="4" y="25"/>
                        <a:pt x="5" y="24"/>
                        <a:pt x="5" y="23"/>
                      </a:cubicBezTo>
                      <a:cubicBezTo>
                        <a:pt x="5" y="22"/>
                        <a:pt x="4" y="20"/>
                        <a:pt x="3" y="20"/>
                      </a:cubicBezTo>
                      <a:close/>
                      <a:moveTo>
                        <a:pt x="56" y="9"/>
                      </a:moveTo>
                      <a:cubicBezTo>
                        <a:pt x="54" y="9"/>
                        <a:pt x="53" y="11"/>
                        <a:pt x="53" y="12"/>
                      </a:cubicBezTo>
                      <a:cubicBezTo>
                        <a:pt x="53" y="14"/>
                        <a:pt x="54" y="16"/>
                        <a:pt x="56" y="16"/>
                      </a:cubicBezTo>
                      <a:cubicBezTo>
                        <a:pt x="58" y="16"/>
                        <a:pt x="59" y="14"/>
                        <a:pt x="59" y="12"/>
                      </a:cubicBezTo>
                      <a:cubicBezTo>
                        <a:pt x="59" y="11"/>
                        <a:pt x="58" y="9"/>
                        <a:pt x="56" y="9"/>
                      </a:cubicBezTo>
                      <a:close/>
                      <a:moveTo>
                        <a:pt x="108" y="2"/>
                      </a:moveTo>
                      <a:cubicBezTo>
                        <a:pt x="106" y="2"/>
                        <a:pt x="103" y="4"/>
                        <a:pt x="103" y="7"/>
                      </a:cubicBezTo>
                      <a:cubicBezTo>
                        <a:pt x="103" y="10"/>
                        <a:pt x="106" y="12"/>
                        <a:pt x="108" y="12"/>
                      </a:cubicBezTo>
                      <a:cubicBezTo>
                        <a:pt x="111" y="12"/>
                        <a:pt x="113" y="10"/>
                        <a:pt x="113" y="7"/>
                      </a:cubicBezTo>
                      <a:cubicBezTo>
                        <a:pt x="113" y="4"/>
                        <a:pt x="111" y="2"/>
                        <a:pt x="108" y="2"/>
                      </a:cubicBezTo>
                      <a:close/>
                      <a:moveTo>
                        <a:pt x="81" y="6"/>
                      </a:moveTo>
                      <a:cubicBezTo>
                        <a:pt x="78" y="6"/>
                        <a:pt x="76" y="7"/>
                        <a:pt x="76" y="10"/>
                      </a:cubicBezTo>
                      <a:cubicBezTo>
                        <a:pt x="76" y="12"/>
                        <a:pt x="78" y="14"/>
                        <a:pt x="81" y="14"/>
                      </a:cubicBezTo>
                      <a:cubicBezTo>
                        <a:pt x="83" y="14"/>
                        <a:pt x="85" y="12"/>
                        <a:pt x="85" y="10"/>
                      </a:cubicBezTo>
                      <a:cubicBezTo>
                        <a:pt x="85" y="7"/>
                        <a:pt x="83" y="6"/>
                        <a:pt x="81" y="6"/>
                      </a:cubicBezTo>
                      <a:close/>
                      <a:moveTo>
                        <a:pt x="136" y="0"/>
                      </a:moveTo>
                      <a:cubicBezTo>
                        <a:pt x="133" y="0"/>
                        <a:pt x="131" y="3"/>
                        <a:pt x="131" y="6"/>
                      </a:cubicBezTo>
                      <a:cubicBezTo>
                        <a:pt x="131" y="9"/>
                        <a:pt x="133" y="11"/>
                        <a:pt x="136" y="11"/>
                      </a:cubicBezTo>
                      <a:cubicBezTo>
                        <a:pt x="139" y="11"/>
                        <a:pt x="142" y="9"/>
                        <a:pt x="142" y="6"/>
                      </a:cubicBezTo>
                      <a:cubicBezTo>
                        <a:pt x="142" y="3"/>
                        <a:pt x="139" y="0"/>
                        <a:pt x="1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600"/>
                </a:p>
              </p:txBody>
            </p:sp>
            <p:grpSp>
              <p:nvGrpSpPr>
                <p:cNvPr id="6" name="组合 5"/>
                <p:cNvGrpSpPr/>
                <p:nvPr/>
              </p:nvGrpSpPr>
              <p:grpSpPr>
                <a:xfrm>
                  <a:off x="1331898" y="3982070"/>
                  <a:ext cx="2959356" cy="697039"/>
                  <a:chOff x="1331898" y="3982070"/>
                  <a:chExt cx="2959356" cy="697039"/>
                </a:xfrm>
                <a:grpFill/>
              </p:grpSpPr>
              <p:sp>
                <p:nvSpPr>
                  <p:cNvPr id="152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2325483" y="4592488"/>
                    <a:ext cx="26495" cy="2649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54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2561905" y="4638346"/>
                    <a:ext cx="29553" cy="28534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55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2798328" y="4650575"/>
                    <a:ext cx="26495" cy="28534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56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3264040" y="4590450"/>
                    <a:ext cx="28534" cy="28534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57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3488233" y="4518097"/>
                    <a:ext cx="26495" cy="28534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58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025579" y="4638346"/>
                    <a:ext cx="28534" cy="28534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59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710388" y="4423324"/>
                    <a:ext cx="28534" cy="2955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60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10125" y="4303075"/>
                    <a:ext cx="29553" cy="2955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61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95594" y="4158368"/>
                    <a:ext cx="26495" cy="2955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64" name="Oval 131"/>
                  <p:cNvSpPr>
                    <a:spLocks noChangeArrowheads="1"/>
                  </p:cNvSpPr>
                  <p:nvPr/>
                </p:nvSpPr>
                <p:spPr bwMode="auto">
                  <a:xfrm>
                    <a:off x="4262720" y="3990222"/>
                    <a:ext cx="28534" cy="28534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66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2099251" y="4523192"/>
                    <a:ext cx="26495" cy="28534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68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1887287" y="4423324"/>
                    <a:ext cx="28534" cy="2955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0" name="Oval 134"/>
                  <p:cNvSpPr>
                    <a:spLocks noChangeArrowheads="1"/>
                  </p:cNvSpPr>
                  <p:nvPr/>
                </p:nvSpPr>
                <p:spPr bwMode="auto">
                  <a:xfrm>
                    <a:off x="1686532" y="4297979"/>
                    <a:ext cx="29553" cy="2955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1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1501062" y="4151234"/>
                    <a:ext cx="26495" cy="28534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  <p:sp>
                <p:nvSpPr>
                  <p:cNvPr id="172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1331898" y="3982070"/>
                    <a:ext cx="29553" cy="29553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sz="1600"/>
                  </a:p>
                </p:txBody>
              </p:sp>
            </p:grpSp>
          </p:grpSp>
        </p:grpSp>
        <p:grpSp>
          <p:nvGrpSpPr>
            <p:cNvPr id="10" name="组合 9"/>
            <p:cNvGrpSpPr/>
            <p:nvPr/>
          </p:nvGrpSpPr>
          <p:grpSpPr>
            <a:xfrm>
              <a:off x="6500150" y="3990770"/>
              <a:ext cx="1145426" cy="1080205"/>
              <a:chOff x="3319068" y="3333947"/>
              <a:chExt cx="1145426" cy="1080205"/>
            </a:xfrm>
            <a:grpFill/>
          </p:grpSpPr>
          <p:sp>
            <p:nvSpPr>
              <p:cNvPr id="186" name="Freeform 149"/>
              <p:cNvSpPr/>
              <p:nvPr/>
            </p:nvSpPr>
            <p:spPr bwMode="auto">
              <a:xfrm>
                <a:off x="4319788" y="3471521"/>
                <a:ext cx="82544" cy="84583"/>
              </a:xfrm>
              <a:custGeom>
                <a:avLst/>
                <a:gdLst>
                  <a:gd name="T0" fmla="*/ 55 w 81"/>
                  <a:gd name="T1" fmla="*/ 83 h 83"/>
                  <a:gd name="T2" fmla="*/ 0 w 81"/>
                  <a:gd name="T3" fmla="*/ 54 h 83"/>
                  <a:gd name="T4" fmla="*/ 26 w 81"/>
                  <a:gd name="T5" fmla="*/ 0 h 83"/>
                  <a:gd name="T6" fmla="*/ 81 w 81"/>
                  <a:gd name="T7" fmla="*/ 26 h 83"/>
                  <a:gd name="T8" fmla="*/ 55 w 81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3">
                    <a:moveTo>
                      <a:pt x="55" y="83"/>
                    </a:moveTo>
                    <a:lnTo>
                      <a:pt x="0" y="54"/>
                    </a:lnTo>
                    <a:lnTo>
                      <a:pt x="26" y="0"/>
                    </a:lnTo>
                    <a:lnTo>
                      <a:pt x="81" y="26"/>
                    </a:lnTo>
                    <a:lnTo>
                      <a:pt x="55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87" name="Freeform 150"/>
              <p:cNvSpPr/>
              <p:nvPr/>
            </p:nvSpPr>
            <p:spPr bwMode="auto">
              <a:xfrm>
                <a:off x="4245395" y="3603999"/>
                <a:ext cx="86620" cy="84583"/>
              </a:xfrm>
              <a:custGeom>
                <a:avLst/>
                <a:gdLst>
                  <a:gd name="T0" fmla="*/ 54 w 85"/>
                  <a:gd name="T1" fmla="*/ 83 h 83"/>
                  <a:gd name="T2" fmla="*/ 0 w 85"/>
                  <a:gd name="T3" fmla="*/ 52 h 83"/>
                  <a:gd name="T4" fmla="*/ 33 w 85"/>
                  <a:gd name="T5" fmla="*/ 0 h 83"/>
                  <a:gd name="T6" fmla="*/ 85 w 85"/>
                  <a:gd name="T7" fmla="*/ 31 h 83"/>
                  <a:gd name="T8" fmla="*/ 54 w 85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3">
                    <a:moveTo>
                      <a:pt x="54" y="83"/>
                    </a:moveTo>
                    <a:lnTo>
                      <a:pt x="0" y="52"/>
                    </a:lnTo>
                    <a:lnTo>
                      <a:pt x="33" y="0"/>
                    </a:lnTo>
                    <a:lnTo>
                      <a:pt x="85" y="31"/>
                    </a:lnTo>
                    <a:lnTo>
                      <a:pt x="54" y="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88" name="Freeform 151"/>
              <p:cNvSpPr/>
              <p:nvPr/>
            </p:nvSpPr>
            <p:spPr bwMode="auto">
              <a:xfrm>
                <a:off x="4160813" y="3727305"/>
                <a:ext cx="86620" cy="86620"/>
              </a:xfrm>
              <a:custGeom>
                <a:avLst/>
                <a:gdLst>
                  <a:gd name="T0" fmla="*/ 48 w 85"/>
                  <a:gd name="T1" fmla="*/ 85 h 85"/>
                  <a:gd name="T2" fmla="*/ 0 w 85"/>
                  <a:gd name="T3" fmla="*/ 49 h 85"/>
                  <a:gd name="T4" fmla="*/ 36 w 85"/>
                  <a:gd name="T5" fmla="*/ 0 h 85"/>
                  <a:gd name="T6" fmla="*/ 85 w 85"/>
                  <a:gd name="T7" fmla="*/ 35 h 85"/>
                  <a:gd name="T8" fmla="*/ 48 w 85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5">
                    <a:moveTo>
                      <a:pt x="48" y="85"/>
                    </a:moveTo>
                    <a:lnTo>
                      <a:pt x="0" y="49"/>
                    </a:lnTo>
                    <a:lnTo>
                      <a:pt x="36" y="0"/>
                    </a:lnTo>
                    <a:lnTo>
                      <a:pt x="85" y="35"/>
                    </a:lnTo>
                    <a:lnTo>
                      <a:pt x="48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89" name="Freeform 152"/>
              <p:cNvSpPr/>
              <p:nvPr/>
            </p:nvSpPr>
            <p:spPr bwMode="auto">
              <a:xfrm>
                <a:off x="4065022" y="3842459"/>
                <a:ext cx="86620" cy="86620"/>
              </a:xfrm>
              <a:custGeom>
                <a:avLst/>
                <a:gdLst>
                  <a:gd name="T0" fmla="*/ 45 w 85"/>
                  <a:gd name="T1" fmla="*/ 85 h 85"/>
                  <a:gd name="T2" fmla="*/ 0 w 85"/>
                  <a:gd name="T3" fmla="*/ 45 h 85"/>
                  <a:gd name="T4" fmla="*/ 40 w 85"/>
                  <a:gd name="T5" fmla="*/ 0 h 85"/>
                  <a:gd name="T6" fmla="*/ 85 w 85"/>
                  <a:gd name="T7" fmla="*/ 40 h 85"/>
                  <a:gd name="T8" fmla="*/ 45 w 85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5">
                    <a:moveTo>
                      <a:pt x="45" y="85"/>
                    </a:moveTo>
                    <a:lnTo>
                      <a:pt x="0" y="45"/>
                    </a:lnTo>
                    <a:lnTo>
                      <a:pt x="40" y="0"/>
                    </a:lnTo>
                    <a:lnTo>
                      <a:pt x="85" y="40"/>
                    </a:lnTo>
                    <a:lnTo>
                      <a:pt x="4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90" name="Freeform 153"/>
              <p:cNvSpPr/>
              <p:nvPr/>
            </p:nvSpPr>
            <p:spPr bwMode="auto">
              <a:xfrm>
                <a:off x="3953944" y="3951498"/>
                <a:ext cx="88659" cy="88659"/>
              </a:xfrm>
              <a:custGeom>
                <a:avLst/>
                <a:gdLst>
                  <a:gd name="T0" fmla="*/ 42 w 87"/>
                  <a:gd name="T1" fmla="*/ 87 h 87"/>
                  <a:gd name="T2" fmla="*/ 0 w 87"/>
                  <a:gd name="T3" fmla="*/ 42 h 87"/>
                  <a:gd name="T4" fmla="*/ 42 w 87"/>
                  <a:gd name="T5" fmla="*/ 0 h 87"/>
                  <a:gd name="T6" fmla="*/ 87 w 87"/>
                  <a:gd name="T7" fmla="*/ 45 h 87"/>
                  <a:gd name="T8" fmla="*/ 42 w 87"/>
                  <a:gd name="T9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87">
                    <a:moveTo>
                      <a:pt x="42" y="87"/>
                    </a:moveTo>
                    <a:lnTo>
                      <a:pt x="0" y="42"/>
                    </a:lnTo>
                    <a:lnTo>
                      <a:pt x="42" y="0"/>
                    </a:lnTo>
                    <a:lnTo>
                      <a:pt x="87" y="45"/>
                    </a:lnTo>
                    <a:lnTo>
                      <a:pt x="42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91" name="Freeform 154"/>
              <p:cNvSpPr/>
              <p:nvPr/>
            </p:nvSpPr>
            <p:spPr bwMode="auto">
              <a:xfrm>
                <a:off x="3844904" y="4050347"/>
                <a:ext cx="86620" cy="86620"/>
              </a:xfrm>
              <a:custGeom>
                <a:avLst/>
                <a:gdLst>
                  <a:gd name="T0" fmla="*/ 38 w 85"/>
                  <a:gd name="T1" fmla="*/ 85 h 85"/>
                  <a:gd name="T2" fmla="*/ 0 w 85"/>
                  <a:gd name="T3" fmla="*/ 38 h 85"/>
                  <a:gd name="T4" fmla="*/ 45 w 85"/>
                  <a:gd name="T5" fmla="*/ 0 h 85"/>
                  <a:gd name="T6" fmla="*/ 85 w 85"/>
                  <a:gd name="T7" fmla="*/ 45 h 85"/>
                  <a:gd name="T8" fmla="*/ 38 w 85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5">
                    <a:moveTo>
                      <a:pt x="38" y="85"/>
                    </a:moveTo>
                    <a:lnTo>
                      <a:pt x="0" y="38"/>
                    </a:lnTo>
                    <a:lnTo>
                      <a:pt x="45" y="0"/>
                    </a:lnTo>
                    <a:lnTo>
                      <a:pt x="85" y="45"/>
                    </a:lnTo>
                    <a:lnTo>
                      <a:pt x="38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88" name="Freeform 155"/>
              <p:cNvSpPr/>
              <p:nvPr/>
            </p:nvSpPr>
            <p:spPr bwMode="auto">
              <a:xfrm>
                <a:off x="3719559" y="4136968"/>
                <a:ext cx="86620" cy="86620"/>
              </a:xfrm>
              <a:custGeom>
                <a:avLst/>
                <a:gdLst>
                  <a:gd name="T0" fmla="*/ 52 w 85"/>
                  <a:gd name="T1" fmla="*/ 0 h 85"/>
                  <a:gd name="T2" fmla="*/ 0 w 85"/>
                  <a:gd name="T3" fmla="*/ 33 h 85"/>
                  <a:gd name="T4" fmla="*/ 33 w 85"/>
                  <a:gd name="T5" fmla="*/ 85 h 85"/>
                  <a:gd name="T6" fmla="*/ 85 w 85"/>
                  <a:gd name="T7" fmla="*/ 52 h 85"/>
                  <a:gd name="T8" fmla="*/ 52 w 85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5">
                    <a:moveTo>
                      <a:pt x="52" y="0"/>
                    </a:moveTo>
                    <a:lnTo>
                      <a:pt x="0" y="33"/>
                    </a:lnTo>
                    <a:lnTo>
                      <a:pt x="33" y="85"/>
                    </a:lnTo>
                    <a:lnTo>
                      <a:pt x="85" y="52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90" name="Freeform 157"/>
              <p:cNvSpPr/>
              <p:nvPr/>
            </p:nvSpPr>
            <p:spPr bwMode="auto">
              <a:xfrm>
                <a:off x="3594216" y="4211359"/>
                <a:ext cx="84583" cy="84583"/>
              </a:xfrm>
              <a:custGeom>
                <a:avLst/>
                <a:gdLst>
                  <a:gd name="T0" fmla="*/ 55 w 83"/>
                  <a:gd name="T1" fmla="*/ 0 h 83"/>
                  <a:gd name="T2" fmla="*/ 0 w 83"/>
                  <a:gd name="T3" fmla="*/ 31 h 83"/>
                  <a:gd name="T4" fmla="*/ 31 w 83"/>
                  <a:gd name="T5" fmla="*/ 83 h 83"/>
                  <a:gd name="T6" fmla="*/ 83 w 83"/>
                  <a:gd name="T7" fmla="*/ 55 h 83"/>
                  <a:gd name="T8" fmla="*/ 55 w 8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5" y="0"/>
                    </a:moveTo>
                    <a:lnTo>
                      <a:pt x="0" y="31"/>
                    </a:lnTo>
                    <a:lnTo>
                      <a:pt x="31" y="83"/>
                    </a:lnTo>
                    <a:lnTo>
                      <a:pt x="83" y="55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92" name="Freeform 159"/>
              <p:cNvSpPr/>
              <p:nvPr/>
            </p:nvSpPr>
            <p:spPr bwMode="auto">
              <a:xfrm>
                <a:off x="3456642" y="4281674"/>
                <a:ext cx="82544" cy="81525"/>
              </a:xfrm>
              <a:custGeom>
                <a:avLst/>
                <a:gdLst>
                  <a:gd name="T0" fmla="*/ 57 w 81"/>
                  <a:gd name="T1" fmla="*/ 0 h 80"/>
                  <a:gd name="T2" fmla="*/ 0 w 81"/>
                  <a:gd name="T3" fmla="*/ 24 h 80"/>
                  <a:gd name="T4" fmla="*/ 24 w 81"/>
                  <a:gd name="T5" fmla="*/ 80 h 80"/>
                  <a:gd name="T6" fmla="*/ 81 w 81"/>
                  <a:gd name="T7" fmla="*/ 54 h 80"/>
                  <a:gd name="T8" fmla="*/ 57 w 8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0">
                    <a:moveTo>
                      <a:pt x="57" y="0"/>
                    </a:moveTo>
                    <a:lnTo>
                      <a:pt x="0" y="24"/>
                    </a:lnTo>
                    <a:lnTo>
                      <a:pt x="24" y="80"/>
                    </a:lnTo>
                    <a:lnTo>
                      <a:pt x="81" y="54"/>
                    </a:lnTo>
                    <a:lnTo>
                      <a:pt x="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94" name="Freeform 161"/>
              <p:cNvSpPr/>
              <p:nvPr/>
            </p:nvSpPr>
            <p:spPr bwMode="auto">
              <a:xfrm>
                <a:off x="3319068" y="4336703"/>
                <a:ext cx="79487" cy="77449"/>
              </a:xfrm>
              <a:custGeom>
                <a:avLst/>
                <a:gdLst>
                  <a:gd name="T0" fmla="*/ 60 w 78"/>
                  <a:gd name="T1" fmla="*/ 0 h 76"/>
                  <a:gd name="T2" fmla="*/ 0 w 78"/>
                  <a:gd name="T3" fmla="*/ 19 h 76"/>
                  <a:gd name="T4" fmla="*/ 19 w 78"/>
                  <a:gd name="T5" fmla="*/ 76 h 76"/>
                  <a:gd name="T6" fmla="*/ 78 w 78"/>
                  <a:gd name="T7" fmla="*/ 57 h 76"/>
                  <a:gd name="T8" fmla="*/ 60 w 78"/>
                  <a:gd name="T9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76">
                    <a:moveTo>
                      <a:pt x="60" y="0"/>
                    </a:moveTo>
                    <a:lnTo>
                      <a:pt x="0" y="19"/>
                    </a:lnTo>
                    <a:lnTo>
                      <a:pt x="19" y="76"/>
                    </a:lnTo>
                    <a:lnTo>
                      <a:pt x="78" y="57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96" name="Freeform 163"/>
              <p:cNvSpPr/>
              <p:nvPr/>
            </p:nvSpPr>
            <p:spPr bwMode="auto">
              <a:xfrm>
                <a:off x="4385007" y="3333947"/>
                <a:ext cx="79487" cy="79487"/>
              </a:xfrm>
              <a:custGeom>
                <a:avLst/>
                <a:gdLst>
                  <a:gd name="T0" fmla="*/ 57 w 78"/>
                  <a:gd name="T1" fmla="*/ 78 h 78"/>
                  <a:gd name="T2" fmla="*/ 0 w 78"/>
                  <a:gd name="T3" fmla="*/ 57 h 78"/>
                  <a:gd name="T4" fmla="*/ 22 w 78"/>
                  <a:gd name="T5" fmla="*/ 0 h 78"/>
                  <a:gd name="T6" fmla="*/ 78 w 78"/>
                  <a:gd name="T7" fmla="*/ 21 h 78"/>
                  <a:gd name="T8" fmla="*/ 57 w 78"/>
                  <a:gd name="T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78">
                    <a:moveTo>
                      <a:pt x="57" y="78"/>
                    </a:moveTo>
                    <a:lnTo>
                      <a:pt x="0" y="57"/>
                    </a:lnTo>
                    <a:lnTo>
                      <a:pt x="22" y="0"/>
                    </a:lnTo>
                    <a:lnTo>
                      <a:pt x="78" y="21"/>
                    </a:lnTo>
                    <a:lnTo>
                      <a:pt x="57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233177" y="1058323"/>
            <a:ext cx="3206987" cy="3171319"/>
            <a:chOff x="1214706" y="1057364"/>
            <a:chExt cx="3206987" cy="3171319"/>
          </a:xfrm>
          <a:solidFill>
            <a:srgbClr val="45D8FF"/>
          </a:solidFill>
        </p:grpSpPr>
        <p:grpSp>
          <p:nvGrpSpPr>
            <p:cNvPr id="12" name="组合 11"/>
            <p:cNvGrpSpPr/>
            <p:nvPr/>
          </p:nvGrpSpPr>
          <p:grpSpPr>
            <a:xfrm>
              <a:off x="1472529" y="1057364"/>
              <a:ext cx="1945388" cy="3171319"/>
              <a:chOff x="1472529" y="1057364"/>
              <a:chExt cx="1945388" cy="3171319"/>
            </a:xfrm>
            <a:grpFill/>
          </p:grpSpPr>
          <p:sp>
            <p:nvSpPr>
              <p:cNvPr id="131" name="Freeform 101"/>
              <p:cNvSpPr/>
              <p:nvPr/>
            </p:nvSpPr>
            <p:spPr bwMode="auto">
              <a:xfrm>
                <a:off x="2641392" y="1057364"/>
                <a:ext cx="776525" cy="226232"/>
              </a:xfrm>
              <a:custGeom>
                <a:avLst/>
                <a:gdLst>
                  <a:gd name="T0" fmla="*/ 303 w 322"/>
                  <a:gd name="T1" fmla="*/ 94 h 94"/>
                  <a:gd name="T2" fmla="*/ 76 w 322"/>
                  <a:gd name="T3" fmla="*/ 53 h 94"/>
                  <a:gd name="T4" fmla="*/ 6 w 322"/>
                  <a:gd name="T5" fmla="*/ 57 h 94"/>
                  <a:gd name="T6" fmla="*/ 0 w 322"/>
                  <a:gd name="T7" fmla="*/ 5 h 94"/>
                  <a:gd name="T8" fmla="*/ 76 w 322"/>
                  <a:gd name="T9" fmla="*/ 0 h 94"/>
                  <a:gd name="T10" fmla="*/ 322 w 322"/>
                  <a:gd name="T11" fmla="*/ 45 h 94"/>
                  <a:gd name="T12" fmla="*/ 303 w 322"/>
                  <a:gd name="T13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2" h="94">
                    <a:moveTo>
                      <a:pt x="303" y="94"/>
                    </a:moveTo>
                    <a:cubicBezTo>
                      <a:pt x="231" y="67"/>
                      <a:pt x="154" y="53"/>
                      <a:pt x="76" y="53"/>
                    </a:cubicBezTo>
                    <a:cubicBezTo>
                      <a:pt x="53" y="53"/>
                      <a:pt x="29" y="54"/>
                      <a:pt x="6" y="5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25" y="2"/>
                      <a:pt x="51" y="0"/>
                      <a:pt x="76" y="0"/>
                    </a:cubicBezTo>
                    <a:cubicBezTo>
                      <a:pt x="161" y="0"/>
                      <a:pt x="243" y="15"/>
                      <a:pt x="322" y="45"/>
                    </a:cubicBezTo>
                    <a:lnTo>
                      <a:pt x="303" y="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132" name="Freeform 102"/>
              <p:cNvSpPr/>
              <p:nvPr/>
            </p:nvSpPr>
            <p:spPr bwMode="auto">
              <a:xfrm>
                <a:off x="1472529" y="3625399"/>
                <a:ext cx="681752" cy="603284"/>
              </a:xfrm>
              <a:custGeom>
                <a:avLst/>
                <a:gdLst>
                  <a:gd name="T0" fmla="*/ 260 w 283"/>
                  <a:gd name="T1" fmla="*/ 250 h 250"/>
                  <a:gd name="T2" fmla="*/ 0 w 283"/>
                  <a:gd name="T3" fmla="*/ 31 h 250"/>
                  <a:gd name="T4" fmla="*/ 43 w 283"/>
                  <a:gd name="T5" fmla="*/ 0 h 250"/>
                  <a:gd name="T6" fmla="*/ 283 w 283"/>
                  <a:gd name="T7" fmla="*/ 202 h 250"/>
                  <a:gd name="T8" fmla="*/ 260 w 283"/>
                  <a:gd name="T9" fmla="*/ 2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3" h="250">
                    <a:moveTo>
                      <a:pt x="260" y="250"/>
                    </a:moveTo>
                    <a:cubicBezTo>
                      <a:pt x="157" y="200"/>
                      <a:pt x="67" y="124"/>
                      <a:pt x="0" y="31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05" y="86"/>
                      <a:pt x="188" y="156"/>
                      <a:pt x="283" y="202"/>
                    </a:cubicBezTo>
                    <a:lnTo>
                      <a:pt x="260" y="25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</p:grpSp>
        <p:sp>
          <p:nvSpPr>
            <p:cNvPr id="297" name="Freeform 164"/>
            <p:cNvSpPr>
              <a:spLocks noEditPoints="1"/>
            </p:cNvSpPr>
            <p:nvPr/>
          </p:nvSpPr>
          <p:spPr bwMode="auto">
            <a:xfrm>
              <a:off x="1214706" y="1346777"/>
              <a:ext cx="3206987" cy="2546635"/>
            </a:xfrm>
            <a:custGeom>
              <a:avLst/>
              <a:gdLst>
                <a:gd name="T0" fmla="*/ 69 w 1330"/>
                <a:gd name="T1" fmla="*/ 849 h 1056"/>
                <a:gd name="T2" fmla="*/ 62 w 1330"/>
                <a:gd name="T3" fmla="*/ 853 h 1056"/>
                <a:gd name="T4" fmla="*/ 210 w 1330"/>
                <a:gd name="T5" fmla="*/ 1056 h 1056"/>
                <a:gd name="T6" fmla="*/ 215 w 1330"/>
                <a:gd name="T7" fmla="*/ 1050 h 1056"/>
                <a:gd name="T8" fmla="*/ 69 w 1330"/>
                <a:gd name="T9" fmla="*/ 849 h 1056"/>
                <a:gd name="T10" fmla="*/ 1330 w 1330"/>
                <a:gd name="T11" fmla="*/ 542 h 1056"/>
                <a:gd name="T12" fmla="*/ 1322 w 1330"/>
                <a:gd name="T13" fmla="*/ 542 h 1056"/>
                <a:gd name="T14" fmla="*/ 1322 w 1330"/>
                <a:gd name="T15" fmla="*/ 572 h 1056"/>
                <a:gd name="T16" fmla="*/ 1287 w 1330"/>
                <a:gd name="T17" fmla="*/ 785 h 1056"/>
                <a:gd name="T18" fmla="*/ 1295 w 1330"/>
                <a:gd name="T19" fmla="*/ 788 h 1056"/>
                <a:gd name="T20" fmla="*/ 1330 w 1330"/>
                <a:gd name="T21" fmla="*/ 572 h 1056"/>
                <a:gd name="T22" fmla="*/ 1330 w 1330"/>
                <a:gd name="T23" fmla="*/ 542 h 1056"/>
                <a:gd name="T24" fmla="*/ 255 w 1330"/>
                <a:gd name="T25" fmla="*/ 47 h 1056"/>
                <a:gd name="T26" fmla="*/ 260 w 1330"/>
                <a:gd name="T27" fmla="*/ 54 h 1056"/>
                <a:gd name="T28" fmla="*/ 329 w 1330"/>
                <a:gd name="T29" fmla="*/ 6 h 1056"/>
                <a:gd name="T30" fmla="*/ 325 w 1330"/>
                <a:gd name="T31" fmla="*/ 0 h 1056"/>
                <a:gd name="T32" fmla="*/ 255 w 1330"/>
                <a:gd name="T33" fmla="*/ 47 h 1056"/>
                <a:gd name="T34" fmla="*/ 125 w 1330"/>
                <a:gd name="T35" fmla="*/ 197 h 1056"/>
                <a:gd name="T36" fmla="*/ 118 w 1330"/>
                <a:gd name="T37" fmla="*/ 193 h 1056"/>
                <a:gd name="T38" fmla="*/ 75 w 1330"/>
                <a:gd name="T39" fmla="*/ 265 h 1056"/>
                <a:gd name="T40" fmla="*/ 82 w 1330"/>
                <a:gd name="T41" fmla="*/ 269 h 1056"/>
                <a:gd name="T42" fmla="*/ 125 w 1330"/>
                <a:gd name="T43" fmla="*/ 197 h 1056"/>
                <a:gd name="T44" fmla="*/ 0 w 1330"/>
                <a:gd name="T45" fmla="*/ 554 h 1056"/>
                <a:gd name="T46" fmla="*/ 0 w 1330"/>
                <a:gd name="T47" fmla="*/ 572 h 1056"/>
                <a:gd name="T48" fmla="*/ 8 w 1330"/>
                <a:gd name="T49" fmla="*/ 572 h 1056"/>
                <a:gd name="T50" fmla="*/ 8 w 1330"/>
                <a:gd name="T51" fmla="*/ 554 h 1056"/>
                <a:gd name="T52" fmla="*/ 16 w 1330"/>
                <a:gd name="T53" fmla="*/ 467 h 1056"/>
                <a:gd name="T54" fmla="*/ 8 w 1330"/>
                <a:gd name="T55" fmla="*/ 466 h 1056"/>
                <a:gd name="T56" fmla="*/ 0 w 1330"/>
                <a:gd name="T57" fmla="*/ 554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30" h="1056">
                  <a:moveTo>
                    <a:pt x="69" y="849"/>
                  </a:moveTo>
                  <a:cubicBezTo>
                    <a:pt x="62" y="853"/>
                    <a:pt x="62" y="853"/>
                    <a:pt x="62" y="853"/>
                  </a:cubicBezTo>
                  <a:cubicBezTo>
                    <a:pt x="98" y="929"/>
                    <a:pt x="148" y="998"/>
                    <a:pt x="210" y="1056"/>
                  </a:cubicBezTo>
                  <a:cubicBezTo>
                    <a:pt x="215" y="1050"/>
                    <a:pt x="215" y="1050"/>
                    <a:pt x="215" y="1050"/>
                  </a:cubicBezTo>
                  <a:cubicBezTo>
                    <a:pt x="154" y="993"/>
                    <a:pt x="105" y="925"/>
                    <a:pt x="69" y="849"/>
                  </a:cubicBezTo>
                  <a:close/>
                  <a:moveTo>
                    <a:pt x="1330" y="542"/>
                  </a:moveTo>
                  <a:cubicBezTo>
                    <a:pt x="1322" y="542"/>
                    <a:pt x="1322" y="542"/>
                    <a:pt x="1322" y="542"/>
                  </a:cubicBezTo>
                  <a:cubicBezTo>
                    <a:pt x="1322" y="552"/>
                    <a:pt x="1322" y="562"/>
                    <a:pt x="1322" y="572"/>
                  </a:cubicBezTo>
                  <a:cubicBezTo>
                    <a:pt x="1322" y="645"/>
                    <a:pt x="1310" y="716"/>
                    <a:pt x="1287" y="785"/>
                  </a:cubicBezTo>
                  <a:cubicBezTo>
                    <a:pt x="1295" y="788"/>
                    <a:pt x="1295" y="788"/>
                    <a:pt x="1295" y="788"/>
                  </a:cubicBezTo>
                  <a:cubicBezTo>
                    <a:pt x="1318" y="718"/>
                    <a:pt x="1330" y="646"/>
                    <a:pt x="1330" y="572"/>
                  </a:cubicBezTo>
                  <a:cubicBezTo>
                    <a:pt x="1330" y="562"/>
                    <a:pt x="1330" y="552"/>
                    <a:pt x="1330" y="542"/>
                  </a:cubicBezTo>
                  <a:close/>
                  <a:moveTo>
                    <a:pt x="255" y="47"/>
                  </a:moveTo>
                  <a:cubicBezTo>
                    <a:pt x="260" y="54"/>
                    <a:pt x="260" y="54"/>
                    <a:pt x="260" y="54"/>
                  </a:cubicBezTo>
                  <a:cubicBezTo>
                    <a:pt x="282" y="37"/>
                    <a:pt x="306" y="21"/>
                    <a:pt x="329" y="6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01" y="14"/>
                    <a:pt x="278" y="30"/>
                    <a:pt x="255" y="47"/>
                  </a:cubicBezTo>
                  <a:close/>
                  <a:moveTo>
                    <a:pt x="125" y="197"/>
                  </a:moveTo>
                  <a:cubicBezTo>
                    <a:pt x="118" y="193"/>
                    <a:pt x="118" y="193"/>
                    <a:pt x="118" y="193"/>
                  </a:cubicBezTo>
                  <a:cubicBezTo>
                    <a:pt x="102" y="216"/>
                    <a:pt x="88" y="240"/>
                    <a:pt x="75" y="265"/>
                  </a:cubicBezTo>
                  <a:cubicBezTo>
                    <a:pt x="82" y="269"/>
                    <a:pt x="82" y="269"/>
                    <a:pt x="82" y="269"/>
                  </a:cubicBezTo>
                  <a:cubicBezTo>
                    <a:pt x="94" y="244"/>
                    <a:pt x="109" y="220"/>
                    <a:pt x="125" y="197"/>
                  </a:cubicBezTo>
                  <a:close/>
                  <a:moveTo>
                    <a:pt x="0" y="554"/>
                  </a:moveTo>
                  <a:cubicBezTo>
                    <a:pt x="0" y="560"/>
                    <a:pt x="0" y="566"/>
                    <a:pt x="0" y="572"/>
                  </a:cubicBezTo>
                  <a:cubicBezTo>
                    <a:pt x="8" y="572"/>
                    <a:pt x="8" y="572"/>
                    <a:pt x="8" y="572"/>
                  </a:cubicBezTo>
                  <a:cubicBezTo>
                    <a:pt x="8" y="566"/>
                    <a:pt x="8" y="560"/>
                    <a:pt x="8" y="554"/>
                  </a:cubicBezTo>
                  <a:cubicBezTo>
                    <a:pt x="9" y="525"/>
                    <a:pt x="12" y="496"/>
                    <a:pt x="16" y="467"/>
                  </a:cubicBezTo>
                  <a:cubicBezTo>
                    <a:pt x="8" y="466"/>
                    <a:pt x="8" y="466"/>
                    <a:pt x="8" y="466"/>
                  </a:cubicBezTo>
                  <a:cubicBezTo>
                    <a:pt x="4" y="495"/>
                    <a:pt x="1" y="525"/>
                    <a:pt x="0" y="5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</p:grpSp>
      <p:sp>
        <p:nvSpPr>
          <p:cNvPr id="63" name="Freeform 97"/>
          <p:cNvSpPr>
            <a:spLocks noEditPoints="1"/>
          </p:cNvSpPr>
          <p:nvPr/>
        </p:nvSpPr>
        <p:spPr bwMode="auto">
          <a:xfrm>
            <a:off x="757275" y="648660"/>
            <a:ext cx="4155734" cy="4154714"/>
          </a:xfrm>
          <a:custGeom>
            <a:avLst/>
            <a:gdLst>
              <a:gd name="T0" fmla="*/ 862 w 1723"/>
              <a:gd name="T1" fmla="*/ 1723 h 1723"/>
              <a:gd name="T2" fmla="*/ 253 w 1723"/>
              <a:gd name="T3" fmla="*/ 1471 h 1723"/>
              <a:gd name="T4" fmla="*/ 0 w 1723"/>
              <a:gd name="T5" fmla="*/ 862 h 1723"/>
              <a:gd name="T6" fmla="*/ 253 w 1723"/>
              <a:gd name="T7" fmla="*/ 252 h 1723"/>
              <a:gd name="T8" fmla="*/ 862 w 1723"/>
              <a:gd name="T9" fmla="*/ 0 h 1723"/>
              <a:gd name="T10" fmla="*/ 1471 w 1723"/>
              <a:gd name="T11" fmla="*/ 252 h 1723"/>
              <a:gd name="T12" fmla="*/ 1723 w 1723"/>
              <a:gd name="T13" fmla="*/ 862 h 1723"/>
              <a:gd name="T14" fmla="*/ 1471 w 1723"/>
              <a:gd name="T15" fmla="*/ 1471 h 1723"/>
              <a:gd name="T16" fmla="*/ 862 w 1723"/>
              <a:gd name="T17" fmla="*/ 1723 h 1723"/>
              <a:gd name="T18" fmla="*/ 862 w 1723"/>
              <a:gd name="T19" fmla="*/ 4 h 1723"/>
              <a:gd name="T20" fmla="*/ 4 w 1723"/>
              <a:gd name="T21" fmla="*/ 862 h 1723"/>
              <a:gd name="T22" fmla="*/ 862 w 1723"/>
              <a:gd name="T23" fmla="*/ 1719 h 1723"/>
              <a:gd name="T24" fmla="*/ 1719 w 1723"/>
              <a:gd name="T25" fmla="*/ 862 h 1723"/>
              <a:gd name="T26" fmla="*/ 862 w 1723"/>
              <a:gd name="T27" fmla="*/ 4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23" h="1723">
                <a:moveTo>
                  <a:pt x="862" y="1723"/>
                </a:moveTo>
                <a:cubicBezTo>
                  <a:pt x="632" y="1723"/>
                  <a:pt x="415" y="1633"/>
                  <a:pt x="253" y="1471"/>
                </a:cubicBezTo>
                <a:cubicBezTo>
                  <a:pt x="90" y="1308"/>
                  <a:pt x="0" y="1092"/>
                  <a:pt x="0" y="862"/>
                </a:cubicBezTo>
                <a:cubicBezTo>
                  <a:pt x="0" y="631"/>
                  <a:pt x="90" y="415"/>
                  <a:pt x="253" y="252"/>
                </a:cubicBezTo>
                <a:cubicBezTo>
                  <a:pt x="415" y="90"/>
                  <a:pt x="632" y="0"/>
                  <a:pt x="862" y="0"/>
                </a:cubicBezTo>
                <a:cubicBezTo>
                  <a:pt x="1092" y="0"/>
                  <a:pt x="1308" y="90"/>
                  <a:pt x="1471" y="252"/>
                </a:cubicBezTo>
                <a:cubicBezTo>
                  <a:pt x="1634" y="415"/>
                  <a:pt x="1723" y="631"/>
                  <a:pt x="1723" y="862"/>
                </a:cubicBezTo>
                <a:cubicBezTo>
                  <a:pt x="1723" y="1092"/>
                  <a:pt x="1634" y="1308"/>
                  <a:pt x="1471" y="1471"/>
                </a:cubicBezTo>
                <a:cubicBezTo>
                  <a:pt x="1308" y="1633"/>
                  <a:pt x="1092" y="1723"/>
                  <a:pt x="862" y="1723"/>
                </a:cubicBezTo>
                <a:close/>
                <a:moveTo>
                  <a:pt x="862" y="4"/>
                </a:moveTo>
                <a:cubicBezTo>
                  <a:pt x="389" y="4"/>
                  <a:pt x="4" y="389"/>
                  <a:pt x="4" y="862"/>
                </a:cubicBezTo>
                <a:cubicBezTo>
                  <a:pt x="4" y="1334"/>
                  <a:pt x="389" y="1719"/>
                  <a:pt x="862" y="1719"/>
                </a:cubicBezTo>
                <a:cubicBezTo>
                  <a:pt x="1335" y="1719"/>
                  <a:pt x="1719" y="1334"/>
                  <a:pt x="1719" y="862"/>
                </a:cubicBezTo>
                <a:cubicBezTo>
                  <a:pt x="1719" y="389"/>
                  <a:pt x="1335" y="4"/>
                  <a:pt x="862" y="4"/>
                </a:cubicBezTo>
                <a:close/>
              </a:path>
            </a:pathLst>
          </a:custGeom>
          <a:solidFill>
            <a:srgbClr val="45D8FF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/>
          </a:p>
        </p:txBody>
      </p:sp>
      <p:grpSp>
        <p:nvGrpSpPr>
          <p:cNvPr id="20" name="组合 19"/>
          <p:cNvGrpSpPr/>
          <p:nvPr/>
        </p:nvGrpSpPr>
        <p:grpSpPr>
          <a:xfrm>
            <a:off x="757275" y="652736"/>
            <a:ext cx="4150638" cy="4145543"/>
            <a:chOff x="3919886" y="1308600"/>
            <a:chExt cx="4150638" cy="4145543"/>
          </a:xfrm>
          <a:solidFill>
            <a:srgbClr val="45D8FF"/>
          </a:solidFill>
        </p:grpSpPr>
        <p:sp>
          <p:nvSpPr>
            <p:cNvPr id="134" name="Freeform 104"/>
            <p:cNvSpPr/>
            <p:nvPr/>
          </p:nvSpPr>
          <p:spPr bwMode="auto">
            <a:xfrm>
              <a:off x="3919886" y="3016547"/>
              <a:ext cx="723533" cy="1934179"/>
            </a:xfrm>
            <a:custGeom>
              <a:avLst/>
              <a:gdLst>
                <a:gd name="T0" fmla="*/ 4 w 300"/>
                <a:gd name="T1" fmla="*/ 152 h 802"/>
                <a:gd name="T2" fmla="*/ 18 w 300"/>
                <a:gd name="T3" fmla="*/ 0 h 802"/>
                <a:gd name="T4" fmla="*/ 14 w 300"/>
                <a:gd name="T5" fmla="*/ 0 h 802"/>
                <a:gd name="T6" fmla="*/ 0 w 300"/>
                <a:gd name="T7" fmla="*/ 152 h 802"/>
                <a:gd name="T8" fmla="*/ 253 w 300"/>
                <a:gd name="T9" fmla="*/ 761 h 802"/>
                <a:gd name="T10" fmla="*/ 297 w 300"/>
                <a:gd name="T11" fmla="*/ 802 h 802"/>
                <a:gd name="T12" fmla="*/ 300 w 300"/>
                <a:gd name="T13" fmla="*/ 799 h 802"/>
                <a:gd name="T14" fmla="*/ 4 w 300"/>
                <a:gd name="T15" fmla="*/ 15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0" h="802">
                  <a:moveTo>
                    <a:pt x="4" y="152"/>
                  </a:moveTo>
                  <a:cubicBezTo>
                    <a:pt x="4" y="100"/>
                    <a:pt x="9" y="49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5" y="49"/>
                    <a:pt x="0" y="100"/>
                    <a:pt x="0" y="152"/>
                  </a:cubicBezTo>
                  <a:cubicBezTo>
                    <a:pt x="0" y="382"/>
                    <a:pt x="90" y="598"/>
                    <a:pt x="253" y="761"/>
                  </a:cubicBezTo>
                  <a:cubicBezTo>
                    <a:pt x="267" y="775"/>
                    <a:pt x="282" y="789"/>
                    <a:pt x="297" y="802"/>
                  </a:cubicBezTo>
                  <a:cubicBezTo>
                    <a:pt x="300" y="799"/>
                    <a:pt x="300" y="799"/>
                    <a:pt x="300" y="799"/>
                  </a:cubicBezTo>
                  <a:cubicBezTo>
                    <a:pt x="119" y="641"/>
                    <a:pt x="4" y="410"/>
                    <a:pt x="4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4395788" y="1308600"/>
              <a:ext cx="3674736" cy="4145543"/>
              <a:chOff x="1214706" y="651777"/>
              <a:chExt cx="3674736" cy="4145543"/>
            </a:xfrm>
            <a:grpFill/>
          </p:grpSpPr>
          <p:sp>
            <p:nvSpPr>
              <p:cNvPr id="133" name="Freeform 103"/>
              <p:cNvSpPr>
                <a:spLocks noEditPoints="1"/>
              </p:cNvSpPr>
              <p:nvPr/>
            </p:nvSpPr>
            <p:spPr bwMode="auto">
              <a:xfrm>
                <a:off x="2347902" y="857628"/>
                <a:ext cx="2541540" cy="3939692"/>
              </a:xfrm>
              <a:custGeom>
                <a:avLst/>
                <a:gdLst>
                  <a:gd name="T0" fmla="*/ 751 w 1054"/>
                  <a:gd name="T1" fmla="*/ 119 h 1634"/>
                  <a:gd name="T2" fmla="*/ 698 w 1054"/>
                  <a:gd name="T3" fmla="*/ 78 h 1634"/>
                  <a:gd name="T4" fmla="*/ 688 w 1054"/>
                  <a:gd name="T5" fmla="*/ 93 h 1634"/>
                  <a:gd name="T6" fmla="*/ 739 w 1054"/>
                  <a:gd name="T7" fmla="*/ 133 h 1634"/>
                  <a:gd name="T8" fmla="*/ 751 w 1054"/>
                  <a:gd name="T9" fmla="*/ 119 h 1634"/>
                  <a:gd name="T10" fmla="*/ 687 w 1054"/>
                  <a:gd name="T11" fmla="*/ 70 h 1634"/>
                  <a:gd name="T12" fmla="*/ 635 w 1054"/>
                  <a:gd name="T13" fmla="*/ 36 h 1634"/>
                  <a:gd name="T14" fmla="*/ 626 w 1054"/>
                  <a:gd name="T15" fmla="*/ 52 h 1634"/>
                  <a:gd name="T16" fmla="*/ 677 w 1054"/>
                  <a:gd name="T17" fmla="*/ 85 h 1634"/>
                  <a:gd name="T18" fmla="*/ 687 w 1054"/>
                  <a:gd name="T19" fmla="*/ 70 h 1634"/>
                  <a:gd name="T20" fmla="*/ 821 w 1054"/>
                  <a:gd name="T21" fmla="*/ 186 h 1634"/>
                  <a:gd name="T22" fmla="*/ 807 w 1054"/>
                  <a:gd name="T23" fmla="*/ 198 h 1634"/>
                  <a:gd name="T24" fmla="*/ 1036 w 1054"/>
                  <a:gd name="T25" fmla="*/ 775 h 1634"/>
                  <a:gd name="T26" fmla="*/ 195 w 1054"/>
                  <a:gd name="T27" fmla="*/ 1615 h 1634"/>
                  <a:gd name="T28" fmla="*/ 4 w 1054"/>
                  <a:gd name="T29" fmla="*/ 1594 h 1634"/>
                  <a:gd name="T30" fmla="*/ 0 w 1054"/>
                  <a:gd name="T31" fmla="*/ 1612 h 1634"/>
                  <a:gd name="T32" fmla="*/ 195 w 1054"/>
                  <a:gd name="T33" fmla="*/ 1634 h 1634"/>
                  <a:gd name="T34" fmla="*/ 1054 w 1054"/>
                  <a:gd name="T35" fmla="*/ 775 h 1634"/>
                  <a:gd name="T36" fmla="*/ 821 w 1054"/>
                  <a:gd name="T37" fmla="*/ 186 h 1634"/>
                  <a:gd name="T38" fmla="*/ 623 w 1054"/>
                  <a:gd name="T39" fmla="*/ 29 h 1634"/>
                  <a:gd name="T40" fmla="*/ 568 w 1054"/>
                  <a:gd name="T41" fmla="*/ 0 h 1634"/>
                  <a:gd name="T42" fmla="*/ 560 w 1054"/>
                  <a:gd name="T43" fmla="*/ 17 h 1634"/>
                  <a:gd name="T44" fmla="*/ 614 w 1054"/>
                  <a:gd name="T45" fmla="*/ 45 h 1634"/>
                  <a:gd name="T46" fmla="*/ 623 w 1054"/>
                  <a:gd name="T47" fmla="*/ 29 h 1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54" h="1634">
                    <a:moveTo>
                      <a:pt x="751" y="119"/>
                    </a:moveTo>
                    <a:cubicBezTo>
                      <a:pt x="734" y="105"/>
                      <a:pt x="716" y="91"/>
                      <a:pt x="698" y="78"/>
                    </a:cubicBezTo>
                    <a:cubicBezTo>
                      <a:pt x="688" y="93"/>
                      <a:pt x="688" y="93"/>
                      <a:pt x="688" y="93"/>
                    </a:cubicBezTo>
                    <a:cubicBezTo>
                      <a:pt x="705" y="106"/>
                      <a:pt x="722" y="119"/>
                      <a:pt x="739" y="133"/>
                    </a:cubicBezTo>
                    <a:lnTo>
                      <a:pt x="751" y="119"/>
                    </a:lnTo>
                    <a:close/>
                    <a:moveTo>
                      <a:pt x="687" y="70"/>
                    </a:moveTo>
                    <a:cubicBezTo>
                      <a:pt x="670" y="58"/>
                      <a:pt x="653" y="47"/>
                      <a:pt x="635" y="36"/>
                    </a:cubicBezTo>
                    <a:cubicBezTo>
                      <a:pt x="626" y="52"/>
                      <a:pt x="626" y="52"/>
                      <a:pt x="626" y="52"/>
                    </a:cubicBezTo>
                    <a:cubicBezTo>
                      <a:pt x="643" y="63"/>
                      <a:pt x="660" y="74"/>
                      <a:pt x="677" y="85"/>
                    </a:cubicBezTo>
                    <a:lnTo>
                      <a:pt x="687" y="70"/>
                    </a:lnTo>
                    <a:close/>
                    <a:moveTo>
                      <a:pt x="821" y="186"/>
                    </a:moveTo>
                    <a:cubicBezTo>
                      <a:pt x="807" y="198"/>
                      <a:pt x="807" y="198"/>
                      <a:pt x="807" y="198"/>
                    </a:cubicBezTo>
                    <a:cubicBezTo>
                      <a:pt x="949" y="349"/>
                      <a:pt x="1036" y="552"/>
                      <a:pt x="1036" y="775"/>
                    </a:cubicBezTo>
                    <a:cubicBezTo>
                      <a:pt x="1036" y="1239"/>
                      <a:pt x="659" y="1615"/>
                      <a:pt x="195" y="1615"/>
                    </a:cubicBezTo>
                    <a:cubicBezTo>
                      <a:pt x="129" y="1615"/>
                      <a:pt x="66" y="1608"/>
                      <a:pt x="4" y="1594"/>
                    </a:cubicBezTo>
                    <a:cubicBezTo>
                      <a:pt x="0" y="1612"/>
                      <a:pt x="0" y="1612"/>
                      <a:pt x="0" y="1612"/>
                    </a:cubicBezTo>
                    <a:cubicBezTo>
                      <a:pt x="63" y="1626"/>
                      <a:pt x="128" y="1634"/>
                      <a:pt x="195" y="1634"/>
                    </a:cubicBezTo>
                    <a:cubicBezTo>
                      <a:pt x="670" y="1634"/>
                      <a:pt x="1054" y="1249"/>
                      <a:pt x="1054" y="775"/>
                    </a:cubicBezTo>
                    <a:cubicBezTo>
                      <a:pt x="1054" y="547"/>
                      <a:pt x="966" y="339"/>
                      <a:pt x="821" y="186"/>
                    </a:cubicBezTo>
                    <a:close/>
                    <a:moveTo>
                      <a:pt x="623" y="29"/>
                    </a:moveTo>
                    <a:cubicBezTo>
                      <a:pt x="605" y="19"/>
                      <a:pt x="587" y="9"/>
                      <a:pt x="568" y="0"/>
                    </a:cubicBezTo>
                    <a:cubicBezTo>
                      <a:pt x="560" y="17"/>
                      <a:pt x="560" y="17"/>
                      <a:pt x="560" y="17"/>
                    </a:cubicBezTo>
                    <a:cubicBezTo>
                      <a:pt x="578" y="26"/>
                      <a:pt x="596" y="35"/>
                      <a:pt x="614" y="45"/>
                    </a:cubicBezTo>
                    <a:lnTo>
                      <a:pt x="623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98" name="Freeform 165"/>
              <p:cNvSpPr/>
              <p:nvPr/>
            </p:nvSpPr>
            <p:spPr bwMode="auto">
              <a:xfrm>
                <a:off x="1214706" y="1085897"/>
                <a:ext cx="360747" cy="354633"/>
              </a:xfrm>
              <a:custGeom>
                <a:avLst/>
                <a:gdLst>
                  <a:gd name="T0" fmla="*/ 0 w 150"/>
                  <a:gd name="T1" fmla="*/ 135 h 147"/>
                  <a:gd name="T2" fmla="*/ 14 w 150"/>
                  <a:gd name="T3" fmla="*/ 147 h 147"/>
                  <a:gd name="T4" fmla="*/ 150 w 150"/>
                  <a:gd name="T5" fmla="*/ 15 h 147"/>
                  <a:gd name="T6" fmla="*/ 138 w 150"/>
                  <a:gd name="T7" fmla="*/ 0 h 147"/>
                  <a:gd name="T8" fmla="*/ 0 w 150"/>
                  <a:gd name="T9" fmla="*/ 135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0" h="147">
                    <a:moveTo>
                      <a:pt x="0" y="135"/>
                    </a:moveTo>
                    <a:cubicBezTo>
                      <a:pt x="14" y="147"/>
                      <a:pt x="14" y="147"/>
                      <a:pt x="14" y="147"/>
                    </a:cubicBezTo>
                    <a:cubicBezTo>
                      <a:pt x="54" y="98"/>
                      <a:pt x="100" y="54"/>
                      <a:pt x="150" y="15"/>
                    </a:cubicBezTo>
                    <a:cubicBezTo>
                      <a:pt x="138" y="0"/>
                      <a:pt x="138" y="0"/>
                      <a:pt x="138" y="0"/>
                    </a:cubicBezTo>
                    <a:cubicBezTo>
                      <a:pt x="87" y="40"/>
                      <a:pt x="41" y="85"/>
                      <a:pt x="0" y="13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299" name="Freeform 166"/>
              <p:cNvSpPr/>
              <p:nvPr/>
            </p:nvSpPr>
            <p:spPr bwMode="auto">
              <a:xfrm>
                <a:off x="2581267" y="651777"/>
                <a:ext cx="460616" cy="58086"/>
              </a:xfrm>
              <a:custGeom>
                <a:avLst/>
                <a:gdLst>
                  <a:gd name="T0" fmla="*/ 98 w 191"/>
                  <a:gd name="T1" fmla="*/ 19 h 24"/>
                  <a:gd name="T2" fmla="*/ 189 w 191"/>
                  <a:gd name="T3" fmla="*/ 24 h 24"/>
                  <a:gd name="T4" fmla="*/ 191 w 191"/>
                  <a:gd name="T5" fmla="*/ 5 h 24"/>
                  <a:gd name="T6" fmla="*/ 98 w 191"/>
                  <a:gd name="T7" fmla="*/ 0 h 24"/>
                  <a:gd name="T8" fmla="*/ 0 w 191"/>
                  <a:gd name="T9" fmla="*/ 6 h 24"/>
                  <a:gd name="T10" fmla="*/ 2 w 191"/>
                  <a:gd name="T11" fmla="*/ 24 h 24"/>
                  <a:gd name="T12" fmla="*/ 98 w 191"/>
                  <a:gd name="T13" fmla="*/ 1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24">
                    <a:moveTo>
                      <a:pt x="98" y="19"/>
                    </a:moveTo>
                    <a:cubicBezTo>
                      <a:pt x="129" y="19"/>
                      <a:pt x="159" y="20"/>
                      <a:pt x="189" y="24"/>
                    </a:cubicBezTo>
                    <a:cubicBezTo>
                      <a:pt x="191" y="5"/>
                      <a:pt x="191" y="5"/>
                      <a:pt x="191" y="5"/>
                    </a:cubicBezTo>
                    <a:cubicBezTo>
                      <a:pt x="160" y="2"/>
                      <a:pt x="129" y="0"/>
                      <a:pt x="98" y="0"/>
                    </a:cubicBezTo>
                    <a:cubicBezTo>
                      <a:pt x="65" y="0"/>
                      <a:pt x="32" y="2"/>
                      <a:pt x="0" y="6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3" y="21"/>
                      <a:pt x="65" y="19"/>
                      <a:pt x="98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</p:grpSp>
      </p:grpSp>
      <p:sp>
        <p:nvSpPr>
          <p:cNvPr id="301" name="Freeform 168"/>
          <p:cNvSpPr>
            <a:spLocks noEditPoints="1"/>
          </p:cNvSpPr>
          <p:nvPr/>
        </p:nvSpPr>
        <p:spPr bwMode="auto">
          <a:xfrm>
            <a:off x="1784489" y="1675874"/>
            <a:ext cx="2101305" cy="2100286"/>
          </a:xfrm>
          <a:custGeom>
            <a:avLst/>
            <a:gdLst>
              <a:gd name="T0" fmla="*/ 232 w 871"/>
              <a:gd name="T1" fmla="*/ 77 h 871"/>
              <a:gd name="T2" fmla="*/ 162 w 871"/>
              <a:gd name="T3" fmla="*/ 127 h 871"/>
              <a:gd name="T4" fmla="*/ 332 w 871"/>
              <a:gd name="T5" fmla="*/ 36 h 871"/>
              <a:gd name="T6" fmla="*/ 271 w 871"/>
              <a:gd name="T7" fmla="*/ 57 h 871"/>
              <a:gd name="T8" fmla="*/ 417 w 871"/>
              <a:gd name="T9" fmla="*/ 23 h 871"/>
              <a:gd name="T10" fmla="*/ 396 w 871"/>
              <a:gd name="T11" fmla="*/ 25 h 871"/>
              <a:gd name="T12" fmla="*/ 132 w 871"/>
              <a:gd name="T13" fmla="*/ 157 h 871"/>
              <a:gd name="T14" fmla="*/ 33 w 871"/>
              <a:gd name="T15" fmla="*/ 347 h 871"/>
              <a:gd name="T16" fmla="*/ 26 w 871"/>
              <a:gd name="T17" fmla="*/ 389 h 871"/>
              <a:gd name="T18" fmla="*/ 29 w 871"/>
              <a:gd name="T19" fmla="*/ 368 h 871"/>
              <a:gd name="T20" fmla="*/ 24 w 871"/>
              <a:gd name="T21" fmla="*/ 454 h 871"/>
              <a:gd name="T22" fmla="*/ 70 w 871"/>
              <a:gd name="T23" fmla="*/ 245 h 871"/>
              <a:gd name="T24" fmla="*/ 92 w 871"/>
              <a:gd name="T25" fmla="*/ 208 h 871"/>
              <a:gd name="T26" fmla="*/ 822 w 871"/>
              <a:gd name="T27" fmla="*/ 291 h 871"/>
              <a:gd name="T28" fmla="*/ 795 w 871"/>
              <a:gd name="T29" fmla="*/ 232 h 871"/>
              <a:gd name="T30" fmla="*/ 754 w 871"/>
              <a:gd name="T31" fmla="*/ 154 h 871"/>
              <a:gd name="T32" fmla="*/ 834 w 871"/>
              <a:gd name="T33" fmla="*/ 326 h 871"/>
              <a:gd name="T34" fmla="*/ 848 w 871"/>
              <a:gd name="T35" fmla="*/ 417 h 871"/>
              <a:gd name="T36" fmla="*/ 840 w 871"/>
              <a:gd name="T37" fmla="*/ 353 h 871"/>
              <a:gd name="T38" fmla="*/ 591 w 871"/>
              <a:gd name="T39" fmla="*/ 40 h 871"/>
              <a:gd name="T40" fmla="*/ 527 w 871"/>
              <a:gd name="T41" fmla="*/ 20 h 871"/>
              <a:gd name="T42" fmla="*/ 723 w 871"/>
              <a:gd name="T43" fmla="*/ 122 h 871"/>
              <a:gd name="T44" fmla="*/ 670 w 871"/>
              <a:gd name="T45" fmla="*/ 81 h 871"/>
              <a:gd name="T46" fmla="*/ 632 w 871"/>
              <a:gd name="T47" fmla="*/ 58 h 871"/>
              <a:gd name="T48" fmla="*/ 612 w 871"/>
              <a:gd name="T49" fmla="*/ 49 h 871"/>
              <a:gd name="T50" fmla="*/ 658 w 871"/>
              <a:gd name="T51" fmla="*/ 783 h 871"/>
              <a:gd name="T52" fmla="*/ 476 w 871"/>
              <a:gd name="T53" fmla="*/ 846 h 871"/>
              <a:gd name="T54" fmla="*/ 620 w 871"/>
              <a:gd name="T55" fmla="*/ 805 h 871"/>
              <a:gd name="T56" fmla="*/ 540 w 871"/>
              <a:gd name="T57" fmla="*/ 835 h 871"/>
              <a:gd name="T58" fmla="*/ 518 w 871"/>
              <a:gd name="T59" fmla="*/ 840 h 871"/>
              <a:gd name="T60" fmla="*/ 740 w 871"/>
              <a:gd name="T61" fmla="*/ 714 h 871"/>
              <a:gd name="T62" fmla="*/ 25 w 871"/>
              <a:gd name="T63" fmla="*/ 475 h 871"/>
              <a:gd name="T64" fmla="*/ 834 w 871"/>
              <a:gd name="T65" fmla="*/ 545 h 871"/>
              <a:gd name="T66" fmla="*/ 846 w 871"/>
              <a:gd name="T67" fmla="*/ 482 h 871"/>
              <a:gd name="T68" fmla="*/ 754 w 871"/>
              <a:gd name="T69" fmla="*/ 698 h 871"/>
              <a:gd name="T70" fmla="*/ 820 w 871"/>
              <a:gd name="T71" fmla="*/ 586 h 871"/>
              <a:gd name="T72" fmla="*/ 811 w 871"/>
              <a:gd name="T73" fmla="*/ 606 h 871"/>
              <a:gd name="T74" fmla="*/ 639 w 871"/>
              <a:gd name="T75" fmla="*/ 794 h 871"/>
              <a:gd name="T76" fmla="*/ 103 w 871"/>
              <a:gd name="T77" fmla="*/ 701 h 871"/>
              <a:gd name="T78" fmla="*/ 118 w 871"/>
              <a:gd name="T79" fmla="*/ 718 h 871"/>
              <a:gd name="T80" fmla="*/ 133 w 871"/>
              <a:gd name="T81" fmla="*/ 734 h 871"/>
              <a:gd name="T82" fmla="*/ 32 w 871"/>
              <a:gd name="T83" fmla="*/ 518 h 871"/>
              <a:gd name="T84" fmla="*/ 38 w 871"/>
              <a:gd name="T85" fmla="*/ 545 h 871"/>
              <a:gd name="T86" fmla="*/ 58 w 871"/>
              <a:gd name="T87" fmla="*/ 600 h 871"/>
              <a:gd name="T88" fmla="*/ 323 w 871"/>
              <a:gd name="T89" fmla="*/ 845 h 871"/>
              <a:gd name="T90" fmla="*/ 344 w 871"/>
              <a:gd name="T91" fmla="*/ 851 h 871"/>
              <a:gd name="T92" fmla="*/ 410 w 871"/>
              <a:gd name="T93" fmla="*/ 860 h 871"/>
              <a:gd name="T94" fmla="*/ 202 w 871"/>
              <a:gd name="T95" fmla="*/ 790 h 871"/>
              <a:gd name="T96" fmla="*/ 220 w 871"/>
              <a:gd name="T97" fmla="*/ 802 h 871"/>
              <a:gd name="T98" fmla="*/ 174 w 871"/>
              <a:gd name="T99" fmla="*/ 754 h 871"/>
              <a:gd name="T100" fmla="*/ 677 w 871"/>
              <a:gd name="T101" fmla="*/ 108 h 871"/>
              <a:gd name="T102" fmla="*/ 433 w 871"/>
              <a:gd name="T103" fmla="*/ 0 h 871"/>
              <a:gd name="T104" fmla="*/ 109 w 871"/>
              <a:gd name="T105" fmla="*/ 194 h 871"/>
              <a:gd name="T106" fmla="*/ 0 w 871"/>
              <a:gd name="T107" fmla="*/ 438 h 871"/>
              <a:gd name="T108" fmla="*/ 194 w 871"/>
              <a:gd name="T109" fmla="*/ 762 h 871"/>
              <a:gd name="T110" fmla="*/ 439 w 871"/>
              <a:gd name="T111" fmla="*/ 871 h 871"/>
              <a:gd name="T112" fmla="*/ 763 w 871"/>
              <a:gd name="T113" fmla="*/ 677 h 871"/>
              <a:gd name="T114" fmla="*/ 871 w 871"/>
              <a:gd name="T115" fmla="*/ 433 h 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71" h="871">
                <a:moveTo>
                  <a:pt x="251" y="67"/>
                </a:moveTo>
                <a:cubicBezTo>
                  <a:pt x="246" y="55"/>
                  <a:pt x="246" y="55"/>
                  <a:pt x="246" y="55"/>
                </a:cubicBezTo>
                <a:cubicBezTo>
                  <a:pt x="240" y="58"/>
                  <a:pt x="240" y="58"/>
                  <a:pt x="240" y="58"/>
                </a:cubicBezTo>
                <a:cubicBezTo>
                  <a:pt x="246" y="69"/>
                  <a:pt x="246" y="69"/>
                  <a:pt x="246" y="69"/>
                </a:cubicBezTo>
                <a:cubicBezTo>
                  <a:pt x="248" y="68"/>
                  <a:pt x="250" y="67"/>
                  <a:pt x="251" y="67"/>
                </a:cubicBezTo>
                <a:close/>
                <a:moveTo>
                  <a:pt x="232" y="77"/>
                </a:moveTo>
                <a:cubicBezTo>
                  <a:pt x="226" y="66"/>
                  <a:pt x="226" y="66"/>
                  <a:pt x="226" y="66"/>
                </a:cubicBezTo>
                <a:cubicBezTo>
                  <a:pt x="221" y="69"/>
                  <a:pt x="221" y="69"/>
                  <a:pt x="221" y="69"/>
                </a:cubicBezTo>
                <a:cubicBezTo>
                  <a:pt x="227" y="80"/>
                  <a:pt x="227" y="80"/>
                  <a:pt x="227" y="80"/>
                </a:cubicBezTo>
                <a:cubicBezTo>
                  <a:pt x="229" y="79"/>
                  <a:pt x="231" y="78"/>
                  <a:pt x="232" y="77"/>
                </a:cubicBezTo>
                <a:close/>
                <a:moveTo>
                  <a:pt x="214" y="88"/>
                </a:moveTo>
                <a:cubicBezTo>
                  <a:pt x="207" y="77"/>
                  <a:pt x="207" y="77"/>
                  <a:pt x="207" y="77"/>
                </a:cubicBezTo>
                <a:cubicBezTo>
                  <a:pt x="202" y="81"/>
                  <a:pt x="202" y="81"/>
                  <a:pt x="202" y="81"/>
                </a:cubicBezTo>
                <a:cubicBezTo>
                  <a:pt x="209" y="91"/>
                  <a:pt x="209" y="91"/>
                  <a:pt x="209" y="91"/>
                </a:cubicBezTo>
                <a:cubicBezTo>
                  <a:pt x="211" y="90"/>
                  <a:pt x="212" y="89"/>
                  <a:pt x="214" y="88"/>
                </a:cubicBezTo>
                <a:close/>
                <a:moveTo>
                  <a:pt x="162" y="127"/>
                </a:moveTo>
                <a:cubicBezTo>
                  <a:pt x="154" y="117"/>
                  <a:pt x="154" y="117"/>
                  <a:pt x="154" y="117"/>
                </a:cubicBezTo>
                <a:cubicBezTo>
                  <a:pt x="149" y="121"/>
                  <a:pt x="149" y="121"/>
                  <a:pt x="149" y="121"/>
                </a:cubicBezTo>
                <a:cubicBezTo>
                  <a:pt x="158" y="131"/>
                  <a:pt x="158" y="131"/>
                  <a:pt x="158" y="131"/>
                </a:cubicBezTo>
                <a:cubicBezTo>
                  <a:pt x="159" y="130"/>
                  <a:pt x="161" y="128"/>
                  <a:pt x="162" y="127"/>
                </a:cubicBezTo>
                <a:close/>
                <a:moveTo>
                  <a:pt x="179" y="113"/>
                </a:moveTo>
                <a:cubicBezTo>
                  <a:pt x="171" y="103"/>
                  <a:pt x="171" y="103"/>
                  <a:pt x="171" y="103"/>
                </a:cubicBezTo>
                <a:cubicBezTo>
                  <a:pt x="166" y="107"/>
                  <a:pt x="166" y="107"/>
                  <a:pt x="166" y="107"/>
                </a:cubicBezTo>
                <a:cubicBezTo>
                  <a:pt x="174" y="117"/>
                  <a:pt x="174" y="117"/>
                  <a:pt x="174" y="117"/>
                </a:cubicBezTo>
                <a:cubicBezTo>
                  <a:pt x="176" y="115"/>
                  <a:pt x="177" y="114"/>
                  <a:pt x="179" y="113"/>
                </a:cubicBezTo>
                <a:close/>
                <a:moveTo>
                  <a:pt x="332" y="36"/>
                </a:moveTo>
                <a:cubicBezTo>
                  <a:pt x="329" y="24"/>
                  <a:pt x="329" y="24"/>
                  <a:pt x="329" y="24"/>
                </a:cubicBezTo>
                <a:cubicBezTo>
                  <a:pt x="323" y="26"/>
                  <a:pt x="323" y="26"/>
                  <a:pt x="323" y="26"/>
                </a:cubicBezTo>
                <a:cubicBezTo>
                  <a:pt x="326" y="38"/>
                  <a:pt x="326" y="38"/>
                  <a:pt x="326" y="38"/>
                </a:cubicBezTo>
                <a:cubicBezTo>
                  <a:pt x="328" y="37"/>
                  <a:pt x="330" y="37"/>
                  <a:pt x="332" y="36"/>
                </a:cubicBezTo>
                <a:close/>
                <a:moveTo>
                  <a:pt x="375" y="28"/>
                </a:moveTo>
                <a:cubicBezTo>
                  <a:pt x="373" y="15"/>
                  <a:pt x="373" y="15"/>
                  <a:pt x="373" y="15"/>
                </a:cubicBezTo>
                <a:cubicBezTo>
                  <a:pt x="367" y="16"/>
                  <a:pt x="367" y="16"/>
                  <a:pt x="367" y="16"/>
                </a:cubicBezTo>
                <a:cubicBezTo>
                  <a:pt x="369" y="29"/>
                  <a:pt x="369" y="29"/>
                  <a:pt x="369" y="29"/>
                </a:cubicBezTo>
                <a:cubicBezTo>
                  <a:pt x="371" y="28"/>
                  <a:pt x="373" y="28"/>
                  <a:pt x="375" y="28"/>
                </a:cubicBezTo>
                <a:close/>
                <a:moveTo>
                  <a:pt x="271" y="57"/>
                </a:moveTo>
                <a:cubicBezTo>
                  <a:pt x="266" y="46"/>
                  <a:pt x="266" y="46"/>
                  <a:pt x="266" y="46"/>
                </a:cubicBezTo>
                <a:cubicBezTo>
                  <a:pt x="260" y="48"/>
                  <a:pt x="260" y="48"/>
                  <a:pt x="260" y="48"/>
                </a:cubicBezTo>
                <a:cubicBezTo>
                  <a:pt x="266" y="60"/>
                  <a:pt x="266" y="60"/>
                  <a:pt x="266" y="60"/>
                </a:cubicBezTo>
                <a:cubicBezTo>
                  <a:pt x="267" y="59"/>
                  <a:pt x="269" y="58"/>
                  <a:pt x="271" y="57"/>
                </a:cubicBezTo>
                <a:close/>
                <a:moveTo>
                  <a:pt x="353" y="31"/>
                </a:moveTo>
                <a:cubicBezTo>
                  <a:pt x="351" y="19"/>
                  <a:pt x="351" y="19"/>
                  <a:pt x="351" y="19"/>
                </a:cubicBezTo>
                <a:cubicBezTo>
                  <a:pt x="345" y="20"/>
                  <a:pt x="345" y="20"/>
                  <a:pt x="345" y="20"/>
                </a:cubicBezTo>
                <a:cubicBezTo>
                  <a:pt x="347" y="33"/>
                  <a:pt x="347" y="33"/>
                  <a:pt x="347" y="33"/>
                </a:cubicBezTo>
                <a:cubicBezTo>
                  <a:pt x="349" y="32"/>
                  <a:pt x="351" y="32"/>
                  <a:pt x="353" y="31"/>
                </a:cubicBezTo>
                <a:close/>
                <a:moveTo>
                  <a:pt x="417" y="23"/>
                </a:moveTo>
                <a:cubicBezTo>
                  <a:pt x="417" y="11"/>
                  <a:pt x="417" y="11"/>
                  <a:pt x="417" y="11"/>
                </a:cubicBezTo>
                <a:cubicBezTo>
                  <a:pt x="411" y="11"/>
                  <a:pt x="411" y="11"/>
                  <a:pt x="411" y="11"/>
                </a:cubicBezTo>
                <a:cubicBezTo>
                  <a:pt x="411" y="24"/>
                  <a:pt x="411" y="24"/>
                  <a:pt x="411" y="24"/>
                </a:cubicBezTo>
                <a:cubicBezTo>
                  <a:pt x="413" y="24"/>
                  <a:pt x="415" y="24"/>
                  <a:pt x="417" y="23"/>
                </a:cubicBezTo>
                <a:close/>
                <a:moveTo>
                  <a:pt x="291" y="49"/>
                </a:moveTo>
                <a:cubicBezTo>
                  <a:pt x="287" y="38"/>
                  <a:pt x="287" y="38"/>
                  <a:pt x="287" y="38"/>
                </a:cubicBezTo>
                <a:cubicBezTo>
                  <a:pt x="281" y="40"/>
                  <a:pt x="281" y="40"/>
                  <a:pt x="281" y="40"/>
                </a:cubicBezTo>
                <a:cubicBezTo>
                  <a:pt x="285" y="51"/>
                  <a:pt x="285" y="51"/>
                  <a:pt x="285" y="51"/>
                </a:cubicBezTo>
                <a:cubicBezTo>
                  <a:pt x="287" y="51"/>
                  <a:pt x="289" y="50"/>
                  <a:pt x="291" y="49"/>
                </a:cubicBezTo>
                <a:close/>
                <a:moveTo>
                  <a:pt x="396" y="25"/>
                </a:moveTo>
                <a:cubicBezTo>
                  <a:pt x="395" y="12"/>
                  <a:pt x="395" y="12"/>
                  <a:pt x="395" y="12"/>
                </a:cubicBezTo>
                <a:cubicBezTo>
                  <a:pt x="389" y="13"/>
                  <a:pt x="389" y="13"/>
                  <a:pt x="389" y="13"/>
                </a:cubicBezTo>
                <a:cubicBezTo>
                  <a:pt x="390" y="26"/>
                  <a:pt x="390" y="26"/>
                  <a:pt x="390" y="26"/>
                </a:cubicBezTo>
                <a:cubicBezTo>
                  <a:pt x="392" y="25"/>
                  <a:pt x="394" y="25"/>
                  <a:pt x="396" y="25"/>
                </a:cubicBezTo>
                <a:close/>
                <a:moveTo>
                  <a:pt x="146" y="142"/>
                </a:moveTo>
                <a:cubicBezTo>
                  <a:pt x="138" y="133"/>
                  <a:pt x="138" y="133"/>
                  <a:pt x="138" y="133"/>
                </a:cubicBezTo>
                <a:cubicBezTo>
                  <a:pt x="133" y="137"/>
                  <a:pt x="133" y="137"/>
                  <a:pt x="133" y="137"/>
                </a:cubicBezTo>
                <a:cubicBezTo>
                  <a:pt x="142" y="146"/>
                  <a:pt x="142" y="146"/>
                  <a:pt x="142" y="146"/>
                </a:cubicBezTo>
                <a:cubicBezTo>
                  <a:pt x="144" y="144"/>
                  <a:pt x="145" y="143"/>
                  <a:pt x="146" y="142"/>
                </a:cubicBezTo>
                <a:close/>
                <a:moveTo>
                  <a:pt x="132" y="157"/>
                </a:moveTo>
                <a:cubicBezTo>
                  <a:pt x="122" y="149"/>
                  <a:pt x="122" y="149"/>
                  <a:pt x="122" y="149"/>
                </a:cubicBezTo>
                <a:cubicBezTo>
                  <a:pt x="118" y="153"/>
                  <a:pt x="118" y="153"/>
                  <a:pt x="118" y="153"/>
                </a:cubicBezTo>
                <a:cubicBezTo>
                  <a:pt x="127" y="162"/>
                  <a:pt x="127" y="162"/>
                  <a:pt x="127" y="162"/>
                </a:cubicBezTo>
                <a:cubicBezTo>
                  <a:pt x="129" y="160"/>
                  <a:pt x="130" y="159"/>
                  <a:pt x="132" y="157"/>
                </a:cubicBezTo>
                <a:close/>
                <a:moveTo>
                  <a:pt x="38" y="326"/>
                </a:moveTo>
                <a:cubicBezTo>
                  <a:pt x="26" y="322"/>
                  <a:pt x="26" y="322"/>
                  <a:pt x="26" y="322"/>
                </a:cubicBezTo>
                <a:cubicBezTo>
                  <a:pt x="25" y="328"/>
                  <a:pt x="25" y="328"/>
                  <a:pt x="25" y="328"/>
                </a:cubicBezTo>
                <a:cubicBezTo>
                  <a:pt x="37" y="331"/>
                  <a:pt x="37" y="331"/>
                  <a:pt x="37" y="331"/>
                </a:cubicBezTo>
                <a:cubicBezTo>
                  <a:pt x="37" y="330"/>
                  <a:pt x="38" y="328"/>
                  <a:pt x="38" y="326"/>
                </a:cubicBezTo>
                <a:close/>
                <a:moveTo>
                  <a:pt x="33" y="347"/>
                </a:moveTo>
                <a:cubicBezTo>
                  <a:pt x="21" y="344"/>
                  <a:pt x="21" y="344"/>
                  <a:pt x="21" y="344"/>
                </a:cubicBezTo>
                <a:cubicBezTo>
                  <a:pt x="19" y="350"/>
                  <a:pt x="19" y="350"/>
                  <a:pt x="19" y="350"/>
                </a:cubicBezTo>
                <a:cubicBezTo>
                  <a:pt x="32" y="352"/>
                  <a:pt x="32" y="352"/>
                  <a:pt x="32" y="352"/>
                </a:cubicBezTo>
                <a:cubicBezTo>
                  <a:pt x="32" y="351"/>
                  <a:pt x="33" y="349"/>
                  <a:pt x="33" y="347"/>
                </a:cubicBezTo>
                <a:close/>
                <a:moveTo>
                  <a:pt x="24" y="411"/>
                </a:moveTo>
                <a:cubicBezTo>
                  <a:pt x="12" y="410"/>
                  <a:pt x="12" y="410"/>
                  <a:pt x="12" y="410"/>
                </a:cubicBezTo>
                <a:cubicBezTo>
                  <a:pt x="11" y="416"/>
                  <a:pt x="11" y="416"/>
                  <a:pt x="11" y="416"/>
                </a:cubicBezTo>
                <a:cubicBezTo>
                  <a:pt x="24" y="417"/>
                  <a:pt x="24" y="417"/>
                  <a:pt x="24" y="417"/>
                </a:cubicBezTo>
                <a:cubicBezTo>
                  <a:pt x="24" y="415"/>
                  <a:pt x="24" y="413"/>
                  <a:pt x="24" y="411"/>
                </a:cubicBezTo>
                <a:close/>
                <a:moveTo>
                  <a:pt x="26" y="389"/>
                </a:moveTo>
                <a:cubicBezTo>
                  <a:pt x="13" y="388"/>
                  <a:pt x="13" y="388"/>
                  <a:pt x="13" y="388"/>
                </a:cubicBezTo>
                <a:cubicBezTo>
                  <a:pt x="13" y="394"/>
                  <a:pt x="13" y="394"/>
                  <a:pt x="13" y="394"/>
                </a:cubicBezTo>
                <a:cubicBezTo>
                  <a:pt x="25" y="395"/>
                  <a:pt x="25" y="395"/>
                  <a:pt x="25" y="395"/>
                </a:cubicBezTo>
                <a:cubicBezTo>
                  <a:pt x="26" y="393"/>
                  <a:pt x="26" y="391"/>
                  <a:pt x="26" y="389"/>
                </a:cubicBezTo>
                <a:close/>
                <a:moveTo>
                  <a:pt x="52" y="285"/>
                </a:moveTo>
                <a:cubicBezTo>
                  <a:pt x="40" y="280"/>
                  <a:pt x="40" y="280"/>
                  <a:pt x="40" y="280"/>
                </a:cubicBezTo>
                <a:cubicBezTo>
                  <a:pt x="38" y="286"/>
                  <a:pt x="38" y="286"/>
                  <a:pt x="38" y="286"/>
                </a:cubicBezTo>
                <a:cubicBezTo>
                  <a:pt x="50" y="290"/>
                  <a:pt x="50" y="290"/>
                  <a:pt x="50" y="290"/>
                </a:cubicBezTo>
                <a:cubicBezTo>
                  <a:pt x="50" y="288"/>
                  <a:pt x="51" y="287"/>
                  <a:pt x="52" y="285"/>
                </a:cubicBezTo>
                <a:close/>
                <a:moveTo>
                  <a:pt x="29" y="368"/>
                </a:moveTo>
                <a:cubicBezTo>
                  <a:pt x="17" y="366"/>
                  <a:pt x="17" y="366"/>
                  <a:pt x="17" y="366"/>
                </a:cubicBezTo>
                <a:cubicBezTo>
                  <a:pt x="16" y="372"/>
                  <a:pt x="16" y="372"/>
                  <a:pt x="16" y="372"/>
                </a:cubicBezTo>
                <a:cubicBezTo>
                  <a:pt x="28" y="374"/>
                  <a:pt x="28" y="374"/>
                  <a:pt x="28" y="374"/>
                </a:cubicBezTo>
                <a:cubicBezTo>
                  <a:pt x="28" y="372"/>
                  <a:pt x="29" y="370"/>
                  <a:pt x="29" y="368"/>
                </a:cubicBezTo>
                <a:close/>
                <a:moveTo>
                  <a:pt x="60" y="265"/>
                </a:moveTo>
                <a:cubicBezTo>
                  <a:pt x="49" y="260"/>
                  <a:pt x="49" y="260"/>
                  <a:pt x="49" y="260"/>
                </a:cubicBezTo>
                <a:cubicBezTo>
                  <a:pt x="46" y="265"/>
                  <a:pt x="46" y="265"/>
                  <a:pt x="46" y="265"/>
                </a:cubicBezTo>
                <a:cubicBezTo>
                  <a:pt x="58" y="270"/>
                  <a:pt x="58" y="270"/>
                  <a:pt x="58" y="270"/>
                </a:cubicBezTo>
                <a:cubicBezTo>
                  <a:pt x="59" y="268"/>
                  <a:pt x="59" y="267"/>
                  <a:pt x="60" y="265"/>
                </a:cubicBezTo>
                <a:close/>
                <a:moveTo>
                  <a:pt x="24" y="454"/>
                </a:moveTo>
                <a:cubicBezTo>
                  <a:pt x="11" y="455"/>
                  <a:pt x="11" y="455"/>
                  <a:pt x="11" y="455"/>
                </a:cubicBezTo>
                <a:cubicBezTo>
                  <a:pt x="11" y="461"/>
                  <a:pt x="11" y="461"/>
                  <a:pt x="11" y="461"/>
                </a:cubicBezTo>
                <a:cubicBezTo>
                  <a:pt x="24" y="460"/>
                  <a:pt x="24" y="460"/>
                  <a:pt x="24" y="460"/>
                </a:cubicBezTo>
                <a:cubicBezTo>
                  <a:pt x="24" y="458"/>
                  <a:pt x="24" y="456"/>
                  <a:pt x="24" y="454"/>
                </a:cubicBezTo>
                <a:close/>
                <a:moveTo>
                  <a:pt x="117" y="173"/>
                </a:moveTo>
                <a:cubicBezTo>
                  <a:pt x="108" y="166"/>
                  <a:pt x="108" y="166"/>
                  <a:pt x="108" y="166"/>
                </a:cubicBezTo>
                <a:cubicBezTo>
                  <a:pt x="104" y="170"/>
                  <a:pt x="104" y="170"/>
                  <a:pt x="104" y="170"/>
                </a:cubicBezTo>
                <a:cubicBezTo>
                  <a:pt x="114" y="178"/>
                  <a:pt x="114" y="178"/>
                  <a:pt x="114" y="178"/>
                </a:cubicBezTo>
                <a:cubicBezTo>
                  <a:pt x="115" y="177"/>
                  <a:pt x="116" y="175"/>
                  <a:pt x="117" y="173"/>
                </a:cubicBezTo>
                <a:close/>
                <a:moveTo>
                  <a:pt x="70" y="245"/>
                </a:moveTo>
                <a:cubicBezTo>
                  <a:pt x="59" y="240"/>
                  <a:pt x="59" y="240"/>
                  <a:pt x="59" y="240"/>
                </a:cubicBezTo>
                <a:cubicBezTo>
                  <a:pt x="56" y="245"/>
                  <a:pt x="56" y="245"/>
                  <a:pt x="56" y="245"/>
                </a:cubicBezTo>
                <a:cubicBezTo>
                  <a:pt x="67" y="251"/>
                  <a:pt x="67" y="251"/>
                  <a:pt x="67" y="251"/>
                </a:cubicBezTo>
                <a:cubicBezTo>
                  <a:pt x="68" y="249"/>
                  <a:pt x="69" y="247"/>
                  <a:pt x="70" y="245"/>
                </a:cubicBezTo>
                <a:close/>
                <a:moveTo>
                  <a:pt x="80" y="227"/>
                </a:moveTo>
                <a:cubicBezTo>
                  <a:pt x="69" y="220"/>
                  <a:pt x="69" y="220"/>
                  <a:pt x="69" y="220"/>
                </a:cubicBezTo>
                <a:cubicBezTo>
                  <a:pt x="66" y="225"/>
                  <a:pt x="66" y="225"/>
                  <a:pt x="66" y="225"/>
                </a:cubicBezTo>
                <a:cubicBezTo>
                  <a:pt x="77" y="232"/>
                  <a:pt x="77" y="232"/>
                  <a:pt x="77" y="232"/>
                </a:cubicBezTo>
                <a:cubicBezTo>
                  <a:pt x="78" y="230"/>
                  <a:pt x="79" y="228"/>
                  <a:pt x="80" y="227"/>
                </a:cubicBezTo>
                <a:close/>
                <a:moveTo>
                  <a:pt x="92" y="208"/>
                </a:moveTo>
                <a:cubicBezTo>
                  <a:pt x="81" y="201"/>
                  <a:pt x="81" y="201"/>
                  <a:pt x="81" y="201"/>
                </a:cubicBezTo>
                <a:cubicBezTo>
                  <a:pt x="78" y="206"/>
                  <a:pt x="78" y="206"/>
                  <a:pt x="78" y="206"/>
                </a:cubicBezTo>
                <a:cubicBezTo>
                  <a:pt x="88" y="213"/>
                  <a:pt x="88" y="213"/>
                  <a:pt x="88" y="213"/>
                </a:cubicBezTo>
                <a:cubicBezTo>
                  <a:pt x="89" y="212"/>
                  <a:pt x="91" y="210"/>
                  <a:pt x="92" y="208"/>
                </a:cubicBezTo>
                <a:close/>
                <a:moveTo>
                  <a:pt x="739" y="137"/>
                </a:moveTo>
                <a:cubicBezTo>
                  <a:pt x="734" y="133"/>
                  <a:pt x="734" y="133"/>
                  <a:pt x="734" y="133"/>
                </a:cubicBezTo>
                <a:cubicBezTo>
                  <a:pt x="726" y="142"/>
                  <a:pt x="726" y="142"/>
                  <a:pt x="726" y="142"/>
                </a:cubicBezTo>
                <a:cubicBezTo>
                  <a:pt x="727" y="143"/>
                  <a:pt x="728" y="145"/>
                  <a:pt x="730" y="146"/>
                </a:cubicBezTo>
                <a:lnTo>
                  <a:pt x="739" y="137"/>
                </a:lnTo>
                <a:close/>
                <a:moveTo>
                  <a:pt x="822" y="291"/>
                </a:moveTo>
                <a:cubicBezTo>
                  <a:pt x="834" y="286"/>
                  <a:pt x="834" y="286"/>
                  <a:pt x="834" y="286"/>
                </a:cubicBezTo>
                <a:cubicBezTo>
                  <a:pt x="832" y="281"/>
                  <a:pt x="832" y="281"/>
                  <a:pt x="832" y="281"/>
                </a:cubicBezTo>
                <a:cubicBezTo>
                  <a:pt x="820" y="285"/>
                  <a:pt x="820" y="285"/>
                  <a:pt x="820" y="285"/>
                </a:cubicBezTo>
                <a:cubicBezTo>
                  <a:pt x="821" y="287"/>
                  <a:pt x="821" y="289"/>
                  <a:pt x="822" y="291"/>
                </a:cubicBezTo>
                <a:close/>
                <a:moveTo>
                  <a:pt x="814" y="271"/>
                </a:moveTo>
                <a:cubicBezTo>
                  <a:pt x="826" y="266"/>
                  <a:pt x="826" y="266"/>
                  <a:pt x="826" y="266"/>
                </a:cubicBezTo>
                <a:cubicBezTo>
                  <a:pt x="823" y="260"/>
                  <a:pt x="823" y="260"/>
                  <a:pt x="823" y="260"/>
                </a:cubicBezTo>
                <a:cubicBezTo>
                  <a:pt x="812" y="265"/>
                  <a:pt x="812" y="265"/>
                  <a:pt x="812" y="265"/>
                </a:cubicBezTo>
                <a:cubicBezTo>
                  <a:pt x="812" y="267"/>
                  <a:pt x="813" y="269"/>
                  <a:pt x="814" y="271"/>
                </a:cubicBezTo>
                <a:close/>
                <a:moveTo>
                  <a:pt x="795" y="232"/>
                </a:moveTo>
                <a:cubicBezTo>
                  <a:pt x="806" y="226"/>
                  <a:pt x="806" y="226"/>
                  <a:pt x="806" y="226"/>
                </a:cubicBezTo>
                <a:cubicBezTo>
                  <a:pt x="803" y="221"/>
                  <a:pt x="803" y="221"/>
                  <a:pt x="803" y="221"/>
                </a:cubicBezTo>
                <a:cubicBezTo>
                  <a:pt x="792" y="227"/>
                  <a:pt x="792" y="227"/>
                  <a:pt x="792" y="227"/>
                </a:cubicBezTo>
                <a:cubicBezTo>
                  <a:pt x="793" y="229"/>
                  <a:pt x="794" y="230"/>
                  <a:pt x="795" y="232"/>
                </a:cubicBezTo>
                <a:close/>
                <a:moveTo>
                  <a:pt x="768" y="171"/>
                </a:moveTo>
                <a:cubicBezTo>
                  <a:pt x="764" y="166"/>
                  <a:pt x="764" y="166"/>
                  <a:pt x="764" y="166"/>
                </a:cubicBezTo>
                <a:cubicBezTo>
                  <a:pt x="755" y="174"/>
                  <a:pt x="755" y="174"/>
                  <a:pt x="755" y="174"/>
                </a:cubicBezTo>
                <a:cubicBezTo>
                  <a:pt x="756" y="175"/>
                  <a:pt x="757" y="177"/>
                  <a:pt x="758" y="178"/>
                </a:cubicBezTo>
                <a:lnTo>
                  <a:pt x="768" y="171"/>
                </a:lnTo>
                <a:close/>
                <a:moveTo>
                  <a:pt x="754" y="154"/>
                </a:moveTo>
                <a:cubicBezTo>
                  <a:pt x="750" y="149"/>
                  <a:pt x="750" y="149"/>
                  <a:pt x="750" y="149"/>
                </a:cubicBezTo>
                <a:cubicBezTo>
                  <a:pt x="741" y="157"/>
                  <a:pt x="741" y="157"/>
                  <a:pt x="741" y="157"/>
                </a:cubicBezTo>
                <a:cubicBezTo>
                  <a:pt x="742" y="159"/>
                  <a:pt x="743" y="160"/>
                  <a:pt x="745" y="162"/>
                </a:cubicBezTo>
                <a:lnTo>
                  <a:pt x="754" y="154"/>
                </a:lnTo>
                <a:close/>
                <a:moveTo>
                  <a:pt x="784" y="214"/>
                </a:moveTo>
                <a:cubicBezTo>
                  <a:pt x="794" y="207"/>
                  <a:pt x="794" y="207"/>
                  <a:pt x="794" y="207"/>
                </a:cubicBezTo>
                <a:cubicBezTo>
                  <a:pt x="791" y="202"/>
                  <a:pt x="791" y="202"/>
                  <a:pt x="791" y="202"/>
                </a:cubicBezTo>
                <a:cubicBezTo>
                  <a:pt x="780" y="209"/>
                  <a:pt x="780" y="209"/>
                  <a:pt x="780" y="209"/>
                </a:cubicBezTo>
                <a:cubicBezTo>
                  <a:pt x="781" y="210"/>
                  <a:pt x="783" y="212"/>
                  <a:pt x="784" y="214"/>
                </a:cubicBezTo>
                <a:close/>
                <a:moveTo>
                  <a:pt x="834" y="326"/>
                </a:moveTo>
                <a:cubicBezTo>
                  <a:pt x="834" y="328"/>
                  <a:pt x="835" y="330"/>
                  <a:pt x="835" y="332"/>
                </a:cubicBezTo>
                <a:cubicBezTo>
                  <a:pt x="847" y="329"/>
                  <a:pt x="847" y="329"/>
                  <a:pt x="847" y="329"/>
                </a:cubicBezTo>
                <a:cubicBezTo>
                  <a:pt x="846" y="323"/>
                  <a:pt x="846" y="323"/>
                  <a:pt x="846" y="323"/>
                </a:cubicBezTo>
                <a:lnTo>
                  <a:pt x="834" y="326"/>
                </a:lnTo>
                <a:close/>
                <a:moveTo>
                  <a:pt x="846" y="396"/>
                </a:moveTo>
                <a:cubicBezTo>
                  <a:pt x="859" y="394"/>
                  <a:pt x="859" y="394"/>
                  <a:pt x="859" y="394"/>
                </a:cubicBezTo>
                <a:cubicBezTo>
                  <a:pt x="858" y="388"/>
                  <a:pt x="858" y="388"/>
                  <a:pt x="858" y="388"/>
                </a:cubicBezTo>
                <a:cubicBezTo>
                  <a:pt x="846" y="390"/>
                  <a:pt x="846" y="390"/>
                  <a:pt x="846" y="390"/>
                </a:cubicBezTo>
                <a:cubicBezTo>
                  <a:pt x="846" y="392"/>
                  <a:pt x="846" y="394"/>
                  <a:pt x="846" y="396"/>
                </a:cubicBezTo>
                <a:close/>
                <a:moveTo>
                  <a:pt x="848" y="417"/>
                </a:moveTo>
                <a:cubicBezTo>
                  <a:pt x="861" y="417"/>
                  <a:pt x="861" y="417"/>
                  <a:pt x="861" y="417"/>
                </a:cubicBezTo>
                <a:cubicBezTo>
                  <a:pt x="860" y="411"/>
                  <a:pt x="860" y="411"/>
                  <a:pt x="860" y="411"/>
                </a:cubicBezTo>
                <a:cubicBezTo>
                  <a:pt x="848" y="411"/>
                  <a:pt x="848" y="411"/>
                  <a:pt x="848" y="411"/>
                </a:cubicBezTo>
                <a:cubicBezTo>
                  <a:pt x="848" y="413"/>
                  <a:pt x="848" y="415"/>
                  <a:pt x="848" y="417"/>
                </a:cubicBezTo>
                <a:close/>
                <a:moveTo>
                  <a:pt x="844" y="374"/>
                </a:moveTo>
                <a:cubicBezTo>
                  <a:pt x="856" y="372"/>
                  <a:pt x="856" y="372"/>
                  <a:pt x="856" y="372"/>
                </a:cubicBezTo>
                <a:cubicBezTo>
                  <a:pt x="855" y="366"/>
                  <a:pt x="855" y="366"/>
                  <a:pt x="855" y="366"/>
                </a:cubicBezTo>
                <a:cubicBezTo>
                  <a:pt x="843" y="368"/>
                  <a:pt x="843" y="368"/>
                  <a:pt x="843" y="368"/>
                </a:cubicBezTo>
                <a:cubicBezTo>
                  <a:pt x="843" y="370"/>
                  <a:pt x="844" y="372"/>
                  <a:pt x="844" y="374"/>
                </a:cubicBezTo>
                <a:close/>
                <a:moveTo>
                  <a:pt x="840" y="353"/>
                </a:moveTo>
                <a:cubicBezTo>
                  <a:pt x="852" y="350"/>
                  <a:pt x="852" y="350"/>
                  <a:pt x="852" y="350"/>
                </a:cubicBezTo>
                <a:cubicBezTo>
                  <a:pt x="851" y="344"/>
                  <a:pt x="851" y="344"/>
                  <a:pt x="851" y="344"/>
                </a:cubicBezTo>
                <a:cubicBezTo>
                  <a:pt x="839" y="347"/>
                  <a:pt x="839" y="347"/>
                  <a:pt x="839" y="347"/>
                </a:cubicBezTo>
                <a:cubicBezTo>
                  <a:pt x="839" y="349"/>
                  <a:pt x="840" y="351"/>
                  <a:pt x="840" y="353"/>
                </a:cubicBezTo>
                <a:close/>
                <a:moveTo>
                  <a:pt x="651" y="69"/>
                </a:moveTo>
                <a:cubicBezTo>
                  <a:pt x="646" y="66"/>
                  <a:pt x="646" y="66"/>
                  <a:pt x="646" y="66"/>
                </a:cubicBezTo>
                <a:cubicBezTo>
                  <a:pt x="640" y="77"/>
                  <a:pt x="640" y="77"/>
                  <a:pt x="640" y="77"/>
                </a:cubicBezTo>
                <a:cubicBezTo>
                  <a:pt x="641" y="78"/>
                  <a:pt x="643" y="79"/>
                  <a:pt x="645" y="80"/>
                </a:cubicBezTo>
                <a:lnTo>
                  <a:pt x="651" y="69"/>
                </a:lnTo>
                <a:close/>
                <a:moveTo>
                  <a:pt x="591" y="40"/>
                </a:moveTo>
                <a:cubicBezTo>
                  <a:pt x="586" y="38"/>
                  <a:pt x="586" y="38"/>
                  <a:pt x="586" y="38"/>
                </a:cubicBezTo>
                <a:cubicBezTo>
                  <a:pt x="581" y="49"/>
                  <a:pt x="581" y="49"/>
                  <a:pt x="581" y="49"/>
                </a:cubicBezTo>
                <a:cubicBezTo>
                  <a:pt x="583" y="50"/>
                  <a:pt x="585" y="51"/>
                  <a:pt x="587" y="52"/>
                </a:cubicBezTo>
                <a:lnTo>
                  <a:pt x="591" y="40"/>
                </a:lnTo>
                <a:close/>
                <a:moveTo>
                  <a:pt x="549" y="26"/>
                </a:moveTo>
                <a:cubicBezTo>
                  <a:pt x="543" y="24"/>
                  <a:pt x="543" y="24"/>
                  <a:pt x="543" y="24"/>
                </a:cubicBezTo>
                <a:cubicBezTo>
                  <a:pt x="540" y="36"/>
                  <a:pt x="540" y="36"/>
                  <a:pt x="540" y="36"/>
                </a:cubicBezTo>
                <a:cubicBezTo>
                  <a:pt x="542" y="37"/>
                  <a:pt x="544" y="37"/>
                  <a:pt x="546" y="38"/>
                </a:cubicBezTo>
                <a:lnTo>
                  <a:pt x="549" y="26"/>
                </a:lnTo>
                <a:close/>
                <a:moveTo>
                  <a:pt x="527" y="20"/>
                </a:moveTo>
                <a:cubicBezTo>
                  <a:pt x="522" y="19"/>
                  <a:pt x="522" y="19"/>
                  <a:pt x="522" y="19"/>
                </a:cubicBezTo>
                <a:cubicBezTo>
                  <a:pt x="519" y="31"/>
                  <a:pt x="519" y="31"/>
                  <a:pt x="519" y="31"/>
                </a:cubicBezTo>
                <a:cubicBezTo>
                  <a:pt x="521" y="32"/>
                  <a:pt x="523" y="32"/>
                  <a:pt x="525" y="33"/>
                </a:cubicBezTo>
                <a:lnTo>
                  <a:pt x="527" y="20"/>
                </a:lnTo>
                <a:close/>
                <a:moveTo>
                  <a:pt x="506" y="16"/>
                </a:moveTo>
                <a:cubicBezTo>
                  <a:pt x="500" y="15"/>
                  <a:pt x="500" y="15"/>
                  <a:pt x="500" y="15"/>
                </a:cubicBezTo>
                <a:cubicBezTo>
                  <a:pt x="498" y="28"/>
                  <a:pt x="498" y="28"/>
                  <a:pt x="498" y="28"/>
                </a:cubicBezTo>
                <a:cubicBezTo>
                  <a:pt x="500" y="28"/>
                  <a:pt x="502" y="28"/>
                  <a:pt x="504" y="29"/>
                </a:cubicBezTo>
                <a:lnTo>
                  <a:pt x="506" y="16"/>
                </a:lnTo>
                <a:close/>
                <a:moveTo>
                  <a:pt x="723" y="122"/>
                </a:moveTo>
                <a:cubicBezTo>
                  <a:pt x="718" y="118"/>
                  <a:pt x="718" y="118"/>
                  <a:pt x="718" y="118"/>
                </a:cubicBezTo>
                <a:cubicBezTo>
                  <a:pt x="710" y="127"/>
                  <a:pt x="710" y="127"/>
                  <a:pt x="710" y="127"/>
                </a:cubicBezTo>
                <a:cubicBezTo>
                  <a:pt x="711" y="129"/>
                  <a:pt x="713" y="130"/>
                  <a:pt x="714" y="131"/>
                </a:cubicBezTo>
                <a:lnTo>
                  <a:pt x="723" y="122"/>
                </a:lnTo>
                <a:close/>
                <a:moveTo>
                  <a:pt x="484" y="13"/>
                </a:moveTo>
                <a:cubicBezTo>
                  <a:pt x="478" y="12"/>
                  <a:pt x="478" y="12"/>
                  <a:pt x="478" y="12"/>
                </a:cubicBezTo>
                <a:cubicBezTo>
                  <a:pt x="476" y="25"/>
                  <a:pt x="476" y="25"/>
                  <a:pt x="476" y="25"/>
                </a:cubicBezTo>
                <a:cubicBezTo>
                  <a:pt x="478" y="25"/>
                  <a:pt x="480" y="25"/>
                  <a:pt x="482" y="26"/>
                </a:cubicBezTo>
                <a:lnTo>
                  <a:pt x="484" y="13"/>
                </a:lnTo>
                <a:close/>
                <a:moveTo>
                  <a:pt x="670" y="81"/>
                </a:moveTo>
                <a:cubicBezTo>
                  <a:pt x="665" y="78"/>
                  <a:pt x="665" y="78"/>
                  <a:pt x="665" y="78"/>
                </a:cubicBezTo>
                <a:cubicBezTo>
                  <a:pt x="658" y="88"/>
                  <a:pt x="658" y="88"/>
                  <a:pt x="658" y="88"/>
                </a:cubicBezTo>
                <a:cubicBezTo>
                  <a:pt x="660" y="89"/>
                  <a:pt x="662" y="90"/>
                  <a:pt x="663" y="91"/>
                </a:cubicBezTo>
                <a:lnTo>
                  <a:pt x="670" y="81"/>
                </a:lnTo>
                <a:close/>
                <a:moveTo>
                  <a:pt x="698" y="117"/>
                </a:moveTo>
                <a:cubicBezTo>
                  <a:pt x="706" y="107"/>
                  <a:pt x="706" y="107"/>
                  <a:pt x="706" y="107"/>
                </a:cubicBezTo>
                <a:cubicBezTo>
                  <a:pt x="701" y="103"/>
                  <a:pt x="701" y="103"/>
                  <a:pt x="701" y="103"/>
                </a:cubicBezTo>
                <a:cubicBezTo>
                  <a:pt x="693" y="113"/>
                  <a:pt x="693" y="113"/>
                  <a:pt x="693" y="113"/>
                </a:cubicBezTo>
                <a:cubicBezTo>
                  <a:pt x="695" y="115"/>
                  <a:pt x="696" y="116"/>
                  <a:pt x="698" y="117"/>
                </a:cubicBezTo>
                <a:close/>
                <a:moveTo>
                  <a:pt x="632" y="58"/>
                </a:moveTo>
                <a:cubicBezTo>
                  <a:pt x="626" y="56"/>
                  <a:pt x="626" y="56"/>
                  <a:pt x="626" y="56"/>
                </a:cubicBezTo>
                <a:cubicBezTo>
                  <a:pt x="621" y="67"/>
                  <a:pt x="621" y="67"/>
                  <a:pt x="621" y="67"/>
                </a:cubicBezTo>
                <a:cubicBezTo>
                  <a:pt x="622" y="68"/>
                  <a:pt x="624" y="69"/>
                  <a:pt x="626" y="69"/>
                </a:cubicBezTo>
                <a:lnTo>
                  <a:pt x="632" y="58"/>
                </a:lnTo>
                <a:close/>
                <a:moveTo>
                  <a:pt x="461" y="11"/>
                </a:moveTo>
                <a:cubicBezTo>
                  <a:pt x="455" y="11"/>
                  <a:pt x="455" y="11"/>
                  <a:pt x="455" y="11"/>
                </a:cubicBezTo>
                <a:cubicBezTo>
                  <a:pt x="455" y="24"/>
                  <a:pt x="455" y="24"/>
                  <a:pt x="455" y="24"/>
                </a:cubicBezTo>
                <a:cubicBezTo>
                  <a:pt x="457" y="24"/>
                  <a:pt x="459" y="24"/>
                  <a:pt x="461" y="24"/>
                </a:cubicBezTo>
                <a:lnTo>
                  <a:pt x="461" y="11"/>
                </a:lnTo>
                <a:close/>
                <a:moveTo>
                  <a:pt x="612" y="49"/>
                </a:moveTo>
                <a:cubicBezTo>
                  <a:pt x="606" y="46"/>
                  <a:pt x="606" y="46"/>
                  <a:pt x="606" y="46"/>
                </a:cubicBezTo>
                <a:cubicBezTo>
                  <a:pt x="601" y="58"/>
                  <a:pt x="601" y="58"/>
                  <a:pt x="601" y="58"/>
                </a:cubicBezTo>
                <a:cubicBezTo>
                  <a:pt x="603" y="58"/>
                  <a:pt x="605" y="59"/>
                  <a:pt x="607" y="60"/>
                </a:cubicBezTo>
                <a:lnTo>
                  <a:pt x="612" y="49"/>
                </a:lnTo>
                <a:close/>
                <a:moveTo>
                  <a:pt x="805" y="251"/>
                </a:moveTo>
                <a:cubicBezTo>
                  <a:pt x="816" y="245"/>
                  <a:pt x="816" y="245"/>
                  <a:pt x="816" y="245"/>
                </a:cubicBezTo>
                <a:cubicBezTo>
                  <a:pt x="813" y="240"/>
                  <a:pt x="813" y="240"/>
                  <a:pt x="813" y="240"/>
                </a:cubicBezTo>
                <a:cubicBezTo>
                  <a:pt x="802" y="246"/>
                  <a:pt x="802" y="246"/>
                  <a:pt x="802" y="246"/>
                </a:cubicBezTo>
                <a:cubicBezTo>
                  <a:pt x="803" y="248"/>
                  <a:pt x="804" y="249"/>
                  <a:pt x="805" y="251"/>
                </a:cubicBezTo>
                <a:close/>
                <a:moveTo>
                  <a:pt x="658" y="783"/>
                </a:moveTo>
                <a:cubicBezTo>
                  <a:pt x="665" y="794"/>
                  <a:pt x="665" y="794"/>
                  <a:pt x="665" y="794"/>
                </a:cubicBezTo>
                <a:cubicBezTo>
                  <a:pt x="670" y="791"/>
                  <a:pt x="670" y="791"/>
                  <a:pt x="670" y="791"/>
                </a:cubicBezTo>
                <a:cubicBezTo>
                  <a:pt x="663" y="780"/>
                  <a:pt x="663" y="780"/>
                  <a:pt x="663" y="780"/>
                </a:cubicBezTo>
                <a:cubicBezTo>
                  <a:pt x="661" y="781"/>
                  <a:pt x="660" y="782"/>
                  <a:pt x="658" y="783"/>
                </a:cubicBezTo>
                <a:close/>
                <a:moveTo>
                  <a:pt x="693" y="758"/>
                </a:moveTo>
                <a:cubicBezTo>
                  <a:pt x="701" y="768"/>
                  <a:pt x="701" y="768"/>
                  <a:pt x="701" y="768"/>
                </a:cubicBezTo>
                <a:cubicBezTo>
                  <a:pt x="706" y="764"/>
                  <a:pt x="706" y="764"/>
                  <a:pt x="706" y="764"/>
                </a:cubicBezTo>
                <a:cubicBezTo>
                  <a:pt x="698" y="754"/>
                  <a:pt x="698" y="754"/>
                  <a:pt x="698" y="754"/>
                </a:cubicBezTo>
                <a:cubicBezTo>
                  <a:pt x="696" y="756"/>
                  <a:pt x="694" y="757"/>
                  <a:pt x="693" y="758"/>
                </a:cubicBezTo>
                <a:close/>
                <a:moveTo>
                  <a:pt x="476" y="846"/>
                </a:moveTo>
                <a:cubicBezTo>
                  <a:pt x="477" y="859"/>
                  <a:pt x="477" y="859"/>
                  <a:pt x="477" y="859"/>
                </a:cubicBezTo>
                <a:cubicBezTo>
                  <a:pt x="483" y="858"/>
                  <a:pt x="483" y="858"/>
                  <a:pt x="483" y="858"/>
                </a:cubicBezTo>
                <a:cubicBezTo>
                  <a:pt x="482" y="845"/>
                  <a:pt x="482" y="845"/>
                  <a:pt x="482" y="845"/>
                </a:cubicBezTo>
                <a:cubicBezTo>
                  <a:pt x="480" y="846"/>
                  <a:pt x="478" y="846"/>
                  <a:pt x="476" y="846"/>
                </a:cubicBezTo>
                <a:close/>
                <a:moveTo>
                  <a:pt x="709" y="744"/>
                </a:moveTo>
                <a:cubicBezTo>
                  <a:pt x="718" y="754"/>
                  <a:pt x="718" y="754"/>
                  <a:pt x="718" y="754"/>
                </a:cubicBezTo>
                <a:cubicBezTo>
                  <a:pt x="722" y="750"/>
                  <a:pt x="722" y="750"/>
                  <a:pt x="722" y="750"/>
                </a:cubicBezTo>
                <a:cubicBezTo>
                  <a:pt x="714" y="740"/>
                  <a:pt x="714" y="740"/>
                  <a:pt x="714" y="740"/>
                </a:cubicBezTo>
                <a:cubicBezTo>
                  <a:pt x="712" y="742"/>
                  <a:pt x="711" y="743"/>
                  <a:pt x="709" y="744"/>
                </a:cubicBezTo>
                <a:close/>
                <a:moveTo>
                  <a:pt x="620" y="805"/>
                </a:moveTo>
                <a:cubicBezTo>
                  <a:pt x="626" y="816"/>
                  <a:pt x="626" y="816"/>
                  <a:pt x="626" y="816"/>
                </a:cubicBezTo>
                <a:cubicBezTo>
                  <a:pt x="631" y="813"/>
                  <a:pt x="631" y="813"/>
                  <a:pt x="631" y="813"/>
                </a:cubicBezTo>
                <a:cubicBezTo>
                  <a:pt x="626" y="802"/>
                  <a:pt x="626" y="802"/>
                  <a:pt x="626" y="802"/>
                </a:cubicBezTo>
                <a:cubicBezTo>
                  <a:pt x="624" y="803"/>
                  <a:pt x="622" y="804"/>
                  <a:pt x="620" y="805"/>
                </a:cubicBezTo>
                <a:close/>
                <a:moveTo>
                  <a:pt x="725" y="729"/>
                </a:moveTo>
                <a:cubicBezTo>
                  <a:pt x="734" y="738"/>
                  <a:pt x="734" y="738"/>
                  <a:pt x="734" y="738"/>
                </a:cubicBezTo>
                <a:cubicBezTo>
                  <a:pt x="738" y="734"/>
                  <a:pt x="738" y="734"/>
                  <a:pt x="738" y="734"/>
                </a:cubicBezTo>
                <a:cubicBezTo>
                  <a:pt x="729" y="725"/>
                  <a:pt x="729" y="725"/>
                  <a:pt x="729" y="725"/>
                </a:cubicBezTo>
                <a:cubicBezTo>
                  <a:pt x="728" y="727"/>
                  <a:pt x="727" y="728"/>
                  <a:pt x="725" y="729"/>
                </a:cubicBezTo>
                <a:close/>
                <a:moveTo>
                  <a:pt x="540" y="835"/>
                </a:moveTo>
                <a:cubicBezTo>
                  <a:pt x="543" y="847"/>
                  <a:pt x="543" y="847"/>
                  <a:pt x="543" y="847"/>
                </a:cubicBezTo>
                <a:cubicBezTo>
                  <a:pt x="549" y="845"/>
                  <a:pt x="549" y="845"/>
                  <a:pt x="549" y="845"/>
                </a:cubicBezTo>
                <a:cubicBezTo>
                  <a:pt x="545" y="833"/>
                  <a:pt x="545" y="833"/>
                  <a:pt x="545" y="833"/>
                </a:cubicBezTo>
                <a:cubicBezTo>
                  <a:pt x="543" y="834"/>
                  <a:pt x="541" y="834"/>
                  <a:pt x="540" y="835"/>
                </a:cubicBezTo>
                <a:close/>
                <a:moveTo>
                  <a:pt x="601" y="814"/>
                </a:moveTo>
                <a:cubicBezTo>
                  <a:pt x="606" y="825"/>
                  <a:pt x="606" y="825"/>
                  <a:pt x="606" y="825"/>
                </a:cubicBezTo>
                <a:cubicBezTo>
                  <a:pt x="611" y="823"/>
                  <a:pt x="611" y="823"/>
                  <a:pt x="611" y="823"/>
                </a:cubicBezTo>
                <a:cubicBezTo>
                  <a:pt x="606" y="811"/>
                  <a:pt x="606" y="811"/>
                  <a:pt x="606" y="811"/>
                </a:cubicBezTo>
                <a:cubicBezTo>
                  <a:pt x="604" y="812"/>
                  <a:pt x="603" y="813"/>
                  <a:pt x="601" y="814"/>
                </a:cubicBezTo>
                <a:close/>
                <a:moveTo>
                  <a:pt x="518" y="840"/>
                </a:moveTo>
                <a:cubicBezTo>
                  <a:pt x="521" y="852"/>
                  <a:pt x="521" y="852"/>
                  <a:pt x="521" y="852"/>
                </a:cubicBezTo>
                <a:cubicBezTo>
                  <a:pt x="527" y="851"/>
                  <a:pt x="527" y="851"/>
                  <a:pt x="527" y="851"/>
                </a:cubicBezTo>
                <a:cubicBezTo>
                  <a:pt x="524" y="838"/>
                  <a:pt x="524" y="838"/>
                  <a:pt x="524" y="838"/>
                </a:cubicBezTo>
                <a:cubicBezTo>
                  <a:pt x="522" y="839"/>
                  <a:pt x="520" y="839"/>
                  <a:pt x="518" y="840"/>
                </a:cubicBezTo>
                <a:close/>
                <a:moveTo>
                  <a:pt x="497" y="843"/>
                </a:moveTo>
                <a:cubicBezTo>
                  <a:pt x="499" y="856"/>
                  <a:pt x="499" y="856"/>
                  <a:pt x="499" y="856"/>
                </a:cubicBezTo>
                <a:cubicBezTo>
                  <a:pt x="505" y="855"/>
                  <a:pt x="505" y="855"/>
                  <a:pt x="505" y="855"/>
                </a:cubicBezTo>
                <a:cubicBezTo>
                  <a:pt x="503" y="843"/>
                  <a:pt x="503" y="843"/>
                  <a:pt x="503" y="843"/>
                </a:cubicBezTo>
                <a:cubicBezTo>
                  <a:pt x="501" y="843"/>
                  <a:pt x="499" y="843"/>
                  <a:pt x="497" y="843"/>
                </a:cubicBezTo>
                <a:close/>
                <a:moveTo>
                  <a:pt x="740" y="714"/>
                </a:moveTo>
                <a:cubicBezTo>
                  <a:pt x="750" y="722"/>
                  <a:pt x="750" y="722"/>
                  <a:pt x="750" y="722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44" y="709"/>
                  <a:pt x="744" y="709"/>
                  <a:pt x="744" y="709"/>
                </a:cubicBezTo>
                <a:cubicBezTo>
                  <a:pt x="743" y="711"/>
                  <a:pt x="742" y="712"/>
                  <a:pt x="740" y="714"/>
                </a:cubicBezTo>
                <a:close/>
                <a:moveTo>
                  <a:pt x="581" y="822"/>
                </a:moveTo>
                <a:cubicBezTo>
                  <a:pt x="585" y="834"/>
                  <a:pt x="585" y="834"/>
                  <a:pt x="585" y="834"/>
                </a:cubicBezTo>
                <a:cubicBezTo>
                  <a:pt x="591" y="831"/>
                  <a:pt x="591" y="831"/>
                  <a:pt x="591" y="831"/>
                </a:cubicBezTo>
                <a:cubicBezTo>
                  <a:pt x="586" y="820"/>
                  <a:pt x="586" y="820"/>
                  <a:pt x="586" y="820"/>
                </a:cubicBezTo>
                <a:cubicBezTo>
                  <a:pt x="584" y="820"/>
                  <a:pt x="583" y="821"/>
                  <a:pt x="581" y="822"/>
                </a:cubicBezTo>
                <a:close/>
                <a:moveTo>
                  <a:pt x="25" y="475"/>
                </a:moveTo>
                <a:cubicBezTo>
                  <a:pt x="13" y="477"/>
                  <a:pt x="13" y="477"/>
                  <a:pt x="13" y="477"/>
                </a:cubicBezTo>
                <a:cubicBezTo>
                  <a:pt x="13" y="483"/>
                  <a:pt x="13" y="483"/>
                  <a:pt x="13" y="483"/>
                </a:cubicBezTo>
                <a:cubicBezTo>
                  <a:pt x="26" y="481"/>
                  <a:pt x="26" y="481"/>
                  <a:pt x="26" y="481"/>
                </a:cubicBezTo>
                <a:cubicBezTo>
                  <a:pt x="26" y="479"/>
                  <a:pt x="25" y="477"/>
                  <a:pt x="25" y="475"/>
                </a:cubicBezTo>
                <a:close/>
                <a:moveTo>
                  <a:pt x="843" y="503"/>
                </a:moveTo>
                <a:cubicBezTo>
                  <a:pt x="855" y="505"/>
                  <a:pt x="855" y="505"/>
                  <a:pt x="855" y="505"/>
                </a:cubicBezTo>
                <a:cubicBezTo>
                  <a:pt x="856" y="499"/>
                  <a:pt x="856" y="499"/>
                  <a:pt x="856" y="499"/>
                </a:cubicBezTo>
                <a:cubicBezTo>
                  <a:pt x="844" y="497"/>
                  <a:pt x="844" y="497"/>
                  <a:pt x="844" y="497"/>
                </a:cubicBezTo>
                <a:cubicBezTo>
                  <a:pt x="843" y="499"/>
                  <a:pt x="843" y="501"/>
                  <a:pt x="843" y="503"/>
                </a:cubicBezTo>
                <a:close/>
                <a:moveTo>
                  <a:pt x="834" y="545"/>
                </a:moveTo>
                <a:cubicBezTo>
                  <a:pt x="846" y="549"/>
                  <a:pt x="846" y="549"/>
                  <a:pt x="846" y="549"/>
                </a:cubicBezTo>
                <a:cubicBezTo>
                  <a:pt x="847" y="543"/>
                  <a:pt x="847" y="543"/>
                  <a:pt x="847" y="543"/>
                </a:cubicBezTo>
                <a:cubicBezTo>
                  <a:pt x="835" y="540"/>
                  <a:pt x="835" y="540"/>
                  <a:pt x="835" y="540"/>
                </a:cubicBezTo>
                <a:cubicBezTo>
                  <a:pt x="835" y="542"/>
                  <a:pt x="834" y="544"/>
                  <a:pt x="834" y="545"/>
                </a:cubicBezTo>
                <a:close/>
                <a:moveTo>
                  <a:pt x="848" y="460"/>
                </a:moveTo>
                <a:cubicBezTo>
                  <a:pt x="860" y="461"/>
                  <a:pt x="860" y="461"/>
                  <a:pt x="860" y="461"/>
                </a:cubicBezTo>
                <a:cubicBezTo>
                  <a:pt x="861" y="455"/>
                  <a:pt x="861" y="455"/>
                  <a:pt x="861" y="455"/>
                </a:cubicBezTo>
                <a:cubicBezTo>
                  <a:pt x="848" y="454"/>
                  <a:pt x="848" y="454"/>
                  <a:pt x="848" y="454"/>
                </a:cubicBezTo>
                <a:cubicBezTo>
                  <a:pt x="848" y="456"/>
                  <a:pt x="848" y="458"/>
                  <a:pt x="848" y="460"/>
                </a:cubicBezTo>
                <a:close/>
                <a:moveTo>
                  <a:pt x="846" y="482"/>
                </a:moveTo>
                <a:cubicBezTo>
                  <a:pt x="858" y="483"/>
                  <a:pt x="858" y="483"/>
                  <a:pt x="858" y="483"/>
                </a:cubicBezTo>
                <a:cubicBezTo>
                  <a:pt x="859" y="477"/>
                  <a:pt x="859" y="477"/>
                  <a:pt x="859" y="477"/>
                </a:cubicBezTo>
                <a:cubicBezTo>
                  <a:pt x="846" y="476"/>
                  <a:pt x="846" y="476"/>
                  <a:pt x="846" y="476"/>
                </a:cubicBezTo>
                <a:cubicBezTo>
                  <a:pt x="846" y="478"/>
                  <a:pt x="846" y="480"/>
                  <a:pt x="846" y="482"/>
                </a:cubicBezTo>
                <a:close/>
                <a:moveTo>
                  <a:pt x="839" y="524"/>
                </a:moveTo>
                <a:cubicBezTo>
                  <a:pt x="851" y="527"/>
                  <a:pt x="851" y="527"/>
                  <a:pt x="851" y="527"/>
                </a:cubicBezTo>
                <a:cubicBezTo>
                  <a:pt x="852" y="521"/>
                  <a:pt x="852" y="521"/>
                  <a:pt x="852" y="521"/>
                </a:cubicBezTo>
                <a:cubicBezTo>
                  <a:pt x="840" y="519"/>
                  <a:pt x="840" y="519"/>
                  <a:pt x="840" y="519"/>
                </a:cubicBezTo>
                <a:cubicBezTo>
                  <a:pt x="840" y="521"/>
                  <a:pt x="839" y="523"/>
                  <a:pt x="839" y="524"/>
                </a:cubicBezTo>
                <a:close/>
                <a:moveTo>
                  <a:pt x="754" y="698"/>
                </a:moveTo>
                <a:cubicBezTo>
                  <a:pt x="764" y="706"/>
                  <a:pt x="764" y="706"/>
                  <a:pt x="764" y="706"/>
                </a:cubicBezTo>
                <a:cubicBezTo>
                  <a:pt x="768" y="701"/>
                  <a:pt x="768" y="701"/>
                  <a:pt x="768" y="701"/>
                </a:cubicBezTo>
                <a:cubicBezTo>
                  <a:pt x="758" y="693"/>
                  <a:pt x="758" y="693"/>
                  <a:pt x="758" y="693"/>
                </a:cubicBezTo>
                <a:cubicBezTo>
                  <a:pt x="757" y="695"/>
                  <a:pt x="756" y="696"/>
                  <a:pt x="754" y="698"/>
                </a:cubicBezTo>
                <a:close/>
                <a:moveTo>
                  <a:pt x="780" y="663"/>
                </a:moveTo>
                <a:cubicBezTo>
                  <a:pt x="791" y="670"/>
                  <a:pt x="791" y="670"/>
                  <a:pt x="791" y="670"/>
                </a:cubicBezTo>
                <a:cubicBezTo>
                  <a:pt x="794" y="665"/>
                  <a:pt x="794" y="665"/>
                  <a:pt x="794" y="665"/>
                </a:cubicBezTo>
                <a:cubicBezTo>
                  <a:pt x="783" y="658"/>
                  <a:pt x="783" y="658"/>
                  <a:pt x="783" y="658"/>
                </a:cubicBezTo>
                <a:cubicBezTo>
                  <a:pt x="782" y="660"/>
                  <a:pt x="781" y="661"/>
                  <a:pt x="780" y="663"/>
                </a:cubicBezTo>
                <a:close/>
                <a:moveTo>
                  <a:pt x="820" y="586"/>
                </a:moveTo>
                <a:cubicBezTo>
                  <a:pt x="832" y="591"/>
                  <a:pt x="832" y="591"/>
                  <a:pt x="832" y="591"/>
                </a:cubicBezTo>
                <a:cubicBezTo>
                  <a:pt x="834" y="585"/>
                  <a:pt x="834" y="585"/>
                  <a:pt x="834" y="585"/>
                </a:cubicBezTo>
                <a:cubicBezTo>
                  <a:pt x="822" y="581"/>
                  <a:pt x="822" y="581"/>
                  <a:pt x="822" y="581"/>
                </a:cubicBezTo>
                <a:cubicBezTo>
                  <a:pt x="821" y="583"/>
                  <a:pt x="821" y="585"/>
                  <a:pt x="820" y="586"/>
                </a:cubicBezTo>
                <a:close/>
                <a:moveTo>
                  <a:pt x="791" y="645"/>
                </a:moveTo>
                <a:cubicBezTo>
                  <a:pt x="802" y="651"/>
                  <a:pt x="802" y="651"/>
                  <a:pt x="802" y="651"/>
                </a:cubicBezTo>
                <a:cubicBezTo>
                  <a:pt x="805" y="646"/>
                  <a:pt x="805" y="646"/>
                  <a:pt x="805" y="646"/>
                </a:cubicBezTo>
                <a:cubicBezTo>
                  <a:pt x="795" y="639"/>
                  <a:pt x="795" y="639"/>
                  <a:pt x="795" y="639"/>
                </a:cubicBezTo>
                <a:cubicBezTo>
                  <a:pt x="794" y="641"/>
                  <a:pt x="793" y="643"/>
                  <a:pt x="791" y="645"/>
                </a:cubicBezTo>
                <a:close/>
                <a:moveTo>
                  <a:pt x="811" y="606"/>
                </a:moveTo>
                <a:cubicBezTo>
                  <a:pt x="823" y="611"/>
                  <a:pt x="823" y="611"/>
                  <a:pt x="823" y="611"/>
                </a:cubicBezTo>
                <a:cubicBezTo>
                  <a:pt x="825" y="606"/>
                  <a:pt x="825" y="606"/>
                  <a:pt x="825" y="606"/>
                </a:cubicBezTo>
                <a:cubicBezTo>
                  <a:pt x="814" y="601"/>
                  <a:pt x="814" y="601"/>
                  <a:pt x="814" y="601"/>
                </a:cubicBezTo>
                <a:cubicBezTo>
                  <a:pt x="813" y="603"/>
                  <a:pt x="812" y="604"/>
                  <a:pt x="811" y="606"/>
                </a:cubicBezTo>
                <a:close/>
                <a:moveTo>
                  <a:pt x="802" y="626"/>
                </a:moveTo>
                <a:cubicBezTo>
                  <a:pt x="813" y="631"/>
                  <a:pt x="813" y="631"/>
                  <a:pt x="813" y="631"/>
                </a:cubicBezTo>
                <a:cubicBezTo>
                  <a:pt x="816" y="626"/>
                  <a:pt x="816" y="626"/>
                  <a:pt x="816" y="626"/>
                </a:cubicBezTo>
                <a:cubicBezTo>
                  <a:pt x="805" y="620"/>
                  <a:pt x="805" y="620"/>
                  <a:pt x="805" y="620"/>
                </a:cubicBezTo>
                <a:cubicBezTo>
                  <a:pt x="804" y="622"/>
                  <a:pt x="803" y="624"/>
                  <a:pt x="802" y="626"/>
                </a:cubicBezTo>
                <a:close/>
                <a:moveTo>
                  <a:pt x="639" y="794"/>
                </a:moveTo>
                <a:cubicBezTo>
                  <a:pt x="646" y="805"/>
                  <a:pt x="646" y="805"/>
                  <a:pt x="646" y="805"/>
                </a:cubicBezTo>
                <a:cubicBezTo>
                  <a:pt x="651" y="802"/>
                  <a:pt x="651" y="802"/>
                  <a:pt x="651" y="802"/>
                </a:cubicBezTo>
                <a:cubicBezTo>
                  <a:pt x="645" y="791"/>
                  <a:pt x="645" y="791"/>
                  <a:pt x="645" y="791"/>
                </a:cubicBezTo>
                <a:cubicBezTo>
                  <a:pt x="643" y="792"/>
                  <a:pt x="641" y="793"/>
                  <a:pt x="639" y="794"/>
                </a:cubicBezTo>
                <a:close/>
                <a:moveTo>
                  <a:pt x="88" y="658"/>
                </a:moveTo>
                <a:cubicBezTo>
                  <a:pt x="78" y="664"/>
                  <a:pt x="78" y="664"/>
                  <a:pt x="78" y="664"/>
                </a:cubicBezTo>
                <a:cubicBezTo>
                  <a:pt x="81" y="669"/>
                  <a:pt x="81" y="669"/>
                  <a:pt x="81" y="669"/>
                </a:cubicBezTo>
                <a:cubicBezTo>
                  <a:pt x="91" y="663"/>
                  <a:pt x="91" y="663"/>
                  <a:pt x="91" y="663"/>
                </a:cubicBezTo>
                <a:cubicBezTo>
                  <a:pt x="90" y="661"/>
                  <a:pt x="89" y="659"/>
                  <a:pt x="88" y="658"/>
                </a:cubicBezTo>
                <a:close/>
                <a:moveTo>
                  <a:pt x="103" y="701"/>
                </a:moveTo>
                <a:cubicBezTo>
                  <a:pt x="107" y="705"/>
                  <a:pt x="107" y="705"/>
                  <a:pt x="107" y="705"/>
                </a:cubicBezTo>
                <a:cubicBezTo>
                  <a:pt x="117" y="697"/>
                  <a:pt x="117" y="697"/>
                  <a:pt x="117" y="697"/>
                </a:cubicBezTo>
                <a:cubicBezTo>
                  <a:pt x="116" y="696"/>
                  <a:pt x="115" y="694"/>
                  <a:pt x="113" y="693"/>
                </a:cubicBezTo>
                <a:lnTo>
                  <a:pt x="103" y="701"/>
                </a:lnTo>
                <a:close/>
                <a:moveTo>
                  <a:pt x="77" y="639"/>
                </a:moveTo>
                <a:cubicBezTo>
                  <a:pt x="66" y="645"/>
                  <a:pt x="66" y="645"/>
                  <a:pt x="66" y="645"/>
                </a:cubicBezTo>
                <a:cubicBezTo>
                  <a:pt x="69" y="650"/>
                  <a:pt x="69" y="650"/>
                  <a:pt x="69" y="650"/>
                </a:cubicBezTo>
                <a:cubicBezTo>
                  <a:pt x="80" y="644"/>
                  <a:pt x="80" y="644"/>
                  <a:pt x="80" y="644"/>
                </a:cubicBezTo>
                <a:cubicBezTo>
                  <a:pt x="79" y="642"/>
                  <a:pt x="78" y="641"/>
                  <a:pt x="77" y="639"/>
                </a:cubicBezTo>
                <a:close/>
                <a:moveTo>
                  <a:pt x="118" y="718"/>
                </a:moveTo>
                <a:cubicBezTo>
                  <a:pt x="122" y="722"/>
                  <a:pt x="122" y="722"/>
                  <a:pt x="122" y="722"/>
                </a:cubicBezTo>
                <a:cubicBezTo>
                  <a:pt x="131" y="714"/>
                  <a:pt x="131" y="714"/>
                  <a:pt x="131" y="714"/>
                </a:cubicBezTo>
                <a:cubicBezTo>
                  <a:pt x="130" y="712"/>
                  <a:pt x="129" y="711"/>
                  <a:pt x="127" y="709"/>
                </a:cubicBezTo>
                <a:lnTo>
                  <a:pt x="118" y="718"/>
                </a:lnTo>
                <a:close/>
                <a:moveTo>
                  <a:pt x="67" y="620"/>
                </a:moveTo>
                <a:cubicBezTo>
                  <a:pt x="56" y="626"/>
                  <a:pt x="56" y="626"/>
                  <a:pt x="56" y="626"/>
                </a:cubicBezTo>
                <a:cubicBezTo>
                  <a:pt x="58" y="631"/>
                  <a:pt x="58" y="631"/>
                  <a:pt x="58" y="631"/>
                </a:cubicBezTo>
                <a:cubicBezTo>
                  <a:pt x="70" y="625"/>
                  <a:pt x="70" y="625"/>
                  <a:pt x="70" y="625"/>
                </a:cubicBezTo>
                <a:cubicBezTo>
                  <a:pt x="69" y="624"/>
                  <a:pt x="68" y="622"/>
                  <a:pt x="67" y="620"/>
                </a:cubicBezTo>
                <a:close/>
                <a:moveTo>
                  <a:pt x="133" y="734"/>
                </a:moveTo>
                <a:cubicBezTo>
                  <a:pt x="137" y="738"/>
                  <a:pt x="137" y="738"/>
                  <a:pt x="137" y="738"/>
                </a:cubicBezTo>
                <a:cubicBezTo>
                  <a:pt x="146" y="729"/>
                  <a:pt x="146" y="729"/>
                  <a:pt x="146" y="729"/>
                </a:cubicBezTo>
                <a:cubicBezTo>
                  <a:pt x="145" y="728"/>
                  <a:pt x="143" y="726"/>
                  <a:pt x="142" y="725"/>
                </a:cubicBezTo>
                <a:lnTo>
                  <a:pt x="133" y="734"/>
                </a:lnTo>
                <a:close/>
                <a:moveTo>
                  <a:pt x="28" y="497"/>
                </a:moveTo>
                <a:cubicBezTo>
                  <a:pt x="15" y="499"/>
                  <a:pt x="15" y="499"/>
                  <a:pt x="15" y="499"/>
                </a:cubicBezTo>
                <a:cubicBezTo>
                  <a:pt x="16" y="505"/>
                  <a:pt x="16" y="505"/>
                  <a:pt x="16" y="505"/>
                </a:cubicBezTo>
                <a:cubicBezTo>
                  <a:pt x="29" y="503"/>
                  <a:pt x="29" y="503"/>
                  <a:pt x="29" y="503"/>
                </a:cubicBezTo>
                <a:cubicBezTo>
                  <a:pt x="29" y="501"/>
                  <a:pt x="28" y="499"/>
                  <a:pt x="28" y="497"/>
                </a:cubicBezTo>
                <a:close/>
                <a:moveTo>
                  <a:pt x="32" y="518"/>
                </a:moveTo>
                <a:cubicBezTo>
                  <a:pt x="19" y="521"/>
                  <a:pt x="19" y="521"/>
                  <a:pt x="19" y="521"/>
                </a:cubicBezTo>
                <a:cubicBezTo>
                  <a:pt x="21" y="527"/>
                  <a:pt x="21" y="527"/>
                  <a:pt x="21" y="527"/>
                </a:cubicBezTo>
                <a:cubicBezTo>
                  <a:pt x="33" y="524"/>
                  <a:pt x="33" y="524"/>
                  <a:pt x="33" y="524"/>
                </a:cubicBezTo>
                <a:cubicBezTo>
                  <a:pt x="32" y="522"/>
                  <a:pt x="32" y="520"/>
                  <a:pt x="32" y="518"/>
                </a:cubicBezTo>
                <a:close/>
                <a:moveTo>
                  <a:pt x="149" y="749"/>
                </a:moveTo>
                <a:cubicBezTo>
                  <a:pt x="153" y="753"/>
                  <a:pt x="153" y="753"/>
                  <a:pt x="153" y="753"/>
                </a:cubicBezTo>
                <a:cubicBezTo>
                  <a:pt x="162" y="744"/>
                  <a:pt x="162" y="744"/>
                  <a:pt x="162" y="744"/>
                </a:cubicBezTo>
                <a:cubicBezTo>
                  <a:pt x="160" y="743"/>
                  <a:pt x="159" y="741"/>
                  <a:pt x="157" y="740"/>
                </a:cubicBezTo>
                <a:lnTo>
                  <a:pt x="149" y="749"/>
                </a:lnTo>
                <a:close/>
                <a:moveTo>
                  <a:pt x="38" y="545"/>
                </a:moveTo>
                <a:cubicBezTo>
                  <a:pt x="38" y="543"/>
                  <a:pt x="37" y="541"/>
                  <a:pt x="37" y="539"/>
                </a:cubicBezTo>
                <a:cubicBezTo>
                  <a:pt x="24" y="542"/>
                  <a:pt x="24" y="542"/>
                  <a:pt x="24" y="542"/>
                </a:cubicBezTo>
                <a:cubicBezTo>
                  <a:pt x="26" y="548"/>
                  <a:pt x="26" y="548"/>
                  <a:pt x="26" y="548"/>
                </a:cubicBezTo>
                <a:lnTo>
                  <a:pt x="38" y="545"/>
                </a:lnTo>
                <a:close/>
                <a:moveTo>
                  <a:pt x="454" y="848"/>
                </a:moveTo>
                <a:cubicBezTo>
                  <a:pt x="455" y="860"/>
                  <a:pt x="455" y="860"/>
                  <a:pt x="455" y="860"/>
                </a:cubicBezTo>
                <a:cubicBezTo>
                  <a:pt x="461" y="860"/>
                  <a:pt x="461" y="860"/>
                  <a:pt x="461" y="860"/>
                </a:cubicBezTo>
                <a:cubicBezTo>
                  <a:pt x="460" y="847"/>
                  <a:pt x="460" y="847"/>
                  <a:pt x="460" y="847"/>
                </a:cubicBezTo>
                <a:cubicBezTo>
                  <a:pt x="458" y="847"/>
                  <a:pt x="456" y="848"/>
                  <a:pt x="454" y="848"/>
                </a:cubicBezTo>
                <a:close/>
                <a:moveTo>
                  <a:pt x="58" y="600"/>
                </a:moveTo>
                <a:cubicBezTo>
                  <a:pt x="46" y="605"/>
                  <a:pt x="46" y="605"/>
                  <a:pt x="46" y="605"/>
                </a:cubicBezTo>
                <a:cubicBezTo>
                  <a:pt x="49" y="611"/>
                  <a:pt x="49" y="611"/>
                  <a:pt x="49" y="611"/>
                </a:cubicBezTo>
                <a:cubicBezTo>
                  <a:pt x="60" y="606"/>
                  <a:pt x="60" y="606"/>
                  <a:pt x="60" y="606"/>
                </a:cubicBezTo>
                <a:cubicBezTo>
                  <a:pt x="59" y="604"/>
                  <a:pt x="58" y="602"/>
                  <a:pt x="58" y="600"/>
                </a:cubicBezTo>
                <a:close/>
                <a:moveTo>
                  <a:pt x="50" y="580"/>
                </a:moveTo>
                <a:cubicBezTo>
                  <a:pt x="38" y="585"/>
                  <a:pt x="38" y="585"/>
                  <a:pt x="38" y="585"/>
                </a:cubicBezTo>
                <a:cubicBezTo>
                  <a:pt x="40" y="590"/>
                  <a:pt x="40" y="590"/>
                  <a:pt x="40" y="590"/>
                </a:cubicBezTo>
                <a:cubicBezTo>
                  <a:pt x="52" y="586"/>
                  <a:pt x="52" y="586"/>
                  <a:pt x="52" y="586"/>
                </a:cubicBezTo>
                <a:cubicBezTo>
                  <a:pt x="51" y="584"/>
                  <a:pt x="50" y="582"/>
                  <a:pt x="50" y="580"/>
                </a:cubicBezTo>
                <a:close/>
                <a:moveTo>
                  <a:pt x="323" y="845"/>
                </a:moveTo>
                <a:cubicBezTo>
                  <a:pt x="328" y="847"/>
                  <a:pt x="328" y="847"/>
                  <a:pt x="328" y="847"/>
                </a:cubicBezTo>
                <a:cubicBezTo>
                  <a:pt x="332" y="835"/>
                  <a:pt x="332" y="835"/>
                  <a:pt x="332" y="835"/>
                </a:cubicBezTo>
                <a:cubicBezTo>
                  <a:pt x="330" y="834"/>
                  <a:pt x="328" y="834"/>
                  <a:pt x="326" y="833"/>
                </a:cubicBezTo>
                <a:lnTo>
                  <a:pt x="323" y="845"/>
                </a:lnTo>
                <a:close/>
                <a:moveTo>
                  <a:pt x="366" y="855"/>
                </a:moveTo>
                <a:cubicBezTo>
                  <a:pt x="372" y="856"/>
                  <a:pt x="372" y="856"/>
                  <a:pt x="372" y="856"/>
                </a:cubicBezTo>
                <a:cubicBezTo>
                  <a:pt x="374" y="843"/>
                  <a:pt x="374" y="843"/>
                  <a:pt x="374" y="843"/>
                </a:cubicBezTo>
                <a:cubicBezTo>
                  <a:pt x="372" y="843"/>
                  <a:pt x="370" y="843"/>
                  <a:pt x="368" y="842"/>
                </a:cubicBezTo>
                <a:lnTo>
                  <a:pt x="366" y="855"/>
                </a:lnTo>
                <a:close/>
                <a:moveTo>
                  <a:pt x="344" y="851"/>
                </a:moveTo>
                <a:cubicBezTo>
                  <a:pt x="350" y="852"/>
                  <a:pt x="350" y="852"/>
                  <a:pt x="350" y="852"/>
                </a:cubicBezTo>
                <a:cubicBezTo>
                  <a:pt x="353" y="840"/>
                  <a:pt x="353" y="840"/>
                  <a:pt x="353" y="840"/>
                </a:cubicBezTo>
                <a:cubicBezTo>
                  <a:pt x="351" y="839"/>
                  <a:pt x="349" y="839"/>
                  <a:pt x="347" y="838"/>
                </a:cubicBezTo>
                <a:lnTo>
                  <a:pt x="344" y="851"/>
                </a:lnTo>
                <a:close/>
                <a:moveTo>
                  <a:pt x="388" y="858"/>
                </a:moveTo>
                <a:cubicBezTo>
                  <a:pt x="394" y="859"/>
                  <a:pt x="394" y="859"/>
                  <a:pt x="394" y="859"/>
                </a:cubicBezTo>
                <a:cubicBezTo>
                  <a:pt x="395" y="846"/>
                  <a:pt x="395" y="846"/>
                  <a:pt x="395" y="846"/>
                </a:cubicBezTo>
                <a:cubicBezTo>
                  <a:pt x="394" y="846"/>
                  <a:pt x="392" y="846"/>
                  <a:pt x="390" y="845"/>
                </a:cubicBezTo>
                <a:lnTo>
                  <a:pt x="388" y="858"/>
                </a:lnTo>
                <a:close/>
                <a:moveTo>
                  <a:pt x="410" y="860"/>
                </a:moveTo>
                <a:cubicBezTo>
                  <a:pt x="416" y="860"/>
                  <a:pt x="416" y="860"/>
                  <a:pt x="416" y="860"/>
                </a:cubicBezTo>
                <a:cubicBezTo>
                  <a:pt x="417" y="848"/>
                  <a:pt x="417" y="848"/>
                  <a:pt x="417" y="848"/>
                </a:cubicBezTo>
                <a:cubicBezTo>
                  <a:pt x="415" y="847"/>
                  <a:pt x="413" y="847"/>
                  <a:pt x="411" y="847"/>
                </a:cubicBezTo>
                <a:lnTo>
                  <a:pt x="410" y="860"/>
                </a:lnTo>
                <a:close/>
                <a:moveTo>
                  <a:pt x="260" y="823"/>
                </a:moveTo>
                <a:cubicBezTo>
                  <a:pt x="265" y="825"/>
                  <a:pt x="265" y="825"/>
                  <a:pt x="265" y="825"/>
                </a:cubicBezTo>
                <a:cubicBezTo>
                  <a:pt x="271" y="814"/>
                  <a:pt x="271" y="814"/>
                  <a:pt x="271" y="814"/>
                </a:cubicBezTo>
                <a:cubicBezTo>
                  <a:pt x="269" y="813"/>
                  <a:pt x="267" y="812"/>
                  <a:pt x="265" y="811"/>
                </a:cubicBezTo>
                <a:lnTo>
                  <a:pt x="260" y="823"/>
                </a:lnTo>
                <a:close/>
                <a:moveTo>
                  <a:pt x="202" y="790"/>
                </a:moveTo>
                <a:cubicBezTo>
                  <a:pt x="207" y="794"/>
                  <a:pt x="207" y="794"/>
                  <a:pt x="207" y="794"/>
                </a:cubicBezTo>
                <a:cubicBezTo>
                  <a:pt x="213" y="783"/>
                  <a:pt x="213" y="783"/>
                  <a:pt x="213" y="783"/>
                </a:cubicBezTo>
                <a:cubicBezTo>
                  <a:pt x="212" y="782"/>
                  <a:pt x="210" y="781"/>
                  <a:pt x="208" y="780"/>
                </a:cubicBezTo>
                <a:lnTo>
                  <a:pt x="202" y="790"/>
                </a:lnTo>
                <a:close/>
                <a:moveTo>
                  <a:pt x="280" y="831"/>
                </a:moveTo>
                <a:cubicBezTo>
                  <a:pt x="286" y="833"/>
                  <a:pt x="286" y="833"/>
                  <a:pt x="286" y="833"/>
                </a:cubicBezTo>
                <a:cubicBezTo>
                  <a:pt x="291" y="822"/>
                  <a:pt x="291" y="822"/>
                  <a:pt x="291" y="822"/>
                </a:cubicBezTo>
                <a:cubicBezTo>
                  <a:pt x="289" y="821"/>
                  <a:pt x="287" y="820"/>
                  <a:pt x="285" y="820"/>
                </a:cubicBezTo>
                <a:lnTo>
                  <a:pt x="280" y="831"/>
                </a:lnTo>
                <a:close/>
                <a:moveTo>
                  <a:pt x="220" y="802"/>
                </a:moveTo>
                <a:cubicBezTo>
                  <a:pt x="226" y="805"/>
                  <a:pt x="226" y="805"/>
                  <a:pt x="226" y="805"/>
                </a:cubicBezTo>
                <a:cubicBezTo>
                  <a:pt x="232" y="794"/>
                  <a:pt x="232" y="794"/>
                  <a:pt x="232" y="794"/>
                </a:cubicBezTo>
                <a:cubicBezTo>
                  <a:pt x="230" y="793"/>
                  <a:pt x="229" y="792"/>
                  <a:pt x="227" y="791"/>
                </a:cubicBezTo>
                <a:lnTo>
                  <a:pt x="220" y="802"/>
                </a:lnTo>
                <a:close/>
                <a:moveTo>
                  <a:pt x="240" y="813"/>
                </a:moveTo>
                <a:cubicBezTo>
                  <a:pt x="245" y="816"/>
                  <a:pt x="245" y="816"/>
                  <a:pt x="245" y="816"/>
                </a:cubicBezTo>
                <a:cubicBezTo>
                  <a:pt x="251" y="804"/>
                  <a:pt x="251" y="804"/>
                  <a:pt x="251" y="804"/>
                </a:cubicBezTo>
                <a:cubicBezTo>
                  <a:pt x="249" y="803"/>
                  <a:pt x="247" y="803"/>
                  <a:pt x="246" y="802"/>
                </a:cubicBezTo>
                <a:lnTo>
                  <a:pt x="240" y="813"/>
                </a:lnTo>
                <a:close/>
                <a:moveTo>
                  <a:pt x="174" y="754"/>
                </a:moveTo>
                <a:cubicBezTo>
                  <a:pt x="166" y="764"/>
                  <a:pt x="166" y="764"/>
                  <a:pt x="166" y="764"/>
                </a:cubicBezTo>
                <a:cubicBezTo>
                  <a:pt x="170" y="768"/>
                  <a:pt x="170" y="768"/>
                  <a:pt x="170" y="768"/>
                </a:cubicBezTo>
                <a:cubicBezTo>
                  <a:pt x="178" y="758"/>
                  <a:pt x="178" y="758"/>
                  <a:pt x="178" y="758"/>
                </a:cubicBezTo>
                <a:cubicBezTo>
                  <a:pt x="177" y="757"/>
                  <a:pt x="175" y="755"/>
                  <a:pt x="174" y="754"/>
                </a:cubicBezTo>
                <a:close/>
                <a:moveTo>
                  <a:pt x="842" y="433"/>
                </a:moveTo>
                <a:cubicBezTo>
                  <a:pt x="842" y="391"/>
                  <a:pt x="835" y="351"/>
                  <a:pt x="823" y="313"/>
                </a:cubicBezTo>
                <a:cubicBezTo>
                  <a:pt x="851" y="304"/>
                  <a:pt x="851" y="304"/>
                  <a:pt x="851" y="304"/>
                </a:cubicBezTo>
                <a:cubicBezTo>
                  <a:pt x="849" y="298"/>
                  <a:pt x="849" y="298"/>
                  <a:pt x="849" y="298"/>
                </a:cubicBezTo>
                <a:cubicBezTo>
                  <a:pt x="822" y="307"/>
                  <a:pt x="822" y="307"/>
                  <a:pt x="822" y="307"/>
                </a:cubicBezTo>
                <a:cubicBezTo>
                  <a:pt x="808" y="268"/>
                  <a:pt x="790" y="232"/>
                  <a:pt x="766" y="199"/>
                </a:cubicBezTo>
                <a:cubicBezTo>
                  <a:pt x="790" y="182"/>
                  <a:pt x="790" y="182"/>
                  <a:pt x="790" y="182"/>
                </a:cubicBezTo>
                <a:cubicBezTo>
                  <a:pt x="786" y="177"/>
                  <a:pt x="786" y="177"/>
                  <a:pt x="786" y="177"/>
                </a:cubicBezTo>
                <a:cubicBezTo>
                  <a:pt x="763" y="194"/>
                  <a:pt x="763" y="194"/>
                  <a:pt x="763" y="194"/>
                </a:cubicBezTo>
                <a:cubicBezTo>
                  <a:pt x="739" y="161"/>
                  <a:pt x="710" y="133"/>
                  <a:pt x="677" y="108"/>
                </a:cubicBezTo>
                <a:cubicBezTo>
                  <a:pt x="694" y="85"/>
                  <a:pt x="694" y="85"/>
                  <a:pt x="694" y="85"/>
                </a:cubicBezTo>
                <a:cubicBezTo>
                  <a:pt x="689" y="81"/>
                  <a:pt x="689" y="81"/>
                  <a:pt x="689" y="81"/>
                </a:cubicBezTo>
                <a:cubicBezTo>
                  <a:pt x="672" y="105"/>
                  <a:pt x="672" y="105"/>
                  <a:pt x="672" y="105"/>
                </a:cubicBezTo>
                <a:cubicBezTo>
                  <a:pt x="639" y="81"/>
                  <a:pt x="603" y="63"/>
                  <a:pt x="564" y="50"/>
                </a:cubicBezTo>
                <a:cubicBezTo>
                  <a:pt x="573" y="22"/>
                  <a:pt x="573" y="22"/>
                  <a:pt x="573" y="22"/>
                </a:cubicBezTo>
                <a:cubicBezTo>
                  <a:pt x="567" y="20"/>
                  <a:pt x="567" y="20"/>
                  <a:pt x="567" y="20"/>
                </a:cubicBezTo>
                <a:cubicBezTo>
                  <a:pt x="558" y="48"/>
                  <a:pt x="558" y="48"/>
                  <a:pt x="558" y="48"/>
                </a:cubicBezTo>
                <a:cubicBezTo>
                  <a:pt x="521" y="36"/>
                  <a:pt x="481" y="29"/>
                  <a:pt x="439" y="29"/>
                </a:cubicBezTo>
                <a:cubicBezTo>
                  <a:pt x="439" y="0"/>
                  <a:pt x="439" y="0"/>
                  <a:pt x="439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33" y="29"/>
                  <a:pt x="433" y="29"/>
                  <a:pt x="433" y="29"/>
                </a:cubicBezTo>
                <a:cubicBezTo>
                  <a:pt x="391" y="29"/>
                  <a:pt x="351" y="36"/>
                  <a:pt x="313" y="48"/>
                </a:cubicBezTo>
                <a:cubicBezTo>
                  <a:pt x="304" y="21"/>
                  <a:pt x="304" y="21"/>
                  <a:pt x="304" y="21"/>
                </a:cubicBezTo>
                <a:cubicBezTo>
                  <a:pt x="298" y="22"/>
                  <a:pt x="298" y="22"/>
                  <a:pt x="298" y="22"/>
                </a:cubicBezTo>
                <a:cubicBezTo>
                  <a:pt x="307" y="50"/>
                  <a:pt x="307" y="50"/>
                  <a:pt x="307" y="50"/>
                </a:cubicBezTo>
                <a:cubicBezTo>
                  <a:pt x="268" y="63"/>
                  <a:pt x="232" y="82"/>
                  <a:pt x="199" y="105"/>
                </a:cubicBezTo>
                <a:cubicBezTo>
                  <a:pt x="182" y="82"/>
                  <a:pt x="182" y="82"/>
                  <a:pt x="182" y="82"/>
                </a:cubicBezTo>
                <a:cubicBezTo>
                  <a:pt x="177" y="85"/>
                  <a:pt x="177" y="85"/>
                  <a:pt x="177" y="85"/>
                </a:cubicBezTo>
                <a:cubicBezTo>
                  <a:pt x="194" y="109"/>
                  <a:pt x="194" y="109"/>
                  <a:pt x="194" y="109"/>
                </a:cubicBezTo>
                <a:cubicBezTo>
                  <a:pt x="162" y="133"/>
                  <a:pt x="133" y="162"/>
                  <a:pt x="109" y="194"/>
                </a:cubicBezTo>
                <a:cubicBezTo>
                  <a:pt x="85" y="177"/>
                  <a:pt x="85" y="177"/>
                  <a:pt x="85" y="177"/>
                </a:cubicBezTo>
                <a:cubicBezTo>
                  <a:pt x="82" y="182"/>
                  <a:pt x="82" y="182"/>
                  <a:pt x="82" y="182"/>
                </a:cubicBezTo>
                <a:cubicBezTo>
                  <a:pt x="105" y="199"/>
                  <a:pt x="105" y="199"/>
                  <a:pt x="105" y="199"/>
                </a:cubicBezTo>
                <a:cubicBezTo>
                  <a:pt x="82" y="232"/>
                  <a:pt x="63" y="268"/>
                  <a:pt x="50" y="307"/>
                </a:cubicBezTo>
                <a:cubicBezTo>
                  <a:pt x="23" y="298"/>
                  <a:pt x="23" y="298"/>
                  <a:pt x="23" y="298"/>
                </a:cubicBezTo>
                <a:cubicBezTo>
                  <a:pt x="21" y="304"/>
                  <a:pt x="21" y="304"/>
                  <a:pt x="21" y="304"/>
                </a:cubicBezTo>
                <a:cubicBezTo>
                  <a:pt x="48" y="313"/>
                  <a:pt x="48" y="313"/>
                  <a:pt x="48" y="313"/>
                </a:cubicBezTo>
                <a:cubicBezTo>
                  <a:pt x="36" y="351"/>
                  <a:pt x="30" y="391"/>
                  <a:pt x="29" y="432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38"/>
                  <a:pt x="0" y="438"/>
                  <a:pt x="0" y="438"/>
                </a:cubicBezTo>
                <a:cubicBezTo>
                  <a:pt x="29" y="438"/>
                  <a:pt x="29" y="438"/>
                  <a:pt x="29" y="438"/>
                </a:cubicBezTo>
                <a:cubicBezTo>
                  <a:pt x="30" y="480"/>
                  <a:pt x="36" y="520"/>
                  <a:pt x="48" y="558"/>
                </a:cubicBezTo>
                <a:cubicBezTo>
                  <a:pt x="21" y="567"/>
                  <a:pt x="21" y="567"/>
                  <a:pt x="21" y="567"/>
                </a:cubicBezTo>
                <a:cubicBezTo>
                  <a:pt x="23" y="573"/>
                  <a:pt x="23" y="573"/>
                  <a:pt x="23" y="573"/>
                </a:cubicBezTo>
                <a:cubicBezTo>
                  <a:pt x="50" y="564"/>
                  <a:pt x="50" y="564"/>
                  <a:pt x="50" y="564"/>
                </a:cubicBezTo>
                <a:cubicBezTo>
                  <a:pt x="63" y="603"/>
                  <a:pt x="82" y="639"/>
                  <a:pt x="105" y="672"/>
                </a:cubicBezTo>
                <a:cubicBezTo>
                  <a:pt x="82" y="689"/>
                  <a:pt x="82" y="689"/>
                  <a:pt x="82" y="689"/>
                </a:cubicBezTo>
                <a:cubicBezTo>
                  <a:pt x="85" y="694"/>
                  <a:pt x="85" y="694"/>
                  <a:pt x="85" y="694"/>
                </a:cubicBezTo>
                <a:cubicBezTo>
                  <a:pt x="109" y="677"/>
                  <a:pt x="109" y="677"/>
                  <a:pt x="109" y="677"/>
                </a:cubicBezTo>
                <a:cubicBezTo>
                  <a:pt x="133" y="709"/>
                  <a:pt x="162" y="738"/>
                  <a:pt x="194" y="762"/>
                </a:cubicBezTo>
                <a:cubicBezTo>
                  <a:pt x="177" y="786"/>
                  <a:pt x="177" y="786"/>
                  <a:pt x="177" y="786"/>
                </a:cubicBezTo>
                <a:cubicBezTo>
                  <a:pt x="182" y="789"/>
                  <a:pt x="182" y="789"/>
                  <a:pt x="182" y="789"/>
                </a:cubicBezTo>
                <a:cubicBezTo>
                  <a:pt x="199" y="766"/>
                  <a:pt x="199" y="766"/>
                  <a:pt x="199" y="766"/>
                </a:cubicBezTo>
                <a:cubicBezTo>
                  <a:pt x="232" y="789"/>
                  <a:pt x="268" y="808"/>
                  <a:pt x="307" y="821"/>
                </a:cubicBezTo>
                <a:cubicBezTo>
                  <a:pt x="298" y="849"/>
                  <a:pt x="298" y="849"/>
                  <a:pt x="298" y="849"/>
                </a:cubicBezTo>
                <a:cubicBezTo>
                  <a:pt x="304" y="851"/>
                  <a:pt x="304" y="851"/>
                  <a:pt x="304" y="851"/>
                </a:cubicBezTo>
                <a:cubicBezTo>
                  <a:pt x="313" y="823"/>
                  <a:pt x="313" y="823"/>
                  <a:pt x="313" y="823"/>
                </a:cubicBezTo>
                <a:cubicBezTo>
                  <a:pt x="351" y="835"/>
                  <a:pt x="391" y="842"/>
                  <a:pt x="433" y="842"/>
                </a:cubicBezTo>
                <a:cubicBezTo>
                  <a:pt x="433" y="871"/>
                  <a:pt x="433" y="871"/>
                  <a:pt x="433" y="871"/>
                </a:cubicBezTo>
                <a:cubicBezTo>
                  <a:pt x="439" y="871"/>
                  <a:pt x="439" y="871"/>
                  <a:pt x="439" y="871"/>
                </a:cubicBezTo>
                <a:cubicBezTo>
                  <a:pt x="439" y="842"/>
                  <a:pt x="439" y="842"/>
                  <a:pt x="439" y="842"/>
                </a:cubicBezTo>
                <a:cubicBezTo>
                  <a:pt x="480" y="842"/>
                  <a:pt x="521" y="835"/>
                  <a:pt x="558" y="823"/>
                </a:cubicBezTo>
                <a:cubicBezTo>
                  <a:pt x="567" y="851"/>
                  <a:pt x="567" y="851"/>
                  <a:pt x="567" y="851"/>
                </a:cubicBezTo>
                <a:cubicBezTo>
                  <a:pt x="573" y="849"/>
                  <a:pt x="573" y="849"/>
                  <a:pt x="573" y="849"/>
                </a:cubicBezTo>
                <a:cubicBezTo>
                  <a:pt x="564" y="821"/>
                  <a:pt x="564" y="821"/>
                  <a:pt x="564" y="821"/>
                </a:cubicBezTo>
                <a:cubicBezTo>
                  <a:pt x="603" y="808"/>
                  <a:pt x="639" y="790"/>
                  <a:pt x="672" y="766"/>
                </a:cubicBezTo>
                <a:cubicBezTo>
                  <a:pt x="689" y="790"/>
                  <a:pt x="689" y="790"/>
                  <a:pt x="689" y="790"/>
                </a:cubicBezTo>
                <a:cubicBezTo>
                  <a:pt x="694" y="786"/>
                  <a:pt x="694" y="786"/>
                  <a:pt x="694" y="786"/>
                </a:cubicBezTo>
                <a:cubicBezTo>
                  <a:pt x="677" y="763"/>
                  <a:pt x="677" y="763"/>
                  <a:pt x="677" y="763"/>
                </a:cubicBezTo>
                <a:cubicBezTo>
                  <a:pt x="710" y="739"/>
                  <a:pt x="739" y="710"/>
                  <a:pt x="763" y="677"/>
                </a:cubicBezTo>
                <a:cubicBezTo>
                  <a:pt x="786" y="694"/>
                  <a:pt x="786" y="694"/>
                  <a:pt x="786" y="694"/>
                </a:cubicBezTo>
                <a:cubicBezTo>
                  <a:pt x="790" y="689"/>
                  <a:pt x="790" y="689"/>
                  <a:pt x="790" y="689"/>
                </a:cubicBezTo>
                <a:cubicBezTo>
                  <a:pt x="766" y="672"/>
                  <a:pt x="766" y="672"/>
                  <a:pt x="766" y="672"/>
                </a:cubicBezTo>
                <a:cubicBezTo>
                  <a:pt x="790" y="639"/>
                  <a:pt x="808" y="603"/>
                  <a:pt x="822" y="564"/>
                </a:cubicBezTo>
                <a:cubicBezTo>
                  <a:pt x="849" y="573"/>
                  <a:pt x="849" y="573"/>
                  <a:pt x="849" y="573"/>
                </a:cubicBezTo>
                <a:cubicBezTo>
                  <a:pt x="851" y="568"/>
                  <a:pt x="851" y="568"/>
                  <a:pt x="851" y="568"/>
                </a:cubicBezTo>
                <a:cubicBezTo>
                  <a:pt x="823" y="559"/>
                  <a:pt x="823" y="559"/>
                  <a:pt x="823" y="559"/>
                </a:cubicBezTo>
                <a:cubicBezTo>
                  <a:pt x="835" y="521"/>
                  <a:pt x="842" y="480"/>
                  <a:pt x="842" y="439"/>
                </a:cubicBezTo>
                <a:cubicBezTo>
                  <a:pt x="871" y="439"/>
                  <a:pt x="871" y="439"/>
                  <a:pt x="871" y="439"/>
                </a:cubicBezTo>
                <a:cubicBezTo>
                  <a:pt x="871" y="433"/>
                  <a:pt x="871" y="433"/>
                  <a:pt x="871" y="433"/>
                </a:cubicBezTo>
                <a:lnTo>
                  <a:pt x="842" y="433"/>
                </a:lnTo>
                <a:close/>
                <a:moveTo>
                  <a:pt x="436" y="838"/>
                </a:moveTo>
                <a:cubicBezTo>
                  <a:pt x="214" y="838"/>
                  <a:pt x="33" y="657"/>
                  <a:pt x="33" y="436"/>
                </a:cubicBezTo>
                <a:cubicBezTo>
                  <a:pt x="33" y="214"/>
                  <a:pt x="214" y="33"/>
                  <a:pt x="436" y="33"/>
                </a:cubicBezTo>
                <a:cubicBezTo>
                  <a:pt x="658" y="33"/>
                  <a:pt x="838" y="214"/>
                  <a:pt x="838" y="436"/>
                </a:cubicBezTo>
                <a:cubicBezTo>
                  <a:pt x="838" y="657"/>
                  <a:pt x="658" y="838"/>
                  <a:pt x="436" y="8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/>
          </a:p>
        </p:txBody>
      </p:sp>
      <p:grpSp>
        <p:nvGrpSpPr>
          <p:cNvPr id="13" name="组合 12"/>
          <p:cNvGrpSpPr/>
          <p:nvPr/>
        </p:nvGrpSpPr>
        <p:grpSpPr>
          <a:xfrm>
            <a:off x="1507304" y="1314107"/>
            <a:ext cx="2657714" cy="2741275"/>
            <a:chOff x="1488833" y="1313148"/>
            <a:chExt cx="2657714" cy="2741275"/>
          </a:xfrm>
          <a:solidFill>
            <a:srgbClr val="45D8FF"/>
          </a:solidFill>
        </p:grpSpPr>
        <p:sp>
          <p:nvSpPr>
            <p:cNvPr id="128" name="Freeform 98"/>
            <p:cNvSpPr>
              <a:spLocks noEditPoints="1"/>
            </p:cNvSpPr>
            <p:nvPr/>
          </p:nvSpPr>
          <p:spPr bwMode="auto">
            <a:xfrm>
              <a:off x="1493929" y="2202789"/>
              <a:ext cx="2650580" cy="1849597"/>
            </a:xfrm>
            <a:custGeom>
              <a:avLst/>
              <a:gdLst>
                <a:gd name="T0" fmla="*/ 1061 w 1099"/>
                <a:gd name="T1" fmla="*/ 17 h 767"/>
                <a:gd name="T2" fmla="*/ 1046 w 1099"/>
                <a:gd name="T3" fmla="*/ 23 h 767"/>
                <a:gd name="T4" fmla="*/ 1083 w 1099"/>
                <a:gd name="T5" fmla="*/ 217 h 767"/>
                <a:gd name="T6" fmla="*/ 1079 w 1099"/>
                <a:gd name="T7" fmla="*/ 283 h 767"/>
                <a:gd name="T8" fmla="*/ 1095 w 1099"/>
                <a:gd name="T9" fmla="*/ 285 h 767"/>
                <a:gd name="T10" fmla="*/ 1099 w 1099"/>
                <a:gd name="T11" fmla="*/ 217 h 767"/>
                <a:gd name="T12" fmla="*/ 1061 w 1099"/>
                <a:gd name="T13" fmla="*/ 17 h 767"/>
                <a:gd name="T14" fmla="*/ 44 w 1099"/>
                <a:gd name="T15" fmla="*/ 0 h 767"/>
                <a:gd name="T16" fmla="*/ 0 w 1099"/>
                <a:gd name="T17" fmla="*/ 217 h 767"/>
                <a:gd name="T18" fmla="*/ 3 w 1099"/>
                <a:gd name="T19" fmla="*/ 278 h 767"/>
                <a:gd name="T20" fmla="*/ 19 w 1099"/>
                <a:gd name="T21" fmla="*/ 276 h 767"/>
                <a:gd name="T22" fmla="*/ 16 w 1099"/>
                <a:gd name="T23" fmla="*/ 217 h 767"/>
                <a:gd name="T24" fmla="*/ 59 w 1099"/>
                <a:gd name="T25" fmla="*/ 7 h 767"/>
                <a:gd name="T26" fmla="*/ 44 w 1099"/>
                <a:gd name="T27" fmla="*/ 0 h 767"/>
                <a:gd name="T28" fmla="*/ 417 w 1099"/>
                <a:gd name="T29" fmla="*/ 734 h 767"/>
                <a:gd name="T30" fmla="*/ 413 w 1099"/>
                <a:gd name="T31" fmla="*/ 750 h 767"/>
                <a:gd name="T32" fmla="*/ 549 w 1099"/>
                <a:gd name="T33" fmla="*/ 767 h 767"/>
                <a:gd name="T34" fmla="*/ 686 w 1099"/>
                <a:gd name="T35" fmla="*/ 749 h 767"/>
                <a:gd name="T36" fmla="*/ 682 w 1099"/>
                <a:gd name="T37" fmla="*/ 734 h 767"/>
                <a:gd name="T38" fmla="*/ 417 w 1099"/>
                <a:gd name="T39" fmla="*/ 734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9" h="767">
                  <a:moveTo>
                    <a:pt x="1061" y="17"/>
                  </a:moveTo>
                  <a:cubicBezTo>
                    <a:pt x="1046" y="23"/>
                    <a:pt x="1046" y="23"/>
                    <a:pt x="1046" y="23"/>
                  </a:cubicBezTo>
                  <a:cubicBezTo>
                    <a:pt x="1071" y="85"/>
                    <a:pt x="1083" y="150"/>
                    <a:pt x="1083" y="217"/>
                  </a:cubicBezTo>
                  <a:cubicBezTo>
                    <a:pt x="1083" y="239"/>
                    <a:pt x="1081" y="261"/>
                    <a:pt x="1079" y="283"/>
                  </a:cubicBezTo>
                  <a:cubicBezTo>
                    <a:pt x="1095" y="285"/>
                    <a:pt x="1095" y="285"/>
                    <a:pt x="1095" y="285"/>
                  </a:cubicBezTo>
                  <a:cubicBezTo>
                    <a:pt x="1097" y="263"/>
                    <a:pt x="1099" y="240"/>
                    <a:pt x="1099" y="217"/>
                  </a:cubicBezTo>
                  <a:cubicBezTo>
                    <a:pt x="1099" y="148"/>
                    <a:pt x="1086" y="81"/>
                    <a:pt x="1061" y="17"/>
                  </a:cubicBezTo>
                  <a:close/>
                  <a:moveTo>
                    <a:pt x="44" y="0"/>
                  </a:moveTo>
                  <a:cubicBezTo>
                    <a:pt x="14" y="69"/>
                    <a:pt x="0" y="142"/>
                    <a:pt x="0" y="217"/>
                  </a:cubicBezTo>
                  <a:cubicBezTo>
                    <a:pt x="0" y="237"/>
                    <a:pt x="1" y="258"/>
                    <a:pt x="3" y="278"/>
                  </a:cubicBezTo>
                  <a:cubicBezTo>
                    <a:pt x="19" y="276"/>
                    <a:pt x="19" y="276"/>
                    <a:pt x="19" y="276"/>
                  </a:cubicBezTo>
                  <a:cubicBezTo>
                    <a:pt x="17" y="257"/>
                    <a:pt x="16" y="237"/>
                    <a:pt x="16" y="217"/>
                  </a:cubicBezTo>
                  <a:cubicBezTo>
                    <a:pt x="16" y="144"/>
                    <a:pt x="30" y="73"/>
                    <a:pt x="59" y="7"/>
                  </a:cubicBezTo>
                  <a:lnTo>
                    <a:pt x="44" y="0"/>
                  </a:lnTo>
                  <a:close/>
                  <a:moveTo>
                    <a:pt x="417" y="734"/>
                  </a:moveTo>
                  <a:cubicBezTo>
                    <a:pt x="413" y="750"/>
                    <a:pt x="413" y="750"/>
                    <a:pt x="413" y="750"/>
                  </a:cubicBezTo>
                  <a:cubicBezTo>
                    <a:pt x="457" y="761"/>
                    <a:pt x="503" y="767"/>
                    <a:pt x="549" y="767"/>
                  </a:cubicBezTo>
                  <a:cubicBezTo>
                    <a:pt x="596" y="767"/>
                    <a:pt x="642" y="761"/>
                    <a:pt x="686" y="749"/>
                  </a:cubicBezTo>
                  <a:cubicBezTo>
                    <a:pt x="682" y="734"/>
                    <a:pt x="682" y="734"/>
                    <a:pt x="682" y="734"/>
                  </a:cubicBezTo>
                  <a:cubicBezTo>
                    <a:pt x="596" y="756"/>
                    <a:pt x="503" y="756"/>
                    <a:pt x="417" y="7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130" name="Freeform 100"/>
            <p:cNvSpPr/>
            <p:nvPr/>
          </p:nvSpPr>
          <p:spPr bwMode="auto">
            <a:xfrm>
              <a:off x="1488833" y="1657591"/>
              <a:ext cx="2657714" cy="2396832"/>
            </a:xfrm>
            <a:custGeom>
              <a:avLst/>
              <a:gdLst>
                <a:gd name="T0" fmla="*/ 551 w 1102"/>
                <a:gd name="T1" fmla="*/ 994 h 994"/>
                <a:gd name="T2" fmla="*/ 173 w 1102"/>
                <a:gd name="T3" fmla="*/ 844 h 994"/>
                <a:gd name="T4" fmla="*/ 51 w 1102"/>
                <a:gd name="T5" fmla="*/ 675 h 994"/>
                <a:gd name="T6" fmla="*/ 0 w 1102"/>
                <a:gd name="T7" fmla="*/ 443 h 994"/>
                <a:gd name="T8" fmla="*/ 0 w 1102"/>
                <a:gd name="T9" fmla="*/ 428 h 994"/>
                <a:gd name="T10" fmla="*/ 7 w 1102"/>
                <a:gd name="T11" fmla="*/ 355 h 994"/>
                <a:gd name="T12" fmla="*/ 61 w 1102"/>
                <a:gd name="T13" fmla="*/ 189 h 994"/>
                <a:gd name="T14" fmla="*/ 98 w 1102"/>
                <a:gd name="T15" fmla="*/ 128 h 994"/>
                <a:gd name="T16" fmla="*/ 222 w 1102"/>
                <a:gd name="T17" fmla="*/ 0 h 994"/>
                <a:gd name="T18" fmla="*/ 224 w 1102"/>
                <a:gd name="T19" fmla="*/ 4 h 994"/>
                <a:gd name="T20" fmla="*/ 101 w 1102"/>
                <a:gd name="T21" fmla="*/ 131 h 994"/>
                <a:gd name="T22" fmla="*/ 65 w 1102"/>
                <a:gd name="T23" fmla="*/ 191 h 994"/>
                <a:gd name="T24" fmla="*/ 11 w 1102"/>
                <a:gd name="T25" fmla="*/ 356 h 994"/>
                <a:gd name="T26" fmla="*/ 4 w 1102"/>
                <a:gd name="T27" fmla="*/ 428 h 994"/>
                <a:gd name="T28" fmla="*/ 4 w 1102"/>
                <a:gd name="T29" fmla="*/ 443 h 994"/>
                <a:gd name="T30" fmla="*/ 55 w 1102"/>
                <a:gd name="T31" fmla="*/ 674 h 994"/>
                <a:gd name="T32" fmla="*/ 176 w 1102"/>
                <a:gd name="T33" fmla="*/ 841 h 994"/>
                <a:gd name="T34" fmla="*/ 551 w 1102"/>
                <a:gd name="T35" fmla="*/ 990 h 994"/>
                <a:gd name="T36" fmla="*/ 1069 w 1102"/>
                <a:gd name="T37" fmla="*/ 620 h 994"/>
                <a:gd name="T38" fmla="*/ 1098 w 1102"/>
                <a:gd name="T39" fmla="*/ 443 h 994"/>
                <a:gd name="T40" fmla="*/ 1098 w 1102"/>
                <a:gd name="T41" fmla="*/ 418 h 994"/>
                <a:gd name="T42" fmla="*/ 1008 w 1102"/>
                <a:gd name="T43" fmla="*/ 140 h 994"/>
                <a:gd name="T44" fmla="*/ 986 w 1102"/>
                <a:gd name="T45" fmla="*/ 110 h 994"/>
                <a:gd name="T46" fmla="*/ 989 w 1102"/>
                <a:gd name="T47" fmla="*/ 108 h 994"/>
                <a:gd name="T48" fmla="*/ 1011 w 1102"/>
                <a:gd name="T49" fmla="*/ 138 h 994"/>
                <a:gd name="T50" fmla="*/ 1102 w 1102"/>
                <a:gd name="T51" fmla="*/ 418 h 994"/>
                <a:gd name="T52" fmla="*/ 1102 w 1102"/>
                <a:gd name="T53" fmla="*/ 443 h 994"/>
                <a:gd name="T54" fmla="*/ 1072 w 1102"/>
                <a:gd name="T55" fmla="*/ 622 h 994"/>
                <a:gd name="T56" fmla="*/ 551 w 1102"/>
                <a:gd name="T57" fmla="*/ 994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02" h="994">
                  <a:moveTo>
                    <a:pt x="551" y="994"/>
                  </a:moveTo>
                  <a:cubicBezTo>
                    <a:pt x="410" y="994"/>
                    <a:pt x="276" y="941"/>
                    <a:pt x="173" y="844"/>
                  </a:cubicBezTo>
                  <a:cubicBezTo>
                    <a:pt x="122" y="796"/>
                    <a:pt x="81" y="739"/>
                    <a:pt x="51" y="675"/>
                  </a:cubicBezTo>
                  <a:cubicBezTo>
                    <a:pt x="17" y="602"/>
                    <a:pt x="0" y="524"/>
                    <a:pt x="0" y="443"/>
                  </a:cubicBezTo>
                  <a:cubicBezTo>
                    <a:pt x="0" y="438"/>
                    <a:pt x="0" y="433"/>
                    <a:pt x="0" y="428"/>
                  </a:cubicBezTo>
                  <a:cubicBezTo>
                    <a:pt x="0" y="404"/>
                    <a:pt x="3" y="379"/>
                    <a:pt x="7" y="355"/>
                  </a:cubicBezTo>
                  <a:cubicBezTo>
                    <a:pt x="16" y="297"/>
                    <a:pt x="34" y="241"/>
                    <a:pt x="61" y="189"/>
                  </a:cubicBezTo>
                  <a:cubicBezTo>
                    <a:pt x="72" y="168"/>
                    <a:pt x="84" y="148"/>
                    <a:pt x="98" y="128"/>
                  </a:cubicBezTo>
                  <a:cubicBezTo>
                    <a:pt x="127" y="86"/>
                    <a:pt x="175" y="37"/>
                    <a:pt x="222" y="0"/>
                  </a:cubicBezTo>
                  <a:cubicBezTo>
                    <a:pt x="224" y="4"/>
                    <a:pt x="224" y="4"/>
                    <a:pt x="224" y="4"/>
                  </a:cubicBezTo>
                  <a:cubicBezTo>
                    <a:pt x="177" y="40"/>
                    <a:pt x="130" y="89"/>
                    <a:pt x="101" y="131"/>
                  </a:cubicBezTo>
                  <a:cubicBezTo>
                    <a:pt x="88" y="150"/>
                    <a:pt x="76" y="170"/>
                    <a:pt x="65" y="191"/>
                  </a:cubicBezTo>
                  <a:cubicBezTo>
                    <a:pt x="38" y="243"/>
                    <a:pt x="20" y="298"/>
                    <a:pt x="11" y="356"/>
                  </a:cubicBezTo>
                  <a:cubicBezTo>
                    <a:pt x="7" y="380"/>
                    <a:pt x="4" y="404"/>
                    <a:pt x="4" y="428"/>
                  </a:cubicBezTo>
                  <a:cubicBezTo>
                    <a:pt x="4" y="433"/>
                    <a:pt x="4" y="438"/>
                    <a:pt x="4" y="443"/>
                  </a:cubicBezTo>
                  <a:cubicBezTo>
                    <a:pt x="4" y="523"/>
                    <a:pt x="21" y="601"/>
                    <a:pt x="55" y="674"/>
                  </a:cubicBezTo>
                  <a:cubicBezTo>
                    <a:pt x="84" y="737"/>
                    <a:pt x="125" y="793"/>
                    <a:pt x="176" y="841"/>
                  </a:cubicBezTo>
                  <a:cubicBezTo>
                    <a:pt x="278" y="937"/>
                    <a:pt x="411" y="990"/>
                    <a:pt x="551" y="990"/>
                  </a:cubicBezTo>
                  <a:cubicBezTo>
                    <a:pt x="785" y="990"/>
                    <a:pt x="993" y="841"/>
                    <a:pt x="1069" y="620"/>
                  </a:cubicBezTo>
                  <a:cubicBezTo>
                    <a:pt x="1088" y="563"/>
                    <a:pt x="1098" y="503"/>
                    <a:pt x="1098" y="443"/>
                  </a:cubicBezTo>
                  <a:cubicBezTo>
                    <a:pt x="1098" y="435"/>
                    <a:pt x="1098" y="426"/>
                    <a:pt x="1098" y="418"/>
                  </a:cubicBezTo>
                  <a:cubicBezTo>
                    <a:pt x="1093" y="318"/>
                    <a:pt x="1062" y="222"/>
                    <a:pt x="1008" y="140"/>
                  </a:cubicBezTo>
                  <a:cubicBezTo>
                    <a:pt x="1002" y="131"/>
                    <a:pt x="992" y="117"/>
                    <a:pt x="986" y="110"/>
                  </a:cubicBezTo>
                  <a:cubicBezTo>
                    <a:pt x="989" y="108"/>
                    <a:pt x="989" y="108"/>
                    <a:pt x="989" y="108"/>
                  </a:cubicBezTo>
                  <a:cubicBezTo>
                    <a:pt x="995" y="115"/>
                    <a:pt x="1005" y="129"/>
                    <a:pt x="1011" y="138"/>
                  </a:cubicBezTo>
                  <a:cubicBezTo>
                    <a:pt x="1066" y="220"/>
                    <a:pt x="1097" y="317"/>
                    <a:pt x="1102" y="418"/>
                  </a:cubicBezTo>
                  <a:cubicBezTo>
                    <a:pt x="1102" y="426"/>
                    <a:pt x="1102" y="434"/>
                    <a:pt x="1102" y="443"/>
                  </a:cubicBezTo>
                  <a:cubicBezTo>
                    <a:pt x="1102" y="504"/>
                    <a:pt x="1092" y="564"/>
                    <a:pt x="1072" y="622"/>
                  </a:cubicBezTo>
                  <a:cubicBezTo>
                    <a:pt x="996" y="844"/>
                    <a:pt x="786" y="994"/>
                    <a:pt x="551" y="9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0" name="Freeform 167"/>
            <p:cNvSpPr>
              <a:spLocks noEditPoints="1"/>
            </p:cNvSpPr>
            <p:nvPr/>
          </p:nvSpPr>
          <p:spPr bwMode="auto">
            <a:xfrm>
              <a:off x="1922954" y="1313148"/>
              <a:ext cx="2050352" cy="624685"/>
            </a:xfrm>
            <a:custGeom>
              <a:avLst/>
              <a:gdLst>
                <a:gd name="T0" fmla="*/ 10 w 850"/>
                <a:gd name="T1" fmla="*/ 124 h 259"/>
                <a:gd name="T2" fmla="*/ 43 w 850"/>
                <a:gd name="T3" fmla="*/ 148 h 259"/>
                <a:gd name="T4" fmla="*/ 175 w 850"/>
                <a:gd name="T5" fmla="*/ 74 h 259"/>
                <a:gd name="T6" fmla="*/ 238 w 850"/>
                <a:gd name="T7" fmla="*/ 90 h 259"/>
                <a:gd name="T8" fmla="*/ 727 w 850"/>
                <a:gd name="T9" fmla="*/ 199 h 259"/>
                <a:gd name="T10" fmla="*/ 806 w 850"/>
                <a:gd name="T11" fmla="*/ 254 h 259"/>
                <a:gd name="T12" fmla="*/ 848 w 850"/>
                <a:gd name="T13" fmla="*/ 255 h 259"/>
                <a:gd name="T14" fmla="*/ 836 w 850"/>
                <a:gd name="T15" fmla="*/ 253 h 259"/>
                <a:gd name="T16" fmla="*/ 726 w 850"/>
                <a:gd name="T17" fmla="*/ 193 h 259"/>
                <a:gd name="T18" fmla="*/ 237 w 850"/>
                <a:gd name="T19" fmla="*/ 84 h 259"/>
                <a:gd name="T20" fmla="*/ 172 w 850"/>
                <a:gd name="T21" fmla="*/ 69 h 259"/>
                <a:gd name="T22" fmla="*/ 28 w 850"/>
                <a:gd name="T23" fmla="*/ 142 h 259"/>
                <a:gd name="T24" fmla="*/ 23 w 850"/>
                <a:gd name="T25" fmla="*/ 136 h 259"/>
                <a:gd name="T26" fmla="*/ 39 w 850"/>
                <a:gd name="T27" fmla="*/ 124 h 259"/>
                <a:gd name="T28" fmla="*/ 55 w 850"/>
                <a:gd name="T29" fmla="*/ 113 h 259"/>
                <a:gd name="T30" fmla="*/ 71 w 850"/>
                <a:gd name="T31" fmla="*/ 103 h 259"/>
                <a:gd name="T32" fmla="*/ 83 w 850"/>
                <a:gd name="T33" fmla="*/ 83 h 259"/>
                <a:gd name="T34" fmla="*/ 100 w 850"/>
                <a:gd name="T35" fmla="*/ 73 h 259"/>
                <a:gd name="T36" fmla="*/ 118 w 850"/>
                <a:gd name="T37" fmla="*/ 64 h 259"/>
                <a:gd name="T38" fmla="*/ 136 w 850"/>
                <a:gd name="T39" fmla="*/ 56 h 259"/>
                <a:gd name="T40" fmla="*/ 154 w 850"/>
                <a:gd name="T41" fmla="*/ 48 h 259"/>
                <a:gd name="T42" fmla="*/ 173 w 850"/>
                <a:gd name="T43" fmla="*/ 41 h 259"/>
                <a:gd name="T44" fmla="*/ 192 w 850"/>
                <a:gd name="T45" fmla="*/ 34 h 259"/>
                <a:gd name="T46" fmla="*/ 203 w 850"/>
                <a:gd name="T47" fmla="*/ 43 h 259"/>
                <a:gd name="T48" fmla="*/ 222 w 850"/>
                <a:gd name="T49" fmla="*/ 37 h 259"/>
                <a:gd name="T50" fmla="*/ 241 w 850"/>
                <a:gd name="T51" fmla="*/ 33 h 259"/>
                <a:gd name="T52" fmla="*/ 260 w 850"/>
                <a:gd name="T53" fmla="*/ 29 h 259"/>
                <a:gd name="T54" fmla="*/ 279 w 850"/>
                <a:gd name="T55" fmla="*/ 25 h 259"/>
                <a:gd name="T56" fmla="*/ 298 w 850"/>
                <a:gd name="T57" fmla="*/ 22 h 259"/>
                <a:gd name="T58" fmla="*/ 318 w 850"/>
                <a:gd name="T59" fmla="*/ 20 h 259"/>
                <a:gd name="T60" fmla="*/ 337 w 850"/>
                <a:gd name="T61" fmla="*/ 19 h 259"/>
                <a:gd name="T62" fmla="*/ 357 w 850"/>
                <a:gd name="T63" fmla="*/ 18 h 259"/>
                <a:gd name="T64" fmla="*/ 376 w 850"/>
                <a:gd name="T65" fmla="*/ 18 h 259"/>
                <a:gd name="T66" fmla="*/ 396 w 850"/>
                <a:gd name="T67" fmla="*/ 19 h 259"/>
                <a:gd name="T68" fmla="*/ 415 w 850"/>
                <a:gd name="T69" fmla="*/ 20 h 259"/>
                <a:gd name="T70" fmla="*/ 434 w 850"/>
                <a:gd name="T71" fmla="*/ 22 h 259"/>
                <a:gd name="T72" fmla="*/ 446 w 850"/>
                <a:gd name="T73" fmla="*/ 23 h 259"/>
                <a:gd name="T74" fmla="*/ 465 w 850"/>
                <a:gd name="T75" fmla="*/ 26 h 259"/>
                <a:gd name="T76" fmla="*/ 484 w 850"/>
                <a:gd name="T77" fmla="*/ 29 h 259"/>
                <a:gd name="T78" fmla="*/ 503 w 850"/>
                <a:gd name="T79" fmla="*/ 34 h 259"/>
                <a:gd name="T80" fmla="*/ 522 w 850"/>
                <a:gd name="T81" fmla="*/ 39 h 259"/>
                <a:gd name="T82" fmla="*/ 541 w 850"/>
                <a:gd name="T83" fmla="*/ 44 h 259"/>
                <a:gd name="T84" fmla="*/ 559 w 850"/>
                <a:gd name="T85" fmla="*/ 50 h 259"/>
                <a:gd name="T86" fmla="*/ 578 w 850"/>
                <a:gd name="T87" fmla="*/ 57 h 259"/>
                <a:gd name="T88" fmla="*/ 596 w 850"/>
                <a:gd name="T89" fmla="*/ 65 h 259"/>
                <a:gd name="T90" fmla="*/ 613 w 850"/>
                <a:gd name="T91" fmla="*/ 73 h 259"/>
                <a:gd name="T92" fmla="*/ 631 w 850"/>
                <a:gd name="T93" fmla="*/ 81 h 259"/>
                <a:gd name="T94" fmla="*/ 648 w 850"/>
                <a:gd name="T95" fmla="*/ 91 h 259"/>
                <a:gd name="T96" fmla="*/ 665 w 850"/>
                <a:gd name="T97" fmla="*/ 101 h 259"/>
                <a:gd name="T98" fmla="*/ 681 w 850"/>
                <a:gd name="T99" fmla="*/ 111 h 259"/>
                <a:gd name="T100" fmla="*/ 698 w 850"/>
                <a:gd name="T101" fmla="*/ 122 h 259"/>
                <a:gd name="T102" fmla="*/ 713 w 850"/>
                <a:gd name="T103" fmla="*/ 134 h 259"/>
                <a:gd name="T104" fmla="*/ 729 w 850"/>
                <a:gd name="T105" fmla="*/ 146 h 259"/>
                <a:gd name="T106" fmla="*/ 744 w 850"/>
                <a:gd name="T107" fmla="*/ 158 h 259"/>
                <a:gd name="T108" fmla="*/ 758 w 850"/>
                <a:gd name="T109" fmla="*/ 171 h 259"/>
                <a:gd name="T110" fmla="*/ 772 w 850"/>
                <a:gd name="T111" fmla="*/ 185 h 259"/>
                <a:gd name="T112" fmla="*/ 786 w 850"/>
                <a:gd name="T113" fmla="*/ 199 h 259"/>
                <a:gd name="T114" fmla="*/ 800 w 850"/>
                <a:gd name="T115" fmla="*/ 197 h 259"/>
                <a:gd name="T116" fmla="*/ 814 w 850"/>
                <a:gd name="T117" fmla="*/ 212 h 259"/>
                <a:gd name="T118" fmla="*/ 826 w 850"/>
                <a:gd name="T119" fmla="*/ 227 h 259"/>
                <a:gd name="T120" fmla="*/ 839 w 850"/>
                <a:gd name="T121" fmla="*/ 24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50" h="259">
                  <a:moveTo>
                    <a:pt x="845" y="242"/>
                  </a:moveTo>
                  <a:cubicBezTo>
                    <a:pt x="735" y="91"/>
                    <a:pt x="558" y="0"/>
                    <a:pt x="371" y="0"/>
                  </a:cubicBezTo>
                  <a:cubicBezTo>
                    <a:pt x="265" y="0"/>
                    <a:pt x="162" y="28"/>
                    <a:pt x="72" y="82"/>
                  </a:cubicBezTo>
                  <a:cubicBezTo>
                    <a:pt x="50" y="95"/>
                    <a:pt x="30" y="109"/>
                    <a:pt x="10" y="124"/>
                  </a:cubicBezTo>
                  <a:cubicBezTo>
                    <a:pt x="8" y="126"/>
                    <a:pt x="0" y="132"/>
                    <a:pt x="0" y="138"/>
                  </a:cubicBezTo>
                  <a:cubicBezTo>
                    <a:pt x="2" y="146"/>
                    <a:pt x="8" y="148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32" y="148"/>
                    <a:pt x="37" y="148"/>
                    <a:pt x="43" y="148"/>
                  </a:cubicBezTo>
                  <a:cubicBezTo>
                    <a:pt x="44" y="148"/>
                    <a:pt x="44" y="148"/>
                    <a:pt x="44" y="148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57" y="139"/>
                    <a:pt x="76" y="125"/>
                    <a:pt x="92" y="116"/>
                  </a:cubicBezTo>
                  <a:cubicBezTo>
                    <a:pt x="121" y="98"/>
                    <a:pt x="155" y="83"/>
                    <a:pt x="175" y="74"/>
                  </a:cubicBezTo>
                  <a:cubicBezTo>
                    <a:pt x="177" y="73"/>
                    <a:pt x="180" y="73"/>
                    <a:pt x="182" y="73"/>
                  </a:cubicBezTo>
                  <a:cubicBezTo>
                    <a:pt x="190" y="73"/>
                    <a:pt x="198" y="77"/>
                    <a:pt x="206" y="81"/>
                  </a:cubicBezTo>
                  <a:cubicBezTo>
                    <a:pt x="215" y="86"/>
                    <a:pt x="223" y="90"/>
                    <a:pt x="232" y="90"/>
                  </a:cubicBezTo>
                  <a:cubicBezTo>
                    <a:pt x="234" y="90"/>
                    <a:pt x="236" y="90"/>
                    <a:pt x="238" y="90"/>
                  </a:cubicBezTo>
                  <a:cubicBezTo>
                    <a:pt x="284" y="79"/>
                    <a:pt x="333" y="73"/>
                    <a:pt x="371" y="73"/>
                  </a:cubicBezTo>
                  <a:cubicBezTo>
                    <a:pt x="502" y="73"/>
                    <a:pt x="607" y="111"/>
                    <a:pt x="703" y="195"/>
                  </a:cubicBezTo>
                  <a:cubicBezTo>
                    <a:pt x="708" y="199"/>
                    <a:pt x="714" y="199"/>
                    <a:pt x="719" y="199"/>
                  </a:cubicBezTo>
                  <a:cubicBezTo>
                    <a:pt x="721" y="199"/>
                    <a:pt x="724" y="199"/>
                    <a:pt x="727" y="199"/>
                  </a:cubicBezTo>
                  <a:cubicBezTo>
                    <a:pt x="729" y="199"/>
                    <a:pt x="732" y="199"/>
                    <a:pt x="735" y="199"/>
                  </a:cubicBezTo>
                  <a:cubicBezTo>
                    <a:pt x="746" y="199"/>
                    <a:pt x="758" y="200"/>
                    <a:pt x="769" y="212"/>
                  </a:cubicBezTo>
                  <a:cubicBezTo>
                    <a:pt x="782" y="225"/>
                    <a:pt x="796" y="242"/>
                    <a:pt x="805" y="254"/>
                  </a:cubicBezTo>
                  <a:cubicBezTo>
                    <a:pt x="806" y="254"/>
                    <a:pt x="806" y="254"/>
                    <a:pt x="806" y="254"/>
                  </a:cubicBezTo>
                  <a:cubicBezTo>
                    <a:pt x="807" y="255"/>
                    <a:pt x="807" y="255"/>
                    <a:pt x="807" y="255"/>
                  </a:cubicBezTo>
                  <a:cubicBezTo>
                    <a:pt x="808" y="255"/>
                    <a:pt x="822" y="258"/>
                    <a:pt x="836" y="259"/>
                  </a:cubicBezTo>
                  <a:cubicBezTo>
                    <a:pt x="837" y="259"/>
                    <a:pt x="838" y="259"/>
                    <a:pt x="839" y="259"/>
                  </a:cubicBezTo>
                  <a:cubicBezTo>
                    <a:pt x="844" y="259"/>
                    <a:pt x="847" y="258"/>
                    <a:pt x="848" y="255"/>
                  </a:cubicBezTo>
                  <a:cubicBezTo>
                    <a:pt x="850" y="252"/>
                    <a:pt x="849" y="247"/>
                    <a:pt x="845" y="242"/>
                  </a:cubicBezTo>
                  <a:close/>
                  <a:moveTo>
                    <a:pt x="843" y="252"/>
                  </a:moveTo>
                  <a:cubicBezTo>
                    <a:pt x="843" y="252"/>
                    <a:pt x="842" y="253"/>
                    <a:pt x="839" y="253"/>
                  </a:cubicBezTo>
                  <a:cubicBezTo>
                    <a:pt x="838" y="253"/>
                    <a:pt x="837" y="253"/>
                    <a:pt x="836" y="253"/>
                  </a:cubicBezTo>
                  <a:cubicBezTo>
                    <a:pt x="825" y="252"/>
                    <a:pt x="813" y="250"/>
                    <a:pt x="809" y="249"/>
                  </a:cubicBezTo>
                  <a:cubicBezTo>
                    <a:pt x="800" y="237"/>
                    <a:pt x="786" y="221"/>
                    <a:pt x="774" y="208"/>
                  </a:cubicBezTo>
                  <a:cubicBezTo>
                    <a:pt x="761" y="194"/>
                    <a:pt x="746" y="193"/>
                    <a:pt x="735" y="193"/>
                  </a:cubicBezTo>
                  <a:cubicBezTo>
                    <a:pt x="732" y="193"/>
                    <a:pt x="729" y="193"/>
                    <a:pt x="726" y="193"/>
                  </a:cubicBezTo>
                  <a:cubicBezTo>
                    <a:pt x="724" y="193"/>
                    <a:pt x="721" y="193"/>
                    <a:pt x="719" y="193"/>
                  </a:cubicBezTo>
                  <a:cubicBezTo>
                    <a:pt x="713" y="193"/>
                    <a:pt x="709" y="192"/>
                    <a:pt x="707" y="190"/>
                  </a:cubicBezTo>
                  <a:cubicBezTo>
                    <a:pt x="610" y="106"/>
                    <a:pt x="503" y="67"/>
                    <a:pt x="371" y="67"/>
                  </a:cubicBezTo>
                  <a:cubicBezTo>
                    <a:pt x="332" y="67"/>
                    <a:pt x="283" y="73"/>
                    <a:pt x="237" y="84"/>
                  </a:cubicBezTo>
                  <a:cubicBezTo>
                    <a:pt x="235" y="84"/>
                    <a:pt x="234" y="84"/>
                    <a:pt x="232" y="84"/>
                  </a:cubicBezTo>
                  <a:cubicBezTo>
                    <a:pt x="225" y="84"/>
                    <a:pt x="217" y="80"/>
                    <a:pt x="209" y="76"/>
                  </a:cubicBezTo>
                  <a:cubicBezTo>
                    <a:pt x="200" y="71"/>
                    <a:pt x="191" y="67"/>
                    <a:pt x="182" y="67"/>
                  </a:cubicBezTo>
                  <a:cubicBezTo>
                    <a:pt x="179" y="67"/>
                    <a:pt x="175" y="67"/>
                    <a:pt x="172" y="69"/>
                  </a:cubicBezTo>
                  <a:cubicBezTo>
                    <a:pt x="152" y="77"/>
                    <a:pt x="118" y="93"/>
                    <a:pt x="89" y="111"/>
                  </a:cubicBezTo>
                  <a:cubicBezTo>
                    <a:pt x="73" y="120"/>
                    <a:pt x="54" y="133"/>
                    <a:pt x="42" y="142"/>
                  </a:cubicBezTo>
                  <a:cubicBezTo>
                    <a:pt x="36" y="142"/>
                    <a:pt x="32" y="142"/>
                    <a:pt x="28" y="142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7" y="142"/>
                    <a:pt x="7" y="140"/>
                    <a:pt x="6" y="137"/>
                  </a:cubicBezTo>
                  <a:cubicBezTo>
                    <a:pt x="6" y="136"/>
                    <a:pt x="10" y="132"/>
                    <a:pt x="14" y="129"/>
                  </a:cubicBezTo>
                  <a:cubicBezTo>
                    <a:pt x="15" y="128"/>
                    <a:pt x="16" y="128"/>
                    <a:pt x="16" y="127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6" y="120"/>
                    <a:pt x="29" y="117"/>
                    <a:pt x="32" y="115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39" y="110"/>
                    <a:pt x="39" y="110"/>
                    <a:pt x="39" y="110"/>
                  </a:cubicBezTo>
                  <a:cubicBezTo>
                    <a:pt x="42" y="108"/>
                    <a:pt x="46" y="106"/>
                    <a:pt x="49" y="104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9" y="97"/>
                    <a:pt x="62" y="95"/>
                    <a:pt x="66" y="93"/>
                  </a:cubicBezTo>
                  <a:cubicBezTo>
                    <a:pt x="71" y="103"/>
                    <a:pt x="71" y="103"/>
                    <a:pt x="71" y="103"/>
                  </a:cubicBezTo>
                  <a:cubicBezTo>
                    <a:pt x="78" y="98"/>
                    <a:pt x="78" y="98"/>
                    <a:pt x="78" y="98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88"/>
                    <a:pt x="74" y="88"/>
                    <a:pt x="75" y="87"/>
                  </a:cubicBezTo>
                  <a:cubicBezTo>
                    <a:pt x="77" y="86"/>
                    <a:pt x="80" y="84"/>
                    <a:pt x="83" y="8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5" y="89"/>
                    <a:pt x="95" y="89"/>
                    <a:pt x="95" y="89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3" y="77"/>
                    <a:pt x="97" y="75"/>
                    <a:pt x="100" y="73"/>
                  </a:cubicBezTo>
                  <a:cubicBezTo>
                    <a:pt x="105" y="83"/>
                    <a:pt x="105" y="83"/>
                    <a:pt x="105" y="83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111" y="68"/>
                    <a:pt x="114" y="66"/>
                    <a:pt x="118" y="64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130" y="71"/>
                    <a:pt x="130" y="71"/>
                    <a:pt x="130" y="71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9" y="59"/>
                    <a:pt x="132" y="57"/>
                    <a:pt x="136" y="56"/>
                  </a:cubicBezTo>
                  <a:cubicBezTo>
                    <a:pt x="141" y="66"/>
                    <a:pt x="141" y="66"/>
                    <a:pt x="141" y="66"/>
                  </a:cubicBezTo>
                  <a:cubicBezTo>
                    <a:pt x="148" y="63"/>
                    <a:pt x="148" y="63"/>
                    <a:pt x="148" y="63"/>
                  </a:cubicBezTo>
                  <a:cubicBezTo>
                    <a:pt x="143" y="52"/>
                    <a:pt x="143" y="52"/>
                    <a:pt x="143" y="52"/>
                  </a:cubicBezTo>
                  <a:cubicBezTo>
                    <a:pt x="147" y="51"/>
                    <a:pt x="151" y="49"/>
                    <a:pt x="154" y="48"/>
                  </a:cubicBezTo>
                  <a:cubicBezTo>
                    <a:pt x="159" y="59"/>
                    <a:pt x="159" y="59"/>
                    <a:pt x="159" y="59"/>
                  </a:cubicBezTo>
                  <a:cubicBezTo>
                    <a:pt x="166" y="56"/>
                    <a:pt x="166" y="56"/>
                    <a:pt x="166" y="56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6" y="43"/>
                    <a:pt x="169" y="42"/>
                    <a:pt x="173" y="41"/>
                  </a:cubicBezTo>
                  <a:cubicBezTo>
                    <a:pt x="177" y="52"/>
                    <a:pt x="177" y="52"/>
                    <a:pt x="177" y="52"/>
                  </a:cubicBezTo>
                  <a:cubicBezTo>
                    <a:pt x="184" y="49"/>
                    <a:pt x="184" y="49"/>
                    <a:pt x="184" y="49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4" y="37"/>
                    <a:pt x="188" y="36"/>
                    <a:pt x="192" y="34"/>
                  </a:cubicBezTo>
                  <a:cubicBezTo>
                    <a:pt x="195" y="45"/>
                    <a:pt x="195" y="45"/>
                    <a:pt x="195" y="45"/>
                  </a:cubicBezTo>
                  <a:cubicBezTo>
                    <a:pt x="199" y="44"/>
                    <a:pt x="199" y="44"/>
                    <a:pt x="199" y="44"/>
                  </a:cubicBezTo>
                  <a:cubicBezTo>
                    <a:pt x="200" y="44"/>
                    <a:pt x="200" y="44"/>
                    <a:pt x="201" y="43"/>
                  </a:cubicBezTo>
                  <a:cubicBezTo>
                    <a:pt x="203" y="43"/>
                    <a:pt x="203" y="43"/>
                    <a:pt x="203" y="43"/>
                  </a:cubicBezTo>
                  <a:cubicBezTo>
                    <a:pt x="200" y="32"/>
                    <a:pt x="200" y="32"/>
                    <a:pt x="200" y="32"/>
                  </a:cubicBezTo>
                  <a:cubicBezTo>
                    <a:pt x="203" y="31"/>
                    <a:pt x="207" y="30"/>
                    <a:pt x="211" y="29"/>
                  </a:cubicBezTo>
                  <a:cubicBezTo>
                    <a:pt x="214" y="40"/>
                    <a:pt x="214" y="40"/>
                    <a:pt x="214" y="40"/>
                  </a:cubicBezTo>
                  <a:cubicBezTo>
                    <a:pt x="222" y="37"/>
                    <a:pt x="222" y="37"/>
                    <a:pt x="222" y="37"/>
                  </a:cubicBezTo>
                  <a:cubicBezTo>
                    <a:pt x="219" y="26"/>
                    <a:pt x="219" y="26"/>
                    <a:pt x="219" y="26"/>
                  </a:cubicBezTo>
                  <a:cubicBezTo>
                    <a:pt x="223" y="25"/>
                    <a:pt x="226" y="24"/>
                    <a:pt x="230" y="23"/>
                  </a:cubicBezTo>
                  <a:cubicBezTo>
                    <a:pt x="233" y="35"/>
                    <a:pt x="233" y="35"/>
                    <a:pt x="233" y="35"/>
                  </a:cubicBezTo>
                  <a:cubicBezTo>
                    <a:pt x="241" y="33"/>
                    <a:pt x="241" y="33"/>
                    <a:pt x="241" y="33"/>
                  </a:cubicBezTo>
                  <a:cubicBezTo>
                    <a:pt x="238" y="21"/>
                    <a:pt x="238" y="21"/>
                    <a:pt x="238" y="21"/>
                  </a:cubicBezTo>
                  <a:cubicBezTo>
                    <a:pt x="242" y="21"/>
                    <a:pt x="246" y="20"/>
                    <a:pt x="250" y="19"/>
                  </a:cubicBezTo>
                  <a:cubicBezTo>
                    <a:pt x="252" y="30"/>
                    <a:pt x="252" y="30"/>
                    <a:pt x="252" y="30"/>
                  </a:cubicBezTo>
                  <a:cubicBezTo>
                    <a:pt x="260" y="29"/>
                    <a:pt x="260" y="29"/>
                    <a:pt x="260" y="29"/>
                  </a:cubicBezTo>
                  <a:cubicBezTo>
                    <a:pt x="257" y="17"/>
                    <a:pt x="257" y="17"/>
                    <a:pt x="257" y="17"/>
                  </a:cubicBezTo>
                  <a:cubicBezTo>
                    <a:pt x="261" y="16"/>
                    <a:pt x="265" y="16"/>
                    <a:pt x="269" y="15"/>
                  </a:cubicBezTo>
                  <a:cubicBezTo>
                    <a:pt x="271" y="27"/>
                    <a:pt x="271" y="27"/>
                    <a:pt x="271" y="27"/>
                  </a:cubicBezTo>
                  <a:cubicBezTo>
                    <a:pt x="279" y="25"/>
                    <a:pt x="279" y="25"/>
                    <a:pt x="279" y="25"/>
                  </a:cubicBezTo>
                  <a:cubicBezTo>
                    <a:pt x="277" y="14"/>
                    <a:pt x="277" y="14"/>
                    <a:pt x="277" y="14"/>
                  </a:cubicBezTo>
                  <a:cubicBezTo>
                    <a:pt x="281" y="13"/>
                    <a:pt x="285" y="12"/>
                    <a:pt x="289" y="12"/>
                  </a:cubicBezTo>
                  <a:cubicBezTo>
                    <a:pt x="290" y="23"/>
                    <a:pt x="290" y="23"/>
                    <a:pt x="290" y="23"/>
                  </a:cubicBezTo>
                  <a:cubicBezTo>
                    <a:pt x="298" y="22"/>
                    <a:pt x="298" y="22"/>
                    <a:pt x="298" y="22"/>
                  </a:cubicBezTo>
                  <a:cubicBezTo>
                    <a:pt x="297" y="11"/>
                    <a:pt x="297" y="11"/>
                    <a:pt x="297" y="11"/>
                  </a:cubicBezTo>
                  <a:cubicBezTo>
                    <a:pt x="301" y="10"/>
                    <a:pt x="305" y="10"/>
                    <a:pt x="309" y="9"/>
                  </a:cubicBezTo>
                  <a:cubicBezTo>
                    <a:pt x="310" y="21"/>
                    <a:pt x="310" y="21"/>
                    <a:pt x="310" y="21"/>
                  </a:cubicBezTo>
                  <a:cubicBezTo>
                    <a:pt x="318" y="20"/>
                    <a:pt x="318" y="20"/>
                    <a:pt x="318" y="20"/>
                  </a:cubicBezTo>
                  <a:cubicBezTo>
                    <a:pt x="317" y="9"/>
                    <a:pt x="317" y="9"/>
                    <a:pt x="317" y="9"/>
                  </a:cubicBezTo>
                  <a:cubicBezTo>
                    <a:pt x="321" y="8"/>
                    <a:pt x="324" y="8"/>
                    <a:pt x="328" y="8"/>
                  </a:cubicBezTo>
                  <a:cubicBezTo>
                    <a:pt x="329" y="19"/>
                    <a:pt x="329" y="19"/>
                    <a:pt x="329" y="19"/>
                  </a:cubicBezTo>
                  <a:cubicBezTo>
                    <a:pt x="337" y="19"/>
                    <a:pt x="337" y="19"/>
                    <a:pt x="337" y="19"/>
                  </a:cubicBezTo>
                  <a:cubicBezTo>
                    <a:pt x="336" y="7"/>
                    <a:pt x="336" y="7"/>
                    <a:pt x="336" y="7"/>
                  </a:cubicBezTo>
                  <a:cubicBezTo>
                    <a:pt x="340" y="7"/>
                    <a:pt x="344" y="7"/>
                    <a:pt x="348" y="6"/>
                  </a:cubicBezTo>
                  <a:cubicBezTo>
                    <a:pt x="349" y="18"/>
                    <a:pt x="349" y="18"/>
                    <a:pt x="349" y="18"/>
                  </a:cubicBezTo>
                  <a:cubicBezTo>
                    <a:pt x="357" y="18"/>
                    <a:pt x="357" y="18"/>
                    <a:pt x="357" y="18"/>
                  </a:cubicBezTo>
                  <a:cubicBezTo>
                    <a:pt x="356" y="6"/>
                    <a:pt x="356" y="6"/>
                    <a:pt x="356" y="6"/>
                  </a:cubicBezTo>
                  <a:cubicBezTo>
                    <a:pt x="360" y="6"/>
                    <a:pt x="364" y="6"/>
                    <a:pt x="368" y="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6" y="18"/>
                    <a:pt x="376" y="18"/>
                    <a:pt x="376" y="18"/>
                  </a:cubicBezTo>
                  <a:cubicBezTo>
                    <a:pt x="376" y="6"/>
                    <a:pt x="376" y="6"/>
                    <a:pt x="376" y="6"/>
                  </a:cubicBezTo>
                  <a:cubicBezTo>
                    <a:pt x="380" y="6"/>
                    <a:pt x="384" y="6"/>
                    <a:pt x="388" y="6"/>
                  </a:cubicBezTo>
                  <a:cubicBezTo>
                    <a:pt x="388" y="18"/>
                    <a:pt x="388" y="18"/>
                    <a:pt x="388" y="18"/>
                  </a:cubicBezTo>
                  <a:cubicBezTo>
                    <a:pt x="396" y="19"/>
                    <a:pt x="396" y="19"/>
                    <a:pt x="396" y="19"/>
                  </a:cubicBezTo>
                  <a:cubicBezTo>
                    <a:pt x="396" y="7"/>
                    <a:pt x="396" y="7"/>
                    <a:pt x="396" y="7"/>
                  </a:cubicBezTo>
                  <a:cubicBezTo>
                    <a:pt x="400" y="7"/>
                    <a:pt x="404" y="7"/>
                    <a:pt x="408" y="7"/>
                  </a:cubicBezTo>
                  <a:cubicBezTo>
                    <a:pt x="407" y="19"/>
                    <a:pt x="407" y="19"/>
                    <a:pt x="407" y="19"/>
                  </a:cubicBezTo>
                  <a:cubicBezTo>
                    <a:pt x="415" y="20"/>
                    <a:pt x="415" y="20"/>
                    <a:pt x="415" y="20"/>
                  </a:cubicBezTo>
                  <a:cubicBezTo>
                    <a:pt x="416" y="8"/>
                    <a:pt x="416" y="8"/>
                    <a:pt x="416" y="8"/>
                  </a:cubicBezTo>
                  <a:cubicBezTo>
                    <a:pt x="420" y="8"/>
                    <a:pt x="424" y="9"/>
                    <a:pt x="428" y="9"/>
                  </a:cubicBezTo>
                  <a:cubicBezTo>
                    <a:pt x="426" y="21"/>
                    <a:pt x="426" y="21"/>
                    <a:pt x="426" y="21"/>
                  </a:cubicBezTo>
                  <a:cubicBezTo>
                    <a:pt x="434" y="22"/>
                    <a:pt x="434" y="22"/>
                    <a:pt x="434" y="22"/>
                  </a:cubicBezTo>
                  <a:cubicBezTo>
                    <a:pt x="436" y="10"/>
                    <a:pt x="436" y="10"/>
                    <a:pt x="436" y="10"/>
                  </a:cubicBezTo>
                  <a:cubicBezTo>
                    <a:pt x="440" y="10"/>
                    <a:pt x="444" y="11"/>
                    <a:pt x="448" y="11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54" y="24"/>
                    <a:pt x="454" y="24"/>
                    <a:pt x="454" y="24"/>
                  </a:cubicBezTo>
                  <a:cubicBezTo>
                    <a:pt x="456" y="12"/>
                    <a:pt x="456" y="12"/>
                    <a:pt x="456" y="12"/>
                  </a:cubicBezTo>
                  <a:cubicBezTo>
                    <a:pt x="459" y="13"/>
                    <a:pt x="463" y="14"/>
                    <a:pt x="467" y="14"/>
                  </a:cubicBezTo>
                  <a:cubicBezTo>
                    <a:pt x="465" y="26"/>
                    <a:pt x="465" y="26"/>
                    <a:pt x="465" y="26"/>
                  </a:cubicBezTo>
                  <a:cubicBezTo>
                    <a:pt x="473" y="27"/>
                    <a:pt x="473" y="27"/>
                    <a:pt x="473" y="27"/>
                  </a:cubicBezTo>
                  <a:cubicBezTo>
                    <a:pt x="475" y="16"/>
                    <a:pt x="475" y="16"/>
                    <a:pt x="475" y="16"/>
                  </a:cubicBezTo>
                  <a:cubicBezTo>
                    <a:pt x="479" y="16"/>
                    <a:pt x="483" y="17"/>
                    <a:pt x="487" y="18"/>
                  </a:cubicBezTo>
                  <a:cubicBezTo>
                    <a:pt x="484" y="29"/>
                    <a:pt x="484" y="29"/>
                    <a:pt x="484" y="29"/>
                  </a:cubicBezTo>
                  <a:cubicBezTo>
                    <a:pt x="492" y="31"/>
                    <a:pt x="492" y="31"/>
                    <a:pt x="492" y="31"/>
                  </a:cubicBezTo>
                  <a:cubicBezTo>
                    <a:pt x="495" y="20"/>
                    <a:pt x="495" y="20"/>
                    <a:pt x="495" y="20"/>
                  </a:cubicBezTo>
                  <a:cubicBezTo>
                    <a:pt x="499" y="20"/>
                    <a:pt x="502" y="21"/>
                    <a:pt x="506" y="22"/>
                  </a:cubicBezTo>
                  <a:cubicBezTo>
                    <a:pt x="503" y="34"/>
                    <a:pt x="503" y="34"/>
                    <a:pt x="503" y="34"/>
                  </a:cubicBezTo>
                  <a:cubicBezTo>
                    <a:pt x="511" y="36"/>
                    <a:pt x="511" y="36"/>
                    <a:pt x="511" y="36"/>
                  </a:cubicBezTo>
                  <a:cubicBezTo>
                    <a:pt x="514" y="24"/>
                    <a:pt x="514" y="24"/>
                    <a:pt x="514" y="24"/>
                  </a:cubicBezTo>
                  <a:cubicBezTo>
                    <a:pt x="518" y="25"/>
                    <a:pt x="522" y="26"/>
                    <a:pt x="526" y="27"/>
                  </a:cubicBezTo>
                  <a:cubicBezTo>
                    <a:pt x="522" y="39"/>
                    <a:pt x="522" y="39"/>
                    <a:pt x="522" y="39"/>
                  </a:cubicBezTo>
                  <a:cubicBezTo>
                    <a:pt x="530" y="41"/>
                    <a:pt x="530" y="41"/>
                    <a:pt x="530" y="41"/>
                  </a:cubicBezTo>
                  <a:cubicBezTo>
                    <a:pt x="533" y="30"/>
                    <a:pt x="533" y="30"/>
                    <a:pt x="533" y="30"/>
                  </a:cubicBezTo>
                  <a:cubicBezTo>
                    <a:pt x="537" y="31"/>
                    <a:pt x="541" y="32"/>
                    <a:pt x="545" y="33"/>
                  </a:cubicBezTo>
                  <a:cubicBezTo>
                    <a:pt x="541" y="44"/>
                    <a:pt x="541" y="44"/>
                    <a:pt x="541" y="44"/>
                  </a:cubicBezTo>
                  <a:cubicBezTo>
                    <a:pt x="548" y="47"/>
                    <a:pt x="548" y="47"/>
                    <a:pt x="548" y="47"/>
                  </a:cubicBezTo>
                  <a:cubicBezTo>
                    <a:pt x="552" y="35"/>
                    <a:pt x="552" y="35"/>
                    <a:pt x="552" y="35"/>
                  </a:cubicBezTo>
                  <a:cubicBezTo>
                    <a:pt x="556" y="37"/>
                    <a:pt x="560" y="38"/>
                    <a:pt x="564" y="39"/>
                  </a:cubicBezTo>
                  <a:cubicBezTo>
                    <a:pt x="559" y="50"/>
                    <a:pt x="559" y="50"/>
                    <a:pt x="559" y="50"/>
                  </a:cubicBezTo>
                  <a:cubicBezTo>
                    <a:pt x="567" y="53"/>
                    <a:pt x="567" y="53"/>
                    <a:pt x="567" y="53"/>
                  </a:cubicBezTo>
                  <a:cubicBezTo>
                    <a:pt x="571" y="42"/>
                    <a:pt x="571" y="42"/>
                    <a:pt x="571" y="42"/>
                  </a:cubicBezTo>
                  <a:cubicBezTo>
                    <a:pt x="575" y="43"/>
                    <a:pt x="579" y="45"/>
                    <a:pt x="582" y="46"/>
                  </a:cubicBezTo>
                  <a:cubicBezTo>
                    <a:pt x="578" y="57"/>
                    <a:pt x="578" y="57"/>
                    <a:pt x="578" y="57"/>
                  </a:cubicBezTo>
                  <a:cubicBezTo>
                    <a:pt x="585" y="60"/>
                    <a:pt x="585" y="60"/>
                    <a:pt x="585" y="60"/>
                  </a:cubicBezTo>
                  <a:cubicBezTo>
                    <a:pt x="590" y="49"/>
                    <a:pt x="590" y="49"/>
                    <a:pt x="590" y="49"/>
                  </a:cubicBezTo>
                  <a:cubicBezTo>
                    <a:pt x="593" y="51"/>
                    <a:pt x="597" y="52"/>
                    <a:pt x="601" y="54"/>
                  </a:cubicBezTo>
                  <a:cubicBezTo>
                    <a:pt x="596" y="65"/>
                    <a:pt x="596" y="65"/>
                    <a:pt x="596" y="65"/>
                  </a:cubicBezTo>
                  <a:cubicBezTo>
                    <a:pt x="603" y="68"/>
                    <a:pt x="603" y="68"/>
                    <a:pt x="603" y="68"/>
                  </a:cubicBezTo>
                  <a:cubicBezTo>
                    <a:pt x="608" y="57"/>
                    <a:pt x="608" y="57"/>
                    <a:pt x="608" y="57"/>
                  </a:cubicBezTo>
                  <a:cubicBezTo>
                    <a:pt x="612" y="59"/>
                    <a:pt x="615" y="60"/>
                    <a:pt x="619" y="62"/>
                  </a:cubicBezTo>
                  <a:cubicBezTo>
                    <a:pt x="613" y="73"/>
                    <a:pt x="613" y="73"/>
                    <a:pt x="613" y="73"/>
                  </a:cubicBezTo>
                  <a:cubicBezTo>
                    <a:pt x="621" y="76"/>
                    <a:pt x="621" y="76"/>
                    <a:pt x="621" y="76"/>
                  </a:cubicBezTo>
                  <a:cubicBezTo>
                    <a:pt x="626" y="66"/>
                    <a:pt x="626" y="66"/>
                    <a:pt x="626" y="66"/>
                  </a:cubicBezTo>
                  <a:cubicBezTo>
                    <a:pt x="630" y="67"/>
                    <a:pt x="633" y="69"/>
                    <a:pt x="637" y="71"/>
                  </a:cubicBezTo>
                  <a:cubicBezTo>
                    <a:pt x="631" y="81"/>
                    <a:pt x="631" y="81"/>
                    <a:pt x="631" y="81"/>
                  </a:cubicBezTo>
                  <a:cubicBezTo>
                    <a:pt x="638" y="85"/>
                    <a:pt x="638" y="85"/>
                    <a:pt x="638" y="85"/>
                  </a:cubicBezTo>
                  <a:cubicBezTo>
                    <a:pt x="644" y="75"/>
                    <a:pt x="644" y="75"/>
                    <a:pt x="644" y="75"/>
                  </a:cubicBezTo>
                  <a:cubicBezTo>
                    <a:pt x="647" y="77"/>
                    <a:pt x="651" y="79"/>
                    <a:pt x="654" y="80"/>
                  </a:cubicBezTo>
                  <a:cubicBezTo>
                    <a:pt x="648" y="91"/>
                    <a:pt x="648" y="91"/>
                    <a:pt x="648" y="91"/>
                  </a:cubicBezTo>
                  <a:cubicBezTo>
                    <a:pt x="655" y="95"/>
                    <a:pt x="655" y="95"/>
                    <a:pt x="655" y="95"/>
                  </a:cubicBezTo>
                  <a:cubicBezTo>
                    <a:pt x="661" y="84"/>
                    <a:pt x="661" y="84"/>
                    <a:pt x="661" y="84"/>
                  </a:cubicBezTo>
                  <a:cubicBezTo>
                    <a:pt x="665" y="86"/>
                    <a:pt x="668" y="88"/>
                    <a:pt x="671" y="91"/>
                  </a:cubicBezTo>
                  <a:cubicBezTo>
                    <a:pt x="665" y="101"/>
                    <a:pt x="665" y="101"/>
                    <a:pt x="665" y="101"/>
                  </a:cubicBezTo>
                  <a:cubicBezTo>
                    <a:pt x="672" y="105"/>
                    <a:pt x="672" y="105"/>
                    <a:pt x="672" y="105"/>
                  </a:cubicBezTo>
                  <a:cubicBezTo>
                    <a:pt x="678" y="95"/>
                    <a:pt x="678" y="95"/>
                    <a:pt x="678" y="95"/>
                  </a:cubicBezTo>
                  <a:cubicBezTo>
                    <a:pt x="682" y="97"/>
                    <a:pt x="685" y="99"/>
                    <a:pt x="688" y="101"/>
                  </a:cubicBezTo>
                  <a:cubicBezTo>
                    <a:pt x="681" y="111"/>
                    <a:pt x="681" y="111"/>
                    <a:pt x="681" y="111"/>
                  </a:cubicBezTo>
                  <a:cubicBezTo>
                    <a:pt x="688" y="115"/>
                    <a:pt x="688" y="115"/>
                    <a:pt x="688" y="115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8" y="108"/>
                    <a:pt x="702" y="110"/>
                    <a:pt x="705" y="112"/>
                  </a:cubicBezTo>
                  <a:cubicBezTo>
                    <a:pt x="698" y="122"/>
                    <a:pt x="698" y="122"/>
                    <a:pt x="698" y="122"/>
                  </a:cubicBezTo>
                  <a:cubicBezTo>
                    <a:pt x="704" y="127"/>
                    <a:pt x="704" y="127"/>
                    <a:pt x="704" y="127"/>
                  </a:cubicBezTo>
                  <a:cubicBezTo>
                    <a:pt x="711" y="117"/>
                    <a:pt x="711" y="117"/>
                    <a:pt x="711" y="117"/>
                  </a:cubicBezTo>
                  <a:cubicBezTo>
                    <a:pt x="715" y="119"/>
                    <a:pt x="718" y="122"/>
                    <a:pt x="721" y="124"/>
                  </a:cubicBezTo>
                  <a:cubicBezTo>
                    <a:pt x="713" y="134"/>
                    <a:pt x="713" y="134"/>
                    <a:pt x="713" y="134"/>
                  </a:cubicBezTo>
                  <a:cubicBezTo>
                    <a:pt x="720" y="139"/>
                    <a:pt x="720" y="139"/>
                    <a:pt x="720" y="139"/>
                  </a:cubicBezTo>
                  <a:cubicBezTo>
                    <a:pt x="727" y="129"/>
                    <a:pt x="727" y="129"/>
                    <a:pt x="727" y="129"/>
                  </a:cubicBezTo>
                  <a:cubicBezTo>
                    <a:pt x="730" y="131"/>
                    <a:pt x="734" y="134"/>
                    <a:pt x="737" y="136"/>
                  </a:cubicBezTo>
                  <a:cubicBezTo>
                    <a:pt x="729" y="146"/>
                    <a:pt x="729" y="146"/>
                    <a:pt x="729" y="146"/>
                  </a:cubicBezTo>
                  <a:cubicBezTo>
                    <a:pt x="735" y="151"/>
                    <a:pt x="735" y="151"/>
                    <a:pt x="735" y="151"/>
                  </a:cubicBezTo>
                  <a:cubicBezTo>
                    <a:pt x="743" y="142"/>
                    <a:pt x="743" y="142"/>
                    <a:pt x="743" y="142"/>
                  </a:cubicBezTo>
                  <a:cubicBezTo>
                    <a:pt x="746" y="144"/>
                    <a:pt x="749" y="147"/>
                    <a:pt x="752" y="149"/>
                  </a:cubicBezTo>
                  <a:cubicBezTo>
                    <a:pt x="744" y="158"/>
                    <a:pt x="744" y="158"/>
                    <a:pt x="744" y="158"/>
                  </a:cubicBezTo>
                  <a:cubicBezTo>
                    <a:pt x="750" y="164"/>
                    <a:pt x="750" y="164"/>
                    <a:pt x="750" y="164"/>
                  </a:cubicBezTo>
                  <a:cubicBezTo>
                    <a:pt x="758" y="155"/>
                    <a:pt x="758" y="155"/>
                    <a:pt x="758" y="155"/>
                  </a:cubicBezTo>
                  <a:cubicBezTo>
                    <a:pt x="761" y="157"/>
                    <a:pt x="764" y="160"/>
                    <a:pt x="767" y="163"/>
                  </a:cubicBezTo>
                  <a:cubicBezTo>
                    <a:pt x="758" y="171"/>
                    <a:pt x="758" y="171"/>
                    <a:pt x="758" y="171"/>
                  </a:cubicBezTo>
                  <a:cubicBezTo>
                    <a:pt x="764" y="177"/>
                    <a:pt x="764" y="177"/>
                    <a:pt x="764" y="177"/>
                  </a:cubicBezTo>
                  <a:cubicBezTo>
                    <a:pt x="773" y="168"/>
                    <a:pt x="773" y="168"/>
                    <a:pt x="773" y="168"/>
                  </a:cubicBezTo>
                  <a:cubicBezTo>
                    <a:pt x="775" y="171"/>
                    <a:pt x="778" y="174"/>
                    <a:pt x="781" y="177"/>
                  </a:cubicBezTo>
                  <a:cubicBezTo>
                    <a:pt x="772" y="185"/>
                    <a:pt x="772" y="185"/>
                    <a:pt x="772" y="185"/>
                  </a:cubicBezTo>
                  <a:cubicBezTo>
                    <a:pt x="778" y="191"/>
                    <a:pt x="778" y="191"/>
                    <a:pt x="778" y="191"/>
                  </a:cubicBezTo>
                  <a:cubicBezTo>
                    <a:pt x="787" y="182"/>
                    <a:pt x="787" y="182"/>
                    <a:pt x="787" y="182"/>
                  </a:cubicBezTo>
                  <a:cubicBezTo>
                    <a:pt x="790" y="185"/>
                    <a:pt x="792" y="188"/>
                    <a:pt x="795" y="191"/>
                  </a:cubicBezTo>
                  <a:cubicBezTo>
                    <a:pt x="786" y="199"/>
                    <a:pt x="786" y="199"/>
                    <a:pt x="786" y="199"/>
                  </a:cubicBezTo>
                  <a:cubicBezTo>
                    <a:pt x="788" y="202"/>
                    <a:pt x="788" y="202"/>
                    <a:pt x="788" y="202"/>
                  </a:cubicBezTo>
                  <a:cubicBezTo>
                    <a:pt x="789" y="202"/>
                    <a:pt x="789" y="203"/>
                    <a:pt x="790" y="204"/>
                  </a:cubicBezTo>
                  <a:cubicBezTo>
                    <a:pt x="791" y="205"/>
                    <a:pt x="791" y="205"/>
                    <a:pt x="791" y="205"/>
                  </a:cubicBezTo>
                  <a:cubicBezTo>
                    <a:pt x="800" y="197"/>
                    <a:pt x="800" y="197"/>
                    <a:pt x="800" y="197"/>
                  </a:cubicBezTo>
                  <a:cubicBezTo>
                    <a:pt x="803" y="200"/>
                    <a:pt x="806" y="203"/>
                    <a:pt x="809" y="206"/>
                  </a:cubicBezTo>
                  <a:cubicBezTo>
                    <a:pt x="799" y="214"/>
                    <a:pt x="799" y="214"/>
                    <a:pt x="799" y="214"/>
                  </a:cubicBezTo>
                  <a:cubicBezTo>
                    <a:pt x="804" y="220"/>
                    <a:pt x="804" y="220"/>
                    <a:pt x="804" y="220"/>
                  </a:cubicBezTo>
                  <a:cubicBezTo>
                    <a:pt x="814" y="212"/>
                    <a:pt x="814" y="212"/>
                    <a:pt x="814" y="212"/>
                  </a:cubicBezTo>
                  <a:cubicBezTo>
                    <a:pt x="816" y="215"/>
                    <a:pt x="819" y="218"/>
                    <a:pt x="821" y="221"/>
                  </a:cubicBezTo>
                  <a:cubicBezTo>
                    <a:pt x="811" y="229"/>
                    <a:pt x="811" y="229"/>
                    <a:pt x="811" y="229"/>
                  </a:cubicBezTo>
                  <a:cubicBezTo>
                    <a:pt x="816" y="235"/>
                    <a:pt x="816" y="235"/>
                    <a:pt x="816" y="235"/>
                  </a:cubicBezTo>
                  <a:cubicBezTo>
                    <a:pt x="826" y="227"/>
                    <a:pt x="826" y="227"/>
                    <a:pt x="826" y="227"/>
                  </a:cubicBezTo>
                  <a:cubicBezTo>
                    <a:pt x="829" y="231"/>
                    <a:pt x="831" y="234"/>
                    <a:pt x="834" y="237"/>
                  </a:cubicBezTo>
                  <a:cubicBezTo>
                    <a:pt x="823" y="244"/>
                    <a:pt x="823" y="244"/>
                    <a:pt x="823" y="244"/>
                  </a:cubicBezTo>
                  <a:cubicBezTo>
                    <a:pt x="828" y="251"/>
                    <a:pt x="828" y="251"/>
                    <a:pt x="828" y="251"/>
                  </a:cubicBezTo>
                  <a:cubicBezTo>
                    <a:pt x="839" y="243"/>
                    <a:pt x="839" y="243"/>
                    <a:pt x="839" y="243"/>
                  </a:cubicBezTo>
                  <a:cubicBezTo>
                    <a:pt x="839" y="244"/>
                    <a:pt x="840" y="245"/>
                    <a:pt x="840" y="246"/>
                  </a:cubicBezTo>
                  <a:cubicBezTo>
                    <a:pt x="843" y="250"/>
                    <a:pt x="843" y="252"/>
                    <a:pt x="843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704574" y="1394673"/>
              <a:ext cx="916137" cy="299605"/>
              <a:chOff x="2704574" y="1394673"/>
              <a:chExt cx="916137" cy="299605"/>
            </a:xfrm>
            <a:grpFill/>
          </p:grpSpPr>
          <p:sp>
            <p:nvSpPr>
              <p:cNvPr id="302" name="Oval 169"/>
              <p:cNvSpPr>
                <a:spLocks noChangeArrowheads="1"/>
              </p:cNvSpPr>
              <p:nvPr/>
            </p:nvSpPr>
            <p:spPr bwMode="auto">
              <a:xfrm>
                <a:off x="3574852" y="1648419"/>
                <a:ext cx="45859" cy="458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03" name="Oval 170"/>
              <p:cNvSpPr>
                <a:spLocks noChangeArrowheads="1"/>
              </p:cNvSpPr>
              <p:nvPr/>
            </p:nvSpPr>
            <p:spPr bwMode="auto">
              <a:xfrm>
                <a:off x="3479061" y="1583200"/>
                <a:ext cx="44838" cy="438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04" name="Oval 171"/>
              <p:cNvSpPr>
                <a:spLocks noChangeArrowheads="1"/>
              </p:cNvSpPr>
              <p:nvPr/>
            </p:nvSpPr>
            <p:spPr bwMode="auto">
              <a:xfrm>
                <a:off x="3377155" y="1530208"/>
                <a:ext cx="43820" cy="4280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05" name="Oval 172"/>
              <p:cNvSpPr>
                <a:spLocks noChangeArrowheads="1"/>
              </p:cNvSpPr>
              <p:nvPr/>
            </p:nvSpPr>
            <p:spPr bwMode="auto">
              <a:xfrm>
                <a:off x="3269134" y="1484350"/>
                <a:ext cx="45859" cy="45859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06" name="Oval 173"/>
              <p:cNvSpPr>
                <a:spLocks noChangeArrowheads="1"/>
              </p:cNvSpPr>
              <p:nvPr/>
            </p:nvSpPr>
            <p:spPr bwMode="auto">
              <a:xfrm>
                <a:off x="3163152" y="1447665"/>
                <a:ext cx="45859" cy="4382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07" name="Oval 174"/>
              <p:cNvSpPr>
                <a:spLocks noChangeArrowheads="1"/>
              </p:cNvSpPr>
              <p:nvPr/>
            </p:nvSpPr>
            <p:spPr bwMode="auto">
              <a:xfrm>
                <a:off x="3049017" y="1417093"/>
                <a:ext cx="43820" cy="45859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08" name="Oval 175"/>
              <p:cNvSpPr>
                <a:spLocks noChangeArrowheads="1"/>
              </p:cNvSpPr>
              <p:nvPr/>
            </p:nvSpPr>
            <p:spPr bwMode="auto">
              <a:xfrm>
                <a:off x="2933863" y="1401806"/>
                <a:ext cx="42801" cy="45859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09" name="Oval 176"/>
              <p:cNvSpPr>
                <a:spLocks noChangeArrowheads="1"/>
              </p:cNvSpPr>
              <p:nvPr/>
            </p:nvSpPr>
            <p:spPr bwMode="auto">
              <a:xfrm>
                <a:off x="2827881" y="1394673"/>
                <a:ext cx="45859" cy="438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  <p:sp>
            <p:nvSpPr>
              <p:cNvPr id="310" name="Oval 177"/>
              <p:cNvSpPr>
                <a:spLocks noChangeArrowheads="1"/>
              </p:cNvSpPr>
              <p:nvPr/>
            </p:nvSpPr>
            <p:spPr bwMode="auto">
              <a:xfrm>
                <a:off x="2704574" y="1394673"/>
                <a:ext cx="43820" cy="438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/>
              </a:p>
            </p:txBody>
          </p:sp>
        </p:grpSp>
      </p:grpSp>
      <p:sp>
        <p:nvSpPr>
          <p:cNvPr id="313" name="Freeform 180"/>
          <p:cNvSpPr>
            <a:spLocks noEditPoints="1"/>
          </p:cNvSpPr>
          <p:nvPr/>
        </p:nvSpPr>
        <p:spPr bwMode="auto">
          <a:xfrm>
            <a:off x="1992378" y="1866438"/>
            <a:ext cx="1687566" cy="1717119"/>
          </a:xfrm>
          <a:custGeom>
            <a:avLst/>
            <a:gdLst>
              <a:gd name="T0" fmla="*/ 700 w 700"/>
              <a:gd name="T1" fmla="*/ 356 h 712"/>
              <a:gd name="T2" fmla="*/ 660 w 700"/>
              <a:gd name="T3" fmla="*/ 196 h 712"/>
              <a:gd name="T4" fmla="*/ 672 w 700"/>
              <a:gd name="T5" fmla="*/ 190 h 712"/>
              <a:gd name="T6" fmla="*/ 555 w 700"/>
              <a:gd name="T7" fmla="*/ 60 h 712"/>
              <a:gd name="T8" fmla="*/ 548 w 700"/>
              <a:gd name="T9" fmla="*/ 71 h 712"/>
              <a:gd name="T10" fmla="*/ 356 w 700"/>
              <a:gd name="T11" fmla="*/ 13 h 712"/>
              <a:gd name="T12" fmla="*/ 356 w 700"/>
              <a:gd name="T13" fmla="*/ 13 h 712"/>
              <a:gd name="T14" fmla="*/ 356 w 700"/>
              <a:gd name="T15" fmla="*/ 0 h 712"/>
              <a:gd name="T16" fmla="*/ 284 w 700"/>
              <a:gd name="T17" fmla="*/ 7 h 712"/>
              <a:gd name="T18" fmla="*/ 130 w 700"/>
              <a:gd name="T19" fmla="*/ 81 h 712"/>
              <a:gd name="T20" fmla="*/ 138 w 700"/>
              <a:gd name="T21" fmla="*/ 91 h 712"/>
              <a:gd name="T22" fmla="*/ 17 w 700"/>
              <a:gd name="T23" fmla="*/ 304 h 712"/>
              <a:gd name="T24" fmla="*/ 4 w 700"/>
              <a:gd name="T25" fmla="*/ 302 h 712"/>
              <a:gd name="T26" fmla="*/ 0 w 700"/>
              <a:gd name="T27" fmla="*/ 356 h 712"/>
              <a:gd name="T28" fmla="*/ 19 w 700"/>
              <a:gd name="T29" fmla="*/ 469 h 712"/>
              <a:gd name="T30" fmla="*/ 31 w 700"/>
              <a:gd name="T31" fmla="*/ 465 h 712"/>
              <a:gd name="T32" fmla="*/ 203 w 700"/>
              <a:gd name="T33" fmla="*/ 663 h 712"/>
              <a:gd name="T34" fmla="*/ 197 w 700"/>
              <a:gd name="T35" fmla="*/ 674 h 712"/>
              <a:gd name="T36" fmla="*/ 356 w 700"/>
              <a:gd name="T37" fmla="*/ 712 h 712"/>
              <a:gd name="T38" fmla="*/ 357 w 700"/>
              <a:gd name="T39" fmla="*/ 712 h 712"/>
              <a:gd name="T40" fmla="*/ 357 w 700"/>
              <a:gd name="T41" fmla="*/ 699 h 712"/>
              <a:gd name="T42" fmla="*/ 604 w 700"/>
              <a:gd name="T43" fmla="*/ 593 h 712"/>
              <a:gd name="T44" fmla="*/ 613 w 700"/>
              <a:gd name="T45" fmla="*/ 603 h 712"/>
              <a:gd name="T46" fmla="*/ 698 w 700"/>
              <a:gd name="T47" fmla="*/ 457 h 712"/>
              <a:gd name="T48" fmla="*/ 685 w 700"/>
              <a:gd name="T49" fmla="*/ 453 h 712"/>
              <a:gd name="T50" fmla="*/ 700 w 700"/>
              <a:gd name="T51" fmla="*/ 356 h 712"/>
              <a:gd name="T52" fmla="*/ 356 w 700"/>
              <a:gd name="T53" fmla="*/ 689 h 712"/>
              <a:gd name="T54" fmla="*/ 126 w 700"/>
              <a:gd name="T55" fmla="*/ 596 h 712"/>
              <a:gd name="T56" fmla="*/ 133 w 700"/>
              <a:gd name="T57" fmla="*/ 589 h 712"/>
              <a:gd name="T58" fmla="*/ 34 w 700"/>
              <a:gd name="T59" fmla="*/ 356 h 712"/>
              <a:gd name="T60" fmla="*/ 41 w 700"/>
              <a:gd name="T61" fmla="*/ 288 h 712"/>
              <a:gd name="T62" fmla="*/ 31 w 700"/>
              <a:gd name="T63" fmla="*/ 285 h 712"/>
              <a:gd name="T64" fmla="*/ 356 w 700"/>
              <a:gd name="T65" fmla="*/ 23 h 712"/>
              <a:gd name="T66" fmla="*/ 356 w 700"/>
              <a:gd name="T67" fmla="*/ 33 h 712"/>
              <a:gd name="T68" fmla="*/ 356 w 700"/>
              <a:gd name="T69" fmla="*/ 33 h 712"/>
              <a:gd name="T70" fmla="*/ 632 w 700"/>
              <a:gd name="T71" fmla="*/ 188 h 712"/>
              <a:gd name="T72" fmla="*/ 641 w 700"/>
              <a:gd name="T73" fmla="*/ 183 h 712"/>
              <a:gd name="T74" fmla="*/ 690 w 700"/>
              <a:gd name="T75" fmla="*/ 356 h 712"/>
              <a:gd name="T76" fmla="*/ 356 w 700"/>
              <a:gd name="T77" fmla="*/ 689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00" h="712">
                <a:moveTo>
                  <a:pt x="700" y="356"/>
                </a:moveTo>
                <a:cubicBezTo>
                  <a:pt x="700" y="298"/>
                  <a:pt x="685" y="244"/>
                  <a:pt x="660" y="196"/>
                </a:cubicBezTo>
                <a:cubicBezTo>
                  <a:pt x="672" y="190"/>
                  <a:pt x="672" y="190"/>
                  <a:pt x="672" y="190"/>
                </a:cubicBezTo>
                <a:cubicBezTo>
                  <a:pt x="644" y="138"/>
                  <a:pt x="604" y="93"/>
                  <a:pt x="555" y="60"/>
                </a:cubicBezTo>
                <a:cubicBezTo>
                  <a:pt x="548" y="71"/>
                  <a:pt x="548" y="71"/>
                  <a:pt x="548" y="71"/>
                </a:cubicBezTo>
                <a:cubicBezTo>
                  <a:pt x="493" y="34"/>
                  <a:pt x="427" y="13"/>
                  <a:pt x="356" y="13"/>
                </a:cubicBezTo>
                <a:cubicBezTo>
                  <a:pt x="356" y="13"/>
                  <a:pt x="356" y="13"/>
                  <a:pt x="356" y="13"/>
                </a:cubicBezTo>
                <a:cubicBezTo>
                  <a:pt x="356" y="0"/>
                  <a:pt x="356" y="0"/>
                  <a:pt x="356" y="0"/>
                </a:cubicBezTo>
                <a:cubicBezTo>
                  <a:pt x="332" y="0"/>
                  <a:pt x="308" y="2"/>
                  <a:pt x="284" y="7"/>
                </a:cubicBezTo>
                <a:cubicBezTo>
                  <a:pt x="228" y="19"/>
                  <a:pt x="174" y="44"/>
                  <a:pt x="130" y="81"/>
                </a:cubicBezTo>
                <a:cubicBezTo>
                  <a:pt x="138" y="91"/>
                  <a:pt x="138" y="91"/>
                  <a:pt x="138" y="91"/>
                </a:cubicBezTo>
                <a:cubicBezTo>
                  <a:pt x="74" y="144"/>
                  <a:pt x="30" y="219"/>
                  <a:pt x="17" y="304"/>
                </a:cubicBezTo>
                <a:cubicBezTo>
                  <a:pt x="4" y="302"/>
                  <a:pt x="4" y="302"/>
                  <a:pt x="4" y="302"/>
                </a:cubicBezTo>
                <a:cubicBezTo>
                  <a:pt x="2" y="320"/>
                  <a:pt x="0" y="338"/>
                  <a:pt x="0" y="356"/>
                </a:cubicBezTo>
                <a:cubicBezTo>
                  <a:pt x="0" y="395"/>
                  <a:pt x="6" y="433"/>
                  <a:pt x="19" y="469"/>
                </a:cubicBezTo>
                <a:cubicBezTo>
                  <a:pt x="31" y="465"/>
                  <a:pt x="31" y="465"/>
                  <a:pt x="31" y="465"/>
                </a:cubicBezTo>
                <a:cubicBezTo>
                  <a:pt x="60" y="551"/>
                  <a:pt x="122" y="622"/>
                  <a:pt x="203" y="663"/>
                </a:cubicBezTo>
                <a:cubicBezTo>
                  <a:pt x="197" y="674"/>
                  <a:pt x="197" y="674"/>
                  <a:pt x="197" y="674"/>
                </a:cubicBezTo>
                <a:cubicBezTo>
                  <a:pt x="247" y="699"/>
                  <a:pt x="300" y="712"/>
                  <a:pt x="356" y="712"/>
                </a:cubicBezTo>
                <a:cubicBezTo>
                  <a:pt x="357" y="712"/>
                  <a:pt x="357" y="712"/>
                  <a:pt x="357" y="712"/>
                </a:cubicBezTo>
                <a:cubicBezTo>
                  <a:pt x="357" y="699"/>
                  <a:pt x="357" y="699"/>
                  <a:pt x="357" y="699"/>
                </a:cubicBezTo>
                <a:cubicBezTo>
                  <a:pt x="454" y="699"/>
                  <a:pt x="541" y="658"/>
                  <a:pt x="604" y="593"/>
                </a:cubicBezTo>
                <a:cubicBezTo>
                  <a:pt x="613" y="603"/>
                  <a:pt x="613" y="603"/>
                  <a:pt x="613" y="603"/>
                </a:cubicBezTo>
                <a:cubicBezTo>
                  <a:pt x="653" y="562"/>
                  <a:pt x="682" y="511"/>
                  <a:pt x="698" y="457"/>
                </a:cubicBezTo>
                <a:cubicBezTo>
                  <a:pt x="685" y="453"/>
                  <a:pt x="685" y="453"/>
                  <a:pt x="685" y="453"/>
                </a:cubicBezTo>
                <a:cubicBezTo>
                  <a:pt x="695" y="422"/>
                  <a:pt x="700" y="390"/>
                  <a:pt x="700" y="356"/>
                </a:cubicBezTo>
                <a:close/>
                <a:moveTo>
                  <a:pt x="356" y="689"/>
                </a:moveTo>
                <a:cubicBezTo>
                  <a:pt x="267" y="689"/>
                  <a:pt x="186" y="654"/>
                  <a:pt x="126" y="596"/>
                </a:cubicBezTo>
                <a:cubicBezTo>
                  <a:pt x="133" y="589"/>
                  <a:pt x="133" y="589"/>
                  <a:pt x="133" y="589"/>
                </a:cubicBezTo>
                <a:cubicBezTo>
                  <a:pt x="69" y="527"/>
                  <a:pt x="34" y="445"/>
                  <a:pt x="34" y="356"/>
                </a:cubicBezTo>
                <a:cubicBezTo>
                  <a:pt x="34" y="333"/>
                  <a:pt x="37" y="310"/>
                  <a:pt x="41" y="288"/>
                </a:cubicBezTo>
                <a:cubicBezTo>
                  <a:pt x="31" y="285"/>
                  <a:pt x="31" y="285"/>
                  <a:pt x="31" y="285"/>
                </a:cubicBezTo>
                <a:cubicBezTo>
                  <a:pt x="63" y="135"/>
                  <a:pt x="197" y="23"/>
                  <a:pt x="356" y="23"/>
                </a:cubicBezTo>
                <a:cubicBezTo>
                  <a:pt x="356" y="33"/>
                  <a:pt x="356" y="33"/>
                  <a:pt x="356" y="33"/>
                </a:cubicBezTo>
                <a:cubicBezTo>
                  <a:pt x="356" y="33"/>
                  <a:pt x="356" y="33"/>
                  <a:pt x="356" y="33"/>
                </a:cubicBezTo>
                <a:cubicBezTo>
                  <a:pt x="470" y="33"/>
                  <a:pt x="573" y="91"/>
                  <a:pt x="632" y="188"/>
                </a:cubicBezTo>
                <a:cubicBezTo>
                  <a:pt x="641" y="183"/>
                  <a:pt x="641" y="183"/>
                  <a:pt x="641" y="183"/>
                </a:cubicBezTo>
                <a:cubicBezTo>
                  <a:pt x="672" y="233"/>
                  <a:pt x="690" y="293"/>
                  <a:pt x="690" y="356"/>
                </a:cubicBezTo>
                <a:cubicBezTo>
                  <a:pt x="690" y="540"/>
                  <a:pt x="540" y="689"/>
                  <a:pt x="356" y="68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/>
          </a:p>
        </p:txBody>
      </p:sp>
      <p:grpSp>
        <p:nvGrpSpPr>
          <p:cNvPr id="14" name="组合 13"/>
          <p:cNvGrpSpPr/>
          <p:nvPr/>
        </p:nvGrpSpPr>
        <p:grpSpPr>
          <a:xfrm>
            <a:off x="1652011" y="1536263"/>
            <a:ext cx="2385623" cy="2379508"/>
            <a:chOff x="1633540" y="1535304"/>
            <a:chExt cx="2385623" cy="2379508"/>
          </a:xfrm>
          <a:solidFill>
            <a:srgbClr val="45D8FF"/>
          </a:solidFill>
        </p:grpSpPr>
        <p:sp>
          <p:nvSpPr>
            <p:cNvPr id="311" name="Freeform 178"/>
            <p:cNvSpPr>
              <a:spLocks noEditPoints="1"/>
            </p:cNvSpPr>
            <p:nvPr/>
          </p:nvSpPr>
          <p:spPr bwMode="auto">
            <a:xfrm>
              <a:off x="2791194" y="1535304"/>
              <a:ext cx="1227969" cy="1400190"/>
            </a:xfrm>
            <a:custGeom>
              <a:avLst/>
              <a:gdLst>
                <a:gd name="T0" fmla="*/ 22 w 509"/>
                <a:gd name="T1" fmla="*/ 45 h 581"/>
                <a:gd name="T2" fmla="*/ 13 w 509"/>
                <a:gd name="T3" fmla="*/ 40 h 581"/>
                <a:gd name="T4" fmla="*/ 31 w 509"/>
                <a:gd name="T5" fmla="*/ 32 h 581"/>
                <a:gd name="T6" fmla="*/ 68 w 509"/>
                <a:gd name="T7" fmla="*/ 48 h 581"/>
                <a:gd name="T8" fmla="*/ 83 w 509"/>
                <a:gd name="T9" fmla="*/ 4 h 581"/>
                <a:gd name="T10" fmla="*/ 61 w 509"/>
                <a:gd name="T11" fmla="*/ 34 h 581"/>
                <a:gd name="T12" fmla="*/ 89 w 509"/>
                <a:gd name="T13" fmla="*/ 18 h 581"/>
                <a:gd name="T14" fmla="*/ 114 w 509"/>
                <a:gd name="T15" fmla="*/ 52 h 581"/>
                <a:gd name="T16" fmla="*/ 150 w 509"/>
                <a:gd name="T17" fmla="*/ 22 h 581"/>
                <a:gd name="T18" fmla="*/ 118 w 509"/>
                <a:gd name="T19" fmla="*/ 50 h 581"/>
                <a:gd name="T20" fmla="*/ 146 w 509"/>
                <a:gd name="T21" fmla="*/ 24 h 581"/>
                <a:gd name="T22" fmla="*/ 166 w 509"/>
                <a:gd name="T23" fmla="*/ 58 h 581"/>
                <a:gd name="T24" fmla="*/ 206 w 509"/>
                <a:gd name="T25" fmla="*/ 52 h 581"/>
                <a:gd name="T26" fmla="*/ 171 w 509"/>
                <a:gd name="T27" fmla="*/ 66 h 581"/>
                <a:gd name="T28" fmla="*/ 202 w 509"/>
                <a:gd name="T29" fmla="*/ 50 h 581"/>
                <a:gd name="T30" fmla="*/ 217 w 509"/>
                <a:gd name="T31" fmla="*/ 89 h 581"/>
                <a:gd name="T32" fmla="*/ 260 w 509"/>
                <a:gd name="T33" fmla="*/ 68 h 581"/>
                <a:gd name="T34" fmla="*/ 222 w 509"/>
                <a:gd name="T35" fmla="*/ 88 h 581"/>
                <a:gd name="T36" fmla="*/ 255 w 509"/>
                <a:gd name="T37" fmla="*/ 70 h 581"/>
                <a:gd name="T38" fmla="*/ 279 w 509"/>
                <a:gd name="T39" fmla="*/ 91 h 581"/>
                <a:gd name="T40" fmla="*/ 296 w 509"/>
                <a:gd name="T41" fmla="*/ 127 h 581"/>
                <a:gd name="T42" fmla="*/ 273 w 509"/>
                <a:gd name="T43" fmla="*/ 121 h 581"/>
                <a:gd name="T44" fmla="*/ 302 w 509"/>
                <a:gd name="T45" fmla="*/ 97 h 581"/>
                <a:gd name="T46" fmla="*/ 326 w 509"/>
                <a:gd name="T47" fmla="*/ 126 h 581"/>
                <a:gd name="T48" fmla="*/ 339 w 509"/>
                <a:gd name="T49" fmla="*/ 164 h 581"/>
                <a:gd name="T50" fmla="*/ 317 w 509"/>
                <a:gd name="T51" fmla="*/ 156 h 581"/>
                <a:gd name="T52" fmla="*/ 348 w 509"/>
                <a:gd name="T53" fmla="*/ 135 h 581"/>
                <a:gd name="T54" fmla="*/ 368 w 509"/>
                <a:gd name="T55" fmla="*/ 167 h 581"/>
                <a:gd name="T56" fmla="*/ 377 w 509"/>
                <a:gd name="T57" fmla="*/ 206 h 581"/>
                <a:gd name="T58" fmla="*/ 356 w 509"/>
                <a:gd name="T59" fmla="*/ 195 h 581"/>
                <a:gd name="T60" fmla="*/ 389 w 509"/>
                <a:gd name="T61" fmla="*/ 178 h 581"/>
                <a:gd name="T62" fmla="*/ 413 w 509"/>
                <a:gd name="T63" fmla="*/ 210 h 581"/>
                <a:gd name="T64" fmla="*/ 409 w 509"/>
                <a:gd name="T65" fmla="*/ 252 h 581"/>
                <a:gd name="T66" fmla="*/ 390 w 509"/>
                <a:gd name="T67" fmla="*/ 239 h 581"/>
                <a:gd name="T68" fmla="*/ 426 w 509"/>
                <a:gd name="T69" fmla="*/ 232 h 581"/>
                <a:gd name="T70" fmla="*/ 443 w 509"/>
                <a:gd name="T71" fmla="*/ 260 h 581"/>
                <a:gd name="T72" fmla="*/ 429 w 509"/>
                <a:gd name="T73" fmla="*/ 304 h 581"/>
                <a:gd name="T74" fmla="*/ 421 w 509"/>
                <a:gd name="T75" fmla="*/ 275 h 581"/>
                <a:gd name="T76" fmla="*/ 451 w 509"/>
                <a:gd name="T77" fmla="*/ 289 h 581"/>
                <a:gd name="T78" fmla="*/ 479 w 509"/>
                <a:gd name="T79" fmla="*/ 323 h 581"/>
                <a:gd name="T80" fmla="*/ 439 w 509"/>
                <a:gd name="T81" fmla="*/ 347 h 581"/>
                <a:gd name="T82" fmla="*/ 440 w 509"/>
                <a:gd name="T83" fmla="*/ 330 h 581"/>
                <a:gd name="T84" fmla="*/ 477 w 509"/>
                <a:gd name="T85" fmla="*/ 339 h 581"/>
                <a:gd name="T86" fmla="*/ 496 w 509"/>
                <a:gd name="T87" fmla="*/ 399 h 581"/>
                <a:gd name="T88" fmla="*/ 453 w 509"/>
                <a:gd name="T89" fmla="*/ 381 h 581"/>
                <a:gd name="T90" fmla="*/ 456 w 509"/>
                <a:gd name="T91" fmla="*/ 390 h 581"/>
                <a:gd name="T92" fmla="*/ 493 w 509"/>
                <a:gd name="T93" fmla="*/ 391 h 581"/>
                <a:gd name="T94" fmla="*/ 472 w 509"/>
                <a:gd name="T95" fmla="*/ 430 h 581"/>
                <a:gd name="T96" fmla="*/ 496 w 509"/>
                <a:gd name="T97" fmla="*/ 463 h 581"/>
                <a:gd name="T98" fmla="*/ 502 w 509"/>
                <a:gd name="T99" fmla="*/ 450 h 581"/>
                <a:gd name="T100" fmla="*/ 467 w 509"/>
                <a:gd name="T101" fmla="*/ 438 h 581"/>
                <a:gd name="T102" fmla="*/ 496 w 509"/>
                <a:gd name="T103" fmla="*/ 487 h 581"/>
                <a:gd name="T104" fmla="*/ 496 w 509"/>
                <a:gd name="T105" fmla="*/ 522 h 581"/>
                <a:gd name="T106" fmla="*/ 496 w 509"/>
                <a:gd name="T107" fmla="*/ 520 h 581"/>
                <a:gd name="T108" fmla="*/ 496 w 509"/>
                <a:gd name="T109" fmla="*/ 492 h 581"/>
                <a:gd name="T110" fmla="*/ 459 w 509"/>
                <a:gd name="T111" fmla="*/ 554 h 581"/>
                <a:gd name="T112" fmla="*/ 505 w 509"/>
                <a:gd name="T113" fmla="*/ 560 h 581"/>
                <a:gd name="T114" fmla="*/ 470 w 509"/>
                <a:gd name="T115" fmla="*/ 573 h 581"/>
                <a:gd name="T116" fmla="*/ 498 w 509"/>
                <a:gd name="T117" fmla="*/ 554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09" h="581">
                  <a:moveTo>
                    <a:pt x="22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5"/>
                    <a:pt x="0" y="1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6" y="45"/>
                    <a:pt x="13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30" y="45"/>
                    <a:pt x="35" y="39"/>
                    <a:pt x="35" y="32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5" y="5"/>
                    <a:pt x="30" y="0"/>
                    <a:pt x="22" y="0"/>
                  </a:cubicBezTo>
                  <a:close/>
                  <a:moveTo>
                    <a:pt x="31" y="32"/>
                  </a:moveTo>
                  <a:cubicBezTo>
                    <a:pt x="31" y="37"/>
                    <a:pt x="27" y="40"/>
                    <a:pt x="22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9" y="40"/>
                    <a:pt x="5" y="37"/>
                    <a:pt x="5" y="3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8"/>
                    <a:pt x="9" y="4"/>
                    <a:pt x="1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7" y="4"/>
                    <a:pt x="31" y="8"/>
                    <a:pt x="31" y="13"/>
                  </a:cubicBezTo>
                  <a:lnTo>
                    <a:pt x="31" y="32"/>
                  </a:lnTo>
                  <a:close/>
                  <a:moveTo>
                    <a:pt x="83" y="4"/>
                  </a:moveTo>
                  <a:cubicBezTo>
                    <a:pt x="73" y="3"/>
                    <a:pt x="73" y="3"/>
                    <a:pt x="73" y="3"/>
                  </a:cubicBezTo>
                  <a:cubicBezTo>
                    <a:pt x="66" y="2"/>
                    <a:pt x="60" y="7"/>
                    <a:pt x="59" y="1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7"/>
                    <a:pt x="57" y="41"/>
                    <a:pt x="59" y="43"/>
                  </a:cubicBezTo>
                  <a:cubicBezTo>
                    <a:pt x="61" y="46"/>
                    <a:pt x="64" y="48"/>
                    <a:pt x="68" y="48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7" y="50"/>
                    <a:pt x="78" y="50"/>
                    <a:pt x="79" y="50"/>
                  </a:cubicBezTo>
                  <a:cubicBezTo>
                    <a:pt x="85" y="50"/>
                    <a:pt x="91" y="45"/>
                    <a:pt x="91" y="38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4" y="15"/>
                    <a:pt x="93" y="12"/>
                    <a:pt x="91" y="9"/>
                  </a:cubicBezTo>
                  <a:cubicBezTo>
                    <a:pt x="89" y="6"/>
                    <a:pt x="86" y="5"/>
                    <a:pt x="83" y="4"/>
                  </a:cubicBezTo>
                  <a:close/>
                  <a:moveTo>
                    <a:pt x="89" y="18"/>
                  </a:moveTo>
                  <a:cubicBezTo>
                    <a:pt x="87" y="38"/>
                    <a:pt x="87" y="38"/>
                    <a:pt x="87" y="38"/>
                  </a:cubicBezTo>
                  <a:cubicBezTo>
                    <a:pt x="86" y="42"/>
                    <a:pt x="82" y="45"/>
                    <a:pt x="78" y="45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6" y="43"/>
                    <a:pt x="64" y="42"/>
                    <a:pt x="63" y="41"/>
                  </a:cubicBezTo>
                  <a:cubicBezTo>
                    <a:pt x="61" y="39"/>
                    <a:pt x="61" y="37"/>
                    <a:pt x="61" y="34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1"/>
                    <a:pt x="68" y="8"/>
                    <a:pt x="72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4" y="9"/>
                    <a:pt x="86" y="10"/>
                    <a:pt x="87" y="12"/>
                  </a:cubicBezTo>
                  <a:cubicBezTo>
                    <a:pt x="89" y="14"/>
                    <a:pt x="89" y="16"/>
                    <a:pt x="89" y="18"/>
                  </a:cubicBezTo>
                  <a:close/>
                  <a:moveTo>
                    <a:pt x="142" y="16"/>
                  </a:moveTo>
                  <a:cubicBezTo>
                    <a:pt x="133" y="14"/>
                    <a:pt x="133" y="14"/>
                    <a:pt x="133" y="14"/>
                  </a:cubicBezTo>
                  <a:cubicBezTo>
                    <a:pt x="132" y="13"/>
                    <a:pt x="131" y="13"/>
                    <a:pt x="130" y="13"/>
                  </a:cubicBezTo>
                  <a:cubicBezTo>
                    <a:pt x="124" y="13"/>
                    <a:pt x="118" y="17"/>
                    <a:pt x="117" y="23"/>
                  </a:cubicBezTo>
                  <a:cubicBezTo>
                    <a:pt x="112" y="42"/>
                    <a:pt x="112" y="42"/>
                    <a:pt x="112" y="42"/>
                  </a:cubicBezTo>
                  <a:cubicBezTo>
                    <a:pt x="111" y="46"/>
                    <a:pt x="112" y="49"/>
                    <a:pt x="114" y="52"/>
                  </a:cubicBezTo>
                  <a:cubicBezTo>
                    <a:pt x="115" y="55"/>
                    <a:pt x="118" y="57"/>
                    <a:pt x="122" y="58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32" y="61"/>
                    <a:pt x="133" y="61"/>
                    <a:pt x="134" y="61"/>
                  </a:cubicBezTo>
                  <a:cubicBezTo>
                    <a:pt x="140" y="61"/>
                    <a:pt x="145" y="57"/>
                    <a:pt x="146" y="51"/>
                  </a:cubicBezTo>
                  <a:cubicBezTo>
                    <a:pt x="151" y="32"/>
                    <a:pt x="151" y="32"/>
                    <a:pt x="151" y="32"/>
                  </a:cubicBezTo>
                  <a:cubicBezTo>
                    <a:pt x="152" y="28"/>
                    <a:pt x="151" y="25"/>
                    <a:pt x="150" y="22"/>
                  </a:cubicBezTo>
                  <a:cubicBezTo>
                    <a:pt x="148" y="19"/>
                    <a:pt x="145" y="17"/>
                    <a:pt x="142" y="16"/>
                  </a:cubicBezTo>
                  <a:close/>
                  <a:moveTo>
                    <a:pt x="147" y="31"/>
                  </a:moveTo>
                  <a:cubicBezTo>
                    <a:pt x="142" y="50"/>
                    <a:pt x="142" y="50"/>
                    <a:pt x="142" y="50"/>
                  </a:cubicBezTo>
                  <a:cubicBezTo>
                    <a:pt x="141" y="54"/>
                    <a:pt x="136" y="57"/>
                    <a:pt x="132" y="56"/>
                  </a:cubicBezTo>
                  <a:cubicBezTo>
                    <a:pt x="123" y="53"/>
                    <a:pt x="123" y="53"/>
                    <a:pt x="123" y="53"/>
                  </a:cubicBezTo>
                  <a:cubicBezTo>
                    <a:pt x="121" y="53"/>
                    <a:pt x="119" y="52"/>
                    <a:pt x="118" y="50"/>
                  </a:cubicBezTo>
                  <a:cubicBezTo>
                    <a:pt x="117" y="48"/>
                    <a:pt x="116" y="46"/>
                    <a:pt x="117" y="43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2" y="21"/>
                    <a:pt x="126" y="18"/>
                    <a:pt x="130" y="18"/>
                  </a:cubicBezTo>
                  <a:cubicBezTo>
                    <a:pt x="130" y="18"/>
                    <a:pt x="131" y="18"/>
                    <a:pt x="132" y="18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3" y="21"/>
                    <a:pt x="144" y="22"/>
                    <a:pt x="146" y="24"/>
                  </a:cubicBezTo>
                  <a:cubicBezTo>
                    <a:pt x="147" y="26"/>
                    <a:pt x="147" y="28"/>
                    <a:pt x="147" y="31"/>
                  </a:cubicBezTo>
                  <a:close/>
                  <a:moveTo>
                    <a:pt x="199" y="35"/>
                  </a:moveTo>
                  <a:cubicBezTo>
                    <a:pt x="190" y="32"/>
                    <a:pt x="190" y="32"/>
                    <a:pt x="190" y="32"/>
                  </a:cubicBezTo>
                  <a:cubicBezTo>
                    <a:pt x="189" y="31"/>
                    <a:pt x="187" y="31"/>
                    <a:pt x="186" y="31"/>
                  </a:cubicBezTo>
                  <a:cubicBezTo>
                    <a:pt x="180" y="31"/>
                    <a:pt x="175" y="34"/>
                    <a:pt x="173" y="39"/>
                  </a:cubicBezTo>
                  <a:cubicBezTo>
                    <a:pt x="166" y="58"/>
                    <a:pt x="166" y="58"/>
                    <a:pt x="166" y="58"/>
                  </a:cubicBezTo>
                  <a:cubicBezTo>
                    <a:pt x="165" y="61"/>
                    <a:pt x="165" y="64"/>
                    <a:pt x="167" y="67"/>
                  </a:cubicBezTo>
                  <a:cubicBezTo>
                    <a:pt x="168" y="71"/>
                    <a:pt x="171" y="73"/>
                    <a:pt x="174" y="74"/>
                  </a:cubicBezTo>
                  <a:cubicBezTo>
                    <a:pt x="183" y="78"/>
                    <a:pt x="183" y="78"/>
                    <a:pt x="183" y="78"/>
                  </a:cubicBezTo>
                  <a:cubicBezTo>
                    <a:pt x="184" y="78"/>
                    <a:pt x="186" y="79"/>
                    <a:pt x="187" y="79"/>
                  </a:cubicBezTo>
                  <a:cubicBezTo>
                    <a:pt x="193" y="79"/>
                    <a:pt x="197" y="75"/>
                    <a:pt x="199" y="70"/>
                  </a:cubicBezTo>
                  <a:cubicBezTo>
                    <a:pt x="206" y="52"/>
                    <a:pt x="206" y="52"/>
                    <a:pt x="206" y="52"/>
                  </a:cubicBezTo>
                  <a:cubicBezTo>
                    <a:pt x="209" y="45"/>
                    <a:pt x="206" y="38"/>
                    <a:pt x="199" y="35"/>
                  </a:cubicBezTo>
                  <a:close/>
                  <a:moveTo>
                    <a:pt x="202" y="50"/>
                  </a:moveTo>
                  <a:cubicBezTo>
                    <a:pt x="195" y="68"/>
                    <a:pt x="195" y="68"/>
                    <a:pt x="195" y="68"/>
                  </a:cubicBezTo>
                  <a:cubicBezTo>
                    <a:pt x="193" y="73"/>
                    <a:pt x="188" y="75"/>
                    <a:pt x="184" y="73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174" y="69"/>
                    <a:pt x="172" y="68"/>
                    <a:pt x="171" y="66"/>
                  </a:cubicBezTo>
                  <a:cubicBezTo>
                    <a:pt x="170" y="64"/>
                    <a:pt x="170" y="61"/>
                    <a:pt x="171" y="59"/>
                  </a:cubicBezTo>
                  <a:cubicBezTo>
                    <a:pt x="178" y="41"/>
                    <a:pt x="178" y="41"/>
                    <a:pt x="178" y="41"/>
                  </a:cubicBezTo>
                  <a:cubicBezTo>
                    <a:pt x="179" y="38"/>
                    <a:pt x="182" y="36"/>
                    <a:pt x="186" y="36"/>
                  </a:cubicBezTo>
                  <a:cubicBezTo>
                    <a:pt x="187" y="36"/>
                    <a:pt x="188" y="36"/>
                    <a:pt x="189" y="36"/>
                  </a:cubicBezTo>
                  <a:cubicBezTo>
                    <a:pt x="197" y="39"/>
                    <a:pt x="197" y="39"/>
                    <a:pt x="197" y="39"/>
                  </a:cubicBezTo>
                  <a:cubicBezTo>
                    <a:pt x="201" y="41"/>
                    <a:pt x="204" y="46"/>
                    <a:pt x="202" y="50"/>
                  </a:cubicBezTo>
                  <a:close/>
                  <a:moveTo>
                    <a:pt x="253" y="61"/>
                  </a:moveTo>
                  <a:cubicBezTo>
                    <a:pt x="245" y="56"/>
                    <a:pt x="245" y="56"/>
                    <a:pt x="245" y="56"/>
                  </a:cubicBezTo>
                  <a:cubicBezTo>
                    <a:pt x="243" y="55"/>
                    <a:pt x="241" y="55"/>
                    <a:pt x="239" y="55"/>
                  </a:cubicBezTo>
                  <a:cubicBezTo>
                    <a:pt x="234" y="55"/>
                    <a:pt x="230" y="58"/>
                    <a:pt x="228" y="62"/>
                  </a:cubicBezTo>
                  <a:cubicBezTo>
                    <a:pt x="218" y="79"/>
                    <a:pt x="218" y="79"/>
                    <a:pt x="218" y="79"/>
                  </a:cubicBezTo>
                  <a:cubicBezTo>
                    <a:pt x="217" y="82"/>
                    <a:pt x="216" y="86"/>
                    <a:pt x="217" y="89"/>
                  </a:cubicBezTo>
                  <a:cubicBezTo>
                    <a:pt x="218" y="92"/>
                    <a:pt x="221" y="95"/>
                    <a:pt x="224" y="97"/>
                  </a:cubicBezTo>
                  <a:cubicBezTo>
                    <a:pt x="232" y="101"/>
                    <a:pt x="232" y="101"/>
                    <a:pt x="232" y="101"/>
                  </a:cubicBezTo>
                  <a:cubicBezTo>
                    <a:pt x="234" y="102"/>
                    <a:pt x="236" y="103"/>
                    <a:pt x="238" y="103"/>
                  </a:cubicBezTo>
                  <a:cubicBezTo>
                    <a:pt x="243" y="103"/>
                    <a:pt x="247" y="100"/>
                    <a:pt x="250" y="96"/>
                  </a:cubicBezTo>
                  <a:cubicBezTo>
                    <a:pt x="259" y="78"/>
                    <a:pt x="259" y="78"/>
                    <a:pt x="259" y="78"/>
                  </a:cubicBezTo>
                  <a:cubicBezTo>
                    <a:pt x="260" y="75"/>
                    <a:pt x="261" y="72"/>
                    <a:pt x="260" y="68"/>
                  </a:cubicBezTo>
                  <a:cubicBezTo>
                    <a:pt x="259" y="65"/>
                    <a:pt x="257" y="62"/>
                    <a:pt x="253" y="61"/>
                  </a:cubicBezTo>
                  <a:close/>
                  <a:moveTo>
                    <a:pt x="255" y="76"/>
                  </a:moveTo>
                  <a:cubicBezTo>
                    <a:pt x="245" y="94"/>
                    <a:pt x="245" y="94"/>
                    <a:pt x="245" y="94"/>
                  </a:cubicBezTo>
                  <a:cubicBezTo>
                    <a:pt x="243" y="97"/>
                    <a:pt x="238" y="99"/>
                    <a:pt x="234" y="97"/>
                  </a:cubicBezTo>
                  <a:cubicBezTo>
                    <a:pt x="226" y="93"/>
                    <a:pt x="226" y="93"/>
                    <a:pt x="226" y="93"/>
                  </a:cubicBezTo>
                  <a:cubicBezTo>
                    <a:pt x="224" y="92"/>
                    <a:pt x="223" y="90"/>
                    <a:pt x="222" y="88"/>
                  </a:cubicBezTo>
                  <a:cubicBezTo>
                    <a:pt x="221" y="86"/>
                    <a:pt x="222" y="83"/>
                    <a:pt x="223" y="81"/>
                  </a:cubicBezTo>
                  <a:cubicBezTo>
                    <a:pt x="232" y="64"/>
                    <a:pt x="232" y="64"/>
                    <a:pt x="232" y="64"/>
                  </a:cubicBezTo>
                  <a:cubicBezTo>
                    <a:pt x="233" y="61"/>
                    <a:pt x="236" y="60"/>
                    <a:pt x="239" y="60"/>
                  </a:cubicBezTo>
                  <a:cubicBezTo>
                    <a:pt x="241" y="60"/>
                    <a:pt x="242" y="60"/>
                    <a:pt x="243" y="61"/>
                  </a:cubicBezTo>
                  <a:cubicBezTo>
                    <a:pt x="251" y="65"/>
                    <a:pt x="251" y="65"/>
                    <a:pt x="251" y="65"/>
                  </a:cubicBezTo>
                  <a:cubicBezTo>
                    <a:pt x="253" y="66"/>
                    <a:pt x="255" y="68"/>
                    <a:pt x="255" y="70"/>
                  </a:cubicBezTo>
                  <a:cubicBezTo>
                    <a:pt x="256" y="72"/>
                    <a:pt x="256" y="74"/>
                    <a:pt x="255" y="76"/>
                  </a:cubicBezTo>
                  <a:close/>
                  <a:moveTo>
                    <a:pt x="310" y="101"/>
                  </a:moveTo>
                  <a:cubicBezTo>
                    <a:pt x="309" y="98"/>
                    <a:pt x="307" y="95"/>
                    <a:pt x="304" y="93"/>
                  </a:cubicBezTo>
                  <a:cubicBezTo>
                    <a:pt x="297" y="88"/>
                    <a:pt x="297" y="88"/>
                    <a:pt x="297" y="88"/>
                  </a:cubicBezTo>
                  <a:cubicBezTo>
                    <a:pt x="295" y="86"/>
                    <a:pt x="292" y="85"/>
                    <a:pt x="289" y="85"/>
                  </a:cubicBezTo>
                  <a:cubicBezTo>
                    <a:pt x="285" y="85"/>
                    <a:pt x="281" y="87"/>
                    <a:pt x="279" y="91"/>
                  </a:cubicBezTo>
                  <a:cubicBezTo>
                    <a:pt x="267" y="107"/>
                    <a:pt x="267" y="107"/>
                    <a:pt x="267" y="107"/>
                  </a:cubicBezTo>
                  <a:cubicBezTo>
                    <a:pt x="265" y="110"/>
                    <a:pt x="265" y="113"/>
                    <a:pt x="265" y="117"/>
                  </a:cubicBezTo>
                  <a:cubicBezTo>
                    <a:pt x="266" y="120"/>
                    <a:pt x="268" y="123"/>
                    <a:pt x="271" y="125"/>
                  </a:cubicBezTo>
                  <a:cubicBezTo>
                    <a:pt x="278" y="131"/>
                    <a:pt x="278" y="131"/>
                    <a:pt x="278" y="131"/>
                  </a:cubicBezTo>
                  <a:cubicBezTo>
                    <a:pt x="280" y="132"/>
                    <a:pt x="283" y="133"/>
                    <a:pt x="286" y="133"/>
                  </a:cubicBezTo>
                  <a:cubicBezTo>
                    <a:pt x="290" y="133"/>
                    <a:pt x="294" y="131"/>
                    <a:pt x="296" y="127"/>
                  </a:cubicBezTo>
                  <a:cubicBezTo>
                    <a:pt x="308" y="111"/>
                    <a:pt x="308" y="111"/>
                    <a:pt x="308" y="111"/>
                  </a:cubicBezTo>
                  <a:cubicBezTo>
                    <a:pt x="310" y="108"/>
                    <a:pt x="310" y="105"/>
                    <a:pt x="310" y="101"/>
                  </a:cubicBezTo>
                  <a:close/>
                  <a:moveTo>
                    <a:pt x="304" y="108"/>
                  </a:moveTo>
                  <a:cubicBezTo>
                    <a:pt x="292" y="125"/>
                    <a:pt x="292" y="125"/>
                    <a:pt x="292" y="125"/>
                  </a:cubicBezTo>
                  <a:cubicBezTo>
                    <a:pt x="290" y="128"/>
                    <a:pt x="285" y="129"/>
                    <a:pt x="281" y="127"/>
                  </a:cubicBezTo>
                  <a:cubicBezTo>
                    <a:pt x="273" y="121"/>
                    <a:pt x="273" y="121"/>
                    <a:pt x="273" y="121"/>
                  </a:cubicBezTo>
                  <a:cubicBezTo>
                    <a:pt x="272" y="120"/>
                    <a:pt x="270" y="118"/>
                    <a:pt x="270" y="116"/>
                  </a:cubicBezTo>
                  <a:cubicBezTo>
                    <a:pt x="270" y="114"/>
                    <a:pt x="270" y="112"/>
                    <a:pt x="271" y="110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1"/>
                    <a:pt x="287" y="90"/>
                    <a:pt x="289" y="90"/>
                  </a:cubicBezTo>
                  <a:cubicBezTo>
                    <a:pt x="291" y="90"/>
                    <a:pt x="293" y="91"/>
                    <a:pt x="294" y="92"/>
                  </a:cubicBezTo>
                  <a:cubicBezTo>
                    <a:pt x="302" y="97"/>
                    <a:pt x="302" y="97"/>
                    <a:pt x="302" y="97"/>
                  </a:cubicBezTo>
                  <a:cubicBezTo>
                    <a:pt x="303" y="98"/>
                    <a:pt x="305" y="100"/>
                    <a:pt x="305" y="102"/>
                  </a:cubicBezTo>
                  <a:cubicBezTo>
                    <a:pt x="305" y="104"/>
                    <a:pt x="305" y="107"/>
                    <a:pt x="304" y="108"/>
                  </a:cubicBezTo>
                  <a:close/>
                  <a:moveTo>
                    <a:pt x="355" y="140"/>
                  </a:moveTo>
                  <a:cubicBezTo>
                    <a:pt x="355" y="137"/>
                    <a:pt x="354" y="134"/>
                    <a:pt x="351" y="131"/>
                  </a:cubicBezTo>
                  <a:cubicBezTo>
                    <a:pt x="344" y="125"/>
                    <a:pt x="344" y="125"/>
                    <a:pt x="344" y="125"/>
                  </a:cubicBezTo>
                  <a:cubicBezTo>
                    <a:pt x="339" y="120"/>
                    <a:pt x="330" y="121"/>
                    <a:pt x="326" y="126"/>
                  </a:cubicBezTo>
                  <a:cubicBezTo>
                    <a:pt x="313" y="141"/>
                    <a:pt x="313" y="141"/>
                    <a:pt x="313" y="141"/>
                  </a:cubicBezTo>
                  <a:cubicBezTo>
                    <a:pt x="310" y="143"/>
                    <a:pt x="309" y="147"/>
                    <a:pt x="309" y="150"/>
                  </a:cubicBezTo>
                  <a:cubicBezTo>
                    <a:pt x="309" y="154"/>
                    <a:pt x="311" y="157"/>
                    <a:pt x="314" y="159"/>
                  </a:cubicBezTo>
                  <a:cubicBezTo>
                    <a:pt x="320" y="165"/>
                    <a:pt x="320" y="165"/>
                    <a:pt x="320" y="165"/>
                  </a:cubicBezTo>
                  <a:cubicBezTo>
                    <a:pt x="323" y="167"/>
                    <a:pt x="326" y="169"/>
                    <a:pt x="329" y="169"/>
                  </a:cubicBezTo>
                  <a:cubicBezTo>
                    <a:pt x="333" y="169"/>
                    <a:pt x="336" y="167"/>
                    <a:pt x="339" y="164"/>
                  </a:cubicBezTo>
                  <a:cubicBezTo>
                    <a:pt x="352" y="150"/>
                    <a:pt x="352" y="150"/>
                    <a:pt x="352" y="150"/>
                  </a:cubicBezTo>
                  <a:cubicBezTo>
                    <a:pt x="354" y="147"/>
                    <a:pt x="356" y="144"/>
                    <a:pt x="355" y="140"/>
                  </a:cubicBezTo>
                  <a:close/>
                  <a:moveTo>
                    <a:pt x="348" y="146"/>
                  </a:moveTo>
                  <a:cubicBezTo>
                    <a:pt x="335" y="161"/>
                    <a:pt x="335" y="161"/>
                    <a:pt x="335" y="161"/>
                  </a:cubicBezTo>
                  <a:cubicBezTo>
                    <a:pt x="332" y="164"/>
                    <a:pt x="327" y="165"/>
                    <a:pt x="324" y="162"/>
                  </a:cubicBezTo>
                  <a:cubicBezTo>
                    <a:pt x="317" y="156"/>
                    <a:pt x="317" y="156"/>
                    <a:pt x="317" y="156"/>
                  </a:cubicBezTo>
                  <a:cubicBezTo>
                    <a:pt x="315" y="154"/>
                    <a:pt x="314" y="152"/>
                    <a:pt x="314" y="150"/>
                  </a:cubicBezTo>
                  <a:cubicBezTo>
                    <a:pt x="314" y="148"/>
                    <a:pt x="315" y="146"/>
                    <a:pt x="316" y="144"/>
                  </a:cubicBezTo>
                  <a:cubicBezTo>
                    <a:pt x="329" y="129"/>
                    <a:pt x="329" y="129"/>
                    <a:pt x="329" y="129"/>
                  </a:cubicBezTo>
                  <a:cubicBezTo>
                    <a:pt x="331" y="128"/>
                    <a:pt x="333" y="127"/>
                    <a:pt x="335" y="127"/>
                  </a:cubicBezTo>
                  <a:cubicBezTo>
                    <a:pt x="338" y="127"/>
                    <a:pt x="339" y="127"/>
                    <a:pt x="341" y="129"/>
                  </a:cubicBezTo>
                  <a:cubicBezTo>
                    <a:pt x="348" y="135"/>
                    <a:pt x="348" y="135"/>
                    <a:pt x="348" y="135"/>
                  </a:cubicBezTo>
                  <a:cubicBezTo>
                    <a:pt x="349" y="136"/>
                    <a:pt x="350" y="138"/>
                    <a:pt x="351" y="141"/>
                  </a:cubicBezTo>
                  <a:cubicBezTo>
                    <a:pt x="351" y="143"/>
                    <a:pt x="350" y="145"/>
                    <a:pt x="348" y="146"/>
                  </a:cubicBezTo>
                  <a:close/>
                  <a:moveTo>
                    <a:pt x="396" y="184"/>
                  </a:moveTo>
                  <a:cubicBezTo>
                    <a:pt x="396" y="181"/>
                    <a:pt x="395" y="178"/>
                    <a:pt x="393" y="175"/>
                  </a:cubicBezTo>
                  <a:cubicBezTo>
                    <a:pt x="387" y="168"/>
                    <a:pt x="387" y="168"/>
                    <a:pt x="387" y="168"/>
                  </a:cubicBezTo>
                  <a:cubicBezTo>
                    <a:pt x="382" y="163"/>
                    <a:pt x="373" y="162"/>
                    <a:pt x="368" y="167"/>
                  </a:cubicBezTo>
                  <a:cubicBezTo>
                    <a:pt x="353" y="180"/>
                    <a:pt x="353" y="180"/>
                    <a:pt x="353" y="180"/>
                  </a:cubicBezTo>
                  <a:cubicBezTo>
                    <a:pt x="351" y="182"/>
                    <a:pt x="349" y="185"/>
                    <a:pt x="349" y="189"/>
                  </a:cubicBezTo>
                  <a:cubicBezTo>
                    <a:pt x="349" y="192"/>
                    <a:pt x="350" y="195"/>
                    <a:pt x="352" y="198"/>
                  </a:cubicBezTo>
                  <a:cubicBezTo>
                    <a:pt x="358" y="205"/>
                    <a:pt x="358" y="205"/>
                    <a:pt x="358" y="205"/>
                  </a:cubicBezTo>
                  <a:cubicBezTo>
                    <a:pt x="361" y="208"/>
                    <a:pt x="364" y="209"/>
                    <a:pt x="368" y="209"/>
                  </a:cubicBezTo>
                  <a:cubicBezTo>
                    <a:pt x="371" y="209"/>
                    <a:pt x="374" y="208"/>
                    <a:pt x="377" y="206"/>
                  </a:cubicBezTo>
                  <a:cubicBezTo>
                    <a:pt x="391" y="193"/>
                    <a:pt x="391" y="193"/>
                    <a:pt x="391" y="193"/>
                  </a:cubicBezTo>
                  <a:cubicBezTo>
                    <a:pt x="394" y="191"/>
                    <a:pt x="396" y="188"/>
                    <a:pt x="396" y="184"/>
                  </a:cubicBezTo>
                  <a:close/>
                  <a:moveTo>
                    <a:pt x="388" y="190"/>
                  </a:moveTo>
                  <a:cubicBezTo>
                    <a:pt x="373" y="203"/>
                    <a:pt x="373" y="203"/>
                    <a:pt x="373" y="203"/>
                  </a:cubicBezTo>
                  <a:cubicBezTo>
                    <a:pt x="370" y="206"/>
                    <a:pt x="365" y="205"/>
                    <a:pt x="362" y="202"/>
                  </a:cubicBezTo>
                  <a:cubicBezTo>
                    <a:pt x="356" y="195"/>
                    <a:pt x="356" y="195"/>
                    <a:pt x="356" y="195"/>
                  </a:cubicBezTo>
                  <a:cubicBezTo>
                    <a:pt x="354" y="193"/>
                    <a:pt x="354" y="191"/>
                    <a:pt x="354" y="189"/>
                  </a:cubicBezTo>
                  <a:cubicBezTo>
                    <a:pt x="354" y="187"/>
                    <a:pt x="355" y="185"/>
                    <a:pt x="357" y="183"/>
                  </a:cubicBezTo>
                  <a:cubicBezTo>
                    <a:pt x="371" y="170"/>
                    <a:pt x="371" y="170"/>
                    <a:pt x="371" y="170"/>
                  </a:cubicBezTo>
                  <a:cubicBezTo>
                    <a:pt x="373" y="169"/>
                    <a:pt x="375" y="168"/>
                    <a:pt x="377" y="168"/>
                  </a:cubicBezTo>
                  <a:cubicBezTo>
                    <a:pt x="379" y="168"/>
                    <a:pt x="381" y="169"/>
                    <a:pt x="383" y="171"/>
                  </a:cubicBezTo>
                  <a:cubicBezTo>
                    <a:pt x="389" y="178"/>
                    <a:pt x="389" y="178"/>
                    <a:pt x="389" y="178"/>
                  </a:cubicBezTo>
                  <a:cubicBezTo>
                    <a:pt x="391" y="180"/>
                    <a:pt x="391" y="182"/>
                    <a:pt x="391" y="184"/>
                  </a:cubicBezTo>
                  <a:cubicBezTo>
                    <a:pt x="391" y="186"/>
                    <a:pt x="390" y="188"/>
                    <a:pt x="388" y="190"/>
                  </a:cubicBezTo>
                  <a:close/>
                  <a:moveTo>
                    <a:pt x="431" y="233"/>
                  </a:moveTo>
                  <a:cubicBezTo>
                    <a:pt x="431" y="230"/>
                    <a:pt x="431" y="226"/>
                    <a:pt x="429" y="223"/>
                  </a:cubicBezTo>
                  <a:cubicBezTo>
                    <a:pt x="424" y="216"/>
                    <a:pt x="424" y="216"/>
                    <a:pt x="424" y="216"/>
                  </a:cubicBezTo>
                  <a:cubicBezTo>
                    <a:pt x="421" y="212"/>
                    <a:pt x="417" y="210"/>
                    <a:pt x="413" y="210"/>
                  </a:cubicBezTo>
                  <a:cubicBezTo>
                    <a:pt x="410" y="210"/>
                    <a:pt x="408" y="211"/>
                    <a:pt x="405" y="212"/>
                  </a:cubicBezTo>
                  <a:cubicBezTo>
                    <a:pt x="389" y="223"/>
                    <a:pt x="389" y="223"/>
                    <a:pt x="389" y="223"/>
                  </a:cubicBezTo>
                  <a:cubicBezTo>
                    <a:pt x="383" y="227"/>
                    <a:pt x="382" y="235"/>
                    <a:pt x="386" y="241"/>
                  </a:cubicBezTo>
                  <a:cubicBezTo>
                    <a:pt x="391" y="249"/>
                    <a:pt x="391" y="249"/>
                    <a:pt x="391" y="249"/>
                  </a:cubicBezTo>
                  <a:cubicBezTo>
                    <a:pt x="393" y="253"/>
                    <a:pt x="397" y="255"/>
                    <a:pt x="402" y="255"/>
                  </a:cubicBezTo>
                  <a:cubicBezTo>
                    <a:pt x="404" y="255"/>
                    <a:pt x="407" y="254"/>
                    <a:pt x="409" y="252"/>
                  </a:cubicBezTo>
                  <a:cubicBezTo>
                    <a:pt x="425" y="241"/>
                    <a:pt x="425" y="241"/>
                    <a:pt x="425" y="241"/>
                  </a:cubicBezTo>
                  <a:cubicBezTo>
                    <a:pt x="428" y="239"/>
                    <a:pt x="430" y="237"/>
                    <a:pt x="431" y="233"/>
                  </a:cubicBezTo>
                  <a:close/>
                  <a:moveTo>
                    <a:pt x="423" y="237"/>
                  </a:moveTo>
                  <a:cubicBezTo>
                    <a:pt x="406" y="248"/>
                    <a:pt x="406" y="248"/>
                    <a:pt x="406" y="248"/>
                  </a:cubicBezTo>
                  <a:cubicBezTo>
                    <a:pt x="403" y="251"/>
                    <a:pt x="397" y="250"/>
                    <a:pt x="395" y="246"/>
                  </a:cubicBezTo>
                  <a:cubicBezTo>
                    <a:pt x="390" y="239"/>
                    <a:pt x="390" y="239"/>
                    <a:pt x="390" y="239"/>
                  </a:cubicBezTo>
                  <a:cubicBezTo>
                    <a:pt x="387" y="235"/>
                    <a:pt x="388" y="230"/>
                    <a:pt x="392" y="227"/>
                  </a:cubicBezTo>
                  <a:cubicBezTo>
                    <a:pt x="408" y="216"/>
                    <a:pt x="408" y="216"/>
                    <a:pt x="408" y="216"/>
                  </a:cubicBezTo>
                  <a:cubicBezTo>
                    <a:pt x="410" y="215"/>
                    <a:pt x="411" y="215"/>
                    <a:pt x="413" y="215"/>
                  </a:cubicBezTo>
                  <a:cubicBezTo>
                    <a:pt x="415" y="215"/>
                    <a:pt x="418" y="216"/>
                    <a:pt x="420" y="218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426" y="228"/>
                    <a:pt x="426" y="230"/>
                    <a:pt x="426" y="232"/>
                  </a:cubicBezTo>
                  <a:cubicBezTo>
                    <a:pt x="426" y="234"/>
                    <a:pt x="424" y="236"/>
                    <a:pt x="423" y="237"/>
                  </a:cubicBezTo>
                  <a:close/>
                  <a:moveTo>
                    <a:pt x="453" y="293"/>
                  </a:moveTo>
                  <a:cubicBezTo>
                    <a:pt x="456" y="292"/>
                    <a:pt x="458" y="289"/>
                    <a:pt x="459" y="286"/>
                  </a:cubicBezTo>
                  <a:cubicBezTo>
                    <a:pt x="460" y="282"/>
                    <a:pt x="460" y="279"/>
                    <a:pt x="459" y="276"/>
                  </a:cubicBezTo>
                  <a:cubicBezTo>
                    <a:pt x="454" y="267"/>
                    <a:pt x="454" y="267"/>
                    <a:pt x="454" y="267"/>
                  </a:cubicBezTo>
                  <a:cubicBezTo>
                    <a:pt x="452" y="263"/>
                    <a:pt x="448" y="260"/>
                    <a:pt x="443" y="260"/>
                  </a:cubicBezTo>
                  <a:cubicBezTo>
                    <a:pt x="441" y="260"/>
                    <a:pt x="439" y="261"/>
                    <a:pt x="437" y="262"/>
                  </a:cubicBezTo>
                  <a:cubicBezTo>
                    <a:pt x="419" y="271"/>
                    <a:pt x="419" y="271"/>
                    <a:pt x="419" y="271"/>
                  </a:cubicBezTo>
                  <a:cubicBezTo>
                    <a:pt x="416" y="272"/>
                    <a:pt x="414" y="275"/>
                    <a:pt x="413" y="278"/>
                  </a:cubicBezTo>
                  <a:cubicBezTo>
                    <a:pt x="412" y="282"/>
                    <a:pt x="412" y="285"/>
                    <a:pt x="414" y="288"/>
                  </a:cubicBezTo>
                  <a:cubicBezTo>
                    <a:pt x="418" y="297"/>
                    <a:pt x="418" y="297"/>
                    <a:pt x="418" y="297"/>
                  </a:cubicBezTo>
                  <a:cubicBezTo>
                    <a:pt x="420" y="301"/>
                    <a:pt x="424" y="304"/>
                    <a:pt x="429" y="304"/>
                  </a:cubicBezTo>
                  <a:cubicBezTo>
                    <a:pt x="431" y="304"/>
                    <a:pt x="434" y="303"/>
                    <a:pt x="435" y="302"/>
                  </a:cubicBezTo>
                  <a:lnTo>
                    <a:pt x="453" y="293"/>
                  </a:lnTo>
                  <a:close/>
                  <a:moveTo>
                    <a:pt x="422" y="294"/>
                  </a:moveTo>
                  <a:cubicBezTo>
                    <a:pt x="418" y="286"/>
                    <a:pt x="418" y="286"/>
                    <a:pt x="418" y="286"/>
                  </a:cubicBezTo>
                  <a:cubicBezTo>
                    <a:pt x="417" y="284"/>
                    <a:pt x="417" y="282"/>
                    <a:pt x="417" y="280"/>
                  </a:cubicBezTo>
                  <a:cubicBezTo>
                    <a:pt x="418" y="278"/>
                    <a:pt x="420" y="276"/>
                    <a:pt x="421" y="275"/>
                  </a:cubicBezTo>
                  <a:cubicBezTo>
                    <a:pt x="439" y="266"/>
                    <a:pt x="439" y="266"/>
                    <a:pt x="439" y="266"/>
                  </a:cubicBezTo>
                  <a:cubicBezTo>
                    <a:pt x="440" y="265"/>
                    <a:pt x="441" y="265"/>
                    <a:pt x="443" y="265"/>
                  </a:cubicBezTo>
                  <a:cubicBezTo>
                    <a:pt x="446" y="265"/>
                    <a:pt x="449" y="267"/>
                    <a:pt x="450" y="270"/>
                  </a:cubicBezTo>
                  <a:cubicBezTo>
                    <a:pt x="454" y="278"/>
                    <a:pt x="454" y="278"/>
                    <a:pt x="454" y="278"/>
                  </a:cubicBezTo>
                  <a:cubicBezTo>
                    <a:pt x="455" y="280"/>
                    <a:pt x="455" y="282"/>
                    <a:pt x="455" y="284"/>
                  </a:cubicBezTo>
                  <a:cubicBezTo>
                    <a:pt x="454" y="286"/>
                    <a:pt x="453" y="288"/>
                    <a:pt x="451" y="289"/>
                  </a:cubicBezTo>
                  <a:cubicBezTo>
                    <a:pt x="433" y="298"/>
                    <a:pt x="433" y="298"/>
                    <a:pt x="433" y="298"/>
                  </a:cubicBezTo>
                  <a:cubicBezTo>
                    <a:pt x="429" y="300"/>
                    <a:pt x="424" y="298"/>
                    <a:pt x="422" y="294"/>
                  </a:cubicBezTo>
                  <a:close/>
                  <a:moveTo>
                    <a:pt x="474" y="348"/>
                  </a:moveTo>
                  <a:cubicBezTo>
                    <a:pt x="477" y="347"/>
                    <a:pt x="480" y="345"/>
                    <a:pt x="481" y="341"/>
                  </a:cubicBezTo>
                  <a:cubicBezTo>
                    <a:pt x="483" y="338"/>
                    <a:pt x="483" y="335"/>
                    <a:pt x="482" y="331"/>
                  </a:cubicBezTo>
                  <a:cubicBezTo>
                    <a:pt x="479" y="323"/>
                    <a:pt x="479" y="323"/>
                    <a:pt x="479" y="323"/>
                  </a:cubicBezTo>
                  <a:cubicBezTo>
                    <a:pt x="477" y="318"/>
                    <a:pt x="472" y="314"/>
                    <a:pt x="466" y="314"/>
                  </a:cubicBezTo>
                  <a:cubicBezTo>
                    <a:pt x="465" y="314"/>
                    <a:pt x="463" y="314"/>
                    <a:pt x="462" y="315"/>
                  </a:cubicBezTo>
                  <a:cubicBezTo>
                    <a:pt x="443" y="322"/>
                    <a:pt x="443" y="322"/>
                    <a:pt x="443" y="322"/>
                  </a:cubicBezTo>
                  <a:cubicBezTo>
                    <a:pt x="440" y="323"/>
                    <a:pt x="438" y="325"/>
                    <a:pt x="436" y="328"/>
                  </a:cubicBezTo>
                  <a:cubicBezTo>
                    <a:pt x="435" y="332"/>
                    <a:pt x="434" y="335"/>
                    <a:pt x="436" y="338"/>
                  </a:cubicBezTo>
                  <a:cubicBezTo>
                    <a:pt x="439" y="347"/>
                    <a:pt x="439" y="347"/>
                    <a:pt x="439" y="347"/>
                  </a:cubicBezTo>
                  <a:cubicBezTo>
                    <a:pt x="441" y="352"/>
                    <a:pt x="446" y="356"/>
                    <a:pt x="451" y="356"/>
                  </a:cubicBezTo>
                  <a:cubicBezTo>
                    <a:pt x="453" y="356"/>
                    <a:pt x="454" y="355"/>
                    <a:pt x="456" y="355"/>
                  </a:cubicBezTo>
                  <a:lnTo>
                    <a:pt x="474" y="348"/>
                  </a:lnTo>
                  <a:close/>
                  <a:moveTo>
                    <a:pt x="443" y="345"/>
                  </a:moveTo>
                  <a:cubicBezTo>
                    <a:pt x="440" y="337"/>
                    <a:pt x="440" y="337"/>
                    <a:pt x="440" y="337"/>
                  </a:cubicBezTo>
                  <a:cubicBezTo>
                    <a:pt x="439" y="335"/>
                    <a:pt x="439" y="332"/>
                    <a:pt x="440" y="330"/>
                  </a:cubicBezTo>
                  <a:cubicBezTo>
                    <a:pt x="441" y="328"/>
                    <a:pt x="443" y="327"/>
                    <a:pt x="445" y="326"/>
                  </a:cubicBezTo>
                  <a:cubicBezTo>
                    <a:pt x="464" y="319"/>
                    <a:pt x="464" y="319"/>
                    <a:pt x="464" y="319"/>
                  </a:cubicBezTo>
                  <a:cubicBezTo>
                    <a:pt x="464" y="319"/>
                    <a:pt x="465" y="319"/>
                    <a:pt x="466" y="319"/>
                  </a:cubicBezTo>
                  <a:cubicBezTo>
                    <a:pt x="470" y="319"/>
                    <a:pt x="473" y="321"/>
                    <a:pt x="474" y="324"/>
                  </a:cubicBezTo>
                  <a:cubicBezTo>
                    <a:pt x="477" y="333"/>
                    <a:pt x="477" y="333"/>
                    <a:pt x="477" y="333"/>
                  </a:cubicBezTo>
                  <a:cubicBezTo>
                    <a:pt x="478" y="335"/>
                    <a:pt x="478" y="337"/>
                    <a:pt x="477" y="339"/>
                  </a:cubicBezTo>
                  <a:cubicBezTo>
                    <a:pt x="476" y="341"/>
                    <a:pt x="474" y="343"/>
                    <a:pt x="472" y="344"/>
                  </a:cubicBezTo>
                  <a:cubicBezTo>
                    <a:pt x="454" y="350"/>
                    <a:pt x="454" y="350"/>
                    <a:pt x="454" y="350"/>
                  </a:cubicBezTo>
                  <a:cubicBezTo>
                    <a:pt x="450" y="352"/>
                    <a:pt x="445" y="350"/>
                    <a:pt x="443" y="345"/>
                  </a:cubicBezTo>
                  <a:close/>
                  <a:moveTo>
                    <a:pt x="469" y="410"/>
                  </a:moveTo>
                  <a:cubicBezTo>
                    <a:pt x="488" y="405"/>
                    <a:pt x="488" y="405"/>
                    <a:pt x="488" y="405"/>
                  </a:cubicBezTo>
                  <a:cubicBezTo>
                    <a:pt x="492" y="404"/>
                    <a:pt x="495" y="402"/>
                    <a:pt x="496" y="399"/>
                  </a:cubicBezTo>
                  <a:cubicBezTo>
                    <a:pt x="498" y="396"/>
                    <a:pt x="499" y="393"/>
                    <a:pt x="498" y="390"/>
                  </a:cubicBezTo>
                  <a:cubicBezTo>
                    <a:pt x="496" y="380"/>
                    <a:pt x="496" y="380"/>
                    <a:pt x="496" y="380"/>
                  </a:cubicBezTo>
                  <a:cubicBezTo>
                    <a:pt x="495" y="375"/>
                    <a:pt x="489" y="370"/>
                    <a:pt x="483" y="370"/>
                  </a:cubicBezTo>
                  <a:cubicBezTo>
                    <a:pt x="482" y="370"/>
                    <a:pt x="481" y="370"/>
                    <a:pt x="480" y="371"/>
                  </a:cubicBezTo>
                  <a:cubicBezTo>
                    <a:pt x="461" y="375"/>
                    <a:pt x="461" y="375"/>
                    <a:pt x="461" y="375"/>
                  </a:cubicBezTo>
                  <a:cubicBezTo>
                    <a:pt x="458" y="376"/>
                    <a:pt x="455" y="378"/>
                    <a:pt x="453" y="381"/>
                  </a:cubicBezTo>
                  <a:cubicBezTo>
                    <a:pt x="451" y="384"/>
                    <a:pt x="451" y="387"/>
                    <a:pt x="451" y="391"/>
                  </a:cubicBezTo>
                  <a:cubicBezTo>
                    <a:pt x="453" y="400"/>
                    <a:pt x="453" y="400"/>
                    <a:pt x="453" y="400"/>
                  </a:cubicBezTo>
                  <a:cubicBezTo>
                    <a:pt x="455" y="406"/>
                    <a:pt x="460" y="410"/>
                    <a:pt x="466" y="410"/>
                  </a:cubicBezTo>
                  <a:cubicBezTo>
                    <a:pt x="467" y="410"/>
                    <a:pt x="468" y="410"/>
                    <a:pt x="469" y="410"/>
                  </a:cubicBezTo>
                  <a:close/>
                  <a:moveTo>
                    <a:pt x="458" y="399"/>
                  </a:moveTo>
                  <a:cubicBezTo>
                    <a:pt x="456" y="390"/>
                    <a:pt x="456" y="390"/>
                    <a:pt x="456" y="390"/>
                  </a:cubicBezTo>
                  <a:cubicBezTo>
                    <a:pt x="456" y="388"/>
                    <a:pt x="456" y="385"/>
                    <a:pt x="457" y="383"/>
                  </a:cubicBezTo>
                  <a:cubicBezTo>
                    <a:pt x="458" y="382"/>
                    <a:pt x="460" y="380"/>
                    <a:pt x="462" y="380"/>
                  </a:cubicBezTo>
                  <a:cubicBezTo>
                    <a:pt x="481" y="375"/>
                    <a:pt x="481" y="375"/>
                    <a:pt x="481" y="375"/>
                  </a:cubicBezTo>
                  <a:cubicBezTo>
                    <a:pt x="482" y="375"/>
                    <a:pt x="483" y="375"/>
                    <a:pt x="483" y="375"/>
                  </a:cubicBezTo>
                  <a:cubicBezTo>
                    <a:pt x="487" y="375"/>
                    <a:pt x="490" y="378"/>
                    <a:pt x="491" y="382"/>
                  </a:cubicBezTo>
                  <a:cubicBezTo>
                    <a:pt x="493" y="391"/>
                    <a:pt x="493" y="391"/>
                    <a:pt x="493" y="391"/>
                  </a:cubicBezTo>
                  <a:cubicBezTo>
                    <a:pt x="494" y="393"/>
                    <a:pt x="494" y="395"/>
                    <a:pt x="492" y="397"/>
                  </a:cubicBezTo>
                  <a:cubicBezTo>
                    <a:pt x="491" y="399"/>
                    <a:pt x="489" y="400"/>
                    <a:pt x="487" y="400"/>
                  </a:cubicBezTo>
                  <a:cubicBezTo>
                    <a:pt x="468" y="405"/>
                    <a:pt x="468" y="405"/>
                    <a:pt x="468" y="405"/>
                  </a:cubicBezTo>
                  <a:cubicBezTo>
                    <a:pt x="464" y="406"/>
                    <a:pt x="459" y="403"/>
                    <a:pt x="458" y="399"/>
                  </a:cubicBezTo>
                  <a:close/>
                  <a:moveTo>
                    <a:pt x="492" y="428"/>
                  </a:moveTo>
                  <a:cubicBezTo>
                    <a:pt x="472" y="430"/>
                    <a:pt x="472" y="430"/>
                    <a:pt x="472" y="430"/>
                  </a:cubicBezTo>
                  <a:cubicBezTo>
                    <a:pt x="469" y="431"/>
                    <a:pt x="466" y="432"/>
                    <a:pt x="464" y="435"/>
                  </a:cubicBezTo>
                  <a:cubicBezTo>
                    <a:pt x="461" y="438"/>
                    <a:pt x="460" y="441"/>
                    <a:pt x="461" y="445"/>
                  </a:cubicBezTo>
                  <a:cubicBezTo>
                    <a:pt x="462" y="454"/>
                    <a:pt x="462" y="454"/>
                    <a:pt x="462" y="454"/>
                  </a:cubicBezTo>
                  <a:cubicBezTo>
                    <a:pt x="462" y="461"/>
                    <a:pt x="468" y="466"/>
                    <a:pt x="475" y="466"/>
                  </a:cubicBezTo>
                  <a:cubicBezTo>
                    <a:pt x="475" y="466"/>
                    <a:pt x="476" y="466"/>
                    <a:pt x="476" y="466"/>
                  </a:cubicBezTo>
                  <a:cubicBezTo>
                    <a:pt x="496" y="463"/>
                    <a:pt x="496" y="463"/>
                    <a:pt x="496" y="463"/>
                  </a:cubicBezTo>
                  <a:cubicBezTo>
                    <a:pt x="499" y="463"/>
                    <a:pt x="502" y="461"/>
                    <a:pt x="504" y="459"/>
                  </a:cubicBezTo>
                  <a:cubicBezTo>
                    <a:pt x="507" y="456"/>
                    <a:pt x="508" y="453"/>
                    <a:pt x="507" y="449"/>
                  </a:cubicBezTo>
                  <a:cubicBezTo>
                    <a:pt x="506" y="440"/>
                    <a:pt x="506" y="440"/>
                    <a:pt x="506" y="440"/>
                  </a:cubicBezTo>
                  <a:cubicBezTo>
                    <a:pt x="505" y="433"/>
                    <a:pt x="499" y="428"/>
                    <a:pt x="492" y="428"/>
                  </a:cubicBezTo>
                  <a:close/>
                  <a:moveTo>
                    <a:pt x="501" y="440"/>
                  </a:moveTo>
                  <a:cubicBezTo>
                    <a:pt x="502" y="450"/>
                    <a:pt x="502" y="450"/>
                    <a:pt x="502" y="450"/>
                  </a:cubicBezTo>
                  <a:cubicBezTo>
                    <a:pt x="503" y="452"/>
                    <a:pt x="502" y="454"/>
                    <a:pt x="501" y="456"/>
                  </a:cubicBezTo>
                  <a:cubicBezTo>
                    <a:pt x="499" y="457"/>
                    <a:pt x="497" y="458"/>
                    <a:pt x="495" y="459"/>
                  </a:cubicBezTo>
                  <a:cubicBezTo>
                    <a:pt x="475" y="461"/>
                    <a:pt x="475" y="461"/>
                    <a:pt x="475" y="461"/>
                  </a:cubicBezTo>
                  <a:cubicBezTo>
                    <a:pt x="471" y="461"/>
                    <a:pt x="467" y="458"/>
                    <a:pt x="466" y="453"/>
                  </a:cubicBezTo>
                  <a:cubicBezTo>
                    <a:pt x="465" y="444"/>
                    <a:pt x="465" y="444"/>
                    <a:pt x="465" y="444"/>
                  </a:cubicBezTo>
                  <a:cubicBezTo>
                    <a:pt x="465" y="442"/>
                    <a:pt x="466" y="440"/>
                    <a:pt x="467" y="438"/>
                  </a:cubicBezTo>
                  <a:cubicBezTo>
                    <a:pt x="469" y="436"/>
                    <a:pt x="471" y="435"/>
                    <a:pt x="473" y="435"/>
                  </a:cubicBezTo>
                  <a:cubicBezTo>
                    <a:pt x="492" y="433"/>
                    <a:pt x="492" y="433"/>
                    <a:pt x="492" y="433"/>
                  </a:cubicBezTo>
                  <a:cubicBezTo>
                    <a:pt x="493" y="433"/>
                    <a:pt x="493" y="433"/>
                    <a:pt x="493" y="433"/>
                  </a:cubicBezTo>
                  <a:cubicBezTo>
                    <a:pt x="497" y="433"/>
                    <a:pt x="501" y="436"/>
                    <a:pt x="501" y="440"/>
                  </a:cubicBezTo>
                  <a:close/>
                  <a:moveTo>
                    <a:pt x="505" y="491"/>
                  </a:moveTo>
                  <a:cubicBezTo>
                    <a:pt x="503" y="488"/>
                    <a:pt x="500" y="487"/>
                    <a:pt x="496" y="487"/>
                  </a:cubicBezTo>
                  <a:cubicBezTo>
                    <a:pt x="476" y="487"/>
                    <a:pt x="476" y="487"/>
                    <a:pt x="476" y="487"/>
                  </a:cubicBezTo>
                  <a:cubicBezTo>
                    <a:pt x="469" y="487"/>
                    <a:pt x="463" y="492"/>
                    <a:pt x="463" y="499"/>
                  </a:cubicBezTo>
                  <a:cubicBezTo>
                    <a:pt x="463" y="509"/>
                    <a:pt x="463" y="509"/>
                    <a:pt x="463" y="509"/>
                  </a:cubicBezTo>
                  <a:cubicBezTo>
                    <a:pt x="463" y="516"/>
                    <a:pt x="469" y="522"/>
                    <a:pt x="476" y="522"/>
                  </a:cubicBezTo>
                  <a:cubicBezTo>
                    <a:pt x="496" y="522"/>
                    <a:pt x="496" y="522"/>
                    <a:pt x="496" y="522"/>
                  </a:cubicBezTo>
                  <a:cubicBezTo>
                    <a:pt x="496" y="522"/>
                    <a:pt x="496" y="522"/>
                    <a:pt x="496" y="522"/>
                  </a:cubicBezTo>
                  <a:cubicBezTo>
                    <a:pt x="503" y="522"/>
                    <a:pt x="509" y="517"/>
                    <a:pt x="509" y="509"/>
                  </a:cubicBezTo>
                  <a:cubicBezTo>
                    <a:pt x="509" y="500"/>
                    <a:pt x="509" y="500"/>
                    <a:pt x="509" y="500"/>
                  </a:cubicBezTo>
                  <a:cubicBezTo>
                    <a:pt x="509" y="497"/>
                    <a:pt x="508" y="493"/>
                    <a:pt x="505" y="491"/>
                  </a:cubicBezTo>
                  <a:close/>
                  <a:moveTo>
                    <a:pt x="504" y="509"/>
                  </a:moveTo>
                  <a:cubicBezTo>
                    <a:pt x="504" y="514"/>
                    <a:pt x="500" y="517"/>
                    <a:pt x="496" y="517"/>
                  </a:cubicBezTo>
                  <a:cubicBezTo>
                    <a:pt x="496" y="520"/>
                    <a:pt x="496" y="520"/>
                    <a:pt x="496" y="520"/>
                  </a:cubicBezTo>
                  <a:cubicBezTo>
                    <a:pt x="496" y="517"/>
                    <a:pt x="496" y="517"/>
                    <a:pt x="496" y="517"/>
                  </a:cubicBezTo>
                  <a:cubicBezTo>
                    <a:pt x="476" y="517"/>
                    <a:pt x="476" y="517"/>
                    <a:pt x="476" y="517"/>
                  </a:cubicBezTo>
                  <a:cubicBezTo>
                    <a:pt x="471" y="517"/>
                    <a:pt x="468" y="513"/>
                    <a:pt x="468" y="509"/>
                  </a:cubicBezTo>
                  <a:cubicBezTo>
                    <a:pt x="468" y="499"/>
                    <a:pt x="468" y="499"/>
                    <a:pt x="468" y="499"/>
                  </a:cubicBezTo>
                  <a:cubicBezTo>
                    <a:pt x="468" y="495"/>
                    <a:pt x="472" y="491"/>
                    <a:pt x="476" y="491"/>
                  </a:cubicBezTo>
                  <a:cubicBezTo>
                    <a:pt x="496" y="492"/>
                    <a:pt x="496" y="492"/>
                    <a:pt x="496" y="492"/>
                  </a:cubicBezTo>
                  <a:cubicBezTo>
                    <a:pt x="498" y="492"/>
                    <a:pt x="500" y="493"/>
                    <a:pt x="502" y="494"/>
                  </a:cubicBezTo>
                  <a:cubicBezTo>
                    <a:pt x="504" y="496"/>
                    <a:pt x="504" y="498"/>
                    <a:pt x="504" y="500"/>
                  </a:cubicBezTo>
                  <a:lnTo>
                    <a:pt x="504" y="509"/>
                  </a:lnTo>
                  <a:close/>
                  <a:moveTo>
                    <a:pt x="493" y="546"/>
                  </a:moveTo>
                  <a:cubicBezTo>
                    <a:pt x="474" y="543"/>
                    <a:pt x="474" y="543"/>
                    <a:pt x="474" y="543"/>
                  </a:cubicBezTo>
                  <a:cubicBezTo>
                    <a:pt x="467" y="542"/>
                    <a:pt x="460" y="547"/>
                    <a:pt x="459" y="554"/>
                  </a:cubicBezTo>
                  <a:cubicBezTo>
                    <a:pt x="458" y="563"/>
                    <a:pt x="458" y="563"/>
                    <a:pt x="458" y="563"/>
                  </a:cubicBezTo>
                  <a:cubicBezTo>
                    <a:pt x="457" y="570"/>
                    <a:pt x="462" y="577"/>
                    <a:pt x="469" y="578"/>
                  </a:cubicBezTo>
                  <a:cubicBezTo>
                    <a:pt x="489" y="581"/>
                    <a:pt x="489" y="581"/>
                    <a:pt x="489" y="581"/>
                  </a:cubicBezTo>
                  <a:cubicBezTo>
                    <a:pt x="489" y="581"/>
                    <a:pt x="490" y="581"/>
                    <a:pt x="490" y="581"/>
                  </a:cubicBezTo>
                  <a:cubicBezTo>
                    <a:pt x="497" y="581"/>
                    <a:pt x="502" y="576"/>
                    <a:pt x="503" y="570"/>
                  </a:cubicBezTo>
                  <a:cubicBezTo>
                    <a:pt x="505" y="560"/>
                    <a:pt x="505" y="560"/>
                    <a:pt x="505" y="560"/>
                  </a:cubicBezTo>
                  <a:cubicBezTo>
                    <a:pt x="505" y="557"/>
                    <a:pt x="504" y="553"/>
                    <a:pt x="502" y="551"/>
                  </a:cubicBezTo>
                  <a:cubicBezTo>
                    <a:pt x="500" y="548"/>
                    <a:pt x="497" y="546"/>
                    <a:pt x="493" y="546"/>
                  </a:cubicBezTo>
                  <a:close/>
                  <a:moveTo>
                    <a:pt x="500" y="560"/>
                  </a:moveTo>
                  <a:cubicBezTo>
                    <a:pt x="499" y="569"/>
                    <a:pt x="499" y="569"/>
                    <a:pt x="499" y="569"/>
                  </a:cubicBezTo>
                  <a:cubicBezTo>
                    <a:pt x="498" y="573"/>
                    <a:pt x="494" y="577"/>
                    <a:pt x="489" y="576"/>
                  </a:cubicBezTo>
                  <a:cubicBezTo>
                    <a:pt x="470" y="573"/>
                    <a:pt x="470" y="573"/>
                    <a:pt x="470" y="573"/>
                  </a:cubicBezTo>
                  <a:cubicBezTo>
                    <a:pt x="465" y="572"/>
                    <a:pt x="462" y="568"/>
                    <a:pt x="463" y="564"/>
                  </a:cubicBezTo>
                  <a:cubicBezTo>
                    <a:pt x="464" y="555"/>
                    <a:pt x="464" y="555"/>
                    <a:pt x="464" y="555"/>
                  </a:cubicBezTo>
                  <a:cubicBezTo>
                    <a:pt x="465" y="551"/>
                    <a:pt x="468" y="548"/>
                    <a:pt x="472" y="548"/>
                  </a:cubicBezTo>
                  <a:cubicBezTo>
                    <a:pt x="473" y="548"/>
                    <a:pt x="473" y="548"/>
                    <a:pt x="473" y="548"/>
                  </a:cubicBezTo>
                  <a:cubicBezTo>
                    <a:pt x="493" y="550"/>
                    <a:pt x="493" y="550"/>
                    <a:pt x="493" y="550"/>
                  </a:cubicBezTo>
                  <a:cubicBezTo>
                    <a:pt x="495" y="551"/>
                    <a:pt x="497" y="552"/>
                    <a:pt x="498" y="554"/>
                  </a:cubicBezTo>
                  <a:cubicBezTo>
                    <a:pt x="500" y="555"/>
                    <a:pt x="500" y="557"/>
                    <a:pt x="500" y="5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2" name="Freeform 179"/>
            <p:cNvSpPr>
              <a:spLocks noEditPoints="1"/>
            </p:cNvSpPr>
            <p:nvPr/>
          </p:nvSpPr>
          <p:spPr bwMode="auto">
            <a:xfrm>
              <a:off x="1926012" y="3454196"/>
              <a:ext cx="1366562" cy="460616"/>
            </a:xfrm>
            <a:custGeom>
              <a:avLst/>
              <a:gdLst>
                <a:gd name="T0" fmla="*/ 536 w 567"/>
                <a:gd name="T1" fmla="*/ 129 h 191"/>
                <a:gd name="T2" fmla="*/ 566 w 567"/>
                <a:gd name="T3" fmla="*/ 147 h 191"/>
                <a:gd name="T4" fmla="*/ 541 w 567"/>
                <a:gd name="T5" fmla="*/ 136 h 191"/>
                <a:gd name="T6" fmla="*/ 561 w 567"/>
                <a:gd name="T7" fmla="*/ 139 h 191"/>
                <a:gd name="T8" fmla="*/ 498 w 567"/>
                <a:gd name="T9" fmla="*/ 142 h 191"/>
                <a:gd name="T10" fmla="*/ 526 w 567"/>
                <a:gd name="T11" fmla="*/ 162 h 191"/>
                <a:gd name="T12" fmla="*/ 505 w 567"/>
                <a:gd name="T13" fmla="*/ 160 h 191"/>
                <a:gd name="T14" fmla="*/ 519 w 567"/>
                <a:gd name="T15" fmla="*/ 144 h 191"/>
                <a:gd name="T16" fmla="*/ 459 w 567"/>
                <a:gd name="T17" fmla="*/ 151 h 191"/>
                <a:gd name="T18" fmla="*/ 485 w 567"/>
                <a:gd name="T19" fmla="*/ 174 h 191"/>
                <a:gd name="T20" fmla="*/ 464 w 567"/>
                <a:gd name="T21" fmla="*/ 170 h 191"/>
                <a:gd name="T22" fmla="*/ 479 w 567"/>
                <a:gd name="T23" fmla="*/ 155 h 191"/>
                <a:gd name="T24" fmla="*/ 419 w 567"/>
                <a:gd name="T25" fmla="*/ 157 h 191"/>
                <a:gd name="T26" fmla="*/ 443 w 567"/>
                <a:gd name="T27" fmla="*/ 182 h 191"/>
                <a:gd name="T28" fmla="*/ 423 w 567"/>
                <a:gd name="T29" fmla="*/ 176 h 191"/>
                <a:gd name="T30" fmla="*/ 439 w 567"/>
                <a:gd name="T31" fmla="*/ 163 h 191"/>
                <a:gd name="T32" fmla="*/ 376 w 567"/>
                <a:gd name="T33" fmla="*/ 168 h 191"/>
                <a:gd name="T34" fmla="*/ 403 w 567"/>
                <a:gd name="T35" fmla="*/ 167 h 191"/>
                <a:gd name="T36" fmla="*/ 380 w 567"/>
                <a:gd name="T37" fmla="*/ 168 h 191"/>
                <a:gd name="T38" fmla="*/ 397 w 567"/>
                <a:gd name="T39" fmla="*/ 183 h 191"/>
                <a:gd name="T40" fmla="*/ 349 w 567"/>
                <a:gd name="T41" fmla="*/ 191 h 191"/>
                <a:gd name="T42" fmla="*/ 346 w 567"/>
                <a:gd name="T43" fmla="*/ 186 h 191"/>
                <a:gd name="T44" fmla="*/ 357 w 567"/>
                <a:gd name="T45" fmla="*/ 168 h 191"/>
                <a:gd name="T46" fmla="*/ 303 w 567"/>
                <a:gd name="T47" fmla="*/ 187 h 191"/>
                <a:gd name="T48" fmla="*/ 316 w 567"/>
                <a:gd name="T49" fmla="*/ 165 h 191"/>
                <a:gd name="T50" fmla="*/ 306 w 567"/>
                <a:gd name="T51" fmla="*/ 156 h 191"/>
                <a:gd name="T52" fmla="*/ 254 w 567"/>
                <a:gd name="T53" fmla="*/ 154 h 191"/>
                <a:gd name="T54" fmla="*/ 280 w 567"/>
                <a:gd name="T55" fmla="*/ 160 h 191"/>
                <a:gd name="T56" fmla="*/ 256 w 567"/>
                <a:gd name="T57" fmla="*/ 165 h 191"/>
                <a:gd name="T58" fmla="*/ 233 w 567"/>
                <a:gd name="T59" fmla="*/ 135 h 191"/>
                <a:gd name="T60" fmla="*/ 222 w 567"/>
                <a:gd name="T61" fmla="*/ 168 h 191"/>
                <a:gd name="T62" fmla="*/ 233 w 567"/>
                <a:gd name="T63" fmla="*/ 159 h 191"/>
                <a:gd name="T64" fmla="*/ 228 w 567"/>
                <a:gd name="T65" fmla="*/ 139 h 191"/>
                <a:gd name="T66" fmla="*/ 176 w 567"/>
                <a:gd name="T67" fmla="*/ 127 h 191"/>
                <a:gd name="T68" fmla="*/ 201 w 567"/>
                <a:gd name="T69" fmla="*/ 137 h 191"/>
                <a:gd name="T70" fmla="*/ 176 w 567"/>
                <a:gd name="T71" fmla="*/ 139 h 191"/>
                <a:gd name="T72" fmla="*/ 159 w 567"/>
                <a:gd name="T73" fmla="*/ 104 h 191"/>
                <a:gd name="T74" fmla="*/ 142 w 567"/>
                <a:gd name="T75" fmla="*/ 136 h 191"/>
                <a:gd name="T76" fmla="*/ 155 w 567"/>
                <a:gd name="T77" fmla="*/ 128 h 191"/>
                <a:gd name="T78" fmla="*/ 154 w 567"/>
                <a:gd name="T79" fmla="*/ 107 h 191"/>
                <a:gd name="T80" fmla="*/ 105 w 567"/>
                <a:gd name="T81" fmla="*/ 86 h 191"/>
                <a:gd name="T82" fmla="*/ 128 w 567"/>
                <a:gd name="T83" fmla="*/ 101 h 191"/>
                <a:gd name="T84" fmla="*/ 103 w 567"/>
                <a:gd name="T85" fmla="*/ 98 h 191"/>
                <a:gd name="T86" fmla="*/ 91 w 567"/>
                <a:gd name="T87" fmla="*/ 62 h 191"/>
                <a:gd name="T88" fmla="*/ 70 w 567"/>
                <a:gd name="T89" fmla="*/ 89 h 191"/>
                <a:gd name="T90" fmla="*/ 83 w 567"/>
                <a:gd name="T91" fmla="*/ 84 h 191"/>
                <a:gd name="T92" fmla="*/ 86 w 567"/>
                <a:gd name="T93" fmla="*/ 63 h 191"/>
                <a:gd name="T94" fmla="*/ 34 w 567"/>
                <a:gd name="T95" fmla="*/ 43 h 191"/>
                <a:gd name="T96" fmla="*/ 61 w 567"/>
                <a:gd name="T97" fmla="*/ 36 h 191"/>
                <a:gd name="T98" fmla="*/ 45 w 567"/>
                <a:gd name="T99" fmla="*/ 38 h 191"/>
                <a:gd name="T100" fmla="*/ 30 w 567"/>
                <a:gd name="T101" fmla="*/ 5 h 191"/>
                <a:gd name="T102" fmla="*/ 23 w 567"/>
                <a:gd name="T103" fmla="*/ 32 h 191"/>
                <a:gd name="T104" fmla="*/ 8 w 567"/>
                <a:gd name="T105" fmla="*/ 26 h 191"/>
                <a:gd name="T106" fmla="*/ 28 w 567"/>
                <a:gd name="T107" fmla="*/ 2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7" h="191">
                  <a:moveTo>
                    <a:pt x="566" y="137"/>
                  </a:moveTo>
                  <a:cubicBezTo>
                    <a:pt x="562" y="127"/>
                    <a:pt x="562" y="127"/>
                    <a:pt x="562" y="127"/>
                  </a:cubicBezTo>
                  <a:cubicBezTo>
                    <a:pt x="560" y="123"/>
                    <a:pt x="555" y="120"/>
                    <a:pt x="550" y="120"/>
                  </a:cubicBezTo>
                  <a:cubicBezTo>
                    <a:pt x="549" y="120"/>
                    <a:pt x="547" y="120"/>
                    <a:pt x="546" y="121"/>
                  </a:cubicBezTo>
                  <a:cubicBezTo>
                    <a:pt x="543" y="122"/>
                    <a:pt x="543" y="122"/>
                    <a:pt x="543" y="122"/>
                  </a:cubicBezTo>
                  <a:cubicBezTo>
                    <a:pt x="540" y="123"/>
                    <a:pt x="537" y="126"/>
                    <a:pt x="536" y="129"/>
                  </a:cubicBezTo>
                  <a:cubicBezTo>
                    <a:pt x="535" y="132"/>
                    <a:pt x="535" y="135"/>
                    <a:pt x="536" y="138"/>
                  </a:cubicBezTo>
                  <a:cubicBezTo>
                    <a:pt x="540" y="148"/>
                    <a:pt x="540" y="148"/>
                    <a:pt x="540" y="148"/>
                  </a:cubicBezTo>
                  <a:cubicBezTo>
                    <a:pt x="542" y="153"/>
                    <a:pt x="547" y="155"/>
                    <a:pt x="552" y="155"/>
                  </a:cubicBezTo>
                  <a:cubicBezTo>
                    <a:pt x="553" y="155"/>
                    <a:pt x="555" y="155"/>
                    <a:pt x="556" y="155"/>
                  </a:cubicBezTo>
                  <a:cubicBezTo>
                    <a:pt x="559" y="153"/>
                    <a:pt x="559" y="153"/>
                    <a:pt x="559" y="153"/>
                  </a:cubicBezTo>
                  <a:cubicBezTo>
                    <a:pt x="562" y="152"/>
                    <a:pt x="565" y="150"/>
                    <a:pt x="566" y="147"/>
                  </a:cubicBezTo>
                  <a:cubicBezTo>
                    <a:pt x="567" y="144"/>
                    <a:pt x="567" y="140"/>
                    <a:pt x="566" y="137"/>
                  </a:cubicBezTo>
                  <a:close/>
                  <a:moveTo>
                    <a:pt x="561" y="145"/>
                  </a:moveTo>
                  <a:cubicBezTo>
                    <a:pt x="561" y="147"/>
                    <a:pt x="559" y="148"/>
                    <a:pt x="557" y="149"/>
                  </a:cubicBezTo>
                  <a:cubicBezTo>
                    <a:pt x="554" y="150"/>
                    <a:pt x="554" y="150"/>
                    <a:pt x="554" y="150"/>
                  </a:cubicBezTo>
                  <a:cubicBezTo>
                    <a:pt x="551" y="152"/>
                    <a:pt x="546" y="150"/>
                    <a:pt x="545" y="146"/>
                  </a:cubicBezTo>
                  <a:cubicBezTo>
                    <a:pt x="541" y="136"/>
                    <a:pt x="541" y="136"/>
                    <a:pt x="541" y="136"/>
                  </a:cubicBezTo>
                  <a:cubicBezTo>
                    <a:pt x="540" y="134"/>
                    <a:pt x="540" y="132"/>
                    <a:pt x="541" y="130"/>
                  </a:cubicBezTo>
                  <a:cubicBezTo>
                    <a:pt x="541" y="129"/>
                    <a:pt x="543" y="127"/>
                    <a:pt x="545" y="127"/>
                  </a:cubicBezTo>
                  <a:cubicBezTo>
                    <a:pt x="548" y="125"/>
                    <a:pt x="548" y="125"/>
                    <a:pt x="548" y="125"/>
                  </a:cubicBezTo>
                  <a:cubicBezTo>
                    <a:pt x="549" y="125"/>
                    <a:pt x="549" y="125"/>
                    <a:pt x="550" y="125"/>
                  </a:cubicBezTo>
                  <a:cubicBezTo>
                    <a:pt x="553" y="125"/>
                    <a:pt x="556" y="126"/>
                    <a:pt x="557" y="129"/>
                  </a:cubicBezTo>
                  <a:cubicBezTo>
                    <a:pt x="561" y="139"/>
                    <a:pt x="561" y="139"/>
                    <a:pt x="561" y="139"/>
                  </a:cubicBezTo>
                  <a:cubicBezTo>
                    <a:pt x="562" y="141"/>
                    <a:pt x="562" y="143"/>
                    <a:pt x="561" y="145"/>
                  </a:cubicBezTo>
                  <a:close/>
                  <a:moveTo>
                    <a:pt x="523" y="142"/>
                  </a:moveTo>
                  <a:cubicBezTo>
                    <a:pt x="522" y="137"/>
                    <a:pt x="517" y="134"/>
                    <a:pt x="512" y="134"/>
                  </a:cubicBezTo>
                  <a:cubicBezTo>
                    <a:pt x="511" y="134"/>
                    <a:pt x="509" y="134"/>
                    <a:pt x="508" y="135"/>
                  </a:cubicBezTo>
                  <a:cubicBezTo>
                    <a:pt x="505" y="136"/>
                    <a:pt x="505" y="136"/>
                    <a:pt x="505" y="136"/>
                  </a:cubicBezTo>
                  <a:cubicBezTo>
                    <a:pt x="502" y="137"/>
                    <a:pt x="500" y="139"/>
                    <a:pt x="498" y="142"/>
                  </a:cubicBezTo>
                  <a:cubicBezTo>
                    <a:pt x="497" y="144"/>
                    <a:pt x="496" y="148"/>
                    <a:pt x="497" y="151"/>
                  </a:cubicBezTo>
                  <a:cubicBezTo>
                    <a:pt x="501" y="161"/>
                    <a:pt x="501" y="161"/>
                    <a:pt x="501" y="161"/>
                  </a:cubicBezTo>
                  <a:cubicBezTo>
                    <a:pt x="502" y="166"/>
                    <a:pt x="507" y="170"/>
                    <a:pt x="512" y="170"/>
                  </a:cubicBezTo>
                  <a:cubicBezTo>
                    <a:pt x="513" y="170"/>
                    <a:pt x="515" y="169"/>
                    <a:pt x="516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22" y="167"/>
                    <a:pt x="524" y="165"/>
                    <a:pt x="526" y="162"/>
                  </a:cubicBezTo>
                  <a:cubicBezTo>
                    <a:pt x="527" y="159"/>
                    <a:pt x="528" y="156"/>
                    <a:pt x="527" y="153"/>
                  </a:cubicBezTo>
                  <a:lnTo>
                    <a:pt x="523" y="142"/>
                  </a:lnTo>
                  <a:close/>
                  <a:moveTo>
                    <a:pt x="522" y="160"/>
                  </a:moveTo>
                  <a:cubicBezTo>
                    <a:pt x="521" y="162"/>
                    <a:pt x="519" y="163"/>
                    <a:pt x="517" y="163"/>
                  </a:cubicBezTo>
                  <a:cubicBezTo>
                    <a:pt x="514" y="164"/>
                    <a:pt x="514" y="164"/>
                    <a:pt x="514" y="164"/>
                  </a:cubicBezTo>
                  <a:cubicBezTo>
                    <a:pt x="510" y="166"/>
                    <a:pt x="506" y="163"/>
                    <a:pt x="505" y="160"/>
                  </a:cubicBezTo>
                  <a:cubicBezTo>
                    <a:pt x="502" y="149"/>
                    <a:pt x="502" y="149"/>
                    <a:pt x="502" y="149"/>
                  </a:cubicBezTo>
                  <a:cubicBezTo>
                    <a:pt x="501" y="147"/>
                    <a:pt x="501" y="145"/>
                    <a:pt x="502" y="144"/>
                  </a:cubicBezTo>
                  <a:cubicBezTo>
                    <a:pt x="503" y="142"/>
                    <a:pt x="505" y="141"/>
                    <a:pt x="507" y="140"/>
                  </a:cubicBezTo>
                  <a:cubicBezTo>
                    <a:pt x="510" y="139"/>
                    <a:pt x="510" y="139"/>
                    <a:pt x="510" y="139"/>
                  </a:cubicBezTo>
                  <a:cubicBezTo>
                    <a:pt x="510" y="139"/>
                    <a:pt x="511" y="139"/>
                    <a:pt x="512" y="139"/>
                  </a:cubicBezTo>
                  <a:cubicBezTo>
                    <a:pt x="515" y="139"/>
                    <a:pt x="518" y="141"/>
                    <a:pt x="519" y="14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3" y="156"/>
                    <a:pt x="523" y="158"/>
                    <a:pt x="522" y="160"/>
                  </a:cubicBezTo>
                  <a:close/>
                  <a:moveTo>
                    <a:pt x="484" y="154"/>
                  </a:moveTo>
                  <a:cubicBezTo>
                    <a:pt x="483" y="148"/>
                    <a:pt x="476" y="144"/>
                    <a:pt x="470" y="145"/>
                  </a:cubicBezTo>
                  <a:cubicBezTo>
                    <a:pt x="466" y="146"/>
                    <a:pt x="466" y="146"/>
                    <a:pt x="466" y="146"/>
                  </a:cubicBezTo>
                  <a:cubicBezTo>
                    <a:pt x="463" y="146"/>
                    <a:pt x="461" y="148"/>
                    <a:pt x="459" y="151"/>
                  </a:cubicBezTo>
                  <a:cubicBezTo>
                    <a:pt x="457" y="154"/>
                    <a:pt x="457" y="157"/>
                    <a:pt x="457" y="160"/>
                  </a:cubicBezTo>
                  <a:cubicBezTo>
                    <a:pt x="460" y="171"/>
                    <a:pt x="460" y="171"/>
                    <a:pt x="460" y="171"/>
                  </a:cubicBezTo>
                  <a:cubicBezTo>
                    <a:pt x="461" y="176"/>
                    <a:pt x="466" y="180"/>
                    <a:pt x="471" y="180"/>
                  </a:cubicBezTo>
                  <a:cubicBezTo>
                    <a:pt x="472" y="180"/>
                    <a:pt x="473" y="180"/>
                    <a:pt x="474" y="180"/>
                  </a:cubicBezTo>
                  <a:cubicBezTo>
                    <a:pt x="477" y="179"/>
                    <a:pt x="477" y="179"/>
                    <a:pt x="477" y="179"/>
                  </a:cubicBezTo>
                  <a:cubicBezTo>
                    <a:pt x="480" y="179"/>
                    <a:pt x="483" y="177"/>
                    <a:pt x="485" y="174"/>
                  </a:cubicBezTo>
                  <a:cubicBezTo>
                    <a:pt x="487" y="171"/>
                    <a:pt x="487" y="168"/>
                    <a:pt x="486" y="165"/>
                  </a:cubicBezTo>
                  <a:lnTo>
                    <a:pt x="484" y="154"/>
                  </a:lnTo>
                  <a:close/>
                  <a:moveTo>
                    <a:pt x="481" y="171"/>
                  </a:moveTo>
                  <a:cubicBezTo>
                    <a:pt x="480" y="173"/>
                    <a:pt x="478" y="174"/>
                    <a:pt x="476" y="175"/>
                  </a:cubicBezTo>
                  <a:cubicBezTo>
                    <a:pt x="473" y="175"/>
                    <a:pt x="473" y="175"/>
                    <a:pt x="473" y="175"/>
                  </a:cubicBezTo>
                  <a:cubicBezTo>
                    <a:pt x="469" y="176"/>
                    <a:pt x="465" y="174"/>
                    <a:pt x="464" y="170"/>
                  </a:cubicBezTo>
                  <a:cubicBezTo>
                    <a:pt x="462" y="159"/>
                    <a:pt x="462" y="159"/>
                    <a:pt x="462" y="159"/>
                  </a:cubicBezTo>
                  <a:cubicBezTo>
                    <a:pt x="462" y="157"/>
                    <a:pt x="462" y="155"/>
                    <a:pt x="463" y="154"/>
                  </a:cubicBezTo>
                  <a:cubicBezTo>
                    <a:pt x="464" y="152"/>
                    <a:pt x="466" y="151"/>
                    <a:pt x="467" y="150"/>
                  </a:cubicBezTo>
                  <a:cubicBezTo>
                    <a:pt x="471" y="150"/>
                    <a:pt x="471" y="150"/>
                    <a:pt x="471" y="150"/>
                  </a:cubicBezTo>
                  <a:cubicBezTo>
                    <a:pt x="471" y="150"/>
                    <a:pt x="472" y="149"/>
                    <a:pt x="472" y="149"/>
                  </a:cubicBezTo>
                  <a:cubicBezTo>
                    <a:pt x="476" y="149"/>
                    <a:pt x="479" y="152"/>
                    <a:pt x="479" y="155"/>
                  </a:cubicBezTo>
                  <a:cubicBezTo>
                    <a:pt x="482" y="166"/>
                    <a:pt x="482" y="166"/>
                    <a:pt x="482" y="166"/>
                  </a:cubicBezTo>
                  <a:cubicBezTo>
                    <a:pt x="482" y="168"/>
                    <a:pt x="482" y="170"/>
                    <a:pt x="481" y="171"/>
                  </a:cubicBezTo>
                  <a:close/>
                  <a:moveTo>
                    <a:pt x="444" y="162"/>
                  </a:moveTo>
                  <a:cubicBezTo>
                    <a:pt x="443" y="156"/>
                    <a:pt x="437" y="151"/>
                    <a:pt x="430" y="152"/>
                  </a:cubicBezTo>
                  <a:cubicBezTo>
                    <a:pt x="427" y="152"/>
                    <a:pt x="427" y="152"/>
                    <a:pt x="427" y="152"/>
                  </a:cubicBezTo>
                  <a:cubicBezTo>
                    <a:pt x="424" y="153"/>
                    <a:pt x="421" y="154"/>
                    <a:pt x="419" y="157"/>
                  </a:cubicBezTo>
                  <a:cubicBezTo>
                    <a:pt x="417" y="160"/>
                    <a:pt x="416" y="163"/>
                    <a:pt x="417" y="166"/>
                  </a:cubicBezTo>
                  <a:cubicBezTo>
                    <a:pt x="418" y="177"/>
                    <a:pt x="418" y="177"/>
                    <a:pt x="418" y="177"/>
                  </a:cubicBezTo>
                  <a:cubicBezTo>
                    <a:pt x="419" y="183"/>
                    <a:pt x="424" y="187"/>
                    <a:pt x="430" y="187"/>
                  </a:cubicBezTo>
                  <a:cubicBezTo>
                    <a:pt x="431" y="187"/>
                    <a:pt x="431" y="187"/>
                    <a:pt x="432" y="187"/>
                  </a:cubicBezTo>
                  <a:cubicBezTo>
                    <a:pt x="435" y="187"/>
                    <a:pt x="435" y="187"/>
                    <a:pt x="435" y="187"/>
                  </a:cubicBezTo>
                  <a:cubicBezTo>
                    <a:pt x="438" y="186"/>
                    <a:pt x="441" y="185"/>
                    <a:pt x="443" y="182"/>
                  </a:cubicBezTo>
                  <a:cubicBezTo>
                    <a:pt x="445" y="180"/>
                    <a:pt x="446" y="176"/>
                    <a:pt x="445" y="173"/>
                  </a:cubicBezTo>
                  <a:lnTo>
                    <a:pt x="444" y="162"/>
                  </a:lnTo>
                  <a:close/>
                  <a:moveTo>
                    <a:pt x="439" y="179"/>
                  </a:moveTo>
                  <a:cubicBezTo>
                    <a:pt x="438" y="181"/>
                    <a:pt x="436" y="182"/>
                    <a:pt x="434" y="182"/>
                  </a:cubicBezTo>
                  <a:cubicBezTo>
                    <a:pt x="431" y="182"/>
                    <a:pt x="431" y="182"/>
                    <a:pt x="431" y="182"/>
                  </a:cubicBezTo>
                  <a:cubicBezTo>
                    <a:pt x="427" y="183"/>
                    <a:pt x="423" y="180"/>
                    <a:pt x="423" y="176"/>
                  </a:cubicBezTo>
                  <a:cubicBezTo>
                    <a:pt x="421" y="165"/>
                    <a:pt x="421" y="165"/>
                    <a:pt x="421" y="165"/>
                  </a:cubicBezTo>
                  <a:cubicBezTo>
                    <a:pt x="421" y="163"/>
                    <a:pt x="422" y="161"/>
                    <a:pt x="423" y="160"/>
                  </a:cubicBezTo>
                  <a:cubicBezTo>
                    <a:pt x="424" y="158"/>
                    <a:pt x="426" y="157"/>
                    <a:pt x="428" y="157"/>
                  </a:cubicBezTo>
                  <a:cubicBezTo>
                    <a:pt x="431" y="157"/>
                    <a:pt x="431" y="157"/>
                    <a:pt x="431" y="157"/>
                  </a:cubicBezTo>
                  <a:cubicBezTo>
                    <a:pt x="432" y="157"/>
                    <a:pt x="432" y="157"/>
                    <a:pt x="432" y="157"/>
                  </a:cubicBezTo>
                  <a:cubicBezTo>
                    <a:pt x="435" y="157"/>
                    <a:pt x="439" y="159"/>
                    <a:pt x="439" y="163"/>
                  </a:cubicBezTo>
                  <a:cubicBezTo>
                    <a:pt x="440" y="174"/>
                    <a:pt x="440" y="174"/>
                    <a:pt x="440" y="174"/>
                  </a:cubicBezTo>
                  <a:cubicBezTo>
                    <a:pt x="441" y="176"/>
                    <a:pt x="440" y="178"/>
                    <a:pt x="439" y="179"/>
                  </a:cubicBezTo>
                  <a:close/>
                  <a:moveTo>
                    <a:pt x="391" y="155"/>
                  </a:moveTo>
                  <a:cubicBezTo>
                    <a:pt x="387" y="156"/>
                    <a:pt x="387" y="156"/>
                    <a:pt x="387" y="156"/>
                  </a:cubicBezTo>
                  <a:cubicBezTo>
                    <a:pt x="384" y="156"/>
                    <a:pt x="381" y="157"/>
                    <a:pt x="379" y="160"/>
                  </a:cubicBezTo>
                  <a:cubicBezTo>
                    <a:pt x="377" y="162"/>
                    <a:pt x="375" y="165"/>
                    <a:pt x="376" y="168"/>
                  </a:cubicBezTo>
                  <a:cubicBezTo>
                    <a:pt x="376" y="179"/>
                    <a:pt x="376" y="179"/>
                    <a:pt x="376" y="179"/>
                  </a:cubicBezTo>
                  <a:cubicBezTo>
                    <a:pt x="376" y="186"/>
                    <a:pt x="382" y="191"/>
                    <a:pt x="388" y="191"/>
                  </a:cubicBezTo>
                  <a:cubicBezTo>
                    <a:pt x="392" y="191"/>
                    <a:pt x="392" y="191"/>
                    <a:pt x="392" y="191"/>
                  </a:cubicBezTo>
                  <a:cubicBezTo>
                    <a:pt x="395" y="190"/>
                    <a:pt x="398" y="189"/>
                    <a:pt x="400" y="187"/>
                  </a:cubicBezTo>
                  <a:cubicBezTo>
                    <a:pt x="403" y="184"/>
                    <a:pt x="404" y="181"/>
                    <a:pt x="403" y="178"/>
                  </a:cubicBezTo>
                  <a:cubicBezTo>
                    <a:pt x="403" y="167"/>
                    <a:pt x="403" y="167"/>
                    <a:pt x="403" y="167"/>
                  </a:cubicBezTo>
                  <a:cubicBezTo>
                    <a:pt x="403" y="161"/>
                    <a:pt x="397" y="155"/>
                    <a:pt x="391" y="155"/>
                  </a:cubicBezTo>
                  <a:close/>
                  <a:moveTo>
                    <a:pt x="397" y="183"/>
                  </a:moveTo>
                  <a:cubicBezTo>
                    <a:pt x="395" y="185"/>
                    <a:pt x="394" y="186"/>
                    <a:pt x="392" y="186"/>
                  </a:cubicBezTo>
                  <a:cubicBezTo>
                    <a:pt x="388" y="186"/>
                    <a:pt x="388" y="186"/>
                    <a:pt x="388" y="186"/>
                  </a:cubicBezTo>
                  <a:cubicBezTo>
                    <a:pt x="384" y="186"/>
                    <a:pt x="381" y="183"/>
                    <a:pt x="381" y="179"/>
                  </a:cubicBezTo>
                  <a:cubicBezTo>
                    <a:pt x="380" y="168"/>
                    <a:pt x="380" y="168"/>
                    <a:pt x="380" y="168"/>
                  </a:cubicBezTo>
                  <a:cubicBezTo>
                    <a:pt x="380" y="166"/>
                    <a:pt x="381" y="164"/>
                    <a:pt x="382" y="163"/>
                  </a:cubicBezTo>
                  <a:cubicBezTo>
                    <a:pt x="384" y="161"/>
                    <a:pt x="385" y="161"/>
                    <a:pt x="387" y="160"/>
                  </a:cubicBezTo>
                  <a:cubicBezTo>
                    <a:pt x="391" y="160"/>
                    <a:pt x="391" y="160"/>
                    <a:pt x="391" y="160"/>
                  </a:cubicBezTo>
                  <a:cubicBezTo>
                    <a:pt x="395" y="160"/>
                    <a:pt x="398" y="163"/>
                    <a:pt x="398" y="167"/>
                  </a:cubicBezTo>
                  <a:cubicBezTo>
                    <a:pt x="399" y="178"/>
                    <a:pt x="399" y="178"/>
                    <a:pt x="399" y="178"/>
                  </a:cubicBezTo>
                  <a:cubicBezTo>
                    <a:pt x="399" y="180"/>
                    <a:pt x="398" y="182"/>
                    <a:pt x="397" y="183"/>
                  </a:cubicBezTo>
                  <a:close/>
                  <a:moveTo>
                    <a:pt x="350" y="156"/>
                  </a:moveTo>
                  <a:cubicBezTo>
                    <a:pt x="347" y="155"/>
                    <a:pt x="347" y="155"/>
                    <a:pt x="347" y="155"/>
                  </a:cubicBezTo>
                  <a:cubicBezTo>
                    <a:pt x="340" y="155"/>
                    <a:pt x="335" y="160"/>
                    <a:pt x="335" y="167"/>
                  </a:cubicBezTo>
                  <a:cubicBezTo>
                    <a:pt x="334" y="178"/>
                    <a:pt x="334" y="178"/>
                    <a:pt x="334" y="178"/>
                  </a:cubicBezTo>
                  <a:cubicBezTo>
                    <a:pt x="334" y="185"/>
                    <a:pt x="339" y="190"/>
                    <a:pt x="346" y="190"/>
                  </a:cubicBezTo>
                  <a:cubicBezTo>
                    <a:pt x="349" y="191"/>
                    <a:pt x="349" y="191"/>
                    <a:pt x="349" y="191"/>
                  </a:cubicBezTo>
                  <a:cubicBezTo>
                    <a:pt x="356" y="191"/>
                    <a:pt x="361" y="186"/>
                    <a:pt x="361" y="179"/>
                  </a:cubicBezTo>
                  <a:cubicBezTo>
                    <a:pt x="362" y="168"/>
                    <a:pt x="362" y="168"/>
                    <a:pt x="362" y="168"/>
                  </a:cubicBezTo>
                  <a:cubicBezTo>
                    <a:pt x="362" y="161"/>
                    <a:pt x="357" y="156"/>
                    <a:pt x="350" y="156"/>
                  </a:cubicBezTo>
                  <a:close/>
                  <a:moveTo>
                    <a:pt x="357" y="179"/>
                  </a:moveTo>
                  <a:cubicBezTo>
                    <a:pt x="357" y="183"/>
                    <a:pt x="353" y="186"/>
                    <a:pt x="349" y="186"/>
                  </a:cubicBezTo>
                  <a:cubicBezTo>
                    <a:pt x="346" y="186"/>
                    <a:pt x="346" y="186"/>
                    <a:pt x="346" y="186"/>
                  </a:cubicBezTo>
                  <a:cubicBezTo>
                    <a:pt x="342" y="186"/>
                    <a:pt x="339" y="182"/>
                    <a:pt x="339" y="178"/>
                  </a:cubicBezTo>
                  <a:cubicBezTo>
                    <a:pt x="339" y="167"/>
                    <a:pt x="339" y="167"/>
                    <a:pt x="339" y="167"/>
                  </a:cubicBezTo>
                  <a:cubicBezTo>
                    <a:pt x="340" y="163"/>
                    <a:pt x="343" y="160"/>
                    <a:pt x="347" y="160"/>
                  </a:cubicBezTo>
                  <a:cubicBezTo>
                    <a:pt x="347" y="160"/>
                    <a:pt x="347" y="160"/>
                    <a:pt x="347" y="160"/>
                  </a:cubicBezTo>
                  <a:cubicBezTo>
                    <a:pt x="350" y="160"/>
                    <a:pt x="350" y="160"/>
                    <a:pt x="350" y="160"/>
                  </a:cubicBezTo>
                  <a:cubicBezTo>
                    <a:pt x="354" y="161"/>
                    <a:pt x="357" y="164"/>
                    <a:pt x="357" y="168"/>
                  </a:cubicBezTo>
                  <a:lnTo>
                    <a:pt x="357" y="179"/>
                  </a:lnTo>
                  <a:close/>
                  <a:moveTo>
                    <a:pt x="311" y="152"/>
                  </a:moveTo>
                  <a:cubicBezTo>
                    <a:pt x="307" y="152"/>
                    <a:pt x="307" y="152"/>
                    <a:pt x="307" y="152"/>
                  </a:cubicBezTo>
                  <a:cubicBezTo>
                    <a:pt x="301" y="151"/>
                    <a:pt x="295" y="156"/>
                    <a:pt x="294" y="162"/>
                  </a:cubicBezTo>
                  <a:cubicBezTo>
                    <a:pt x="292" y="173"/>
                    <a:pt x="292" y="173"/>
                    <a:pt x="292" y="173"/>
                  </a:cubicBezTo>
                  <a:cubicBezTo>
                    <a:pt x="291" y="180"/>
                    <a:pt x="296" y="186"/>
                    <a:pt x="303" y="187"/>
                  </a:cubicBezTo>
                  <a:cubicBezTo>
                    <a:pt x="306" y="187"/>
                    <a:pt x="306" y="187"/>
                    <a:pt x="306" y="187"/>
                  </a:cubicBezTo>
                  <a:cubicBezTo>
                    <a:pt x="307" y="187"/>
                    <a:pt x="307" y="187"/>
                    <a:pt x="308" y="187"/>
                  </a:cubicBezTo>
                  <a:cubicBezTo>
                    <a:pt x="314" y="187"/>
                    <a:pt x="319" y="183"/>
                    <a:pt x="320" y="177"/>
                  </a:cubicBezTo>
                  <a:cubicBezTo>
                    <a:pt x="321" y="166"/>
                    <a:pt x="321" y="166"/>
                    <a:pt x="321" y="166"/>
                  </a:cubicBezTo>
                  <a:cubicBezTo>
                    <a:pt x="322" y="159"/>
                    <a:pt x="317" y="153"/>
                    <a:pt x="311" y="152"/>
                  </a:cubicBezTo>
                  <a:close/>
                  <a:moveTo>
                    <a:pt x="316" y="165"/>
                  </a:moveTo>
                  <a:cubicBezTo>
                    <a:pt x="315" y="176"/>
                    <a:pt x="315" y="176"/>
                    <a:pt x="315" y="176"/>
                  </a:cubicBezTo>
                  <a:cubicBezTo>
                    <a:pt x="314" y="180"/>
                    <a:pt x="311" y="183"/>
                    <a:pt x="307" y="182"/>
                  </a:cubicBezTo>
                  <a:cubicBezTo>
                    <a:pt x="303" y="182"/>
                    <a:pt x="303" y="182"/>
                    <a:pt x="303" y="182"/>
                  </a:cubicBezTo>
                  <a:cubicBezTo>
                    <a:pt x="299" y="181"/>
                    <a:pt x="297" y="178"/>
                    <a:pt x="297" y="174"/>
                  </a:cubicBezTo>
                  <a:cubicBezTo>
                    <a:pt x="299" y="163"/>
                    <a:pt x="299" y="163"/>
                    <a:pt x="299" y="163"/>
                  </a:cubicBezTo>
                  <a:cubicBezTo>
                    <a:pt x="299" y="159"/>
                    <a:pt x="302" y="156"/>
                    <a:pt x="306" y="156"/>
                  </a:cubicBezTo>
                  <a:cubicBezTo>
                    <a:pt x="307" y="156"/>
                    <a:pt x="307" y="156"/>
                    <a:pt x="307" y="156"/>
                  </a:cubicBezTo>
                  <a:cubicBezTo>
                    <a:pt x="310" y="157"/>
                    <a:pt x="310" y="157"/>
                    <a:pt x="310" y="157"/>
                  </a:cubicBezTo>
                  <a:cubicBezTo>
                    <a:pt x="314" y="157"/>
                    <a:pt x="317" y="161"/>
                    <a:pt x="316" y="165"/>
                  </a:cubicBezTo>
                  <a:close/>
                  <a:moveTo>
                    <a:pt x="271" y="145"/>
                  </a:moveTo>
                  <a:cubicBezTo>
                    <a:pt x="268" y="145"/>
                    <a:pt x="268" y="145"/>
                    <a:pt x="268" y="145"/>
                  </a:cubicBezTo>
                  <a:cubicBezTo>
                    <a:pt x="262" y="143"/>
                    <a:pt x="255" y="147"/>
                    <a:pt x="254" y="154"/>
                  </a:cubicBezTo>
                  <a:cubicBezTo>
                    <a:pt x="251" y="164"/>
                    <a:pt x="251" y="164"/>
                    <a:pt x="251" y="164"/>
                  </a:cubicBezTo>
                  <a:cubicBezTo>
                    <a:pt x="250" y="171"/>
                    <a:pt x="254" y="177"/>
                    <a:pt x="260" y="179"/>
                  </a:cubicBezTo>
                  <a:cubicBezTo>
                    <a:pt x="264" y="180"/>
                    <a:pt x="264" y="180"/>
                    <a:pt x="264" y="180"/>
                  </a:cubicBezTo>
                  <a:cubicBezTo>
                    <a:pt x="264" y="180"/>
                    <a:pt x="265" y="180"/>
                    <a:pt x="266" y="180"/>
                  </a:cubicBezTo>
                  <a:cubicBezTo>
                    <a:pt x="272" y="180"/>
                    <a:pt x="277" y="176"/>
                    <a:pt x="278" y="170"/>
                  </a:cubicBezTo>
                  <a:cubicBezTo>
                    <a:pt x="280" y="160"/>
                    <a:pt x="280" y="160"/>
                    <a:pt x="280" y="160"/>
                  </a:cubicBezTo>
                  <a:cubicBezTo>
                    <a:pt x="282" y="153"/>
                    <a:pt x="278" y="147"/>
                    <a:pt x="271" y="145"/>
                  </a:cubicBezTo>
                  <a:close/>
                  <a:moveTo>
                    <a:pt x="276" y="159"/>
                  </a:moveTo>
                  <a:cubicBezTo>
                    <a:pt x="273" y="169"/>
                    <a:pt x="273" y="169"/>
                    <a:pt x="273" y="169"/>
                  </a:cubicBezTo>
                  <a:cubicBezTo>
                    <a:pt x="272" y="173"/>
                    <a:pt x="269" y="176"/>
                    <a:pt x="265" y="175"/>
                  </a:cubicBezTo>
                  <a:cubicBezTo>
                    <a:pt x="261" y="174"/>
                    <a:pt x="261" y="174"/>
                    <a:pt x="261" y="174"/>
                  </a:cubicBezTo>
                  <a:cubicBezTo>
                    <a:pt x="258" y="173"/>
                    <a:pt x="255" y="169"/>
                    <a:pt x="256" y="165"/>
                  </a:cubicBezTo>
                  <a:cubicBezTo>
                    <a:pt x="258" y="155"/>
                    <a:pt x="258" y="155"/>
                    <a:pt x="258" y="155"/>
                  </a:cubicBezTo>
                  <a:cubicBezTo>
                    <a:pt x="259" y="151"/>
                    <a:pt x="262" y="149"/>
                    <a:pt x="265" y="149"/>
                  </a:cubicBezTo>
                  <a:cubicBezTo>
                    <a:pt x="266" y="149"/>
                    <a:pt x="266" y="149"/>
                    <a:pt x="267" y="149"/>
                  </a:cubicBezTo>
                  <a:cubicBezTo>
                    <a:pt x="270" y="150"/>
                    <a:pt x="270" y="150"/>
                    <a:pt x="270" y="150"/>
                  </a:cubicBezTo>
                  <a:cubicBezTo>
                    <a:pt x="274" y="151"/>
                    <a:pt x="277" y="155"/>
                    <a:pt x="276" y="159"/>
                  </a:cubicBezTo>
                  <a:close/>
                  <a:moveTo>
                    <a:pt x="233" y="135"/>
                  </a:moveTo>
                  <a:cubicBezTo>
                    <a:pt x="229" y="134"/>
                    <a:pt x="229" y="134"/>
                    <a:pt x="229" y="134"/>
                  </a:cubicBezTo>
                  <a:cubicBezTo>
                    <a:pt x="228" y="134"/>
                    <a:pt x="227" y="133"/>
                    <a:pt x="226" y="133"/>
                  </a:cubicBezTo>
                  <a:cubicBezTo>
                    <a:pt x="220" y="133"/>
                    <a:pt x="216" y="137"/>
                    <a:pt x="214" y="142"/>
                  </a:cubicBezTo>
                  <a:cubicBezTo>
                    <a:pt x="211" y="152"/>
                    <a:pt x="211" y="152"/>
                    <a:pt x="211" y="152"/>
                  </a:cubicBezTo>
                  <a:cubicBezTo>
                    <a:pt x="209" y="159"/>
                    <a:pt x="213" y="165"/>
                    <a:pt x="219" y="167"/>
                  </a:cubicBezTo>
                  <a:cubicBezTo>
                    <a:pt x="222" y="168"/>
                    <a:pt x="222" y="168"/>
                    <a:pt x="222" y="168"/>
                  </a:cubicBezTo>
                  <a:cubicBezTo>
                    <a:pt x="223" y="169"/>
                    <a:pt x="224" y="169"/>
                    <a:pt x="226" y="169"/>
                  </a:cubicBezTo>
                  <a:cubicBezTo>
                    <a:pt x="231" y="169"/>
                    <a:pt x="236" y="166"/>
                    <a:pt x="237" y="161"/>
                  </a:cubicBezTo>
                  <a:cubicBezTo>
                    <a:pt x="240" y="150"/>
                    <a:pt x="240" y="150"/>
                    <a:pt x="240" y="150"/>
                  </a:cubicBezTo>
                  <a:cubicBezTo>
                    <a:pt x="242" y="144"/>
                    <a:pt x="239" y="137"/>
                    <a:pt x="233" y="135"/>
                  </a:cubicBezTo>
                  <a:close/>
                  <a:moveTo>
                    <a:pt x="236" y="149"/>
                  </a:moveTo>
                  <a:cubicBezTo>
                    <a:pt x="233" y="159"/>
                    <a:pt x="233" y="159"/>
                    <a:pt x="233" y="159"/>
                  </a:cubicBezTo>
                  <a:cubicBezTo>
                    <a:pt x="231" y="163"/>
                    <a:pt x="227" y="165"/>
                    <a:pt x="223" y="164"/>
                  </a:cubicBezTo>
                  <a:cubicBezTo>
                    <a:pt x="220" y="163"/>
                    <a:pt x="220" y="163"/>
                    <a:pt x="220" y="163"/>
                  </a:cubicBezTo>
                  <a:cubicBezTo>
                    <a:pt x="216" y="162"/>
                    <a:pt x="214" y="158"/>
                    <a:pt x="216" y="154"/>
                  </a:cubicBezTo>
                  <a:cubicBezTo>
                    <a:pt x="219" y="143"/>
                    <a:pt x="219" y="143"/>
                    <a:pt x="219" y="143"/>
                  </a:cubicBezTo>
                  <a:cubicBezTo>
                    <a:pt x="220" y="140"/>
                    <a:pt x="223" y="138"/>
                    <a:pt x="226" y="138"/>
                  </a:cubicBezTo>
                  <a:cubicBezTo>
                    <a:pt x="227" y="138"/>
                    <a:pt x="227" y="138"/>
                    <a:pt x="228" y="139"/>
                  </a:cubicBezTo>
                  <a:cubicBezTo>
                    <a:pt x="231" y="139"/>
                    <a:pt x="231" y="139"/>
                    <a:pt x="231" y="139"/>
                  </a:cubicBezTo>
                  <a:cubicBezTo>
                    <a:pt x="235" y="141"/>
                    <a:pt x="237" y="145"/>
                    <a:pt x="236" y="149"/>
                  </a:cubicBezTo>
                  <a:close/>
                  <a:moveTo>
                    <a:pt x="195" y="121"/>
                  </a:moveTo>
                  <a:cubicBezTo>
                    <a:pt x="192" y="120"/>
                    <a:pt x="192" y="120"/>
                    <a:pt x="192" y="120"/>
                  </a:cubicBezTo>
                  <a:cubicBezTo>
                    <a:pt x="190" y="119"/>
                    <a:pt x="189" y="119"/>
                    <a:pt x="187" y="119"/>
                  </a:cubicBezTo>
                  <a:cubicBezTo>
                    <a:pt x="182" y="119"/>
                    <a:pt x="178" y="122"/>
                    <a:pt x="176" y="12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69" y="143"/>
                    <a:pt x="172" y="150"/>
                    <a:pt x="178" y="152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3" y="154"/>
                    <a:pt x="185" y="155"/>
                    <a:pt x="186" y="155"/>
                  </a:cubicBezTo>
                  <a:cubicBezTo>
                    <a:pt x="191" y="155"/>
                    <a:pt x="195" y="152"/>
                    <a:pt x="197" y="147"/>
                  </a:cubicBezTo>
                  <a:cubicBezTo>
                    <a:pt x="201" y="137"/>
                    <a:pt x="201" y="137"/>
                    <a:pt x="201" y="137"/>
                  </a:cubicBezTo>
                  <a:cubicBezTo>
                    <a:pt x="204" y="131"/>
                    <a:pt x="201" y="124"/>
                    <a:pt x="195" y="121"/>
                  </a:cubicBezTo>
                  <a:close/>
                  <a:moveTo>
                    <a:pt x="197" y="135"/>
                  </a:moveTo>
                  <a:cubicBezTo>
                    <a:pt x="193" y="145"/>
                    <a:pt x="193" y="145"/>
                    <a:pt x="193" y="145"/>
                  </a:cubicBezTo>
                  <a:cubicBezTo>
                    <a:pt x="191" y="149"/>
                    <a:pt x="187" y="151"/>
                    <a:pt x="183" y="149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177" y="147"/>
                    <a:pt x="175" y="142"/>
                    <a:pt x="176" y="139"/>
                  </a:cubicBezTo>
                  <a:cubicBezTo>
                    <a:pt x="181" y="128"/>
                    <a:pt x="181" y="128"/>
                    <a:pt x="181" y="128"/>
                  </a:cubicBezTo>
                  <a:cubicBezTo>
                    <a:pt x="182" y="126"/>
                    <a:pt x="184" y="124"/>
                    <a:pt x="187" y="124"/>
                  </a:cubicBezTo>
                  <a:cubicBezTo>
                    <a:pt x="188" y="124"/>
                    <a:pt x="189" y="124"/>
                    <a:pt x="190" y="124"/>
                  </a:cubicBezTo>
                  <a:cubicBezTo>
                    <a:pt x="193" y="126"/>
                    <a:pt x="193" y="126"/>
                    <a:pt x="193" y="126"/>
                  </a:cubicBezTo>
                  <a:cubicBezTo>
                    <a:pt x="197" y="127"/>
                    <a:pt x="199" y="132"/>
                    <a:pt x="197" y="135"/>
                  </a:cubicBezTo>
                  <a:close/>
                  <a:moveTo>
                    <a:pt x="159" y="104"/>
                  </a:moveTo>
                  <a:cubicBezTo>
                    <a:pt x="156" y="103"/>
                    <a:pt x="156" y="103"/>
                    <a:pt x="156" y="103"/>
                  </a:cubicBezTo>
                  <a:cubicBezTo>
                    <a:pt x="154" y="102"/>
                    <a:pt x="152" y="102"/>
                    <a:pt x="150" y="102"/>
                  </a:cubicBezTo>
                  <a:cubicBezTo>
                    <a:pt x="146" y="102"/>
                    <a:pt x="142" y="104"/>
                    <a:pt x="139" y="108"/>
                  </a:cubicBezTo>
                  <a:cubicBezTo>
                    <a:pt x="134" y="118"/>
                    <a:pt x="134" y="118"/>
                    <a:pt x="134" y="118"/>
                  </a:cubicBezTo>
                  <a:cubicBezTo>
                    <a:pt x="131" y="124"/>
                    <a:pt x="134" y="131"/>
                    <a:pt x="140" y="134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44" y="136"/>
                    <a:pt x="146" y="137"/>
                    <a:pt x="148" y="137"/>
                  </a:cubicBezTo>
                  <a:cubicBezTo>
                    <a:pt x="153" y="137"/>
                    <a:pt x="157" y="134"/>
                    <a:pt x="159" y="130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67" y="115"/>
                    <a:pt x="165" y="108"/>
                    <a:pt x="159" y="104"/>
                  </a:cubicBezTo>
                  <a:close/>
                  <a:moveTo>
                    <a:pt x="160" y="118"/>
                  </a:moveTo>
                  <a:cubicBezTo>
                    <a:pt x="155" y="128"/>
                    <a:pt x="155" y="128"/>
                    <a:pt x="155" y="128"/>
                  </a:cubicBezTo>
                  <a:cubicBezTo>
                    <a:pt x="153" y="132"/>
                    <a:pt x="148" y="133"/>
                    <a:pt x="145" y="131"/>
                  </a:cubicBezTo>
                  <a:cubicBezTo>
                    <a:pt x="142" y="130"/>
                    <a:pt x="142" y="130"/>
                    <a:pt x="142" y="130"/>
                  </a:cubicBezTo>
                  <a:cubicBezTo>
                    <a:pt x="138" y="128"/>
                    <a:pt x="137" y="124"/>
                    <a:pt x="139" y="120"/>
                  </a:cubicBezTo>
                  <a:cubicBezTo>
                    <a:pt x="144" y="110"/>
                    <a:pt x="144" y="110"/>
                    <a:pt x="144" y="110"/>
                  </a:cubicBezTo>
                  <a:cubicBezTo>
                    <a:pt x="145" y="108"/>
                    <a:pt x="147" y="106"/>
                    <a:pt x="150" y="106"/>
                  </a:cubicBezTo>
                  <a:cubicBezTo>
                    <a:pt x="151" y="106"/>
                    <a:pt x="152" y="107"/>
                    <a:pt x="154" y="107"/>
                  </a:cubicBezTo>
                  <a:cubicBezTo>
                    <a:pt x="156" y="109"/>
                    <a:pt x="156" y="109"/>
                    <a:pt x="156" y="109"/>
                  </a:cubicBezTo>
                  <a:cubicBezTo>
                    <a:pt x="160" y="111"/>
                    <a:pt x="161" y="115"/>
                    <a:pt x="160" y="118"/>
                  </a:cubicBezTo>
                  <a:close/>
                  <a:moveTo>
                    <a:pt x="124" y="84"/>
                  </a:moveTo>
                  <a:cubicBezTo>
                    <a:pt x="121" y="83"/>
                    <a:pt x="121" y="83"/>
                    <a:pt x="121" y="83"/>
                  </a:cubicBezTo>
                  <a:cubicBezTo>
                    <a:pt x="119" y="81"/>
                    <a:pt x="117" y="81"/>
                    <a:pt x="115" y="81"/>
                  </a:cubicBezTo>
                  <a:cubicBezTo>
                    <a:pt x="111" y="81"/>
                    <a:pt x="107" y="83"/>
                    <a:pt x="105" y="86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5" y="101"/>
                    <a:pt x="97" y="109"/>
                    <a:pt x="102" y="112"/>
                  </a:cubicBezTo>
                  <a:cubicBezTo>
                    <a:pt x="105" y="114"/>
                    <a:pt x="105" y="114"/>
                    <a:pt x="105" y="114"/>
                  </a:cubicBezTo>
                  <a:cubicBezTo>
                    <a:pt x="107" y="115"/>
                    <a:pt x="109" y="116"/>
                    <a:pt x="112" y="116"/>
                  </a:cubicBezTo>
                  <a:cubicBezTo>
                    <a:pt x="116" y="116"/>
                    <a:pt x="120" y="114"/>
                    <a:pt x="122" y="110"/>
                  </a:cubicBezTo>
                  <a:cubicBezTo>
                    <a:pt x="128" y="101"/>
                    <a:pt x="128" y="101"/>
                    <a:pt x="128" y="101"/>
                  </a:cubicBezTo>
                  <a:cubicBezTo>
                    <a:pt x="131" y="96"/>
                    <a:pt x="130" y="88"/>
                    <a:pt x="124" y="84"/>
                  </a:cubicBezTo>
                  <a:close/>
                  <a:moveTo>
                    <a:pt x="124" y="99"/>
                  </a:moveTo>
                  <a:cubicBezTo>
                    <a:pt x="118" y="108"/>
                    <a:pt x="118" y="108"/>
                    <a:pt x="118" y="108"/>
                  </a:cubicBezTo>
                  <a:cubicBezTo>
                    <a:pt x="116" y="111"/>
                    <a:pt x="111" y="112"/>
                    <a:pt x="108" y="110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2" y="106"/>
                    <a:pt x="101" y="102"/>
                    <a:pt x="103" y="98"/>
                  </a:cubicBezTo>
                  <a:cubicBezTo>
                    <a:pt x="109" y="89"/>
                    <a:pt x="109" y="89"/>
                    <a:pt x="109" y="89"/>
                  </a:cubicBezTo>
                  <a:cubicBezTo>
                    <a:pt x="110" y="87"/>
                    <a:pt x="112" y="86"/>
                    <a:pt x="115" y="86"/>
                  </a:cubicBezTo>
                  <a:cubicBezTo>
                    <a:pt x="116" y="86"/>
                    <a:pt x="117" y="86"/>
                    <a:pt x="119" y="87"/>
                  </a:cubicBezTo>
                  <a:cubicBezTo>
                    <a:pt x="121" y="89"/>
                    <a:pt x="121" y="89"/>
                    <a:pt x="121" y="89"/>
                  </a:cubicBezTo>
                  <a:cubicBezTo>
                    <a:pt x="125" y="91"/>
                    <a:pt x="126" y="95"/>
                    <a:pt x="124" y="99"/>
                  </a:cubicBezTo>
                  <a:close/>
                  <a:moveTo>
                    <a:pt x="91" y="62"/>
                  </a:moveTo>
                  <a:cubicBezTo>
                    <a:pt x="89" y="60"/>
                    <a:pt x="89" y="60"/>
                    <a:pt x="89" y="60"/>
                  </a:cubicBezTo>
                  <a:cubicBezTo>
                    <a:pt x="86" y="58"/>
                    <a:pt x="84" y="57"/>
                    <a:pt x="81" y="57"/>
                  </a:cubicBezTo>
                  <a:cubicBezTo>
                    <a:pt x="77" y="57"/>
                    <a:pt x="74" y="59"/>
                    <a:pt x="72" y="62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61" y="76"/>
                    <a:pt x="62" y="83"/>
                    <a:pt x="67" y="87"/>
                  </a:cubicBezTo>
                  <a:cubicBezTo>
                    <a:pt x="70" y="89"/>
                    <a:pt x="70" y="89"/>
                    <a:pt x="70" y="89"/>
                  </a:cubicBezTo>
                  <a:cubicBezTo>
                    <a:pt x="72" y="91"/>
                    <a:pt x="75" y="92"/>
                    <a:pt x="77" y="92"/>
                  </a:cubicBezTo>
                  <a:cubicBezTo>
                    <a:pt x="81" y="92"/>
                    <a:pt x="84" y="90"/>
                    <a:pt x="87" y="87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98" y="73"/>
                    <a:pt x="97" y="66"/>
                    <a:pt x="91" y="62"/>
                  </a:cubicBezTo>
                  <a:close/>
                  <a:moveTo>
                    <a:pt x="90" y="76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81" y="87"/>
                    <a:pt x="76" y="88"/>
                    <a:pt x="73" y="86"/>
                  </a:cubicBezTo>
                  <a:cubicBezTo>
                    <a:pt x="70" y="84"/>
                    <a:pt x="70" y="84"/>
                    <a:pt x="70" y="84"/>
                  </a:cubicBezTo>
                  <a:cubicBezTo>
                    <a:pt x="67" y="81"/>
                    <a:pt x="66" y="77"/>
                    <a:pt x="69" y="73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7" y="63"/>
                    <a:pt x="79" y="62"/>
                    <a:pt x="81" y="62"/>
                  </a:cubicBezTo>
                  <a:cubicBezTo>
                    <a:pt x="83" y="62"/>
                    <a:pt x="84" y="62"/>
                    <a:pt x="86" y="63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91" y="68"/>
                    <a:pt x="92" y="72"/>
                    <a:pt x="90" y="76"/>
                  </a:cubicBezTo>
                  <a:close/>
                  <a:moveTo>
                    <a:pt x="61" y="36"/>
                  </a:moveTo>
                  <a:cubicBezTo>
                    <a:pt x="58" y="34"/>
                    <a:pt x="58" y="34"/>
                    <a:pt x="58" y="34"/>
                  </a:cubicBezTo>
                  <a:cubicBezTo>
                    <a:pt x="53" y="29"/>
                    <a:pt x="45" y="30"/>
                    <a:pt x="41" y="34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9" y="47"/>
                    <a:pt x="30" y="55"/>
                    <a:pt x="34" y="60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4"/>
                    <a:pt x="42" y="65"/>
                    <a:pt x="45" y="65"/>
                  </a:cubicBezTo>
                  <a:cubicBezTo>
                    <a:pt x="48" y="65"/>
                    <a:pt x="52" y="64"/>
                    <a:pt x="54" y="61"/>
                  </a:cubicBezTo>
                  <a:cubicBezTo>
                    <a:pt x="61" y="53"/>
                    <a:pt x="61" y="53"/>
                    <a:pt x="61" y="53"/>
                  </a:cubicBezTo>
                  <a:cubicBezTo>
                    <a:pt x="66" y="48"/>
                    <a:pt x="65" y="40"/>
                    <a:pt x="61" y="36"/>
                  </a:cubicBezTo>
                  <a:close/>
                  <a:moveTo>
                    <a:pt x="58" y="50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48" y="61"/>
                    <a:pt x="43" y="61"/>
                    <a:pt x="40" y="58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5" y="53"/>
                    <a:pt x="34" y="49"/>
                    <a:pt x="37" y="46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6" y="36"/>
                    <a:pt x="48" y="35"/>
                    <a:pt x="50" y="35"/>
                  </a:cubicBezTo>
                  <a:cubicBezTo>
                    <a:pt x="52" y="35"/>
                    <a:pt x="54" y="36"/>
                    <a:pt x="55" y="37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42"/>
                    <a:pt x="60" y="47"/>
                    <a:pt x="58" y="50"/>
                  </a:cubicBezTo>
                  <a:close/>
                  <a:moveTo>
                    <a:pt x="32" y="8"/>
                  </a:moveTo>
                  <a:cubicBezTo>
                    <a:pt x="30" y="5"/>
                    <a:pt x="30" y="5"/>
                    <a:pt x="30" y="5"/>
                  </a:cubicBezTo>
                  <a:cubicBezTo>
                    <a:pt x="26" y="1"/>
                    <a:pt x="18" y="0"/>
                    <a:pt x="13" y="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0" y="16"/>
                    <a:pt x="0" y="24"/>
                    <a:pt x="4" y="29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9" y="34"/>
                    <a:pt x="12" y="35"/>
                    <a:pt x="15" y="35"/>
                  </a:cubicBezTo>
                  <a:cubicBezTo>
                    <a:pt x="18" y="35"/>
                    <a:pt x="21" y="34"/>
                    <a:pt x="23" y="3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6" y="20"/>
                    <a:pt x="37" y="13"/>
                    <a:pt x="32" y="8"/>
                  </a:cubicBezTo>
                  <a:close/>
                  <a:moveTo>
                    <a:pt x="28" y="21"/>
                  </a:moveTo>
                  <a:cubicBezTo>
                    <a:pt x="20" y="29"/>
                    <a:pt x="20" y="29"/>
                    <a:pt x="20" y="29"/>
                  </a:cubicBezTo>
                  <a:cubicBezTo>
                    <a:pt x="17" y="31"/>
                    <a:pt x="13" y="31"/>
                    <a:pt x="10" y="28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5" y="23"/>
                    <a:pt x="5" y="18"/>
                    <a:pt x="8" y="15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7"/>
                    <a:pt x="19" y="6"/>
                    <a:pt x="21" y="6"/>
                  </a:cubicBezTo>
                  <a:cubicBezTo>
                    <a:pt x="23" y="6"/>
                    <a:pt x="25" y="7"/>
                    <a:pt x="26" y="9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1" y="14"/>
                    <a:pt x="31" y="18"/>
                    <a:pt x="2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14" name="Freeform 181"/>
            <p:cNvSpPr>
              <a:spLocks noEditPoints="1"/>
            </p:cNvSpPr>
            <p:nvPr/>
          </p:nvSpPr>
          <p:spPr bwMode="auto">
            <a:xfrm>
              <a:off x="1633540" y="1937833"/>
              <a:ext cx="379091" cy="1325800"/>
            </a:xfrm>
            <a:custGeom>
              <a:avLst/>
              <a:gdLst>
                <a:gd name="T0" fmla="*/ 125 w 157"/>
                <a:gd name="T1" fmla="*/ 0 h 550"/>
                <a:gd name="T2" fmla="*/ 0 w 157"/>
                <a:gd name="T3" fmla="*/ 327 h 550"/>
                <a:gd name="T4" fmla="*/ 54 w 157"/>
                <a:gd name="T5" fmla="*/ 550 h 550"/>
                <a:gd name="T6" fmla="*/ 91 w 157"/>
                <a:gd name="T7" fmla="*/ 530 h 550"/>
                <a:gd name="T8" fmla="*/ 156 w 157"/>
                <a:gd name="T9" fmla="*/ 28 h 550"/>
                <a:gd name="T10" fmla="*/ 28 w 157"/>
                <a:gd name="T11" fmla="*/ 485 h 550"/>
                <a:gd name="T12" fmla="*/ 62 w 157"/>
                <a:gd name="T13" fmla="*/ 466 h 550"/>
                <a:gd name="T14" fmla="*/ 28 w 157"/>
                <a:gd name="T15" fmla="*/ 485 h 550"/>
                <a:gd name="T16" fmla="*/ 75 w 157"/>
                <a:gd name="T17" fmla="*/ 502 h 550"/>
                <a:gd name="T18" fmla="*/ 37 w 157"/>
                <a:gd name="T19" fmla="*/ 510 h 550"/>
                <a:gd name="T20" fmla="*/ 18 w 157"/>
                <a:gd name="T21" fmla="*/ 452 h 550"/>
                <a:gd name="T22" fmla="*/ 53 w 157"/>
                <a:gd name="T23" fmla="*/ 436 h 550"/>
                <a:gd name="T24" fmla="*/ 18 w 157"/>
                <a:gd name="T25" fmla="*/ 452 h 550"/>
                <a:gd name="T26" fmla="*/ 9 w 157"/>
                <a:gd name="T27" fmla="*/ 412 h 550"/>
                <a:gd name="T28" fmla="*/ 48 w 157"/>
                <a:gd name="T29" fmla="*/ 412 h 550"/>
                <a:gd name="T30" fmla="*/ 5 w 157"/>
                <a:gd name="T31" fmla="*/ 386 h 550"/>
                <a:gd name="T32" fmla="*/ 42 w 157"/>
                <a:gd name="T33" fmla="*/ 375 h 550"/>
                <a:gd name="T34" fmla="*/ 5 w 157"/>
                <a:gd name="T35" fmla="*/ 386 h 550"/>
                <a:gd name="T36" fmla="*/ 2 w 157"/>
                <a:gd name="T37" fmla="*/ 345 h 550"/>
                <a:gd name="T38" fmla="*/ 40 w 157"/>
                <a:gd name="T39" fmla="*/ 350 h 550"/>
                <a:gd name="T40" fmla="*/ 40 w 157"/>
                <a:gd name="T41" fmla="*/ 319 h 550"/>
                <a:gd name="T42" fmla="*/ 2 w 157"/>
                <a:gd name="T43" fmla="*/ 311 h 550"/>
                <a:gd name="T44" fmla="*/ 40 w 157"/>
                <a:gd name="T45" fmla="*/ 319 h 550"/>
                <a:gd name="T46" fmla="*/ 4 w 157"/>
                <a:gd name="T47" fmla="*/ 277 h 550"/>
                <a:gd name="T48" fmla="*/ 41 w 157"/>
                <a:gd name="T49" fmla="*/ 288 h 550"/>
                <a:gd name="T50" fmla="*/ 8 w 157"/>
                <a:gd name="T51" fmla="*/ 250 h 550"/>
                <a:gd name="T52" fmla="*/ 46 w 157"/>
                <a:gd name="T53" fmla="*/ 250 h 550"/>
                <a:gd name="T54" fmla="*/ 8 w 157"/>
                <a:gd name="T55" fmla="*/ 250 h 550"/>
                <a:gd name="T56" fmla="*/ 16 w 157"/>
                <a:gd name="T57" fmla="*/ 210 h 550"/>
                <a:gd name="T58" fmla="*/ 51 w 157"/>
                <a:gd name="T59" fmla="*/ 226 h 550"/>
                <a:gd name="T60" fmla="*/ 23 w 157"/>
                <a:gd name="T61" fmla="*/ 184 h 550"/>
                <a:gd name="T62" fmla="*/ 61 w 157"/>
                <a:gd name="T63" fmla="*/ 189 h 550"/>
                <a:gd name="T64" fmla="*/ 23 w 157"/>
                <a:gd name="T65" fmla="*/ 184 h 550"/>
                <a:gd name="T66" fmla="*/ 37 w 157"/>
                <a:gd name="T67" fmla="*/ 146 h 550"/>
                <a:gd name="T68" fmla="*/ 69 w 157"/>
                <a:gd name="T69" fmla="*/ 166 h 550"/>
                <a:gd name="T70" fmla="*/ 47 w 157"/>
                <a:gd name="T71" fmla="*/ 121 h 550"/>
                <a:gd name="T72" fmla="*/ 84 w 157"/>
                <a:gd name="T73" fmla="*/ 131 h 550"/>
                <a:gd name="T74" fmla="*/ 47 w 157"/>
                <a:gd name="T75" fmla="*/ 121 h 550"/>
                <a:gd name="T76" fmla="*/ 66 w 157"/>
                <a:gd name="T77" fmla="*/ 84 h 550"/>
                <a:gd name="T78" fmla="*/ 96 w 157"/>
                <a:gd name="T79" fmla="*/ 109 h 550"/>
                <a:gd name="T80" fmla="*/ 80 w 157"/>
                <a:gd name="T81" fmla="*/ 61 h 550"/>
                <a:gd name="T82" fmla="*/ 116 w 157"/>
                <a:gd name="T83" fmla="*/ 77 h 550"/>
                <a:gd name="T84" fmla="*/ 80 w 157"/>
                <a:gd name="T85" fmla="*/ 61 h 550"/>
                <a:gd name="T86" fmla="*/ 104 w 157"/>
                <a:gd name="T87" fmla="*/ 28 h 550"/>
                <a:gd name="T88" fmla="*/ 130 w 157"/>
                <a:gd name="T89" fmla="*/ 57 h 550"/>
                <a:gd name="T90" fmla="*/ 54 w 157"/>
                <a:gd name="T91" fmla="*/ 547 h 550"/>
                <a:gd name="T92" fmla="*/ 86 w 157"/>
                <a:gd name="T93" fmla="*/ 524 h 550"/>
                <a:gd name="T94" fmla="*/ 54 w 157"/>
                <a:gd name="T95" fmla="*/ 547 h 550"/>
                <a:gd name="T96" fmla="*/ 121 w 157"/>
                <a:gd name="T97" fmla="*/ 7 h 550"/>
                <a:gd name="T98" fmla="*/ 154 w 157"/>
                <a:gd name="T99" fmla="*/ 28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7" h="550">
                  <a:moveTo>
                    <a:pt x="157" y="28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44" y="90"/>
                    <a:pt x="0" y="206"/>
                    <a:pt x="0" y="327"/>
                  </a:cubicBezTo>
                  <a:cubicBezTo>
                    <a:pt x="0" y="405"/>
                    <a:pt x="18" y="480"/>
                    <a:pt x="53" y="549"/>
                  </a:cubicBezTo>
                  <a:cubicBezTo>
                    <a:pt x="54" y="550"/>
                    <a:pt x="54" y="550"/>
                    <a:pt x="54" y="550"/>
                  </a:cubicBezTo>
                  <a:cubicBezTo>
                    <a:pt x="91" y="531"/>
                    <a:pt x="91" y="531"/>
                    <a:pt x="91" y="531"/>
                  </a:cubicBezTo>
                  <a:cubicBezTo>
                    <a:pt x="91" y="530"/>
                    <a:pt x="91" y="530"/>
                    <a:pt x="91" y="530"/>
                  </a:cubicBezTo>
                  <a:cubicBezTo>
                    <a:pt x="58" y="467"/>
                    <a:pt x="42" y="398"/>
                    <a:pt x="42" y="327"/>
                  </a:cubicBezTo>
                  <a:cubicBezTo>
                    <a:pt x="42" y="216"/>
                    <a:pt x="82" y="110"/>
                    <a:pt x="156" y="28"/>
                  </a:cubicBezTo>
                  <a:lnTo>
                    <a:pt x="157" y="28"/>
                  </a:lnTo>
                  <a:close/>
                  <a:moveTo>
                    <a:pt x="28" y="485"/>
                  </a:moveTo>
                  <a:cubicBezTo>
                    <a:pt x="27" y="482"/>
                    <a:pt x="26" y="480"/>
                    <a:pt x="26" y="478"/>
                  </a:cubicBezTo>
                  <a:cubicBezTo>
                    <a:pt x="62" y="466"/>
                    <a:pt x="62" y="466"/>
                    <a:pt x="62" y="466"/>
                  </a:cubicBezTo>
                  <a:cubicBezTo>
                    <a:pt x="63" y="468"/>
                    <a:pt x="63" y="470"/>
                    <a:pt x="64" y="472"/>
                  </a:cubicBezTo>
                  <a:lnTo>
                    <a:pt x="28" y="485"/>
                  </a:lnTo>
                  <a:close/>
                  <a:moveTo>
                    <a:pt x="73" y="496"/>
                  </a:moveTo>
                  <a:cubicBezTo>
                    <a:pt x="74" y="498"/>
                    <a:pt x="74" y="500"/>
                    <a:pt x="75" y="502"/>
                  </a:cubicBezTo>
                  <a:cubicBezTo>
                    <a:pt x="40" y="516"/>
                    <a:pt x="40" y="516"/>
                    <a:pt x="40" y="516"/>
                  </a:cubicBezTo>
                  <a:cubicBezTo>
                    <a:pt x="39" y="514"/>
                    <a:pt x="38" y="512"/>
                    <a:pt x="37" y="510"/>
                  </a:cubicBezTo>
                  <a:lnTo>
                    <a:pt x="73" y="496"/>
                  </a:lnTo>
                  <a:close/>
                  <a:moveTo>
                    <a:pt x="18" y="452"/>
                  </a:moveTo>
                  <a:cubicBezTo>
                    <a:pt x="17" y="450"/>
                    <a:pt x="17" y="448"/>
                    <a:pt x="16" y="445"/>
                  </a:cubicBezTo>
                  <a:cubicBezTo>
                    <a:pt x="53" y="436"/>
                    <a:pt x="53" y="436"/>
                    <a:pt x="53" y="436"/>
                  </a:cubicBezTo>
                  <a:cubicBezTo>
                    <a:pt x="54" y="438"/>
                    <a:pt x="54" y="441"/>
                    <a:pt x="55" y="443"/>
                  </a:cubicBezTo>
                  <a:lnTo>
                    <a:pt x="18" y="452"/>
                  </a:lnTo>
                  <a:close/>
                  <a:moveTo>
                    <a:pt x="11" y="419"/>
                  </a:moveTo>
                  <a:cubicBezTo>
                    <a:pt x="10" y="417"/>
                    <a:pt x="10" y="415"/>
                    <a:pt x="9" y="412"/>
                  </a:cubicBezTo>
                  <a:cubicBezTo>
                    <a:pt x="47" y="406"/>
                    <a:pt x="47" y="406"/>
                    <a:pt x="47" y="406"/>
                  </a:cubicBezTo>
                  <a:cubicBezTo>
                    <a:pt x="47" y="408"/>
                    <a:pt x="47" y="410"/>
                    <a:pt x="48" y="412"/>
                  </a:cubicBezTo>
                  <a:lnTo>
                    <a:pt x="11" y="419"/>
                  </a:lnTo>
                  <a:close/>
                  <a:moveTo>
                    <a:pt x="5" y="386"/>
                  </a:moveTo>
                  <a:cubicBezTo>
                    <a:pt x="5" y="383"/>
                    <a:pt x="5" y="381"/>
                    <a:pt x="5" y="379"/>
                  </a:cubicBezTo>
                  <a:cubicBezTo>
                    <a:pt x="42" y="375"/>
                    <a:pt x="42" y="375"/>
                    <a:pt x="42" y="375"/>
                  </a:cubicBezTo>
                  <a:cubicBezTo>
                    <a:pt x="43" y="377"/>
                    <a:pt x="43" y="379"/>
                    <a:pt x="43" y="381"/>
                  </a:cubicBezTo>
                  <a:lnTo>
                    <a:pt x="5" y="386"/>
                  </a:lnTo>
                  <a:close/>
                  <a:moveTo>
                    <a:pt x="2" y="352"/>
                  </a:moveTo>
                  <a:cubicBezTo>
                    <a:pt x="2" y="350"/>
                    <a:pt x="2" y="347"/>
                    <a:pt x="2" y="345"/>
                  </a:cubicBezTo>
                  <a:cubicBezTo>
                    <a:pt x="40" y="344"/>
                    <a:pt x="40" y="344"/>
                    <a:pt x="40" y="344"/>
                  </a:cubicBezTo>
                  <a:cubicBezTo>
                    <a:pt x="40" y="346"/>
                    <a:pt x="40" y="348"/>
                    <a:pt x="40" y="350"/>
                  </a:cubicBezTo>
                  <a:lnTo>
                    <a:pt x="2" y="352"/>
                  </a:lnTo>
                  <a:close/>
                  <a:moveTo>
                    <a:pt x="40" y="319"/>
                  </a:moveTo>
                  <a:cubicBezTo>
                    <a:pt x="2" y="318"/>
                    <a:pt x="2" y="318"/>
                    <a:pt x="2" y="318"/>
                  </a:cubicBezTo>
                  <a:cubicBezTo>
                    <a:pt x="2" y="316"/>
                    <a:pt x="2" y="313"/>
                    <a:pt x="2" y="311"/>
                  </a:cubicBezTo>
                  <a:cubicBezTo>
                    <a:pt x="40" y="312"/>
                    <a:pt x="40" y="312"/>
                    <a:pt x="40" y="312"/>
                  </a:cubicBezTo>
                  <a:cubicBezTo>
                    <a:pt x="40" y="315"/>
                    <a:pt x="40" y="317"/>
                    <a:pt x="40" y="319"/>
                  </a:cubicBezTo>
                  <a:close/>
                  <a:moveTo>
                    <a:pt x="4" y="284"/>
                  </a:moveTo>
                  <a:cubicBezTo>
                    <a:pt x="4" y="282"/>
                    <a:pt x="4" y="279"/>
                    <a:pt x="4" y="277"/>
                  </a:cubicBezTo>
                  <a:cubicBezTo>
                    <a:pt x="42" y="281"/>
                    <a:pt x="42" y="281"/>
                    <a:pt x="42" y="281"/>
                  </a:cubicBezTo>
                  <a:cubicBezTo>
                    <a:pt x="42" y="283"/>
                    <a:pt x="42" y="285"/>
                    <a:pt x="41" y="288"/>
                  </a:cubicBezTo>
                  <a:lnTo>
                    <a:pt x="4" y="284"/>
                  </a:lnTo>
                  <a:close/>
                  <a:moveTo>
                    <a:pt x="8" y="250"/>
                  </a:moveTo>
                  <a:cubicBezTo>
                    <a:pt x="8" y="248"/>
                    <a:pt x="8" y="246"/>
                    <a:pt x="9" y="244"/>
                  </a:cubicBezTo>
                  <a:cubicBezTo>
                    <a:pt x="46" y="250"/>
                    <a:pt x="46" y="250"/>
                    <a:pt x="46" y="250"/>
                  </a:cubicBezTo>
                  <a:cubicBezTo>
                    <a:pt x="46" y="252"/>
                    <a:pt x="46" y="254"/>
                    <a:pt x="45" y="257"/>
                  </a:cubicBezTo>
                  <a:lnTo>
                    <a:pt x="8" y="250"/>
                  </a:lnTo>
                  <a:close/>
                  <a:moveTo>
                    <a:pt x="14" y="217"/>
                  </a:moveTo>
                  <a:cubicBezTo>
                    <a:pt x="15" y="215"/>
                    <a:pt x="15" y="213"/>
                    <a:pt x="16" y="210"/>
                  </a:cubicBezTo>
                  <a:cubicBezTo>
                    <a:pt x="53" y="220"/>
                    <a:pt x="53" y="220"/>
                    <a:pt x="53" y="220"/>
                  </a:cubicBezTo>
                  <a:cubicBezTo>
                    <a:pt x="52" y="222"/>
                    <a:pt x="52" y="224"/>
                    <a:pt x="51" y="226"/>
                  </a:cubicBezTo>
                  <a:lnTo>
                    <a:pt x="14" y="217"/>
                  </a:lnTo>
                  <a:close/>
                  <a:moveTo>
                    <a:pt x="23" y="184"/>
                  </a:moveTo>
                  <a:cubicBezTo>
                    <a:pt x="24" y="182"/>
                    <a:pt x="24" y="180"/>
                    <a:pt x="25" y="178"/>
                  </a:cubicBezTo>
                  <a:cubicBezTo>
                    <a:pt x="61" y="189"/>
                    <a:pt x="61" y="189"/>
                    <a:pt x="61" y="189"/>
                  </a:cubicBezTo>
                  <a:cubicBezTo>
                    <a:pt x="61" y="191"/>
                    <a:pt x="60" y="194"/>
                    <a:pt x="59" y="196"/>
                  </a:cubicBezTo>
                  <a:lnTo>
                    <a:pt x="23" y="184"/>
                  </a:lnTo>
                  <a:close/>
                  <a:moveTo>
                    <a:pt x="34" y="152"/>
                  </a:moveTo>
                  <a:cubicBezTo>
                    <a:pt x="35" y="150"/>
                    <a:pt x="36" y="148"/>
                    <a:pt x="37" y="146"/>
                  </a:cubicBezTo>
                  <a:cubicBezTo>
                    <a:pt x="72" y="160"/>
                    <a:pt x="72" y="160"/>
                    <a:pt x="72" y="160"/>
                  </a:cubicBezTo>
                  <a:cubicBezTo>
                    <a:pt x="71" y="162"/>
                    <a:pt x="70" y="164"/>
                    <a:pt x="69" y="166"/>
                  </a:cubicBezTo>
                  <a:lnTo>
                    <a:pt x="34" y="152"/>
                  </a:lnTo>
                  <a:close/>
                  <a:moveTo>
                    <a:pt x="47" y="121"/>
                  </a:moveTo>
                  <a:cubicBezTo>
                    <a:pt x="48" y="119"/>
                    <a:pt x="49" y="117"/>
                    <a:pt x="50" y="115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4" y="133"/>
                    <a:pt x="83" y="135"/>
                    <a:pt x="82" y="137"/>
                  </a:cubicBezTo>
                  <a:lnTo>
                    <a:pt x="47" y="121"/>
                  </a:lnTo>
                  <a:close/>
                  <a:moveTo>
                    <a:pt x="63" y="91"/>
                  </a:moveTo>
                  <a:cubicBezTo>
                    <a:pt x="64" y="89"/>
                    <a:pt x="65" y="87"/>
                    <a:pt x="66" y="8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8" y="105"/>
                    <a:pt x="97" y="107"/>
                    <a:pt x="96" y="109"/>
                  </a:cubicBezTo>
                  <a:lnTo>
                    <a:pt x="63" y="91"/>
                  </a:lnTo>
                  <a:close/>
                  <a:moveTo>
                    <a:pt x="80" y="61"/>
                  </a:moveTo>
                  <a:cubicBezTo>
                    <a:pt x="82" y="60"/>
                    <a:pt x="83" y="58"/>
                    <a:pt x="84" y="56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4" y="79"/>
                    <a:pt x="113" y="81"/>
                    <a:pt x="112" y="82"/>
                  </a:cubicBezTo>
                  <a:lnTo>
                    <a:pt x="80" y="61"/>
                  </a:lnTo>
                  <a:close/>
                  <a:moveTo>
                    <a:pt x="100" y="34"/>
                  </a:moveTo>
                  <a:cubicBezTo>
                    <a:pt x="101" y="32"/>
                    <a:pt x="103" y="30"/>
                    <a:pt x="104" y="28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3" y="53"/>
                    <a:pt x="131" y="55"/>
                    <a:pt x="130" y="57"/>
                  </a:cubicBezTo>
                  <a:lnTo>
                    <a:pt x="100" y="34"/>
                  </a:lnTo>
                  <a:close/>
                  <a:moveTo>
                    <a:pt x="54" y="547"/>
                  </a:moveTo>
                  <a:cubicBezTo>
                    <a:pt x="53" y="545"/>
                    <a:pt x="52" y="543"/>
                    <a:pt x="51" y="541"/>
                  </a:cubicBezTo>
                  <a:cubicBezTo>
                    <a:pt x="86" y="524"/>
                    <a:pt x="86" y="524"/>
                    <a:pt x="86" y="524"/>
                  </a:cubicBezTo>
                  <a:cubicBezTo>
                    <a:pt x="86" y="526"/>
                    <a:pt x="87" y="528"/>
                    <a:pt x="88" y="530"/>
                  </a:cubicBezTo>
                  <a:lnTo>
                    <a:pt x="54" y="547"/>
                  </a:lnTo>
                  <a:close/>
                  <a:moveTo>
                    <a:pt x="150" y="32"/>
                  </a:moveTo>
                  <a:cubicBezTo>
                    <a:pt x="121" y="7"/>
                    <a:pt x="121" y="7"/>
                    <a:pt x="121" y="7"/>
                  </a:cubicBezTo>
                  <a:cubicBezTo>
                    <a:pt x="123" y="6"/>
                    <a:pt x="124" y="4"/>
                    <a:pt x="126" y="2"/>
                  </a:cubicBezTo>
                  <a:cubicBezTo>
                    <a:pt x="154" y="28"/>
                    <a:pt x="154" y="28"/>
                    <a:pt x="154" y="28"/>
                  </a:cubicBezTo>
                  <a:cubicBezTo>
                    <a:pt x="152" y="29"/>
                    <a:pt x="151" y="31"/>
                    <a:pt x="15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</p:grpSp>
      <p:sp>
        <p:nvSpPr>
          <p:cNvPr id="251" name="文本框 250"/>
          <p:cNvSpPr txBox="1"/>
          <p:nvPr/>
        </p:nvSpPr>
        <p:spPr>
          <a:xfrm>
            <a:off x="2084937" y="2211872"/>
            <a:ext cx="1452059" cy="79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dirty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2" name="文本框 251"/>
          <p:cNvSpPr txBox="1"/>
          <p:nvPr/>
        </p:nvSpPr>
        <p:spPr>
          <a:xfrm>
            <a:off x="2229853" y="2874429"/>
            <a:ext cx="1179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  <a:ea typeface="微软雅黑" panose="020B0503020204020204" pitchFamily="34" charset="-122"/>
              </a:rPr>
              <a:t>Directory</a:t>
            </a:r>
            <a:endParaRPr lang="zh-CN" altLang="en-US" sz="1600" dirty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ZapfHumnst Dm BT" panose="020B06020505080203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5138722" y="3144854"/>
            <a:ext cx="797280" cy="768350"/>
            <a:chOff x="5138722" y="3144854"/>
            <a:chExt cx="797280" cy="768350"/>
          </a:xfrm>
        </p:grpSpPr>
        <p:sp>
          <p:nvSpPr>
            <p:cNvPr id="255" name="文本框 254"/>
            <p:cNvSpPr txBox="1"/>
            <p:nvPr/>
          </p:nvSpPr>
          <p:spPr>
            <a:xfrm>
              <a:off x="5272313" y="3144854"/>
              <a:ext cx="432053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rgbClr val="45D8FF"/>
                  </a:solidFill>
                  <a:effectLst>
                    <a:outerShdw blurRad="101600" algn="ctr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4400" b="1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6" name="组合 255"/>
            <p:cNvGrpSpPr/>
            <p:nvPr/>
          </p:nvGrpSpPr>
          <p:grpSpPr>
            <a:xfrm>
              <a:off x="5138722" y="3216229"/>
              <a:ext cx="797280" cy="614221"/>
              <a:chOff x="5138722" y="3216229"/>
              <a:chExt cx="797280" cy="614221"/>
            </a:xfrm>
          </p:grpSpPr>
          <p:sp>
            <p:nvSpPr>
              <p:cNvPr id="257" name="Freeform 13"/>
              <p:cNvSpPr/>
              <p:nvPr/>
            </p:nvSpPr>
            <p:spPr bwMode="auto">
              <a:xfrm>
                <a:off x="5138722" y="3216229"/>
                <a:ext cx="180719" cy="614221"/>
              </a:xfrm>
              <a:custGeom>
                <a:avLst/>
                <a:gdLst>
                  <a:gd name="T0" fmla="*/ 321 w 321"/>
                  <a:gd name="T1" fmla="*/ 1091 h 1091"/>
                  <a:gd name="T2" fmla="*/ 0 w 321"/>
                  <a:gd name="T3" fmla="*/ 1091 h 1091"/>
                  <a:gd name="T4" fmla="*/ 0 w 321"/>
                  <a:gd name="T5" fmla="*/ 0 h 1091"/>
                  <a:gd name="T6" fmla="*/ 321 w 321"/>
                  <a:gd name="T7" fmla="*/ 0 h 1091"/>
                  <a:gd name="T8" fmla="*/ 321 w 321"/>
                  <a:gd name="T9" fmla="*/ 57 h 1091"/>
                  <a:gd name="T10" fmla="*/ 58 w 321"/>
                  <a:gd name="T11" fmla="*/ 57 h 1091"/>
                  <a:gd name="T12" fmla="*/ 58 w 321"/>
                  <a:gd name="T13" fmla="*/ 1034 h 1091"/>
                  <a:gd name="T14" fmla="*/ 321 w 321"/>
                  <a:gd name="T15" fmla="*/ 1034 h 1091"/>
                  <a:gd name="T16" fmla="*/ 321 w 321"/>
                  <a:gd name="T17" fmla="*/ 1091 h 1091"/>
                  <a:gd name="T18" fmla="*/ 321 w 321"/>
                  <a:gd name="T19" fmla="*/ 1091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1091">
                    <a:moveTo>
                      <a:pt x="321" y="1091"/>
                    </a:moveTo>
                    <a:lnTo>
                      <a:pt x="0" y="1091"/>
                    </a:lnTo>
                    <a:lnTo>
                      <a:pt x="0" y="0"/>
                    </a:lnTo>
                    <a:lnTo>
                      <a:pt x="321" y="0"/>
                    </a:lnTo>
                    <a:lnTo>
                      <a:pt x="321" y="57"/>
                    </a:lnTo>
                    <a:lnTo>
                      <a:pt x="58" y="57"/>
                    </a:lnTo>
                    <a:lnTo>
                      <a:pt x="58" y="1034"/>
                    </a:lnTo>
                    <a:lnTo>
                      <a:pt x="321" y="1034"/>
                    </a:lnTo>
                    <a:lnTo>
                      <a:pt x="321" y="1091"/>
                    </a:lnTo>
                    <a:lnTo>
                      <a:pt x="321" y="1091"/>
                    </a:lnTo>
                    <a:close/>
                  </a:path>
                </a:pathLst>
              </a:custGeom>
              <a:solidFill>
                <a:srgbClr val="45D8FF"/>
              </a:solidFill>
              <a:ln>
                <a:noFill/>
              </a:ln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500">
                  <a:solidFill>
                    <a:srgbClr val="45D8FF"/>
                  </a:solidFill>
                </a:endParaRPr>
              </a:p>
            </p:txBody>
          </p:sp>
          <p:sp>
            <p:nvSpPr>
              <p:cNvPr id="258" name="Freeform 13"/>
              <p:cNvSpPr/>
              <p:nvPr/>
            </p:nvSpPr>
            <p:spPr bwMode="auto">
              <a:xfrm flipH="1">
                <a:off x="5755283" y="3216229"/>
                <a:ext cx="180719" cy="614221"/>
              </a:xfrm>
              <a:custGeom>
                <a:avLst/>
                <a:gdLst>
                  <a:gd name="T0" fmla="*/ 321 w 321"/>
                  <a:gd name="T1" fmla="*/ 1091 h 1091"/>
                  <a:gd name="T2" fmla="*/ 0 w 321"/>
                  <a:gd name="T3" fmla="*/ 1091 h 1091"/>
                  <a:gd name="T4" fmla="*/ 0 w 321"/>
                  <a:gd name="T5" fmla="*/ 0 h 1091"/>
                  <a:gd name="T6" fmla="*/ 321 w 321"/>
                  <a:gd name="T7" fmla="*/ 0 h 1091"/>
                  <a:gd name="T8" fmla="*/ 321 w 321"/>
                  <a:gd name="T9" fmla="*/ 57 h 1091"/>
                  <a:gd name="T10" fmla="*/ 58 w 321"/>
                  <a:gd name="T11" fmla="*/ 57 h 1091"/>
                  <a:gd name="T12" fmla="*/ 58 w 321"/>
                  <a:gd name="T13" fmla="*/ 1034 h 1091"/>
                  <a:gd name="T14" fmla="*/ 321 w 321"/>
                  <a:gd name="T15" fmla="*/ 1034 h 1091"/>
                  <a:gd name="T16" fmla="*/ 321 w 321"/>
                  <a:gd name="T17" fmla="*/ 1091 h 1091"/>
                  <a:gd name="T18" fmla="*/ 321 w 321"/>
                  <a:gd name="T19" fmla="*/ 1091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1091">
                    <a:moveTo>
                      <a:pt x="321" y="1091"/>
                    </a:moveTo>
                    <a:lnTo>
                      <a:pt x="0" y="1091"/>
                    </a:lnTo>
                    <a:lnTo>
                      <a:pt x="0" y="0"/>
                    </a:lnTo>
                    <a:lnTo>
                      <a:pt x="321" y="0"/>
                    </a:lnTo>
                    <a:lnTo>
                      <a:pt x="321" y="57"/>
                    </a:lnTo>
                    <a:lnTo>
                      <a:pt x="58" y="57"/>
                    </a:lnTo>
                    <a:lnTo>
                      <a:pt x="58" y="1034"/>
                    </a:lnTo>
                    <a:lnTo>
                      <a:pt x="321" y="1034"/>
                    </a:lnTo>
                    <a:lnTo>
                      <a:pt x="321" y="1091"/>
                    </a:lnTo>
                    <a:lnTo>
                      <a:pt x="321" y="1091"/>
                    </a:lnTo>
                    <a:close/>
                  </a:path>
                </a:pathLst>
              </a:custGeom>
              <a:solidFill>
                <a:srgbClr val="45D8FF"/>
              </a:solidFill>
              <a:ln>
                <a:noFill/>
              </a:ln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500">
                  <a:solidFill>
                    <a:srgbClr val="45D8FF"/>
                  </a:solidFill>
                </a:endParaRPr>
              </a:p>
            </p:txBody>
          </p:sp>
        </p:grpSp>
      </p:grpSp>
      <p:sp>
        <p:nvSpPr>
          <p:cNvPr id="259" name="文本框 258"/>
          <p:cNvSpPr txBox="1"/>
          <p:nvPr/>
        </p:nvSpPr>
        <p:spPr>
          <a:xfrm>
            <a:off x="6104255" y="3626485"/>
            <a:ext cx="2917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  <a:ea typeface="微软雅黑" panose="020B0503020204020204" pitchFamily="34" charset="-122"/>
              </a:defRPr>
            </a:lvl1pPr>
          </a:lstStyle>
          <a:p>
            <a:endParaRPr lang="en-US" altLang="zh-CN" sz="1400" dirty="0"/>
          </a:p>
        </p:txBody>
      </p:sp>
      <p:sp>
        <p:nvSpPr>
          <p:cNvPr id="262" name="Freeform 5"/>
          <p:cNvSpPr/>
          <p:nvPr/>
        </p:nvSpPr>
        <p:spPr bwMode="auto">
          <a:xfrm>
            <a:off x="6802295" y="3019505"/>
            <a:ext cx="179530" cy="180146"/>
          </a:xfrm>
          <a:custGeom>
            <a:avLst/>
            <a:gdLst>
              <a:gd name="T0" fmla="*/ 319 w 580"/>
              <a:gd name="T1" fmla="*/ 261 h 582"/>
              <a:gd name="T2" fmla="*/ 319 w 580"/>
              <a:gd name="T3" fmla="*/ 0 h 582"/>
              <a:gd name="T4" fmla="*/ 261 w 580"/>
              <a:gd name="T5" fmla="*/ 0 h 582"/>
              <a:gd name="T6" fmla="*/ 261 w 580"/>
              <a:gd name="T7" fmla="*/ 261 h 582"/>
              <a:gd name="T8" fmla="*/ 0 w 580"/>
              <a:gd name="T9" fmla="*/ 261 h 582"/>
              <a:gd name="T10" fmla="*/ 0 w 580"/>
              <a:gd name="T11" fmla="*/ 318 h 582"/>
              <a:gd name="T12" fmla="*/ 261 w 580"/>
              <a:gd name="T13" fmla="*/ 318 h 582"/>
              <a:gd name="T14" fmla="*/ 261 w 580"/>
              <a:gd name="T15" fmla="*/ 582 h 582"/>
              <a:gd name="T16" fmla="*/ 319 w 580"/>
              <a:gd name="T17" fmla="*/ 582 h 582"/>
              <a:gd name="T18" fmla="*/ 319 w 580"/>
              <a:gd name="T19" fmla="*/ 318 h 582"/>
              <a:gd name="T20" fmla="*/ 580 w 580"/>
              <a:gd name="T21" fmla="*/ 318 h 582"/>
              <a:gd name="T22" fmla="*/ 580 w 580"/>
              <a:gd name="T23" fmla="*/ 261 h 582"/>
              <a:gd name="T24" fmla="*/ 319 w 580"/>
              <a:gd name="T25" fmla="*/ 26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0" h="582">
                <a:moveTo>
                  <a:pt x="319" y="261"/>
                </a:moveTo>
                <a:lnTo>
                  <a:pt x="319" y="0"/>
                </a:lnTo>
                <a:lnTo>
                  <a:pt x="261" y="0"/>
                </a:lnTo>
                <a:lnTo>
                  <a:pt x="261" y="261"/>
                </a:lnTo>
                <a:lnTo>
                  <a:pt x="0" y="261"/>
                </a:lnTo>
                <a:lnTo>
                  <a:pt x="0" y="318"/>
                </a:lnTo>
                <a:lnTo>
                  <a:pt x="261" y="318"/>
                </a:lnTo>
                <a:lnTo>
                  <a:pt x="261" y="582"/>
                </a:lnTo>
                <a:lnTo>
                  <a:pt x="319" y="582"/>
                </a:lnTo>
                <a:lnTo>
                  <a:pt x="319" y="318"/>
                </a:lnTo>
                <a:lnTo>
                  <a:pt x="580" y="318"/>
                </a:lnTo>
                <a:lnTo>
                  <a:pt x="580" y="261"/>
                </a:lnTo>
                <a:lnTo>
                  <a:pt x="319" y="261"/>
                </a:lnTo>
                <a:close/>
              </a:path>
            </a:pathLst>
          </a:custGeom>
          <a:solidFill>
            <a:srgbClr val="009AC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45D8FF"/>
              </a:solidFill>
            </a:endParaRPr>
          </a:p>
        </p:txBody>
      </p:sp>
      <p:grpSp>
        <p:nvGrpSpPr>
          <p:cNvPr id="264" name="组合 263"/>
          <p:cNvGrpSpPr/>
          <p:nvPr/>
        </p:nvGrpSpPr>
        <p:grpSpPr>
          <a:xfrm>
            <a:off x="8224822" y="3144854"/>
            <a:ext cx="797280" cy="768350"/>
            <a:chOff x="5138722" y="3144854"/>
            <a:chExt cx="797280" cy="768350"/>
          </a:xfrm>
        </p:grpSpPr>
        <p:sp>
          <p:nvSpPr>
            <p:cNvPr id="265" name="文本框 264"/>
            <p:cNvSpPr txBox="1"/>
            <p:nvPr/>
          </p:nvSpPr>
          <p:spPr>
            <a:xfrm>
              <a:off x="5272313" y="3144854"/>
              <a:ext cx="432053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400" b="1">
                  <a:solidFill>
                    <a:srgbClr val="45D8FF"/>
                  </a:solidFill>
                  <a:effectLst>
                    <a:outerShdw blurRad="101600" algn="ctr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grpSp>
          <p:nvGrpSpPr>
            <p:cNvPr id="266" name="组合 265"/>
            <p:cNvGrpSpPr/>
            <p:nvPr/>
          </p:nvGrpSpPr>
          <p:grpSpPr>
            <a:xfrm>
              <a:off x="5138722" y="3216229"/>
              <a:ext cx="797280" cy="614221"/>
              <a:chOff x="5138722" y="3216229"/>
              <a:chExt cx="797280" cy="614221"/>
            </a:xfrm>
          </p:grpSpPr>
          <p:sp>
            <p:nvSpPr>
              <p:cNvPr id="267" name="Freeform 13"/>
              <p:cNvSpPr/>
              <p:nvPr/>
            </p:nvSpPr>
            <p:spPr bwMode="auto">
              <a:xfrm>
                <a:off x="5138722" y="3216229"/>
                <a:ext cx="180719" cy="614221"/>
              </a:xfrm>
              <a:custGeom>
                <a:avLst/>
                <a:gdLst>
                  <a:gd name="T0" fmla="*/ 321 w 321"/>
                  <a:gd name="T1" fmla="*/ 1091 h 1091"/>
                  <a:gd name="T2" fmla="*/ 0 w 321"/>
                  <a:gd name="T3" fmla="*/ 1091 h 1091"/>
                  <a:gd name="T4" fmla="*/ 0 w 321"/>
                  <a:gd name="T5" fmla="*/ 0 h 1091"/>
                  <a:gd name="T6" fmla="*/ 321 w 321"/>
                  <a:gd name="T7" fmla="*/ 0 h 1091"/>
                  <a:gd name="T8" fmla="*/ 321 w 321"/>
                  <a:gd name="T9" fmla="*/ 57 h 1091"/>
                  <a:gd name="T10" fmla="*/ 58 w 321"/>
                  <a:gd name="T11" fmla="*/ 57 h 1091"/>
                  <a:gd name="T12" fmla="*/ 58 w 321"/>
                  <a:gd name="T13" fmla="*/ 1034 h 1091"/>
                  <a:gd name="T14" fmla="*/ 321 w 321"/>
                  <a:gd name="T15" fmla="*/ 1034 h 1091"/>
                  <a:gd name="T16" fmla="*/ 321 w 321"/>
                  <a:gd name="T17" fmla="*/ 1091 h 1091"/>
                  <a:gd name="T18" fmla="*/ 321 w 321"/>
                  <a:gd name="T19" fmla="*/ 1091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1091">
                    <a:moveTo>
                      <a:pt x="321" y="1091"/>
                    </a:moveTo>
                    <a:lnTo>
                      <a:pt x="0" y="1091"/>
                    </a:lnTo>
                    <a:lnTo>
                      <a:pt x="0" y="0"/>
                    </a:lnTo>
                    <a:lnTo>
                      <a:pt x="321" y="0"/>
                    </a:lnTo>
                    <a:lnTo>
                      <a:pt x="321" y="57"/>
                    </a:lnTo>
                    <a:lnTo>
                      <a:pt x="58" y="57"/>
                    </a:lnTo>
                    <a:lnTo>
                      <a:pt x="58" y="1034"/>
                    </a:lnTo>
                    <a:lnTo>
                      <a:pt x="321" y="1034"/>
                    </a:lnTo>
                    <a:lnTo>
                      <a:pt x="321" y="1091"/>
                    </a:lnTo>
                    <a:lnTo>
                      <a:pt x="321" y="1091"/>
                    </a:lnTo>
                    <a:close/>
                  </a:path>
                </a:pathLst>
              </a:custGeom>
              <a:solidFill>
                <a:srgbClr val="45D8FF"/>
              </a:solidFill>
              <a:ln>
                <a:noFill/>
              </a:ln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500">
                  <a:solidFill>
                    <a:srgbClr val="45D8FF"/>
                  </a:solidFill>
                </a:endParaRPr>
              </a:p>
            </p:txBody>
          </p:sp>
          <p:sp>
            <p:nvSpPr>
              <p:cNvPr id="268" name="Freeform 13"/>
              <p:cNvSpPr/>
              <p:nvPr/>
            </p:nvSpPr>
            <p:spPr bwMode="auto">
              <a:xfrm flipH="1">
                <a:off x="5755283" y="3216229"/>
                <a:ext cx="180719" cy="614221"/>
              </a:xfrm>
              <a:custGeom>
                <a:avLst/>
                <a:gdLst>
                  <a:gd name="T0" fmla="*/ 321 w 321"/>
                  <a:gd name="T1" fmla="*/ 1091 h 1091"/>
                  <a:gd name="T2" fmla="*/ 0 w 321"/>
                  <a:gd name="T3" fmla="*/ 1091 h 1091"/>
                  <a:gd name="T4" fmla="*/ 0 w 321"/>
                  <a:gd name="T5" fmla="*/ 0 h 1091"/>
                  <a:gd name="T6" fmla="*/ 321 w 321"/>
                  <a:gd name="T7" fmla="*/ 0 h 1091"/>
                  <a:gd name="T8" fmla="*/ 321 w 321"/>
                  <a:gd name="T9" fmla="*/ 57 h 1091"/>
                  <a:gd name="T10" fmla="*/ 58 w 321"/>
                  <a:gd name="T11" fmla="*/ 57 h 1091"/>
                  <a:gd name="T12" fmla="*/ 58 w 321"/>
                  <a:gd name="T13" fmla="*/ 1034 h 1091"/>
                  <a:gd name="T14" fmla="*/ 321 w 321"/>
                  <a:gd name="T15" fmla="*/ 1034 h 1091"/>
                  <a:gd name="T16" fmla="*/ 321 w 321"/>
                  <a:gd name="T17" fmla="*/ 1091 h 1091"/>
                  <a:gd name="T18" fmla="*/ 321 w 321"/>
                  <a:gd name="T19" fmla="*/ 1091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1091">
                    <a:moveTo>
                      <a:pt x="321" y="1091"/>
                    </a:moveTo>
                    <a:lnTo>
                      <a:pt x="0" y="1091"/>
                    </a:lnTo>
                    <a:lnTo>
                      <a:pt x="0" y="0"/>
                    </a:lnTo>
                    <a:lnTo>
                      <a:pt x="321" y="0"/>
                    </a:lnTo>
                    <a:lnTo>
                      <a:pt x="321" y="57"/>
                    </a:lnTo>
                    <a:lnTo>
                      <a:pt x="58" y="57"/>
                    </a:lnTo>
                    <a:lnTo>
                      <a:pt x="58" y="1034"/>
                    </a:lnTo>
                    <a:lnTo>
                      <a:pt x="321" y="1034"/>
                    </a:lnTo>
                    <a:lnTo>
                      <a:pt x="321" y="1091"/>
                    </a:lnTo>
                    <a:lnTo>
                      <a:pt x="321" y="1091"/>
                    </a:lnTo>
                    <a:close/>
                  </a:path>
                </a:pathLst>
              </a:custGeom>
              <a:solidFill>
                <a:srgbClr val="45D8FF"/>
              </a:solidFill>
              <a:ln>
                <a:noFill/>
              </a:ln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500">
                  <a:solidFill>
                    <a:srgbClr val="45D8FF"/>
                  </a:solidFill>
                </a:endParaRPr>
              </a:p>
            </p:txBody>
          </p:sp>
        </p:grpSp>
      </p:grpSp>
      <p:sp>
        <p:nvSpPr>
          <p:cNvPr id="269" name="文本框 268"/>
          <p:cNvSpPr txBox="1"/>
          <p:nvPr/>
        </p:nvSpPr>
        <p:spPr>
          <a:xfrm>
            <a:off x="9190355" y="3618230"/>
            <a:ext cx="2159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>
                <a:sym typeface="+mn-ea"/>
              </a:rPr>
              <a:t>requirement analysis</a:t>
            </a:r>
            <a:endParaRPr lang="en-US" altLang="zh-CN" sz="1400" dirty="0"/>
          </a:p>
        </p:txBody>
      </p:sp>
      <p:sp>
        <p:nvSpPr>
          <p:cNvPr id="271" name="文本框 270"/>
          <p:cNvSpPr txBox="1"/>
          <p:nvPr/>
        </p:nvSpPr>
        <p:spPr>
          <a:xfrm>
            <a:off x="9190355" y="3175000"/>
            <a:ext cx="14852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需求分析</a:t>
            </a:r>
            <a:endParaRPr lang="zh-CN" altLang="en-US" sz="2000" b="1" dirty="0" smtClean="0">
              <a:solidFill>
                <a:srgbClr val="45D8FF"/>
              </a:solidFill>
              <a:effectLst>
                <a:outerShdw blurRad="762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2" name="Freeform 5"/>
          <p:cNvSpPr/>
          <p:nvPr/>
        </p:nvSpPr>
        <p:spPr bwMode="auto">
          <a:xfrm>
            <a:off x="9888395" y="3019505"/>
            <a:ext cx="179530" cy="180146"/>
          </a:xfrm>
          <a:custGeom>
            <a:avLst/>
            <a:gdLst>
              <a:gd name="T0" fmla="*/ 319 w 580"/>
              <a:gd name="T1" fmla="*/ 261 h 582"/>
              <a:gd name="T2" fmla="*/ 319 w 580"/>
              <a:gd name="T3" fmla="*/ 0 h 582"/>
              <a:gd name="T4" fmla="*/ 261 w 580"/>
              <a:gd name="T5" fmla="*/ 0 h 582"/>
              <a:gd name="T6" fmla="*/ 261 w 580"/>
              <a:gd name="T7" fmla="*/ 261 h 582"/>
              <a:gd name="T8" fmla="*/ 0 w 580"/>
              <a:gd name="T9" fmla="*/ 261 h 582"/>
              <a:gd name="T10" fmla="*/ 0 w 580"/>
              <a:gd name="T11" fmla="*/ 318 h 582"/>
              <a:gd name="T12" fmla="*/ 261 w 580"/>
              <a:gd name="T13" fmla="*/ 318 h 582"/>
              <a:gd name="T14" fmla="*/ 261 w 580"/>
              <a:gd name="T15" fmla="*/ 582 h 582"/>
              <a:gd name="T16" fmla="*/ 319 w 580"/>
              <a:gd name="T17" fmla="*/ 582 h 582"/>
              <a:gd name="T18" fmla="*/ 319 w 580"/>
              <a:gd name="T19" fmla="*/ 318 h 582"/>
              <a:gd name="T20" fmla="*/ 580 w 580"/>
              <a:gd name="T21" fmla="*/ 318 h 582"/>
              <a:gd name="T22" fmla="*/ 580 w 580"/>
              <a:gd name="T23" fmla="*/ 261 h 582"/>
              <a:gd name="T24" fmla="*/ 319 w 580"/>
              <a:gd name="T25" fmla="*/ 26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0" h="582">
                <a:moveTo>
                  <a:pt x="319" y="261"/>
                </a:moveTo>
                <a:lnTo>
                  <a:pt x="319" y="0"/>
                </a:lnTo>
                <a:lnTo>
                  <a:pt x="261" y="0"/>
                </a:lnTo>
                <a:lnTo>
                  <a:pt x="261" y="261"/>
                </a:lnTo>
                <a:lnTo>
                  <a:pt x="0" y="261"/>
                </a:lnTo>
                <a:lnTo>
                  <a:pt x="0" y="318"/>
                </a:lnTo>
                <a:lnTo>
                  <a:pt x="261" y="318"/>
                </a:lnTo>
                <a:lnTo>
                  <a:pt x="261" y="582"/>
                </a:lnTo>
                <a:lnTo>
                  <a:pt x="319" y="582"/>
                </a:lnTo>
                <a:lnTo>
                  <a:pt x="319" y="318"/>
                </a:lnTo>
                <a:lnTo>
                  <a:pt x="580" y="318"/>
                </a:lnTo>
                <a:lnTo>
                  <a:pt x="580" y="261"/>
                </a:lnTo>
                <a:lnTo>
                  <a:pt x="319" y="261"/>
                </a:lnTo>
                <a:close/>
              </a:path>
            </a:pathLst>
          </a:custGeom>
          <a:solidFill>
            <a:srgbClr val="009AC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45D8FF"/>
              </a:solidFill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5138722" y="4554554"/>
            <a:ext cx="797280" cy="768350"/>
            <a:chOff x="5138722" y="3144854"/>
            <a:chExt cx="797280" cy="768350"/>
          </a:xfrm>
        </p:grpSpPr>
        <p:sp>
          <p:nvSpPr>
            <p:cNvPr id="275" name="文本框 274"/>
            <p:cNvSpPr txBox="1"/>
            <p:nvPr/>
          </p:nvSpPr>
          <p:spPr>
            <a:xfrm>
              <a:off x="5272313" y="3144854"/>
              <a:ext cx="432053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400" b="1">
                  <a:solidFill>
                    <a:srgbClr val="45D8FF"/>
                  </a:solidFill>
                  <a:effectLst>
                    <a:outerShdw blurRad="101600" algn="ctr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grpSp>
          <p:nvGrpSpPr>
            <p:cNvPr id="276" name="组合 275"/>
            <p:cNvGrpSpPr/>
            <p:nvPr/>
          </p:nvGrpSpPr>
          <p:grpSpPr>
            <a:xfrm>
              <a:off x="5138722" y="3216229"/>
              <a:ext cx="797280" cy="614221"/>
              <a:chOff x="5138722" y="3216229"/>
              <a:chExt cx="797280" cy="614221"/>
            </a:xfrm>
          </p:grpSpPr>
          <p:sp>
            <p:nvSpPr>
              <p:cNvPr id="277" name="Freeform 13"/>
              <p:cNvSpPr/>
              <p:nvPr/>
            </p:nvSpPr>
            <p:spPr bwMode="auto">
              <a:xfrm>
                <a:off x="5138722" y="3216229"/>
                <a:ext cx="180719" cy="614221"/>
              </a:xfrm>
              <a:custGeom>
                <a:avLst/>
                <a:gdLst>
                  <a:gd name="T0" fmla="*/ 321 w 321"/>
                  <a:gd name="T1" fmla="*/ 1091 h 1091"/>
                  <a:gd name="T2" fmla="*/ 0 w 321"/>
                  <a:gd name="T3" fmla="*/ 1091 h 1091"/>
                  <a:gd name="T4" fmla="*/ 0 w 321"/>
                  <a:gd name="T5" fmla="*/ 0 h 1091"/>
                  <a:gd name="T6" fmla="*/ 321 w 321"/>
                  <a:gd name="T7" fmla="*/ 0 h 1091"/>
                  <a:gd name="T8" fmla="*/ 321 w 321"/>
                  <a:gd name="T9" fmla="*/ 57 h 1091"/>
                  <a:gd name="T10" fmla="*/ 58 w 321"/>
                  <a:gd name="T11" fmla="*/ 57 h 1091"/>
                  <a:gd name="T12" fmla="*/ 58 w 321"/>
                  <a:gd name="T13" fmla="*/ 1034 h 1091"/>
                  <a:gd name="T14" fmla="*/ 321 w 321"/>
                  <a:gd name="T15" fmla="*/ 1034 h 1091"/>
                  <a:gd name="T16" fmla="*/ 321 w 321"/>
                  <a:gd name="T17" fmla="*/ 1091 h 1091"/>
                  <a:gd name="T18" fmla="*/ 321 w 321"/>
                  <a:gd name="T19" fmla="*/ 1091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1091">
                    <a:moveTo>
                      <a:pt x="321" y="1091"/>
                    </a:moveTo>
                    <a:lnTo>
                      <a:pt x="0" y="1091"/>
                    </a:lnTo>
                    <a:lnTo>
                      <a:pt x="0" y="0"/>
                    </a:lnTo>
                    <a:lnTo>
                      <a:pt x="321" y="0"/>
                    </a:lnTo>
                    <a:lnTo>
                      <a:pt x="321" y="57"/>
                    </a:lnTo>
                    <a:lnTo>
                      <a:pt x="58" y="57"/>
                    </a:lnTo>
                    <a:lnTo>
                      <a:pt x="58" y="1034"/>
                    </a:lnTo>
                    <a:lnTo>
                      <a:pt x="321" y="1034"/>
                    </a:lnTo>
                    <a:lnTo>
                      <a:pt x="321" y="1091"/>
                    </a:lnTo>
                    <a:lnTo>
                      <a:pt x="321" y="1091"/>
                    </a:lnTo>
                    <a:close/>
                  </a:path>
                </a:pathLst>
              </a:custGeom>
              <a:solidFill>
                <a:srgbClr val="45D8FF"/>
              </a:solidFill>
              <a:ln>
                <a:noFill/>
              </a:ln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500">
                  <a:solidFill>
                    <a:srgbClr val="45D8FF"/>
                  </a:solidFill>
                </a:endParaRPr>
              </a:p>
            </p:txBody>
          </p:sp>
          <p:sp>
            <p:nvSpPr>
              <p:cNvPr id="278" name="Freeform 13"/>
              <p:cNvSpPr/>
              <p:nvPr/>
            </p:nvSpPr>
            <p:spPr bwMode="auto">
              <a:xfrm flipH="1">
                <a:off x="5755283" y="3216229"/>
                <a:ext cx="180719" cy="614221"/>
              </a:xfrm>
              <a:custGeom>
                <a:avLst/>
                <a:gdLst>
                  <a:gd name="T0" fmla="*/ 321 w 321"/>
                  <a:gd name="T1" fmla="*/ 1091 h 1091"/>
                  <a:gd name="T2" fmla="*/ 0 w 321"/>
                  <a:gd name="T3" fmla="*/ 1091 h 1091"/>
                  <a:gd name="T4" fmla="*/ 0 w 321"/>
                  <a:gd name="T5" fmla="*/ 0 h 1091"/>
                  <a:gd name="T6" fmla="*/ 321 w 321"/>
                  <a:gd name="T7" fmla="*/ 0 h 1091"/>
                  <a:gd name="T8" fmla="*/ 321 w 321"/>
                  <a:gd name="T9" fmla="*/ 57 h 1091"/>
                  <a:gd name="T10" fmla="*/ 58 w 321"/>
                  <a:gd name="T11" fmla="*/ 57 h 1091"/>
                  <a:gd name="T12" fmla="*/ 58 w 321"/>
                  <a:gd name="T13" fmla="*/ 1034 h 1091"/>
                  <a:gd name="T14" fmla="*/ 321 w 321"/>
                  <a:gd name="T15" fmla="*/ 1034 h 1091"/>
                  <a:gd name="T16" fmla="*/ 321 w 321"/>
                  <a:gd name="T17" fmla="*/ 1091 h 1091"/>
                  <a:gd name="T18" fmla="*/ 321 w 321"/>
                  <a:gd name="T19" fmla="*/ 1091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1091">
                    <a:moveTo>
                      <a:pt x="321" y="1091"/>
                    </a:moveTo>
                    <a:lnTo>
                      <a:pt x="0" y="1091"/>
                    </a:lnTo>
                    <a:lnTo>
                      <a:pt x="0" y="0"/>
                    </a:lnTo>
                    <a:lnTo>
                      <a:pt x="321" y="0"/>
                    </a:lnTo>
                    <a:lnTo>
                      <a:pt x="321" y="57"/>
                    </a:lnTo>
                    <a:lnTo>
                      <a:pt x="58" y="57"/>
                    </a:lnTo>
                    <a:lnTo>
                      <a:pt x="58" y="1034"/>
                    </a:lnTo>
                    <a:lnTo>
                      <a:pt x="321" y="1034"/>
                    </a:lnTo>
                    <a:lnTo>
                      <a:pt x="321" y="1091"/>
                    </a:lnTo>
                    <a:lnTo>
                      <a:pt x="321" y="1091"/>
                    </a:lnTo>
                    <a:close/>
                  </a:path>
                </a:pathLst>
              </a:custGeom>
              <a:solidFill>
                <a:srgbClr val="45D8FF"/>
              </a:solidFill>
              <a:ln>
                <a:noFill/>
              </a:ln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500">
                  <a:solidFill>
                    <a:srgbClr val="45D8FF"/>
                  </a:solidFill>
                </a:endParaRPr>
              </a:p>
            </p:txBody>
          </p:sp>
        </p:grpSp>
      </p:grpSp>
      <p:sp>
        <p:nvSpPr>
          <p:cNvPr id="279" name="文本框 278"/>
          <p:cNvSpPr txBox="1"/>
          <p:nvPr/>
        </p:nvSpPr>
        <p:spPr>
          <a:xfrm>
            <a:off x="6103620" y="5017135"/>
            <a:ext cx="1976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F6E75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b="0" dirty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</a:rPr>
              <a:t>Expected function</a:t>
            </a:r>
            <a:endParaRPr lang="en-US" altLang="zh-CN" sz="1400" b="0" dirty="0">
              <a:solidFill>
                <a:srgbClr val="45D8FF"/>
              </a:solidFill>
              <a:effectLst>
                <a:outerShdw blurRad="76200" algn="ctr" rotWithShape="0">
                  <a:srgbClr val="45D8FF">
                    <a:alpha val="90000"/>
                  </a:srgbClr>
                </a:outerShdw>
              </a:effectLst>
              <a:latin typeface="ZapfHumnst Dm BT" panose="020B0602050508020304" pitchFamily="34" charset="0"/>
            </a:endParaRPr>
          </a:p>
        </p:txBody>
      </p:sp>
      <p:sp>
        <p:nvSpPr>
          <p:cNvPr id="281" name="文本框 280"/>
          <p:cNvSpPr txBox="1"/>
          <p:nvPr/>
        </p:nvSpPr>
        <p:spPr>
          <a:xfrm>
            <a:off x="6084570" y="4591685"/>
            <a:ext cx="199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预计实现</a:t>
            </a:r>
            <a:r>
              <a:rPr lang="zh-CN" altLang="en-US" sz="2000" b="1" dirty="0" smtClean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2000" b="1" dirty="0" smtClean="0">
              <a:solidFill>
                <a:srgbClr val="45D8FF"/>
              </a:solidFill>
              <a:effectLst>
                <a:outerShdw blurRad="762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" name="Freeform 5"/>
          <p:cNvSpPr/>
          <p:nvPr/>
        </p:nvSpPr>
        <p:spPr bwMode="auto">
          <a:xfrm>
            <a:off x="6802295" y="4429205"/>
            <a:ext cx="179530" cy="180146"/>
          </a:xfrm>
          <a:custGeom>
            <a:avLst/>
            <a:gdLst>
              <a:gd name="T0" fmla="*/ 319 w 580"/>
              <a:gd name="T1" fmla="*/ 261 h 582"/>
              <a:gd name="T2" fmla="*/ 319 w 580"/>
              <a:gd name="T3" fmla="*/ 0 h 582"/>
              <a:gd name="T4" fmla="*/ 261 w 580"/>
              <a:gd name="T5" fmla="*/ 0 h 582"/>
              <a:gd name="T6" fmla="*/ 261 w 580"/>
              <a:gd name="T7" fmla="*/ 261 h 582"/>
              <a:gd name="T8" fmla="*/ 0 w 580"/>
              <a:gd name="T9" fmla="*/ 261 h 582"/>
              <a:gd name="T10" fmla="*/ 0 w 580"/>
              <a:gd name="T11" fmla="*/ 318 h 582"/>
              <a:gd name="T12" fmla="*/ 261 w 580"/>
              <a:gd name="T13" fmla="*/ 318 h 582"/>
              <a:gd name="T14" fmla="*/ 261 w 580"/>
              <a:gd name="T15" fmla="*/ 582 h 582"/>
              <a:gd name="T16" fmla="*/ 319 w 580"/>
              <a:gd name="T17" fmla="*/ 582 h 582"/>
              <a:gd name="T18" fmla="*/ 319 w 580"/>
              <a:gd name="T19" fmla="*/ 318 h 582"/>
              <a:gd name="T20" fmla="*/ 580 w 580"/>
              <a:gd name="T21" fmla="*/ 318 h 582"/>
              <a:gd name="T22" fmla="*/ 580 w 580"/>
              <a:gd name="T23" fmla="*/ 261 h 582"/>
              <a:gd name="T24" fmla="*/ 319 w 580"/>
              <a:gd name="T25" fmla="*/ 26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0" h="582">
                <a:moveTo>
                  <a:pt x="319" y="261"/>
                </a:moveTo>
                <a:lnTo>
                  <a:pt x="319" y="0"/>
                </a:lnTo>
                <a:lnTo>
                  <a:pt x="261" y="0"/>
                </a:lnTo>
                <a:lnTo>
                  <a:pt x="261" y="261"/>
                </a:lnTo>
                <a:lnTo>
                  <a:pt x="0" y="261"/>
                </a:lnTo>
                <a:lnTo>
                  <a:pt x="0" y="318"/>
                </a:lnTo>
                <a:lnTo>
                  <a:pt x="261" y="318"/>
                </a:lnTo>
                <a:lnTo>
                  <a:pt x="261" y="582"/>
                </a:lnTo>
                <a:lnTo>
                  <a:pt x="319" y="582"/>
                </a:lnTo>
                <a:lnTo>
                  <a:pt x="319" y="318"/>
                </a:lnTo>
                <a:lnTo>
                  <a:pt x="580" y="318"/>
                </a:lnTo>
                <a:lnTo>
                  <a:pt x="580" y="261"/>
                </a:lnTo>
                <a:lnTo>
                  <a:pt x="319" y="261"/>
                </a:lnTo>
                <a:close/>
              </a:path>
            </a:pathLst>
          </a:custGeom>
          <a:solidFill>
            <a:srgbClr val="009AC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45D8FF"/>
              </a:solidFill>
            </a:endParaRPr>
          </a:p>
        </p:txBody>
      </p:sp>
      <p:grpSp>
        <p:nvGrpSpPr>
          <p:cNvPr id="284" name="组合 283"/>
          <p:cNvGrpSpPr/>
          <p:nvPr/>
        </p:nvGrpSpPr>
        <p:grpSpPr>
          <a:xfrm>
            <a:off x="8224822" y="4554554"/>
            <a:ext cx="797280" cy="768350"/>
            <a:chOff x="5138722" y="3144854"/>
            <a:chExt cx="797280" cy="768350"/>
          </a:xfrm>
        </p:grpSpPr>
        <p:sp>
          <p:nvSpPr>
            <p:cNvPr id="285" name="文本框 284"/>
            <p:cNvSpPr txBox="1"/>
            <p:nvPr/>
          </p:nvSpPr>
          <p:spPr>
            <a:xfrm>
              <a:off x="5272313" y="3144854"/>
              <a:ext cx="432053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4400" b="1">
                  <a:solidFill>
                    <a:srgbClr val="45D8FF"/>
                  </a:solidFill>
                  <a:effectLst>
                    <a:outerShdw blurRad="101600" algn="ctr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grpSp>
          <p:nvGrpSpPr>
            <p:cNvPr id="286" name="组合 285"/>
            <p:cNvGrpSpPr/>
            <p:nvPr/>
          </p:nvGrpSpPr>
          <p:grpSpPr>
            <a:xfrm>
              <a:off x="5138722" y="3216229"/>
              <a:ext cx="797280" cy="614221"/>
              <a:chOff x="5138722" y="3216229"/>
              <a:chExt cx="797280" cy="614221"/>
            </a:xfrm>
          </p:grpSpPr>
          <p:sp>
            <p:nvSpPr>
              <p:cNvPr id="287" name="Freeform 13"/>
              <p:cNvSpPr/>
              <p:nvPr/>
            </p:nvSpPr>
            <p:spPr bwMode="auto">
              <a:xfrm>
                <a:off x="5138722" y="3216229"/>
                <a:ext cx="180719" cy="614221"/>
              </a:xfrm>
              <a:custGeom>
                <a:avLst/>
                <a:gdLst>
                  <a:gd name="T0" fmla="*/ 321 w 321"/>
                  <a:gd name="T1" fmla="*/ 1091 h 1091"/>
                  <a:gd name="T2" fmla="*/ 0 w 321"/>
                  <a:gd name="T3" fmla="*/ 1091 h 1091"/>
                  <a:gd name="T4" fmla="*/ 0 w 321"/>
                  <a:gd name="T5" fmla="*/ 0 h 1091"/>
                  <a:gd name="T6" fmla="*/ 321 w 321"/>
                  <a:gd name="T7" fmla="*/ 0 h 1091"/>
                  <a:gd name="T8" fmla="*/ 321 w 321"/>
                  <a:gd name="T9" fmla="*/ 57 h 1091"/>
                  <a:gd name="T10" fmla="*/ 58 w 321"/>
                  <a:gd name="T11" fmla="*/ 57 h 1091"/>
                  <a:gd name="T12" fmla="*/ 58 w 321"/>
                  <a:gd name="T13" fmla="*/ 1034 h 1091"/>
                  <a:gd name="T14" fmla="*/ 321 w 321"/>
                  <a:gd name="T15" fmla="*/ 1034 h 1091"/>
                  <a:gd name="T16" fmla="*/ 321 w 321"/>
                  <a:gd name="T17" fmla="*/ 1091 h 1091"/>
                  <a:gd name="T18" fmla="*/ 321 w 321"/>
                  <a:gd name="T19" fmla="*/ 1091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1091">
                    <a:moveTo>
                      <a:pt x="321" y="1091"/>
                    </a:moveTo>
                    <a:lnTo>
                      <a:pt x="0" y="1091"/>
                    </a:lnTo>
                    <a:lnTo>
                      <a:pt x="0" y="0"/>
                    </a:lnTo>
                    <a:lnTo>
                      <a:pt x="321" y="0"/>
                    </a:lnTo>
                    <a:lnTo>
                      <a:pt x="321" y="57"/>
                    </a:lnTo>
                    <a:lnTo>
                      <a:pt x="58" y="57"/>
                    </a:lnTo>
                    <a:lnTo>
                      <a:pt x="58" y="1034"/>
                    </a:lnTo>
                    <a:lnTo>
                      <a:pt x="321" y="1034"/>
                    </a:lnTo>
                    <a:lnTo>
                      <a:pt x="321" y="1091"/>
                    </a:lnTo>
                    <a:lnTo>
                      <a:pt x="321" y="1091"/>
                    </a:lnTo>
                    <a:close/>
                  </a:path>
                </a:pathLst>
              </a:custGeom>
              <a:solidFill>
                <a:srgbClr val="45D8FF"/>
              </a:solidFill>
              <a:ln>
                <a:noFill/>
              </a:ln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500">
                  <a:solidFill>
                    <a:srgbClr val="45D8FF"/>
                  </a:solidFill>
                </a:endParaRPr>
              </a:p>
            </p:txBody>
          </p:sp>
          <p:sp>
            <p:nvSpPr>
              <p:cNvPr id="289" name="Freeform 13"/>
              <p:cNvSpPr/>
              <p:nvPr/>
            </p:nvSpPr>
            <p:spPr bwMode="auto">
              <a:xfrm flipH="1">
                <a:off x="5755283" y="3216229"/>
                <a:ext cx="180719" cy="614221"/>
              </a:xfrm>
              <a:custGeom>
                <a:avLst/>
                <a:gdLst>
                  <a:gd name="T0" fmla="*/ 321 w 321"/>
                  <a:gd name="T1" fmla="*/ 1091 h 1091"/>
                  <a:gd name="T2" fmla="*/ 0 w 321"/>
                  <a:gd name="T3" fmla="*/ 1091 h 1091"/>
                  <a:gd name="T4" fmla="*/ 0 w 321"/>
                  <a:gd name="T5" fmla="*/ 0 h 1091"/>
                  <a:gd name="T6" fmla="*/ 321 w 321"/>
                  <a:gd name="T7" fmla="*/ 0 h 1091"/>
                  <a:gd name="T8" fmla="*/ 321 w 321"/>
                  <a:gd name="T9" fmla="*/ 57 h 1091"/>
                  <a:gd name="T10" fmla="*/ 58 w 321"/>
                  <a:gd name="T11" fmla="*/ 57 h 1091"/>
                  <a:gd name="T12" fmla="*/ 58 w 321"/>
                  <a:gd name="T13" fmla="*/ 1034 h 1091"/>
                  <a:gd name="T14" fmla="*/ 321 w 321"/>
                  <a:gd name="T15" fmla="*/ 1034 h 1091"/>
                  <a:gd name="T16" fmla="*/ 321 w 321"/>
                  <a:gd name="T17" fmla="*/ 1091 h 1091"/>
                  <a:gd name="T18" fmla="*/ 321 w 321"/>
                  <a:gd name="T19" fmla="*/ 1091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1091">
                    <a:moveTo>
                      <a:pt x="321" y="1091"/>
                    </a:moveTo>
                    <a:lnTo>
                      <a:pt x="0" y="1091"/>
                    </a:lnTo>
                    <a:lnTo>
                      <a:pt x="0" y="0"/>
                    </a:lnTo>
                    <a:lnTo>
                      <a:pt x="321" y="0"/>
                    </a:lnTo>
                    <a:lnTo>
                      <a:pt x="321" y="57"/>
                    </a:lnTo>
                    <a:lnTo>
                      <a:pt x="58" y="57"/>
                    </a:lnTo>
                    <a:lnTo>
                      <a:pt x="58" y="1034"/>
                    </a:lnTo>
                    <a:lnTo>
                      <a:pt x="321" y="1034"/>
                    </a:lnTo>
                    <a:lnTo>
                      <a:pt x="321" y="1091"/>
                    </a:lnTo>
                    <a:lnTo>
                      <a:pt x="321" y="1091"/>
                    </a:lnTo>
                    <a:close/>
                  </a:path>
                </a:pathLst>
              </a:custGeom>
              <a:solidFill>
                <a:srgbClr val="45D8FF"/>
              </a:solidFill>
              <a:ln>
                <a:noFill/>
              </a:ln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500">
                  <a:solidFill>
                    <a:srgbClr val="45D8FF"/>
                  </a:solidFill>
                </a:endParaRPr>
              </a:p>
            </p:txBody>
          </p:sp>
        </p:grpSp>
      </p:grpSp>
      <p:sp>
        <p:nvSpPr>
          <p:cNvPr id="291" name="文本框 290"/>
          <p:cNvSpPr txBox="1"/>
          <p:nvPr/>
        </p:nvSpPr>
        <p:spPr>
          <a:xfrm>
            <a:off x="9190355" y="5017135"/>
            <a:ext cx="30016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F6E75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b="0" dirty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</a:rPr>
              <a:t>Expected realization difficulty</a:t>
            </a:r>
            <a:endParaRPr lang="en-US" altLang="zh-CN" sz="1400" b="0" dirty="0">
              <a:solidFill>
                <a:srgbClr val="45D8FF"/>
              </a:solidFill>
              <a:effectLst>
                <a:outerShdw blurRad="76200" algn="ctr" rotWithShape="0">
                  <a:srgbClr val="45D8FF">
                    <a:alpha val="90000"/>
                  </a:srgbClr>
                </a:outerShdw>
              </a:effectLst>
              <a:latin typeface="ZapfHumnst Dm BT" panose="020B0602050508020304" pitchFamily="34" charset="0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9170670" y="4591685"/>
            <a:ext cx="18770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预计实现</a:t>
            </a:r>
            <a:r>
              <a:rPr lang="zh-CN" altLang="en-US" sz="2000" b="1" dirty="0" smtClean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难度</a:t>
            </a:r>
            <a:endParaRPr lang="zh-CN" altLang="en-US" sz="2000" b="1" dirty="0" smtClean="0">
              <a:solidFill>
                <a:srgbClr val="45D8FF"/>
              </a:solidFill>
              <a:effectLst>
                <a:outerShdw blurRad="762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Freeform 5"/>
          <p:cNvSpPr/>
          <p:nvPr/>
        </p:nvSpPr>
        <p:spPr bwMode="auto">
          <a:xfrm>
            <a:off x="9888395" y="4429205"/>
            <a:ext cx="179530" cy="180146"/>
          </a:xfrm>
          <a:custGeom>
            <a:avLst/>
            <a:gdLst>
              <a:gd name="T0" fmla="*/ 319 w 580"/>
              <a:gd name="T1" fmla="*/ 261 h 582"/>
              <a:gd name="T2" fmla="*/ 319 w 580"/>
              <a:gd name="T3" fmla="*/ 0 h 582"/>
              <a:gd name="T4" fmla="*/ 261 w 580"/>
              <a:gd name="T5" fmla="*/ 0 h 582"/>
              <a:gd name="T6" fmla="*/ 261 w 580"/>
              <a:gd name="T7" fmla="*/ 261 h 582"/>
              <a:gd name="T8" fmla="*/ 0 w 580"/>
              <a:gd name="T9" fmla="*/ 261 h 582"/>
              <a:gd name="T10" fmla="*/ 0 w 580"/>
              <a:gd name="T11" fmla="*/ 318 h 582"/>
              <a:gd name="T12" fmla="*/ 261 w 580"/>
              <a:gd name="T13" fmla="*/ 318 h 582"/>
              <a:gd name="T14" fmla="*/ 261 w 580"/>
              <a:gd name="T15" fmla="*/ 582 h 582"/>
              <a:gd name="T16" fmla="*/ 319 w 580"/>
              <a:gd name="T17" fmla="*/ 582 h 582"/>
              <a:gd name="T18" fmla="*/ 319 w 580"/>
              <a:gd name="T19" fmla="*/ 318 h 582"/>
              <a:gd name="T20" fmla="*/ 580 w 580"/>
              <a:gd name="T21" fmla="*/ 318 h 582"/>
              <a:gd name="T22" fmla="*/ 580 w 580"/>
              <a:gd name="T23" fmla="*/ 261 h 582"/>
              <a:gd name="T24" fmla="*/ 319 w 580"/>
              <a:gd name="T25" fmla="*/ 26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0" h="582">
                <a:moveTo>
                  <a:pt x="319" y="261"/>
                </a:moveTo>
                <a:lnTo>
                  <a:pt x="319" y="0"/>
                </a:lnTo>
                <a:lnTo>
                  <a:pt x="261" y="0"/>
                </a:lnTo>
                <a:lnTo>
                  <a:pt x="261" y="261"/>
                </a:lnTo>
                <a:lnTo>
                  <a:pt x="0" y="261"/>
                </a:lnTo>
                <a:lnTo>
                  <a:pt x="0" y="318"/>
                </a:lnTo>
                <a:lnTo>
                  <a:pt x="261" y="318"/>
                </a:lnTo>
                <a:lnTo>
                  <a:pt x="261" y="582"/>
                </a:lnTo>
                <a:lnTo>
                  <a:pt x="319" y="582"/>
                </a:lnTo>
                <a:lnTo>
                  <a:pt x="319" y="318"/>
                </a:lnTo>
                <a:lnTo>
                  <a:pt x="580" y="318"/>
                </a:lnTo>
                <a:lnTo>
                  <a:pt x="580" y="261"/>
                </a:lnTo>
                <a:lnTo>
                  <a:pt x="319" y="261"/>
                </a:lnTo>
                <a:close/>
              </a:path>
            </a:pathLst>
          </a:custGeom>
          <a:solidFill>
            <a:srgbClr val="009AC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45D8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116955" y="3637915"/>
            <a:ext cx="2330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/>
              <a:t>Team numbers</a:t>
            </a:r>
            <a:endParaRPr lang="en-US" altLang="zh-CN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6117590" y="3190240"/>
            <a:ext cx="1452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团队成员</a:t>
            </a:r>
            <a:endParaRPr lang="zh-CN" altLang="en-US" sz="2000" b="1" dirty="0" smtClean="0">
              <a:solidFill>
                <a:srgbClr val="45D8FF"/>
              </a:solidFill>
              <a:effectLst>
                <a:outerShdw blurRad="762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91802" y="1820879"/>
            <a:ext cx="797280" cy="768350"/>
            <a:chOff x="5138722" y="3144854"/>
            <a:chExt cx="797280" cy="768350"/>
          </a:xfrm>
        </p:grpSpPr>
        <p:sp>
          <p:nvSpPr>
            <p:cNvPr id="3" name="文本框 2"/>
            <p:cNvSpPr txBox="1"/>
            <p:nvPr/>
          </p:nvSpPr>
          <p:spPr>
            <a:xfrm>
              <a:off x="5272313" y="3144854"/>
              <a:ext cx="432053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solidFill>
                    <a:srgbClr val="45D8FF"/>
                  </a:solidFill>
                  <a:effectLst>
                    <a:outerShdw blurRad="101600" algn="ctr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4400" b="1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138722" y="3216229"/>
              <a:ext cx="797280" cy="614221"/>
              <a:chOff x="5138722" y="3216229"/>
              <a:chExt cx="797280" cy="614221"/>
            </a:xfrm>
          </p:grpSpPr>
          <p:sp>
            <p:nvSpPr>
              <p:cNvPr id="19" name="Freeform 13"/>
              <p:cNvSpPr/>
              <p:nvPr/>
            </p:nvSpPr>
            <p:spPr bwMode="auto">
              <a:xfrm>
                <a:off x="5138722" y="3216229"/>
                <a:ext cx="180719" cy="614221"/>
              </a:xfrm>
              <a:custGeom>
                <a:avLst/>
                <a:gdLst>
                  <a:gd name="T0" fmla="*/ 321 w 321"/>
                  <a:gd name="T1" fmla="*/ 1091 h 1091"/>
                  <a:gd name="T2" fmla="*/ 0 w 321"/>
                  <a:gd name="T3" fmla="*/ 1091 h 1091"/>
                  <a:gd name="T4" fmla="*/ 0 w 321"/>
                  <a:gd name="T5" fmla="*/ 0 h 1091"/>
                  <a:gd name="T6" fmla="*/ 321 w 321"/>
                  <a:gd name="T7" fmla="*/ 0 h 1091"/>
                  <a:gd name="T8" fmla="*/ 321 w 321"/>
                  <a:gd name="T9" fmla="*/ 57 h 1091"/>
                  <a:gd name="T10" fmla="*/ 58 w 321"/>
                  <a:gd name="T11" fmla="*/ 57 h 1091"/>
                  <a:gd name="T12" fmla="*/ 58 w 321"/>
                  <a:gd name="T13" fmla="*/ 1034 h 1091"/>
                  <a:gd name="T14" fmla="*/ 321 w 321"/>
                  <a:gd name="T15" fmla="*/ 1034 h 1091"/>
                  <a:gd name="T16" fmla="*/ 321 w 321"/>
                  <a:gd name="T17" fmla="*/ 1091 h 1091"/>
                  <a:gd name="T18" fmla="*/ 321 w 321"/>
                  <a:gd name="T19" fmla="*/ 1091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1091">
                    <a:moveTo>
                      <a:pt x="321" y="1091"/>
                    </a:moveTo>
                    <a:lnTo>
                      <a:pt x="0" y="1091"/>
                    </a:lnTo>
                    <a:lnTo>
                      <a:pt x="0" y="0"/>
                    </a:lnTo>
                    <a:lnTo>
                      <a:pt x="321" y="0"/>
                    </a:lnTo>
                    <a:lnTo>
                      <a:pt x="321" y="57"/>
                    </a:lnTo>
                    <a:lnTo>
                      <a:pt x="58" y="57"/>
                    </a:lnTo>
                    <a:lnTo>
                      <a:pt x="58" y="1034"/>
                    </a:lnTo>
                    <a:lnTo>
                      <a:pt x="321" y="1034"/>
                    </a:lnTo>
                    <a:lnTo>
                      <a:pt x="321" y="1091"/>
                    </a:lnTo>
                    <a:lnTo>
                      <a:pt x="321" y="1091"/>
                    </a:lnTo>
                    <a:close/>
                  </a:path>
                </a:pathLst>
              </a:custGeom>
              <a:solidFill>
                <a:srgbClr val="45D8FF"/>
              </a:solidFill>
              <a:ln>
                <a:noFill/>
              </a:ln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500">
                  <a:solidFill>
                    <a:srgbClr val="45D8FF"/>
                  </a:solidFill>
                </a:endParaRPr>
              </a:p>
            </p:txBody>
          </p:sp>
          <p:sp>
            <p:nvSpPr>
              <p:cNvPr id="21" name="Freeform 13"/>
              <p:cNvSpPr/>
              <p:nvPr/>
            </p:nvSpPr>
            <p:spPr bwMode="auto">
              <a:xfrm flipH="1">
                <a:off x="5755283" y="3216229"/>
                <a:ext cx="180719" cy="614221"/>
              </a:xfrm>
              <a:custGeom>
                <a:avLst/>
                <a:gdLst>
                  <a:gd name="T0" fmla="*/ 321 w 321"/>
                  <a:gd name="T1" fmla="*/ 1091 h 1091"/>
                  <a:gd name="T2" fmla="*/ 0 w 321"/>
                  <a:gd name="T3" fmla="*/ 1091 h 1091"/>
                  <a:gd name="T4" fmla="*/ 0 w 321"/>
                  <a:gd name="T5" fmla="*/ 0 h 1091"/>
                  <a:gd name="T6" fmla="*/ 321 w 321"/>
                  <a:gd name="T7" fmla="*/ 0 h 1091"/>
                  <a:gd name="T8" fmla="*/ 321 w 321"/>
                  <a:gd name="T9" fmla="*/ 57 h 1091"/>
                  <a:gd name="T10" fmla="*/ 58 w 321"/>
                  <a:gd name="T11" fmla="*/ 57 h 1091"/>
                  <a:gd name="T12" fmla="*/ 58 w 321"/>
                  <a:gd name="T13" fmla="*/ 1034 h 1091"/>
                  <a:gd name="T14" fmla="*/ 321 w 321"/>
                  <a:gd name="T15" fmla="*/ 1034 h 1091"/>
                  <a:gd name="T16" fmla="*/ 321 w 321"/>
                  <a:gd name="T17" fmla="*/ 1091 h 1091"/>
                  <a:gd name="T18" fmla="*/ 321 w 321"/>
                  <a:gd name="T19" fmla="*/ 1091 h 1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1091">
                    <a:moveTo>
                      <a:pt x="321" y="1091"/>
                    </a:moveTo>
                    <a:lnTo>
                      <a:pt x="0" y="1091"/>
                    </a:lnTo>
                    <a:lnTo>
                      <a:pt x="0" y="0"/>
                    </a:lnTo>
                    <a:lnTo>
                      <a:pt x="321" y="0"/>
                    </a:lnTo>
                    <a:lnTo>
                      <a:pt x="321" y="57"/>
                    </a:lnTo>
                    <a:lnTo>
                      <a:pt x="58" y="57"/>
                    </a:lnTo>
                    <a:lnTo>
                      <a:pt x="58" y="1034"/>
                    </a:lnTo>
                    <a:lnTo>
                      <a:pt x="321" y="1034"/>
                    </a:lnTo>
                    <a:lnTo>
                      <a:pt x="321" y="1091"/>
                    </a:lnTo>
                    <a:lnTo>
                      <a:pt x="321" y="1091"/>
                    </a:lnTo>
                    <a:close/>
                  </a:path>
                </a:pathLst>
              </a:custGeom>
              <a:solidFill>
                <a:srgbClr val="45D8FF"/>
              </a:solidFill>
              <a:ln>
                <a:noFill/>
              </a:ln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500">
                  <a:solidFill>
                    <a:srgbClr val="45D8FF"/>
                  </a:solidFill>
                </a:endParaRPr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9170035" y="2313940"/>
            <a:ext cx="2330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sz="1400" dirty="0"/>
              <a:t>Team numbers</a:t>
            </a:r>
            <a:endParaRPr lang="en-US" altLang="zh-CN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9170670" y="1866265"/>
            <a:ext cx="1452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团队成员</a:t>
            </a:r>
            <a:endParaRPr lang="zh-CN" altLang="en-US" sz="2000" b="1" dirty="0" smtClean="0">
              <a:solidFill>
                <a:srgbClr val="45D8FF"/>
              </a:solidFill>
              <a:effectLst>
                <a:outerShdw blurRad="762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2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0" dur="8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5400000">
                                      <p:cBhvr>
                                        <p:cTn id="62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64" dur="7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6" dur="8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7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7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4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5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5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3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6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3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3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68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3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3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7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3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3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63" grpId="0" animBg="1"/>
      <p:bldP spid="301" grpId="0" animBg="1"/>
      <p:bldP spid="301" grpId="1" animBg="1"/>
      <p:bldP spid="313" grpId="0" animBg="1"/>
      <p:bldP spid="313" grpId="1" animBg="1"/>
      <p:bldP spid="251" grpId="0"/>
      <p:bldP spid="252" grpId="0"/>
      <p:bldP spid="259" grpId="0"/>
      <p:bldP spid="262" grpId="0" animBg="1"/>
      <p:bldP spid="269" grpId="0"/>
      <p:bldP spid="271" grpId="0"/>
      <p:bldP spid="272" grpId="0" animBg="1"/>
      <p:bldP spid="279" grpId="0"/>
      <p:bldP spid="281" grpId="0"/>
      <p:bldP spid="282" grpId="0" animBg="1"/>
      <p:bldP spid="291" grpId="0"/>
      <p:bldP spid="295" grpId="0"/>
      <p:bldP spid="315" grpId="0" animBg="1"/>
      <p:bldP spid="23" grpId="0"/>
      <p:bldP spid="25" grpId="0"/>
      <p:bldP spid="2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0" name="Freeform 57"/>
          <p:cNvSpPr/>
          <p:nvPr/>
        </p:nvSpPr>
        <p:spPr bwMode="auto">
          <a:xfrm>
            <a:off x="2589783" y="3429175"/>
            <a:ext cx="862505" cy="1715160"/>
          </a:xfrm>
          <a:custGeom>
            <a:avLst/>
            <a:gdLst>
              <a:gd name="T0" fmla="*/ 951 w 958"/>
              <a:gd name="T1" fmla="*/ 1905 h 1905"/>
              <a:gd name="T2" fmla="*/ 945 w 958"/>
              <a:gd name="T3" fmla="*/ 1902 h 1905"/>
              <a:gd name="T4" fmla="*/ 1 w 958"/>
              <a:gd name="T5" fmla="*/ 10 h 1905"/>
              <a:gd name="T6" fmla="*/ 4 w 958"/>
              <a:gd name="T7" fmla="*/ 1 h 1905"/>
              <a:gd name="T8" fmla="*/ 12 w 958"/>
              <a:gd name="T9" fmla="*/ 4 h 1905"/>
              <a:gd name="T10" fmla="*/ 956 w 958"/>
              <a:gd name="T11" fmla="*/ 1896 h 1905"/>
              <a:gd name="T12" fmla="*/ 953 w 958"/>
              <a:gd name="T13" fmla="*/ 1904 h 1905"/>
              <a:gd name="T14" fmla="*/ 951 w 958"/>
              <a:gd name="T15" fmla="*/ 1905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8" h="1905">
                <a:moveTo>
                  <a:pt x="951" y="1905"/>
                </a:moveTo>
                <a:cubicBezTo>
                  <a:pt x="949" y="1905"/>
                  <a:pt x="946" y="1904"/>
                  <a:pt x="945" y="1902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7"/>
                  <a:pt x="1" y="3"/>
                  <a:pt x="4" y="1"/>
                </a:cubicBezTo>
                <a:cubicBezTo>
                  <a:pt x="7" y="0"/>
                  <a:pt x="10" y="1"/>
                  <a:pt x="12" y="4"/>
                </a:cubicBezTo>
                <a:cubicBezTo>
                  <a:pt x="956" y="1896"/>
                  <a:pt x="956" y="1896"/>
                  <a:pt x="956" y="1896"/>
                </a:cubicBezTo>
                <a:cubicBezTo>
                  <a:pt x="958" y="1899"/>
                  <a:pt x="956" y="1903"/>
                  <a:pt x="953" y="1904"/>
                </a:cubicBezTo>
                <a:cubicBezTo>
                  <a:pt x="953" y="1905"/>
                  <a:pt x="952" y="1905"/>
                  <a:pt x="951" y="190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58"/>
          <p:cNvSpPr/>
          <p:nvPr/>
        </p:nvSpPr>
        <p:spPr bwMode="auto">
          <a:xfrm>
            <a:off x="871808" y="3429175"/>
            <a:ext cx="1729231" cy="824515"/>
          </a:xfrm>
          <a:custGeom>
            <a:avLst/>
            <a:gdLst>
              <a:gd name="T0" fmla="*/ 7 w 1920"/>
              <a:gd name="T1" fmla="*/ 915 h 915"/>
              <a:gd name="T2" fmla="*/ 2 w 1920"/>
              <a:gd name="T3" fmla="*/ 911 h 915"/>
              <a:gd name="T4" fmla="*/ 5 w 1920"/>
              <a:gd name="T5" fmla="*/ 903 h 915"/>
              <a:gd name="T6" fmla="*/ 1911 w 1920"/>
              <a:gd name="T7" fmla="*/ 1 h 915"/>
              <a:gd name="T8" fmla="*/ 1919 w 1920"/>
              <a:gd name="T9" fmla="*/ 4 h 915"/>
              <a:gd name="T10" fmla="*/ 1916 w 1920"/>
              <a:gd name="T11" fmla="*/ 12 h 915"/>
              <a:gd name="T12" fmla="*/ 10 w 1920"/>
              <a:gd name="T13" fmla="*/ 914 h 915"/>
              <a:gd name="T14" fmla="*/ 7 w 1920"/>
              <a:gd name="T15" fmla="*/ 915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0" h="915">
                <a:moveTo>
                  <a:pt x="7" y="915"/>
                </a:moveTo>
                <a:cubicBezTo>
                  <a:pt x="5" y="915"/>
                  <a:pt x="3" y="914"/>
                  <a:pt x="2" y="911"/>
                </a:cubicBezTo>
                <a:cubicBezTo>
                  <a:pt x="0" y="908"/>
                  <a:pt x="2" y="905"/>
                  <a:pt x="5" y="903"/>
                </a:cubicBezTo>
                <a:cubicBezTo>
                  <a:pt x="1911" y="1"/>
                  <a:pt x="1911" y="1"/>
                  <a:pt x="1911" y="1"/>
                </a:cubicBezTo>
                <a:cubicBezTo>
                  <a:pt x="1914" y="0"/>
                  <a:pt x="1918" y="1"/>
                  <a:pt x="1919" y="4"/>
                </a:cubicBezTo>
                <a:cubicBezTo>
                  <a:pt x="1920" y="7"/>
                  <a:pt x="1919" y="11"/>
                  <a:pt x="1916" y="12"/>
                </a:cubicBezTo>
                <a:cubicBezTo>
                  <a:pt x="10" y="914"/>
                  <a:pt x="10" y="914"/>
                  <a:pt x="10" y="914"/>
                </a:cubicBezTo>
                <a:cubicBezTo>
                  <a:pt x="9" y="915"/>
                  <a:pt x="8" y="915"/>
                  <a:pt x="7" y="91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59"/>
          <p:cNvSpPr/>
          <p:nvPr/>
        </p:nvSpPr>
        <p:spPr bwMode="auto">
          <a:xfrm>
            <a:off x="2589783" y="2171297"/>
            <a:ext cx="726023" cy="1269134"/>
          </a:xfrm>
          <a:custGeom>
            <a:avLst/>
            <a:gdLst>
              <a:gd name="T0" fmla="*/ 6 w 806"/>
              <a:gd name="T1" fmla="*/ 1409 h 1409"/>
              <a:gd name="T2" fmla="*/ 4 w 806"/>
              <a:gd name="T3" fmla="*/ 1408 h 1409"/>
              <a:gd name="T4" fmla="*/ 1 w 806"/>
              <a:gd name="T5" fmla="*/ 1400 h 1409"/>
              <a:gd name="T6" fmla="*/ 794 w 806"/>
              <a:gd name="T7" fmla="*/ 4 h 1409"/>
              <a:gd name="T8" fmla="*/ 802 w 806"/>
              <a:gd name="T9" fmla="*/ 1 h 1409"/>
              <a:gd name="T10" fmla="*/ 804 w 806"/>
              <a:gd name="T11" fmla="*/ 10 h 1409"/>
              <a:gd name="T12" fmla="*/ 12 w 806"/>
              <a:gd name="T13" fmla="*/ 1406 h 1409"/>
              <a:gd name="T14" fmla="*/ 6 w 806"/>
              <a:gd name="T15" fmla="*/ 1409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1409">
                <a:moveTo>
                  <a:pt x="6" y="1409"/>
                </a:moveTo>
                <a:cubicBezTo>
                  <a:pt x="5" y="1409"/>
                  <a:pt x="4" y="1409"/>
                  <a:pt x="4" y="1408"/>
                </a:cubicBezTo>
                <a:cubicBezTo>
                  <a:pt x="1" y="1406"/>
                  <a:pt x="0" y="1403"/>
                  <a:pt x="1" y="1400"/>
                </a:cubicBezTo>
                <a:cubicBezTo>
                  <a:pt x="794" y="4"/>
                  <a:pt x="794" y="4"/>
                  <a:pt x="794" y="4"/>
                </a:cubicBezTo>
                <a:cubicBezTo>
                  <a:pt x="795" y="1"/>
                  <a:pt x="799" y="0"/>
                  <a:pt x="802" y="1"/>
                </a:cubicBezTo>
                <a:cubicBezTo>
                  <a:pt x="805" y="3"/>
                  <a:pt x="806" y="7"/>
                  <a:pt x="804" y="10"/>
                </a:cubicBezTo>
                <a:cubicBezTo>
                  <a:pt x="12" y="1406"/>
                  <a:pt x="12" y="1406"/>
                  <a:pt x="12" y="1406"/>
                </a:cubicBezTo>
                <a:cubicBezTo>
                  <a:pt x="11" y="1408"/>
                  <a:pt x="9" y="1409"/>
                  <a:pt x="6" y="140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60"/>
          <p:cNvSpPr/>
          <p:nvPr/>
        </p:nvSpPr>
        <p:spPr bwMode="auto">
          <a:xfrm>
            <a:off x="3303143" y="2171297"/>
            <a:ext cx="2106312" cy="1499886"/>
          </a:xfrm>
          <a:custGeom>
            <a:avLst/>
            <a:gdLst>
              <a:gd name="T0" fmla="*/ 2332 w 2339"/>
              <a:gd name="T1" fmla="*/ 1665 h 1665"/>
              <a:gd name="T2" fmla="*/ 2329 w 2339"/>
              <a:gd name="T3" fmla="*/ 1664 h 1665"/>
              <a:gd name="T4" fmla="*/ 3 w 2339"/>
              <a:gd name="T5" fmla="*/ 11 h 1665"/>
              <a:gd name="T6" fmla="*/ 2 w 2339"/>
              <a:gd name="T7" fmla="*/ 3 h 1665"/>
              <a:gd name="T8" fmla="*/ 10 w 2339"/>
              <a:gd name="T9" fmla="*/ 2 h 1665"/>
              <a:gd name="T10" fmla="*/ 2335 w 2339"/>
              <a:gd name="T11" fmla="*/ 1654 h 1665"/>
              <a:gd name="T12" fmla="*/ 2337 w 2339"/>
              <a:gd name="T13" fmla="*/ 1662 h 1665"/>
              <a:gd name="T14" fmla="*/ 2332 w 2339"/>
              <a:gd name="T15" fmla="*/ 1665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9" h="1665">
                <a:moveTo>
                  <a:pt x="2332" y="1665"/>
                </a:moveTo>
                <a:cubicBezTo>
                  <a:pt x="2331" y="1665"/>
                  <a:pt x="2330" y="1665"/>
                  <a:pt x="2329" y="1664"/>
                </a:cubicBezTo>
                <a:cubicBezTo>
                  <a:pt x="3" y="11"/>
                  <a:pt x="3" y="11"/>
                  <a:pt x="3" y="11"/>
                </a:cubicBezTo>
                <a:cubicBezTo>
                  <a:pt x="1" y="10"/>
                  <a:pt x="0" y="6"/>
                  <a:pt x="2" y="3"/>
                </a:cubicBezTo>
                <a:cubicBezTo>
                  <a:pt x="4" y="0"/>
                  <a:pt x="8" y="0"/>
                  <a:pt x="10" y="2"/>
                </a:cubicBezTo>
                <a:cubicBezTo>
                  <a:pt x="2335" y="1654"/>
                  <a:pt x="2335" y="1654"/>
                  <a:pt x="2335" y="1654"/>
                </a:cubicBezTo>
                <a:cubicBezTo>
                  <a:pt x="2338" y="1656"/>
                  <a:pt x="2339" y="1660"/>
                  <a:pt x="2337" y="1662"/>
                </a:cubicBezTo>
                <a:cubicBezTo>
                  <a:pt x="2336" y="1664"/>
                  <a:pt x="2334" y="1665"/>
                  <a:pt x="2332" y="16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61"/>
          <p:cNvSpPr/>
          <p:nvPr/>
        </p:nvSpPr>
        <p:spPr bwMode="auto">
          <a:xfrm>
            <a:off x="3788566" y="3659926"/>
            <a:ext cx="1619483" cy="118190"/>
          </a:xfrm>
          <a:custGeom>
            <a:avLst/>
            <a:gdLst>
              <a:gd name="T0" fmla="*/ 6 w 1798"/>
              <a:gd name="T1" fmla="*/ 130 h 130"/>
              <a:gd name="T2" fmla="*/ 0 w 1798"/>
              <a:gd name="T3" fmla="*/ 125 h 130"/>
              <a:gd name="T4" fmla="*/ 6 w 1798"/>
              <a:gd name="T5" fmla="*/ 118 h 130"/>
              <a:gd name="T6" fmla="*/ 1792 w 1798"/>
              <a:gd name="T7" fmla="*/ 0 h 130"/>
              <a:gd name="T8" fmla="*/ 1798 w 1798"/>
              <a:gd name="T9" fmla="*/ 6 h 130"/>
              <a:gd name="T10" fmla="*/ 1792 w 1798"/>
              <a:gd name="T11" fmla="*/ 12 h 130"/>
              <a:gd name="T12" fmla="*/ 7 w 1798"/>
              <a:gd name="T13" fmla="*/ 130 h 130"/>
              <a:gd name="T14" fmla="*/ 6 w 1798"/>
              <a:gd name="T1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8" h="130">
                <a:moveTo>
                  <a:pt x="6" y="130"/>
                </a:moveTo>
                <a:cubicBezTo>
                  <a:pt x="3" y="130"/>
                  <a:pt x="1" y="128"/>
                  <a:pt x="0" y="125"/>
                </a:cubicBezTo>
                <a:cubicBezTo>
                  <a:pt x="0" y="121"/>
                  <a:pt x="3" y="118"/>
                  <a:pt x="6" y="118"/>
                </a:cubicBezTo>
                <a:cubicBezTo>
                  <a:pt x="1792" y="0"/>
                  <a:pt x="1792" y="0"/>
                  <a:pt x="1792" y="0"/>
                </a:cubicBezTo>
                <a:cubicBezTo>
                  <a:pt x="1795" y="0"/>
                  <a:pt x="1798" y="2"/>
                  <a:pt x="1798" y="6"/>
                </a:cubicBezTo>
                <a:cubicBezTo>
                  <a:pt x="1798" y="9"/>
                  <a:pt x="1796" y="12"/>
                  <a:pt x="1792" y="12"/>
                </a:cubicBezTo>
                <a:cubicBezTo>
                  <a:pt x="7" y="130"/>
                  <a:pt x="7" y="130"/>
                  <a:pt x="7" y="130"/>
                </a:cubicBezTo>
                <a:cubicBezTo>
                  <a:pt x="7" y="130"/>
                  <a:pt x="6" y="130"/>
                  <a:pt x="6" y="1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62"/>
          <p:cNvSpPr/>
          <p:nvPr/>
        </p:nvSpPr>
        <p:spPr bwMode="auto">
          <a:xfrm>
            <a:off x="5392571" y="2604660"/>
            <a:ext cx="15478" cy="1066523"/>
          </a:xfrm>
          <a:custGeom>
            <a:avLst/>
            <a:gdLst>
              <a:gd name="T0" fmla="*/ 11 w 17"/>
              <a:gd name="T1" fmla="*/ 1184 h 1184"/>
              <a:gd name="T2" fmla="*/ 5 w 17"/>
              <a:gd name="T3" fmla="*/ 1178 h 1184"/>
              <a:gd name="T4" fmla="*/ 0 w 17"/>
              <a:gd name="T5" fmla="*/ 6 h 1184"/>
              <a:gd name="T6" fmla="*/ 6 w 17"/>
              <a:gd name="T7" fmla="*/ 0 h 1184"/>
              <a:gd name="T8" fmla="*/ 6 w 17"/>
              <a:gd name="T9" fmla="*/ 0 h 1184"/>
              <a:gd name="T10" fmla="*/ 12 w 17"/>
              <a:gd name="T11" fmla="*/ 6 h 1184"/>
              <a:gd name="T12" fmla="*/ 17 w 17"/>
              <a:gd name="T13" fmla="*/ 1178 h 1184"/>
              <a:gd name="T14" fmla="*/ 11 w 17"/>
              <a:gd name="T15" fmla="*/ 1184 h 1184"/>
              <a:gd name="T16" fmla="*/ 11 w 17"/>
              <a:gd name="T17" fmla="*/ 1184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184">
                <a:moveTo>
                  <a:pt x="11" y="1184"/>
                </a:moveTo>
                <a:cubicBezTo>
                  <a:pt x="8" y="1184"/>
                  <a:pt x="5" y="1181"/>
                  <a:pt x="5" y="117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7" y="1178"/>
                  <a:pt x="17" y="1178"/>
                  <a:pt x="17" y="1178"/>
                </a:cubicBezTo>
                <a:cubicBezTo>
                  <a:pt x="17" y="1181"/>
                  <a:pt x="14" y="1184"/>
                  <a:pt x="11" y="1184"/>
                </a:cubicBezTo>
                <a:cubicBezTo>
                  <a:pt x="11" y="1184"/>
                  <a:pt x="11" y="1184"/>
                  <a:pt x="11" y="118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63"/>
          <p:cNvSpPr/>
          <p:nvPr/>
        </p:nvSpPr>
        <p:spPr bwMode="auto">
          <a:xfrm>
            <a:off x="3303143" y="1495926"/>
            <a:ext cx="1739079" cy="686627"/>
          </a:xfrm>
          <a:custGeom>
            <a:avLst/>
            <a:gdLst>
              <a:gd name="T0" fmla="*/ 7 w 1932"/>
              <a:gd name="T1" fmla="*/ 763 h 763"/>
              <a:gd name="T2" fmla="*/ 1 w 1932"/>
              <a:gd name="T3" fmla="*/ 759 h 763"/>
              <a:gd name="T4" fmla="*/ 5 w 1932"/>
              <a:gd name="T5" fmla="*/ 751 h 763"/>
              <a:gd name="T6" fmla="*/ 1923 w 1932"/>
              <a:gd name="T7" fmla="*/ 1 h 763"/>
              <a:gd name="T8" fmla="*/ 1931 w 1932"/>
              <a:gd name="T9" fmla="*/ 5 h 763"/>
              <a:gd name="T10" fmla="*/ 1927 w 1932"/>
              <a:gd name="T11" fmla="*/ 13 h 763"/>
              <a:gd name="T12" fmla="*/ 9 w 1932"/>
              <a:gd name="T13" fmla="*/ 762 h 763"/>
              <a:gd name="T14" fmla="*/ 7 w 1932"/>
              <a:gd name="T1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2" h="763">
                <a:moveTo>
                  <a:pt x="7" y="763"/>
                </a:moveTo>
                <a:cubicBezTo>
                  <a:pt x="4" y="763"/>
                  <a:pt x="2" y="761"/>
                  <a:pt x="1" y="759"/>
                </a:cubicBezTo>
                <a:cubicBezTo>
                  <a:pt x="0" y="756"/>
                  <a:pt x="2" y="752"/>
                  <a:pt x="5" y="751"/>
                </a:cubicBezTo>
                <a:cubicBezTo>
                  <a:pt x="1923" y="1"/>
                  <a:pt x="1923" y="1"/>
                  <a:pt x="1923" y="1"/>
                </a:cubicBezTo>
                <a:cubicBezTo>
                  <a:pt x="1926" y="0"/>
                  <a:pt x="1930" y="2"/>
                  <a:pt x="1931" y="5"/>
                </a:cubicBezTo>
                <a:cubicBezTo>
                  <a:pt x="1932" y="8"/>
                  <a:pt x="1931" y="11"/>
                  <a:pt x="1927" y="13"/>
                </a:cubicBezTo>
                <a:cubicBezTo>
                  <a:pt x="9" y="762"/>
                  <a:pt x="9" y="762"/>
                  <a:pt x="9" y="762"/>
                </a:cubicBezTo>
                <a:cubicBezTo>
                  <a:pt x="8" y="762"/>
                  <a:pt x="8" y="763"/>
                  <a:pt x="7" y="7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64"/>
          <p:cNvSpPr/>
          <p:nvPr/>
        </p:nvSpPr>
        <p:spPr bwMode="auto">
          <a:xfrm>
            <a:off x="4568056" y="1318641"/>
            <a:ext cx="474167" cy="188541"/>
          </a:xfrm>
          <a:custGeom>
            <a:avLst/>
            <a:gdLst>
              <a:gd name="T0" fmla="*/ 520 w 527"/>
              <a:gd name="T1" fmla="*/ 210 h 210"/>
              <a:gd name="T2" fmla="*/ 518 w 527"/>
              <a:gd name="T3" fmla="*/ 210 h 210"/>
              <a:gd name="T4" fmla="*/ 4 w 527"/>
              <a:gd name="T5" fmla="*/ 12 h 210"/>
              <a:gd name="T6" fmla="*/ 1 w 527"/>
              <a:gd name="T7" fmla="*/ 4 h 210"/>
              <a:gd name="T8" fmla="*/ 9 w 527"/>
              <a:gd name="T9" fmla="*/ 1 h 210"/>
              <a:gd name="T10" fmla="*/ 522 w 527"/>
              <a:gd name="T11" fmla="*/ 198 h 210"/>
              <a:gd name="T12" fmla="*/ 526 w 527"/>
              <a:gd name="T13" fmla="*/ 206 h 210"/>
              <a:gd name="T14" fmla="*/ 520 w 527"/>
              <a:gd name="T15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210">
                <a:moveTo>
                  <a:pt x="520" y="210"/>
                </a:moveTo>
                <a:cubicBezTo>
                  <a:pt x="520" y="210"/>
                  <a:pt x="519" y="210"/>
                  <a:pt x="518" y="210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1" y="4"/>
                </a:cubicBezTo>
                <a:cubicBezTo>
                  <a:pt x="2" y="1"/>
                  <a:pt x="6" y="0"/>
                  <a:pt x="9" y="1"/>
                </a:cubicBezTo>
                <a:cubicBezTo>
                  <a:pt x="522" y="198"/>
                  <a:pt x="522" y="198"/>
                  <a:pt x="522" y="198"/>
                </a:cubicBezTo>
                <a:cubicBezTo>
                  <a:pt x="526" y="200"/>
                  <a:pt x="527" y="203"/>
                  <a:pt x="526" y="206"/>
                </a:cubicBezTo>
                <a:cubicBezTo>
                  <a:pt x="525" y="209"/>
                  <a:pt x="523" y="210"/>
                  <a:pt x="520" y="21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Freeform 65"/>
          <p:cNvSpPr/>
          <p:nvPr/>
        </p:nvSpPr>
        <p:spPr bwMode="auto">
          <a:xfrm>
            <a:off x="5030966" y="1495926"/>
            <a:ext cx="372861" cy="1119990"/>
          </a:xfrm>
          <a:custGeom>
            <a:avLst/>
            <a:gdLst>
              <a:gd name="T0" fmla="*/ 408 w 415"/>
              <a:gd name="T1" fmla="*/ 1243 h 1243"/>
              <a:gd name="T2" fmla="*/ 402 w 415"/>
              <a:gd name="T3" fmla="*/ 1239 h 1243"/>
              <a:gd name="T4" fmla="*/ 1 w 415"/>
              <a:gd name="T5" fmla="*/ 9 h 1243"/>
              <a:gd name="T6" fmla="*/ 4 w 415"/>
              <a:gd name="T7" fmla="*/ 1 h 1243"/>
              <a:gd name="T8" fmla="*/ 12 w 415"/>
              <a:gd name="T9" fmla="*/ 5 h 1243"/>
              <a:gd name="T10" fmla="*/ 413 w 415"/>
              <a:gd name="T11" fmla="*/ 1235 h 1243"/>
              <a:gd name="T12" fmla="*/ 410 w 415"/>
              <a:gd name="T13" fmla="*/ 1243 h 1243"/>
              <a:gd name="T14" fmla="*/ 408 w 415"/>
              <a:gd name="T15" fmla="*/ 1243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1243">
                <a:moveTo>
                  <a:pt x="408" y="1243"/>
                </a:moveTo>
                <a:cubicBezTo>
                  <a:pt x="405" y="1243"/>
                  <a:pt x="403" y="1241"/>
                  <a:pt x="402" y="1239"/>
                </a:cubicBezTo>
                <a:cubicBezTo>
                  <a:pt x="1" y="9"/>
                  <a:pt x="1" y="9"/>
                  <a:pt x="1" y="9"/>
                </a:cubicBezTo>
                <a:cubicBezTo>
                  <a:pt x="0" y="6"/>
                  <a:pt x="1" y="2"/>
                  <a:pt x="4" y="1"/>
                </a:cubicBezTo>
                <a:cubicBezTo>
                  <a:pt x="8" y="0"/>
                  <a:pt x="11" y="2"/>
                  <a:pt x="12" y="5"/>
                </a:cubicBezTo>
                <a:cubicBezTo>
                  <a:pt x="413" y="1235"/>
                  <a:pt x="413" y="1235"/>
                  <a:pt x="413" y="1235"/>
                </a:cubicBezTo>
                <a:cubicBezTo>
                  <a:pt x="415" y="1238"/>
                  <a:pt x="413" y="1242"/>
                  <a:pt x="410" y="1243"/>
                </a:cubicBezTo>
                <a:cubicBezTo>
                  <a:pt x="409" y="1243"/>
                  <a:pt x="408" y="1243"/>
                  <a:pt x="408" y="124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66"/>
          <p:cNvSpPr/>
          <p:nvPr/>
        </p:nvSpPr>
        <p:spPr bwMode="auto">
          <a:xfrm>
            <a:off x="3303143" y="2171297"/>
            <a:ext cx="2100684" cy="444619"/>
          </a:xfrm>
          <a:custGeom>
            <a:avLst/>
            <a:gdLst>
              <a:gd name="T0" fmla="*/ 2327 w 2333"/>
              <a:gd name="T1" fmla="*/ 493 h 493"/>
              <a:gd name="T2" fmla="*/ 2326 w 2333"/>
              <a:gd name="T3" fmla="*/ 493 h 493"/>
              <a:gd name="T4" fmla="*/ 6 w 2333"/>
              <a:gd name="T5" fmla="*/ 12 h 493"/>
              <a:gd name="T6" fmla="*/ 1 w 2333"/>
              <a:gd name="T7" fmla="*/ 5 h 493"/>
              <a:gd name="T8" fmla="*/ 8 w 2333"/>
              <a:gd name="T9" fmla="*/ 1 h 493"/>
              <a:gd name="T10" fmla="*/ 2328 w 2333"/>
              <a:gd name="T11" fmla="*/ 481 h 493"/>
              <a:gd name="T12" fmla="*/ 2333 w 2333"/>
              <a:gd name="T13" fmla="*/ 488 h 493"/>
              <a:gd name="T14" fmla="*/ 2327 w 2333"/>
              <a:gd name="T15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493">
                <a:moveTo>
                  <a:pt x="2327" y="493"/>
                </a:moveTo>
                <a:cubicBezTo>
                  <a:pt x="2326" y="493"/>
                  <a:pt x="2326" y="493"/>
                  <a:pt x="2326" y="493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1" y="5"/>
                </a:cubicBezTo>
                <a:cubicBezTo>
                  <a:pt x="2" y="2"/>
                  <a:pt x="5" y="0"/>
                  <a:pt x="8" y="1"/>
                </a:cubicBezTo>
                <a:cubicBezTo>
                  <a:pt x="2328" y="481"/>
                  <a:pt x="2328" y="481"/>
                  <a:pt x="2328" y="481"/>
                </a:cubicBezTo>
                <a:cubicBezTo>
                  <a:pt x="2331" y="482"/>
                  <a:pt x="2333" y="485"/>
                  <a:pt x="2333" y="488"/>
                </a:cubicBezTo>
                <a:cubicBezTo>
                  <a:pt x="2332" y="491"/>
                  <a:pt x="2330" y="493"/>
                  <a:pt x="2327" y="49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67"/>
          <p:cNvSpPr/>
          <p:nvPr/>
        </p:nvSpPr>
        <p:spPr bwMode="auto">
          <a:xfrm>
            <a:off x="3303143" y="2171297"/>
            <a:ext cx="498086" cy="1606819"/>
          </a:xfrm>
          <a:custGeom>
            <a:avLst/>
            <a:gdLst>
              <a:gd name="T0" fmla="*/ 546 w 553"/>
              <a:gd name="T1" fmla="*/ 1783 h 1783"/>
              <a:gd name="T2" fmla="*/ 541 w 553"/>
              <a:gd name="T3" fmla="*/ 1779 h 1783"/>
              <a:gd name="T4" fmla="*/ 1 w 553"/>
              <a:gd name="T5" fmla="*/ 8 h 1783"/>
              <a:gd name="T6" fmla="*/ 5 w 553"/>
              <a:gd name="T7" fmla="*/ 1 h 1783"/>
              <a:gd name="T8" fmla="*/ 13 w 553"/>
              <a:gd name="T9" fmla="*/ 5 h 1783"/>
              <a:gd name="T10" fmla="*/ 552 w 553"/>
              <a:gd name="T11" fmla="*/ 1775 h 1783"/>
              <a:gd name="T12" fmla="*/ 548 w 553"/>
              <a:gd name="T13" fmla="*/ 1783 h 1783"/>
              <a:gd name="T14" fmla="*/ 546 w 553"/>
              <a:gd name="T15" fmla="*/ 1783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3" h="1783">
                <a:moveTo>
                  <a:pt x="546" y="1783"/>
                </a:moveTo>
                <a:cubicBezTo>
                  <a:pt x="544" y="1783"/>
                  <a:pt x="541" y="1782"/>
                  <a:pt x="541" y="1779"/>
                </a:cubicBezTo>
                <a:cubicBezTo>
                  <a:pt x="1" y="8"/>
                  <a:pt x="1" y="8"/>
                  <a:pt x="1" y="8"/>
                </a:cubicBezTo>
                <a:cubicBezTo>
                  <a:pt x="0" y="5"/>
                  <a:pt x="2" y="2"/>
                  <a:pt x="5" y="1"/>
                </a:cubicBezTo>
                <a:cubicBezTo>
                  <a:pt x="8" y="0"/>
                  <a:pt x="12" y="2"/>
                  <a:pt x="13" y="5"/>
                </a:cubicBezTo>
                <a:cubicBezTo>
                  <a:pt x="552" y="1775"/>
                  <a:pt x="552" y="1775"/>
                  <a:pt x="552" y="1775"/>
                </a:cubicBezTo>
                <a:cubicBezTo>
                  <a:pt x="553" y="1779"/>
                  <a:pt x="551" y="1782"/>
                  <a:pt x="548" y="1783"/>
                </a:cubicBezTo>
                <a:cubicBezTo>
                  <a:pt x="547" y="1783"/>
                  <a:pt x="547" y="1783"/>
                  <a:pt x="546" y="178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Freeform 68"/>
          <p:cNvSpPr/>
          <p:nvPr/>
        </p:nvSpPr>
        <p:spPr bwMode="auto">
          <a:xfrm>
            <a:off x="3303143" y="1318641"/>
            <a:ext cx="1276169" cy="863912"/>
          </a:xfrm>
          <a:custGeom>
            <a:avLst/>
            <a:gdLst>
              <a:gd name="T0" fmla="*/ 7 w 1418"/>
              <a:gd name="T1" fmla="*/ 960 h 960"/>
              <a:gd name="T2" fmla="*/ 2 w 1418"/>
              <a:gd name="T3" fmla="*/ 957 h 960"/>
              <a:gd name="T4" fmla="*/ 3 w 1418"/>
              <a:gd name="T5" fmla="*/ 949 h 960"/>
              <a:gd name="T6" fmla="*/ 1408 w 1418"/>
              <a:gd name="T7" fmla="*/ 1 h 960"/>
              <a:gd name="T8" fmla="*/ 1416 w 1418"/>
              <a:gd name="T9" fmla="*/ 3 h 960"/>
              <a:gd name="T10" fmla="*/ 1415 w 1418"/>
              <a:gd name="T11" fmla="*/ 11 h 960"/>
              <a:gd name="T12" fmla="*/ 10 w 1418"/>
              <a:gd name="T13" fmla="*/ 959 h 960"/>
              <a:gd name="T14" fmla="*/ 7 w 1418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8" h="960">
                <a:moveTo>
                  <a:pt x="7" y="960"/>
                </a:moveTo>
                <a:cubicBezTo>
                  <a:pt x="5" y="960"/>
                  <a:pt x="3" y="959"/>
                  <a:pt x="2" y="957"/>
                </a:cubicBezTo>
                <a:cubicBezTo>
                  <a:pt x="0" y="954"/>
                  <a:pt x="1" y="950"/>
                  <a:pt x="3" y="949"/>
                </a:cubicBezTo>
                <a:cubicBezTo>
                  <a:pt x="1408" y="1"/>
                  <a:pt x="1408" y="1"/>
                  <a:pt x="1408" y="1"/>
                </a:cubicBezTo>
                <a:cubicBezTo>
                  <a:pt x="1411" y="0"/>
                  <a:pt x="1415" y="0"/>
                  <a:pt x="1416" y="3"/>
                </a:cubicBezTo>
                <a:cubicBezTo>
                  <a:pt x="1418" y="6"/>
                  <a:pt x="1418" y="9"/>
                  <a:pt x="1415" y="11"/>
                </a:cubicBezTo>
                <a:cubicBezTo>
                  <a:pt x="10" y="959"/>
                  <a:pt x="10" y="959"/>
                  <a:pt x="10" y="959"/>
                </a:cubicBezTo>
                <a:cubicBezTo>
                  <a:pt x="9" y="959"/>
                  <a:pt x="8" y="960"/>
                  <a:pt x="7" y="96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69"/>
          <p:cNvSpPr/>
          <p:nvPr/>
        </p:nvSpPr>
        <p:spPr bwMode="auto">
          <a:xfrm>
            <a:off x="4568056" y="-431694"/>
            <a:ext cx="610648" cy="1761592"/>
          </a:xfrm>
          <a:custGeom>
            <a:avLst/>
            <a:gdLst>
              <a:gd name="T0" fmla="*/ 6 w 678"/>
              <a:gd name="T1" fmla="*/ 1955 h 1955"/>
              <a:gd name="T2" fmla="*/ 5 w 678"/>
              <a:gd name="T3" fmla="*/ 1955 h 1955"/>
              <a:gd name="T4" fmla="*/ 1 w 678"/>
              <a:gd name="T5" fmla="*/ 1947 h 1955"/>
              <a:gd name="T6" fmla="*/ 665 w 678"/>
              <a:gd name="T7" fmla="*/ 5 h 1955"/>
              <a:gd name="T8" fmla="*/ 673 w 678"/>
              <a:gd name="T9" fmla="*/ 1 h 1955"/>
              <a:gd name="T10" fmla="*/ 677 w 678"/>
              <a:gd name="T11" fmla="*/ 9 h 1955"/>
              <a:gd name="T12" fmla="*/ 12 w 678"/>
              <a:gd name="T13" fmla="*/ 1951 h 1955"/>
              <a:gd name="T14" fmla="*/ 6 w 678"/>
              <a:gd name="T15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8" h="1955">
                <a:moveTo>
                  <a:pt x="6" y="1955"/>
                </a:moveTo>
                <a:cubicBezTo>
                  <a:pt x="6" y="1955"/>
                  <a:pt x="5" y="1955"/>
                  <a:pt x="5" y="1955"/>
                </a:cubicBezTo>
                <a:cubicBezTo>
                  <a:pt x="1" y="1954"/>
                  <a:pt x="0" y="1951"/>
                  <a:pt x="1" y="1947"/>
                </a:cubicBezTo>
                <a:cubicBezTo>
                  <a:pt x="665" y="5"/>
                  <a:pt x="665" y="5"/>
                  <a:pt x="665" y="5"/>
                </a:cubicBezTo>
                <a:cubicBezTo>
                  <a:pt x="666" y="2"/>
                  <a:pt x="670" y="0"/>
                  <a:pt x="673" y="1"/>
                </a:cubicBezTo>
                <a:cubicBezTo>
                  <a:pt x="676" y="2"/>
                  <a:pt x="678" y="6"/>
                  <a:pt x="677" y="9"/>
                </a:cubicBezTo>
                <a:cubicBezTo>
                  <a:pt x="12" y="1951"/>
                  <a:pt x="12" y="1951"/>
                  <a:pt x="12" y="1951"/>
                </a:cubicBezTo>
                <a:cubicBezTo>
                  <a:pt x="11" y="1954"/>
                  <a:pt x="9" y="1955"/>
                  <a:pt x="6" y="19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70"/>
          <p:cNvSpPr/>
          <p:nvPr/>
        </p:nvSpPr>
        <p:spPr bwMode="auto">
          <a:xfrm>
            <a:off x="5166040" y="-431694"/>
            <a:ext cx="913158" cy="1732045"/>
          </a:xfrm>
          <a:custGeom>
            <a:avLst/>
            <a:gdLst>
              <a:gd name="T0" fmla="*/ 1008 w 1015"/>
              <a:gd name="T1" fmla="*/ 1923 h 1923"/>
              <a:gd name="T2" fmla="*/ 1003 w 1015"/>
              <a:gd name="T3" fmla="*/ 1920 h 1923"/>
              <a:gd name="T4" fmla="*/ 2 w 1015"/>
              <a:gd name="T5" fmla="*/ 10 h 1923"/>
              <a:gd name="T6" fmla="*/ 4 w 1015"/>
              <a:gd name="T7" fmla="*/ 2 h 1923"/>
              <a:gd name="T8" fmla="*/ 12 w 1015"/>
              <a:gd name="T9" fmla="*/ 4 h 1923"/>
              <a:gd name="T10" fmla="*/ 1013 w 1015"/>
              <a:gd name="T11" fmla="*/ 1914 h 1923"/>
              <a:gd name="T12" fmla="*/ 1011 w 1015"/>
              <a:gd name="T13" fmla="*/ 1922 h 1923"/>
              <a:gd name="T14" fmla="*/ 1008 w 1015"/>
              <a:gd name="T15" fmla="*/ 1923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5" h="1923">
                <a:moveTo>
                  <a:pt x="1008" y="1923"/>
                </a:moveTo>
                <a:cubicBezTo>
                  <a:pt x="1006" y="1923"/>
                  <a:pt x="1004" y="1922"/>
                  <a:pt x="1003" y="1920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7"/>
                  <a:pt x="1" y="3"/>
                  <a:pt x="4" y="2"/>
                </a:cubicBezTo>
                <a:cubicBezTo>
                  <a:pt x="7" y="0"/>
                  <a:pt x="11" y="1"/>
                  <a:pt x="12" y="4"/>
                </a:cubicBezTo>
                <a:cubicBezTo>
                  <a:pt x="1013" y="1914"/>
                  <a:pt x="1013" y="1914"/>
                  <a:pt x="1013" y="1914"/>
                </a:cubicBezTo>
                <a:cubicBezTo>
                  <a:pt x="1015" y="1917"/>
                  <a:pt x="1014" y="1921"/>
                  <a:pt x="1011" y="1922"/>
                </a:cubicBezTo>
                <a:cubicBezTo>
                  <a:pt x="1010" y="1923"/>
                  <a:pt x="1009" y="1923"/>
                  <a:pt x="1008" y="192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71"/>
          <p:cNvSpPr/>
          <p:nvPr/>
        </p:nvSpPr>
        <p:spPr bwMode="auto">
          <a:xfrm>
            <a:off x="6067941" y="295737"/>
            <a:ext cx="84421" cy="1004614"/>
          </a:xfrm>
          <a:custGeom>
            <a:avLst/>
            <a:gdLst>
              <a:gd name="T0" fmla="*/ 6 w 94"/>
              <a:gd name="T1" fmla="*/ 1116 h 1116"/>
              <a:gd name="T2" fmla="*/ 6 w 94"/>
              <a:gd name="T3" fmla="*/ 1116 h 1116"/>
              <a:gd name="T4" fmla="*/ 0 w 94"/>
              <a:gd name="T5" fmla="*/ 1110 h 1116"/>
              <a:gd name="T6" fmla="*/ 82 w 94"/>
              <a:gd name="T7" fmla="*/ 6 h 1116"/>
              <a:gd name="T8" fmla="*/ 89 w 94"/>
              <a:gd name="T9" fmla="*/ 0 h 1116"/>
              <a:gd name="T10" fmla="*/ 94 w 94"/>
              <a:gd name="T11" fmla="*/ 7 h 1116"/>
              <a:gd name="T12" fmla="*/ 12 w 94"/>
              <a:gd name="T13" fmla="*/ 1110 h 1116"/>
              <a:gd name="T14" fmla="*/ 6 w 94"/>
              <a:gd name="T15" fmla="*/ 1116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116">
                <a:moveTo>
                  <a:pt x="6" y="1116"/>
                </a:moveTo>
                <a:cubicBezTo>
                  <a:pt x="6" y="1116"/>
                  <a:pt x="6" y="1116"/>
                  <a:pt x="6" y="1116"/>
                </a:cubicBezTo>
                <a:cubicBezTo>
                  <a:pt x="2" y="1116"/>
                  <a:pt x="0" y="1113"/>
                  <a:pt x="0" y="1110"/>
                </a:cubicBezTo>
                <a:cubicBezTo>
                  <a:pt x="82" y="6"/>
                  <a:pt x="82" y="6"/>
                  <a:pt x="82" y="6"/>
                </a:cubicBezTo>
                <a:cubicBezTo>
                  <a:pt x="83" y="2"/>
                  <a:pt x="85" y="0"/>
                  <a:pt x="89" y="0"/>
                </a:cubicBezTo>
                <a:cubicBezTo>
                  <a:pt x="92" y="0"/>
                  <a:pt x="94" y="3"/>
                  <a:pt x="94" y="7"/>
                </a:cubicBezTo>
                <a:cubicBezTo>
                  <a:pt x="12" y="1110"/>
                  <a:pt x="12" y="1110"/>
                  <a:pt x="12" y="1110"/>
                </a:cubicBezTo>
                <a:cubicBezTo>
                  <a:pt x="12" y="1114"/>
                  <a:pt x="9" y="1116"/>
                  <a:pt x="6" y="111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72"/>
          <p:cNvSpPr/>
          <p:nvPr/>
        </p:nvSpPr>
        <p:spPr bwMode="auto">
          <a:xfrm>
            <a:off x="6067941" y="1289094"/>
            <a:ext cx="984915" cy="140702"/>
          </a:xfrm>
          <a:custGeom>
            <a:avLst/>
            <a:gdLst>
              <a:gd name="T0" fmla="*/ 1088 w 1094"/>
              <a:gd name="T1" fmla="*/ 155 h 155"/>
              <a:gd name="T2" fmla="*/ 1087 w 1094"/>
              <a:gd name="T3" fmla="*/ 155 h 155"/>
              <a:gd name="T4" fmla="*/ 5 w 1094"/>
              <a:gd name="T5" fmla="*/ 12 h 155"/>
              <a:gd name="T6" fmla="*/ 0 w 1094"/>
              <a:gd name="T7" fmla="*/ 5 h 155"/>
              <a:gd name="T8" fmla="*/ 7 w 1094"/>
              <a:gd name="T9" fmla="*/ 0 h 155"/>
              <a:gd name="T10" fmla="*/ 1089 w 1094"/>
              <a:gd name="T11" fmla="*/ 143 h 155"/>
              <a:gd name="T12" fmla="*/ 1094 w 1094"/>
              <a:gd name="T13" fmla="*/ 150 h 155"/>
              <a:gd name="T14" fmla="*/ 1088 w 1094"/>
              <a:gd name="T15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4" h="155">
                <a:moveTo>
                  <a:pt x="1088" y="155"/>
                </a:moveTo>
                <a:cubicBezTo>
                  <a:pt x="1088" y="155"/>
                  <a:pt x="1087" y="155"/>
                  <a:pt x="1087" y="15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0" y="5"/>
                </a:cubicBezTo>
                <a:cubicBezTo>
                  <a:pt x="1" y="2"/>
                  <a:pt x="4" y="0"/>
                  <a:pt x="7" y="0"/>
                </a:cubicBezTo>
                <a:cubicBezTo>
                  <a:pt x="1089" y="143"/>
                  <a:pt x="1089" y="143"/>
                  <a:pt x="1089" y="143"/>
                </a:cubicBezTo>
                <a:cubicBezTo>
                  <a:pt x="1092" y="144"/>
                  <a:pt x="1094" y="147"/>
                  <a:pt x="1094" y="150"/>
                </a:cubicBezTo>
                <a:cubicBezTo>
                  <a:pt x="1093" y="153"/>
                  <a:pt x="1091" y="155"/>
                  <a:pt x="1088" y="1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Freeform 73"/>
          <p:cNvSpPr/>
          <p:nvPr/>
        </p:nvSpPr>
        <p:spPr bwMode="auto">
          <a:xfrm>
            <a:off x="7041601" y="1417133"/>
            <a:ext cx="1812244" cy="993358"/>
          </a:xfrm>
          <a:custGeom>
            <a:avLst/>
            <a:gdLst>
              <a:gd name="T0" fmla="*/ 2006 w 2013"/>
              <a:gd name="T1" fmla="*/ 1103 h 1103"/>
              <a:gd name="T2" fmla="*/ 2003 w 2013"/>
              <a:gd name="T3" fmla="*/ 1103 h 1103"/>
              <a:gd name="T4" fmla="*/ 4 w 2013"/>
              <a:gd name="T5" fmla="*/ 12 h 1103"/>
              <a:gd name="T6" fmla="*/ 2 w 2013"/>
              <a:gd name="T7" fmla="*/ 4 h 1103"/>
              <a:gd name="T8" fmla="*/ 10 w 2013"/>
              <a:gd name="T9" fmla="*/ 2 h 1103"/>
              <a:gd name="T10" fmla="*/ 2009 w 2013"/>
              <a:gd name="T11" fmla="*/ 1092 h 1103"/>
              <a:gd name="T12" fmla="*/ 2011 w 2013"/>
              <a:gd name="T13" fmla="*/ 1100 h 1103"/>
              <a:gd name="T14" fmla="*/ 2006 w 2013"/>
              <a:gd name="T15" fmla="*/ 1103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3" h="1103">
                <a:moveTo>
                  <a:pt x="2006" y="1103"/>
                </a:moveTo>
                <a:cubicBezTo>
                  <a:pt x="2005" y="1103"/>
                  <a:pt x="2004" y="1103"/>
                  <a:pt x="2003" y="1103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2" y="4"/>
                </a:cubicBezTo>
                <a:cubicBezTo>
                  <a:pt x="3" y="1"/>
                  <a:pt x="7" y="0"/>
                  <a:pt x="10" y="2"/>
                </a:cubicBezTo>
                <a:cubicBezTo>
                  <a:pt x="2009" y="1092"/>
                  <a:pt x="2009" y="1092"/>
                  <a:pt x="2009" y="1092"/>
                </a:cubicBezTo>
                <a:cubicBezTo>
                  <a:pt x="2012" y="1094"/>
                  <a:pt x="2013" y="1097"/>
                  <a:pt x="2011" y="1100"/>
                </a:cubicBezTo>
                <a:cubicBezTo>
                  <a:pt x="2010" y="1102"/>
                  <a:pt x="2008" y="1103"/>
                  <a:pt x="2006" y="11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74"/>
          <p:cNvSpPr/>
          <p:nvPr/>
        </p:nvSpPr>
        <p:spPr bwMode="auto">
          <a:xfrm>
            <a:off x="8112344" y="523674"/>
            <a:ext cx="741501" cy="1886817"/>
          </a:xfrm>
          <a:custGeom>
            <a:avLst/>
            <a:gdLst>
              <a:gd name="T0" fmla="*/ 817 w 824"/>
              <a:gd name="T1" fmla="*/ 2096 h 2096"/>
              <a:gd name="T2" fmla="*/ 811 w 824"/>
              <a:gd name="T3" fmla="*/ 2093 h 2096"/>
              <a:gd name="T4" fmla="*/ 1 w 824"/>
              <a:gd name="T5" fmla="*/ 9 h 2096"/>
              <a:gd name="T6" fmla="*/ 4 w 824"/>
              <a:gd name="T7" fmla="*/ 1 h 2096"/>
              <a:gd name="T8" fmla="*/ 12 w 824"/>
              <a:gd name="T9" fmla="*/ 4 h 2096"/>
              <a:gd name="T10" fmla="*/ 822 w 824"/>
              <a:gd name="T11" fmla="*/ 2088 h 2096"/>
              <a:gd name="T12" fmla="*/ 819 w 824"/>
              <a:gd name="T13" fmla="*/ 2096 h 2096"/>
              <a:gd name="T14" fmla="*/ 817 w 824"/>
              <a:gd name="T15" fmla="*/ 2096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4" h="2096">
                <a:moveTo>
                  <a:pt x="817" y="2096"/>
                </a:moveTo>
                <a:cubicBezTo>
                  <a:pt x="814" y="2096"/>
                  <a:pt x="812" y="2095"/>
                  <a:pt x="811" y="2093"/>
                </a:cubicBezTo>
                <a:cubicBezTo>
                  <a:pt x="1" y="9"/>
                  <a:pt x="1" y="9"/>
                  <a:pt x="1" y="9"/>
                </a:cubicBezTo>
                <a:cubicBezTo>
                  <a:pt x="0" y="5"/>
                  <a:pt x="1" y="2"/>
                  <a:pt x="4" y="1"/>
                </a:cubicBezTo>
                <a:cubicBezTo>
                  <a:pt x="7" y="0"/>
                  <a:pt x="11" y="1"/>
                  <a:pt x="12" y="4"/>
                </a:cubicBezTo>
                <a:cubicBezTo>
                  <a:pt x="822" y="2088"/>
                  <a:pt x="822" y="2088"/>
                  <a:pt x="822" y="2088"/>
                </a:cubicBezTo>
                <a:cubicBezTo>
                  <a:pt x="824" y="2091"/>
                  <a:pt x="822" y="2095"/>
                  <a:pt x="819" y="2096"/>
                </a:cubicBezTo>
                <a:cubicBezTo>
                  <a:pt x="818" y="2096"/>
                  <a:pt x="818" y="2096"/>
                  <a:pt x="817" y="209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Freeform 75"/>
          <p:cNvSpPr/>
          <p:nvPr/>
        </p:nvSpPr>
        <p:spPr bwMode="auto">
          <a:xfrm>
            <a:off x="7041602" y="523674"/>
            <a:ext cx="1082000" cy="906122"/>
          </a:xfrm>
          <a:custGeom>
            <a:avLst/>
            <a:gdLst>
              <a:gd name="T0" fmla="*/ 7 w 1202"/>
              <a:gd name="T1" fmla="*/ 1006 h 1006"/>
              <a:gd name="T2" fmla="*/ 2 w 1202"/>
              <a:gd name="T3" fmla="*/ 1004 h 1006"/>
              <a:gd name="T4" fmla="*/ 3 w 1202"/>
              <a:gd name="T5" fmla="*/ 996 h 1006"/>
              <a:gd name="T6" fmla="*/ 1191 w 1202"/>
              <a:gd name="T7" fmla="*/ 2 h 1006"/>
              <a:gd name="T8" fmla="*/ 1200 w 1202"/>
              <a:gd name="T9" fmla="*/ 2 h 1006"/>
              <a:gd name="T10" fmla="*/ 1199 w 1202"/>
              <a:gd name="T11" fmla="*/ 11 h 1006"/>
              <a:gd name="T12" fmla="*/ 11 w 1202"/>
              <a:gd name="T13" fmla="*/ 1005 h 1006"/>
              <a:gd name="T14" fmla="*/ 7 w 1202"/>
              <a:gd name="T1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2" h="1006">
                <a:moveTo>
                  <a:pt x="7" y="1006"/>
                </a:moveTo>
                <a:cubicBezTo>
                  <a:pt x="5" y="1006"/>
                  <a:pt x="4" y="1005"/>
                  <a:pt x="2" y="1004"/>
                </a:cubicBezTo>
                <a:cubicBezTo>
                  <a:pt x="0" y="1001"/>
                  <a:pt x="1" y="998"/>
                  <a:pt x="3" y="996"/>
                </a:cubicBezTo>
                <a:cubicBezTo>
                  <a:pt x="1191" y="2"/>
                  <a:pt x="1191" y="2"/>
                  <a:pt x="1191" y="2"/>
                </a:cubicBezTo>
                <a:cubicBezTo>
                  <a:pt x="1194" y="0"/>
                  <a:pt x="1198" y="0"/>
                  <a:pt x="1200" y="2"/>
                </a:cubicBezTo>
                <a:cubicBezTo>
                  <a:pt x="1202" y="5"/>
                  <a:pt x="1202" y="9"/>
                  <a:pt x="1199" y="11"/>
                </a:cubicBezTo>
                <a:cubicBezTo>
                  <a:pt x="11" y="1005"/>
                  <a:pt x="11" y="1005"/>
                  <a:pt x="11" y="1005"/>
                </a:cubicBezTo>
                <a:cubicBezTo>
                  <a:pt x="10" y="1006"/>
                  <a:pt x="8" y="1006"/>
                  <a:pt x="7" y="100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Freeform 76"/>
          <p:cNvSpPr/>
          <p:nvPr/>
        </p:nvSpPr>
        <p:spPr bwMode="auto">
          <a:xfrm>
            <a:off x="5391163" y="1417133"/>
            <a:ext cx="1663100" cy="1198783"/>
          </a:xfrm>
          <a:custGeom>
            <a:avLst/>
            <a:gdLst>
              <a:gd name="T0" fmla="*/ 7 w 1846"/>
              <a:gd name="T1" fmla="*/ 1330 h 1330"/>
              <a:gd name="T2" fmla="*/ 2 w 1846"/>
              <a:gd name="T3" fmla="*/ 1327 h 1330"/>
              <a:gd name="T4" fmla="*/ 3 w 1846"/>
              <a:gd name="T5" fmla="*/ 1319 h 1330"/>
              <a:gd name="T6" fmla="*/ 1835 w 1846"/>
              <a:gd name="T7" fmla="*/ 2 h 1330"/>
              <a:gd name="T8" fmla="*/ 1844 w 1846"/>
              <a:gd name="T9" fmla="*/ 4 h 1330"/>
              <a:gd name="T10" fmla="*/ 1842 w 1846"/>
              <a:gd name="T11" fmla="*/ 12 h 1330"/>
              <a:gd name="T12" fmla="*/ 10 w 1846"/>
              <a:gd name="T13" fmla="*/ 1329 h 1330"/>
              <a:gd name="T14" fmla="*/ 7 w 1846"/>
              <a:gd name="T15" fmla="*/ 1330 h 1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6" h="1330">
                <a:moveTo>
                  <a:pt x="7" y="1330"/>
                </a:moveTo>
                <a:cubicBezTo>
                  <a:pt x="5" y="1330"/>
                  <a:pt x="3" y="1329"/>
                  <a:pt x="2" y="1327"/>
                </a:cubicBezTo>
                <a:cubicBezTo>
                  <a:pt x="0" y="1325"/>
                  <a:pt x="1" y="1321"/>
                  <a:pt x="3" y="1319"/>
                </a:cubicBezTo>
                <a:cubicBezTo>
                  <a:pt x="1835" y="2"/>
                  <a:pt x="1835" y="2"/>
                  <a:pt x="1835" y="2"/>
                </a:cubicBezTo>
                <a:cubicBezTo>
                  <a:pt x="1838" y="0"/>
                  <a:pt x="1842" y="1"/>
                  <a:pt x="1844" y="4"/>
                </a:cubicBezTo>
                <a:cubicBezTo>
                  <a:pt x="1846" y="6"/>
                  <a:pt x="1845" y="10"/>
                  <a:pt x="1842" y="12"/>
                </a:cubicBezTo>
                <a:cubicBezTo>
                  <a:pt x="10" y="1329"/>
                  <a:pt x="10" y="1329"/>
                  <a:pt x="10" y="1329"/>
                </a:cubicBezTo>
                <a:cubicBezTo>
                  <a:pt x="9" y="1329"/>
                  <a:pt x="8" y="1330"/>
                  <a:pt x="7" y="13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77"/>
          <p:cNvSpPr/>
          <p:nvPr/>
        </p:nvSpPr>
        <p:spPr bwMode="auto">
          <a:xfrm>
            <a:off x="6066534" y="523674"/>
            <a:ext cx="2057066" cy="776676"/>
          </a:xfrm>
          <a:custGeom>
            <a:avLst/>
            <a:gdLst>
              <a:gd name="T0" fmla="*/ 7 w 2284"/>
              <a:gd name="T1" fmla="*/ 863 h 863"/>
              <a:gd name="T2" fmla="*/ 1 w 2284"/>
              <a:gd name="T3" fmla="*/ 859 h 863"/>
              <a:gd name="T4" fmla="*/ 5 w 2284"/>
              <a:gd name="T5" fmla="*/ 851 h 863"/>
              <a:gd name="T6" fmla="*/ 2275 w 2284"/>
              <a:gd name="T7" fmla="*/ 1 h 863"/>
              <a:gd name="T8" fmla="*/ 2283 w 2284"/>
              <a:gd name="T9" fmla="*/ 4 h 863"/>
              <a:gd name="T10" fmla="*/ 2279 w 2284"/>
              <a:gd name="T11" fmla="*/ 12 h 863"/>
              <a:gd name="T12" fmla="*/ 9 w 2284"/>
              <a:gd name="T13" fmla="*/ 863 h 863"/>
              <a:gd name="T14" fmla="*/ 7 w 2284"/>
              <a:gd name="T15" fmla="*/ 863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4" h="863">
                <a:moveTo>
                  <a:pt x="7" y="863"/>
                </a:moveTo>
                <a:cubicBezTo>
                  <a:pt x="5" y="863"/>
                  <a:pt x="2" y="861"/>
                  <a:pt x="1" y="859"/>
                </a:cubicBezTo>
                <a:cubicBezTo>
                  <a:pt x="0" y="856"/>
                  <a:pt x="2" y="852"/>
                  <a:pt x="5" y="851"/>
                </a:cubicBezTo>
                <a:cubicBezTo>
                  <a:pt x="2275" y="1"/>
                  <a:pt x="2275" y="1"/>
                  <a:pt x="2275" y="1"/>
                </a:cubicBezTo>
                <a:cubicBezTo>
                  <a:pt x="2278" y="0"/>
                  <a:pt x="2282" y="1"/>
                  <a:pt x="2283" y="4"/>
                </a:cubicBezTo>
                <a:cubicBezTo>
                  <a:pt x="2284" y="7"/>
                  <a:pt x="2283" y="11"/>
                  <a:pt x="2279" y="12"/>
                </a:cubicBezTo>
                <a:cubicBezTo>
                  <a:pt x="9" y="863"/>
                  <a:pt x="9" y="863"/>
                  <a:pt x="9" y="863"/>
                </a:cubicBezTo>
                <a:cubicBezTo>
                  <a:pt x="8" y="863"/>
                  <a:pt x="8" y="863"/>
                  <a:pt x="7" y="8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78"/>
          <p:cNvSpPr/>
          <p:nvPr/>
        </p:nvSpPr>
        <p:spPr bwMode="auto">
          <a:xfrm>
            <a:off x="6142513" y="295737"/>
            <a:ext cx="1981087" cy="237787"/>
          </a:xfrm>
          <a:custGeom>
            <a:avLst/>
            <a:gdLst>
              <a:gd name="T0" fmla="*/ 2194 w 2201"/>
              <a:gd name="T1" fmla="*/ 265 h 265"/>
              <a:gd name="T2" fmla="*/ 2194 w 2201"/>
              <a:gd name="T3" fmla="*/ 265 h 265"/>
              <a:gd name="T4" fmla="*/ 6 w 2201"/>
              <a:gd name="T5" fmla="*/ 12 h 265"/>
              <a:gd name="T6" fmla="*/ 0 w 2201"/>
              <a:gd name="T7" fmla="*/ 5 h 265"/>
              <a:gd name="T8" fmla="*/ 7 w 2201"/>
              <a:gd name="T9" fmla="*/ 0 h 265"/>
              <a:gd name="T10" fmla="*/ 2195 w 2201"/>
              <a:gd name="T11" fmla="*/ 253 h 265"/>
              <a:gd name="T12" fmla="*/ 2200 w 2201"/>
              <a:gd name="T13" fmla="*/ 260 h 265"/>
              <a:gd name="T14" fmla="*/ 2194 w 2201"/>
              <a:gd name="T15" fmla="*/ 26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1" h="265">
                <a:moveTo>
                  <a:pt x="2194" y="265"/>
                </a:moveTo>
                <a:cubicBezTo>
                  <a:pt x="2194" y="265"/>
                  <a:pt x="2194" y="265"/>
                  <a:pt x="2194" y="265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5"/>
                </a:cubicBezTo>
                <a:cubicBezTo>
                  <a:pt x="1" y="2"/>
                  <a:pt x="4" y="0"/>
                  <a:pt x="7" y="0"/>
                </a:cubicBezTo>
                <a:cubicBezTo>
                  <a:pt x="2195" y="253"/>
                  <a:pt x="2195" y="253"/>
                  <a:pt x="2195" y="253"/>
                </a:cubicBezTo>
                <a:cubicBezTo>
                  <a:pt x="2198" y="254"/>
                  <a:pt x="2201" y="257"/>
                  <a:pt x="2200" y="260"/>
                </a:cubicBezTo>
                <a:cubicBezTo>
                  <a:pt x="2200" y="263"/>
                  <a:pt x="2197" y="265"/>
                  <a:pt x="2194" y="2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Freeform 79"/>
          <p:cNvSpPr/>
          <p:nvPr/>
        </p:nvSpPr>
        <p:spPr bwMode="auto">
          <a:xfrm>
            <a:off x="5166041" y="-431694"/>
            <a:ext cx="987730" cy="737280"/>
          </a:xfrm>
          <a:custGeom>
            <a:avLst/>
            <a:gdLst>
              <a:gd name="T0" fmla="*/ 1090 w 1097"/>
              <a:gd name="T1" fmla="*/ 819 h 819"/>
              <a:gd name="T2" fmla="*/ 1087 w 1097"/>
              <a:gd name="T3" fmla="*/ 818 h 819"/>
              <a:gd name="T4" fmla="*/ 3 w 1097"/>
              <a:gd name="T5" fmla="*/ 12 h 819"/>
              <a:gd name="T6" fmla="*/ 2 w 1097"/>
              <a:gd name="T7" fmla="*/ 3 h 819"/>
              <a:gd name="T8" fmla="*/ 11 w 1097"/>
              <a:gd name="T9" fmla="*/ 2 h 819"/>
              <a:gd name="T10" fmla="*/ 1094 w 1097"/>
              <a:gd name="T11" fmla="*/ 808 h 819"/>
              <a:gd name="T12" fmla="*/ 1095 w 1097"/>
              <a:gd name="T13" fmla="*/ 817 h 819"/>
              <a:gd name="T14" fmla="*/ 1090 w 1097"/>
              <a:gd name="T15" fmla="*/ 819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7" h="819">
                <a:moveTo>
                  <a:pt x="1090" y="819"/>
                </a:moveTo>
                <a:cubicBezTo>
                  <a:pt x="1089" y="819"/>
                  <a:pt x="1088" y="819"/>
                  <a:pt x="1087" y="818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0"/>
                  <a:pt x="0" y="6"/>
                  <a:pt x="2" y="3"/>
                </a:cubicBezTo>
                <a:cubicBezTo>
                  <a:pt x="4" y="1"/>
                  <a:pt x="8" y="0"/>
                  <a:pt x="11" y="2"/>
                </a:cubicBezTo>
                <a:cubicBezTo>
                  <a:pt x="1094" y="808"/>
                  <a:pt x="1094" y="808"/>
                  <a:pt x="1094" y="808"/>
                </a:cubicBezTo>
                <a:cubicBezTo>
                  <a:pt x="1097" y="810"/>
                  <a:pt x="1097" y="814"/>
                  <a:pt x="1095" y="817"/>
                </a:cubicBezTo>
                <a:cubicBezTo>
                  <a:pt x="1094" y="818"/>
                  <a:pt x="1092" y="819"/>
                  <a:pt x="1090" y="81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80"/>
          <p:cNvSpPr/>
          <p:nvPr/>
        </p:nvSpPr>
        <p:spPr bwMode="auto">
          <a:xfrm>
            <a:off x="5391164" y="1289094"/>
            <a:ext cx="688034" cy="1326822"/>
          </a:xfrm>
          <a:custGeom>
            <a:avLst/>
            <a:gdLst>
              <a:gd name="T0" fmla="*/ 7 w 764"/>
              <a:gd name="T1" fmla="*/ 1473 h 1473"/>
              <a:gd name="T2" fmla="*/ 4 w 764"/>
              <a:gd name="T3" fmla="*/ 1472 h 1473"/>
              <a:gd name="T4" fmla="*/ 1 w 764"/>
              <a:gd name="T5" fmla="*/ 1464 h 1473"/>
              <a:gd name="T6" fmla="*/ 752 w 764"/>
              <a:gd name="T7" fmla="*/ 4 h 1473"/>
              <a:gd name="T8" fmla="*/ 760 w 764"/>
              <a:gd name="T9" fmla="*/ 2 h 1473"/>
              <a:gd name="T10" fmla="*/ 762 w 764"/>
              <a:gd name="T11" fmla="*/ 10 h 1473"/>
              <a:gd name="T12" fmla="*/ 12 w 764"/>
              <a:gd name="T13" fmla="*/ 1470 h 1473"/>
              <a:gd name="T14" fmla="*/ 7 w 764"/>
              <a:gd name="T15" fmla="*/ 1473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4" h="1473">
                <a:moveTo>
                  <a:pt x="7" y="1473"/>
                </a:moveTo>
                <a:cubicBezTo>
                  <a:pt x="6" y="1473"/>
                  <a:pt x="5" y="1473"/>
                  <a:pt x="4" y="1472"/>
                </a:cubicBezTo>
                <a:cubicBezTo>
                  <a:pt x="1" y="1471"/>
                  <a:pt x="0" y="1467"/>
                  <a:pt x="1" y="1464"/>
                </a:cubicBezTo>
                <a:cubicBezTo>
                  <a:pt x="752" y="4"/>
                  <a:pt x="752" y="4"/>
                  <a:pt x="752" y="4"/>
                </a:cubicBezTo>
                <a:cubicBezTo>
                  <a:pt x="753" y="1"/>
                  <a:pt x="757" y="0"/>
                  <a:pt x="760" y="2"/>
                </a:cubicBezTo>
                <a:cubicBezTo>
                  <a:pt x="763" y="3"/>
                  <a:pt x="764" y="7"/>
                  <a:pt x="762" y="10"/>
                </a:cubicBezTo>
                <a:cubicBezTo>
                  <a:pt x="12" y="1470"/>
                  <a:pt x="12" y="1470"/>
                  <a:pt x="12" y="1470"/>
                </a:cubicBezTo>
                <a:cubicBezTo>
                  <a:pt x="11" y="1472"/>
                  <a:pt x="9" y="1473"/>
                  <a:pt x="7" y="147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81"/>
          <p:cNvSpPr/>
          <p:nvPr/>
        </p:nvSpPr>
        <p:spPr bwMode="auto">
          <a:xfrm>
            <a:off x="1948182" y="1754818"/>
            <a:ext cx="1367625" cy="427735"/>
          </a:xfrm>
          <a:custGeom>
            <a:avLst/>
            <a:gdLst>
              <a:gd name="T0" fmla="*/ 1512 w 1519"/>
              <a:gd name="T1" fmla="*/ 476 h 476"/>
              <a:gd name="T2" fmla="*/ 1510 w 1519"/>
              <a:gd name="T3" fmla="*/ 475 h 476"/>
              <a:gd name="T4" fmla="*/ 5 w 1519"/>
              <a:gd name="T5" fmla="*/ 12 h 476"/>
              <a:gd name="T6" fmla="*/ 1 w 1519"/>
              <a:gd name="T7" fmla="*/ 5 h 476"/>
              <a:gd name="T8" fmla="*/ 9 w 1519"/>
              <a:gd name="T9" fmla="*/ 1 h 476"/>
              <a:gd name="T10" fmla="*/ 1514 w 1519"/>
              <a:gd name="T11" fmla="*/ 464 h 476"/>
              <a:gd name="T12" fmla="*/ 1518 w 1519"/>
              <a:gd name="T13" fmla="*/ 471 h 476"/>
              <a:gd name="T14" fmla="*/ 1512 w 1519"/>
              <a:gd name="T15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9" h="476">
                <a:moveTo>
                  <a:pt x="1512" y="476"/>
                </a:moveTo>
                <a:cubicBezTo>
                  <a:pt x="1511" y="476"/>
                  <a:pt x="1511" y="476"/>
                  <a:pt x="1510" y="47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5" y="0"/>
                  <a:pt x="9" y="1"/>
                </a:cubicBezTo>
                <a:cubicBezTo>
                  <a:pt x="1514" y="464"/>
                  <a:pt x="1514" y="464"/>
                  <a:pt x="1514" y="464"/>
                </a:cubicBezTo>
                <a:cubicBezTo>
                  <a:pt x="1517" y="465"/>
                  <a:pt x="1519" y="468"/>
                  <a:pt x="1518" y="471"/>
                </a:cubicBezTo>
                <a:cubicBezTo>
                  <a:pt x="1517" y="474"/>
                  <a:pt x="1514" y="476"/>
                  <a:pt x="1512" y="47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Freeform 82"/>
          <p:cNvSpPr/>
          <p:nvPr/>
        </p:nvSpPr>
        <p:spPr bwMode="auto">
          <a:xfrm>
            <a:off x="-398732" y="1754818"/>
            <a:ext cx="2358170" cy="2453847"/>
          </a:xfrm>
          <a:custGeom>
            <a:avLst/>
            <a:gdLst>
              <a:gd name="T0" fmla="*/ 6 w 2619"/>
              <a:gd name="T1" fmla="*/ 2724 h 2724"/>
              <a:gd name="T2" fmla="*/ 2 w 2619"/>
              <a:gd name="T3" fmla="*/ 2722 h 2724"/>
              <a:gd name="T4" fmla="*/ 2 w 2619"/>
              <a:gd name="T5" fmla="*/ 2714 h 2724"/>
              <a:gd name="T6" fmla="*/ 2609 w 2619"/>
              <a:gd name="T7" fmla="*/ 3 h 2724"/>
              <a:gd name="T8" fmla="*/ 2617 w 2619"/>
              <a:gd name="T9" fmla="*/ 2 h 2724"/>
              <a:gd name="T10" fmla="*/ 2617 w 2619"/>
              <a:gd name="T11" fmla="*/ 11 h 2724"/>
              <a:gd name="T12" fmla="*/ 10 w 2619"/>
              <a:gd name="T13" fmla="*/ 2722 h 2724"/>
              <a:gd name="T14" fmla="*/ 6 w 2619"/>
              <a:gd name="T15" fmla="*/ 2724 h 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9" h="2724">
                <a:moveTo>
                  <a:pt x="6" y="2724"/>
                </a:moveTo>
                <a:cubicBezTo>
                  <a:pt x="5" y="2724"/>
                  <a:pt x="3" y="2723"/>
                  <a:pt x="2" y="2722"/>
                </a:cubicBezTo>
                <a:cubicBezTo>
                  <a:pt x="0" y="2720"/>
                  <a:pt x="0" y="2716"/>
                  <a:pt x="2" y="2714"/>
                </a:cubicBezTo>
                <a:cubicBezTo>
                  <a:pt x="2609" y="3"/>
                  <a:pt x="2609" y="3"/>
                  <a:pt x="2609" y="3"/>
                </a:cubicBezTo>
                <a:cubicBezTo>
                  <a:pt x="2611" y="0"/>
                  <a:pt x="2615" y="0"/>
                  <a:pt x="2617" y="2"/>
                </a:cubicBezTo>
                <a:cubicBezTo>
                  <a:pt x="2619" y="5"/>
                  <a:pt x="2619" y="8"/>
                  <a:pt x="2617" y="11"/>
                </a:cubicBezTo>
                <a:cubicBezTo>
                  <a:pt x="10" y="2722"/>
                  <a:pt x="10" y="2722"/>
                  <a:pt x="10" y="2722"/>
                </a:cubicBezTo>
                <a:cubicBezTo>
                  <a:pt x="9" y="2723"/>
                  <a:pt x="8" y="2724"/>
                  <a:pt x="6" y="272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83"/>
          <p:cNvSpPr/>
          <p:nvPr/>
        </p:nvSpPr>
        <p:spPr bwMode="auto">
          <a:xfrm>
            <a:off x="-398732" y="4197409"/>
            <a:ext cx="1283205" cy="56281"/>
          </a:xfrm>
          <a:custGeom>
            <a:avLst/>
            <a:gdLst>
              <a:gd name="T0" fmla="*/ 1419 w 1425"/>
              <a:gd name="T1" fmla="*/ 62 h 62"/>
              <a:gd name="T2" fmla="*/ 1419 w 1425"/>
              <a:gd name="T3" fmla="*/ 62 h 62"/>
              <a:gd name="T4" fmla="*/ 6 w 1425"/>
              <a:gd name="T5" fmla="*/ 12 h 62"/>
              <a:gd name="T6" fmla="*/ 0 w 1425"/>
              <a:gd name="T7" fmla="*/ 6 h 62"/>
              <a:gd name="T8" fmla="*/ 6 w 1425"/>
              <a:gd name="T9" fmla="*/ 0 h 62"/>
              <a:gd name="T10" fmla="*/ 1419 w 1425"/>
              <a:gd name="T11" fmla="*/ 50 h 62"/>
              <a:gd name="T12" fmla="*/ 1425 w 1425"/>
              <a:gd name="T13" fmla="*/ 56 h 62"/>
              <a:gd name="T14" fmla="*/ 1419 w 1425"/>
              <a:gd name="T1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5" h="62">
                <a:moveTo>
                  <a:pt x="1419" y="62"/>
                </a:moveTo>
                <a:cubicBezTo>
                  <a:pt x="1419" y="62"/>
                  <a:pt x="1419" y="62"/>
                  <a:pt x="1419" y="62"/>
                </a:cubicBezTo>
                <a:cubicBezTo>
                  <a:pt x="6" y="12"/>
                  <a:pt x="6" y="12"/>
                  <a:pt x="6" y="12"/>
                </a:cubicBezTo>
                <a:cubicBezTo>
                  <a:pt x="3" y="12"/>
                  <a:pt x="0" y="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419" y="50"/>
                  <a:pt x="1419" y="50"/>
                  <a:pt x="1419" y="50"/>
                </a:cubicBezTo>
                <a:cubicBezTo>
                  <a:pt x="1423" y="50"/>
                  <a:pt x="1425" y="53"/>
                  <a:pt x="1425" y="56"/>
                </a:cubicBezTo>
                <a:cubicBezTo>
                  <a:pt x="1425" y="59"/>
                  <a:pt x="1422" y="62"/>
                  <a:pt x="1419" y="62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84"/>
          <p:cNvSpPr/>
          <p:nvPr/>
        </p:nvSpPr>
        <p:spPr bwMode="auto">
          <a:xfrm>
            <a:off x="871808" y="1754817"/>
            <a:ext cx="1087629" cy="2498871"/>
          </a:xfrm>
          <a:custGeom>
            <a:avLst/>
            <a:gdLst>
              <a:gd name="T0" fmla="*/ 7 w 1208"/>
              <a:gd name="T1" fmla="*/ 2774 h 2774"/>
              <a:gd name="T2" fmla="*/ 5 w 1208"/>
              <a:gd name="T3" fmla="*/ 2773 h 2774"/>
              <a:gd name="T4" fmla="*/ 2 w 1208"/>
              <a:gd name="T5" fmla="*/ 2765 h 2774"/>
              <a:gd name="T6" fmla="*/ 1195 w 1208"/>
              <a:gd name="T7" fmla="*/ 4 h 2774"/>
              <a:gd name="T8" fmla="*/ 1203 w 1208"/>
              <a:gd name="T9" fmla="*/ 1 h 2774"/>
              <a:gd name="T10" fmla="*/ 1206 w 1208"/>
              <a:gd name="T11" fmla="*/ 9 h 2774"/>
              <a:gd name="T12" fmla="*/ 13 w 1208"/>
              <a:gd name="T13" fmla="*/ 2770 h 2774"/>
              <a:gd name="T14" fmla="*/ 7 w 1208"/>
              <a:gd name="T15" fmla="*/ 2774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8" h="2774">
                <a:moveTo>
                  <a:pt x="7" y="2774"/>
                </a:moveTo>
                <a:cubicBezTo>
                  <a:pt x="6" y="2774"/>
                  <a:pt x="5" y="2774"/>
                  <a:pt x="5" y="2773"/>
                </a:cubicBezTo>
                <a:cubicBezTo>
                  <a:pt x="2" y="2772"/>
                  <a:pt x="0" y="2769"/>
                  <a:pt x="2" y="2765"/>
                </a:cubicBezTo>
                <a:cubicBezTo>
                  <a:pt x="1195" y="4"/>
                  <a:pt x="1195" y="4"/>
                  <a:pt x="1195" y="4"/>
                </a:cubicBezTo>
                <a:cubicBezTo>
                  <a:pt x="1197" y="1"/>
                  <a:pt x="1200" y="0"/>
                  <a:pt x="1203" y="1"/>
                </a:cubicBezTo>
                <a:cubicBezTo>
                  <a:pt x="1206" y="2"/>
                  <a:pt x="1208" y="6"/>
                  <a:pt x="1206" y="9"/>
                </a:cubicBezTo>
                <a:cubicBezTo>
                  <a:pt x="13" y="2770"/>
                  <a:pt x="13" y="2770"/>
                  <a:pt x="13" y="2770"/>
                </a:cubicBezTo>
                <a:cubicBezTo>
                  <a:pt x="12" y="2773"/>
                  <a:pt x="9" y="2774"/>
                  <a:pt x="7" y="277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85"/>
          <p:cNvSpPr/>
          <p:nvPr/>
        </p:nvSpPr>
        <p:spPr bwMode="auto">
          <a:xfrm>
            <a:off x="3439625" y="3766859"/>
            <a:ext cx="361605" cy="1377475"/>
          </a:xfrm>
          <a:custGeom>
            <a:avLst/>
            <a:gdLst>
              <a:gd name="T0" fmla="*/ 7 w 401"/>
              <a:gd name="T1" fmla="*/ 1530 h 1530"/>
              <a:gd name="T2" fmla="*/ 5 w 401"/>
              <a:gd name="T3" fmla="*/ 1530 h 1530"/>
              <a:gd name="T4" fmla="*/ 1 w 401"/>
              <a:gd name="T5" fmla="*/ 1522 h 1530"/>
              <a:gd name="T6" fmla="*/ 388 w 401"/>
              <a:gd name="T7" fmla="*/ 5 h 1530"/>
              <a:gd name="T8" fmla="*/ 396 w 401"/>
              <a:gd name="T9" fmla="*/ 0 h 1530"/>
              <a:gd name="T10" fmla="*/ 400 w 401"/>
              <a:gd name="T11" fmla="*/ 8 h 1530"/>
              <a:gd name="T12" fmla="*/ 13 w 401"/>
              <a:gd name="T13" fmla="*/ 1525 h 1530"/>
              <a:gd name="T14" fmla="*/ 7 w 401"/>
              <a:gd name="T15" fmla="*/ 1530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1" h="1530">
                <a:moveTo>
                  <a:pt x="7" y="1530"/>
                </a:moveTo>
                <a:cubicBezTo>
                  <a:pt x="6" y="1530"/>
                  <a:pt x="6" y="1530"/>
                  <a:pt x="5" y="1530"/>
                </a:cubicBezTo>
                <a:cubicBezTo>
                  <a:pt x="2" y="1529"/>
                  <a:pt x="0" y="1526"/>
                  <a:pt x="1" y="1522"/>
                </a:cubicBezTo>
                <a:cubicBezTo>
                  <a:pt x="388" y="5"/>
                  <a:pt x="388" y="5"/>
                  <a:pt x="388" y="5"/>
                </a:cubicBezTo>
                <a:cubicBezTo>
                  <a:pt x="389" y="2"/>
                  <a:pt x="393" y="0"/>
                  <a:pt x="396" y="0"/>
                </a:cubicBezTo>
                <a:cubicBezTo>
                  <a:pt x="399" y="1"/>
                  <a:pt x="401" y="4"/>
                  <a:pt x="400" y="8"/>
                </a:cubicBezTo>
                <a:cubicBezTo>
                  <a:pt x="13" y="1525"/>
                  <a:pt x="13" y="1525"/>
                  <a:pt x="13" y="1525"/>
                </a:cubicBezTo>
                <a:cubicBezTo>
                  <a:pt x="12" y="1528"/>
                  <a:pt x="9" y="1530"/>
                  <a:pt x="7" y="15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Freeform 86"/>
          <p:cNvSpPr/>
          <p:nvPr/>
        </p:nvSpPr>
        <p:spPr bwMode="auto">
          <a:xfrm>
            <a:off x="871808" y="4241026"/>
            <a:ext cx="2580479" cy="903308"/>
          </a:xfrm>
          <a:custGeom>
            <a:avLst/>
            <a:gdLst>
              <a:gd name="T0" fmla="*/ 2858 w 2865"/>
              <a:gd name="T1" fmla="*/ 1003 h 1003"/>
              <a:gd name="T2" fmla="*/ 2856 w 2865"/>
              <a:gd name="T3" fmla="*/ 1003 h 1003"/>
              <a:gd name="T4" fmla="*/ 5 w 2865"/>
              <a:gd name="T5" fmla="*/ 13 h 1003"/>
              <a:gd name="T6" fmla="*/ 1 w 2865"/>
              <a:gd name="T7" fmla="*/ 5 h 1003"/>
              <a:gd name="T8" fmla="*/ 9 w 2865"/>
              <a:gd name="T9" fmla="*/ 1 h 1003"/>
              <a:gd name="T10" fmla="*/ 2860 w 2865"/>
              <a:gd name="T11" fmla="*/ 991 h 1003"/>
              <a:gd name="T12" fmla="*/ 2863 w 2865"/>
              <a:gd name="T13" fmla="*/ 999 h 1003"/>
              <a:gd name="T14" fmla="*/ 2858 w 2865"/>
              <a:gd name="T15" fmla="*/ 1003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5" h="1003">
                <a:moveTo>
                  <a:pt x="2858" y="1003"/>
                </a:moveTo>
                <a:cubicBezTo>
                  <a:pt x="2857" y="1003"/>
                  <a:pt x="2856" y="1003"/>
                  <a:pt x="2856" y="100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6" y="0"/>
                  <a:pt x="9" y="1"/>
                </a:cubicBezTo>
                <a:cubicBezTo>
                  <a:pt x="2860" y="991"/>
                  <a:pt x="2860" y="991"/>
                  <a:pt x="2860" y="991"/>
                </a:cubicBezTo>
                <a:cubicBezTo>
                  <a:pt x="2863" y="992"/>
                  <a:pt x="2865" y="996"/>
                  <a:pt x="2863" y="999"/>
                </a:cubicBezTo>
                <a:cubicBezTo>
                  <a:pt x="2863" y="1001"/>
                  <a:pt x="2860" y="1003"/>
                  <a:pt x="2858" y="10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Freeform 87"/>
          <p:cNvSpPr/>
          <p:nvPr/>
        </p:nvSpPr>
        <p:spPr bwMode="auto">
          <a:xfrm>
            <a:off x="3303149" y="2171296"/>
            <a:ext cx="147738" cy="2973038"/>
          </a:xfrm>
          <a:custGeom>
            <a:avLst/>
            <a:gdLst>
              <a:gd name="T0" fmla="*/ 158 w 164"/>
              <a:gd name="T1" fmla="*/ 3301 h 3301"/>
              <a:gd name="T2" fmla="*/ 152 w 164"/>
              <a:gd name="T3" fmla="*/ 3295 h 3301"/>
              <a:gd name="T4" fmla="*/ 0 w 164"/>
              <a:gd name="T5" fmla="*/ 7 h 3301"/>
              <a:gd name="T6" fmla="*/ 6 w 164"/>
              <a:gd name="T7" fmla="*/ 1 h 3301"/>
              <a:gd name="T8" fmla="*/ 12 w 164"/>
              <a:gd name="T9" fmla="*/ 6 h 3301"/>
              <a:gd name="T10" fmla="*/ 164 w 164"/>
              <a:gd name="T11" fmla="*/ 3295 h 3301"/>
              <a:gd name="T12" fmla="*/ 158 w 164"/>
              <a:gd name="T13" fmla="*/ 3301 h 3301"/>
              <a:gd name="T14" fmla="*/ 158 w 164"/>
              <a:gd name="T15" fmla="*/ 3301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3301">
                <a:moveTo>
                  <a:pt x="158" y="3301"/>
                </a:moveTo>
                <a:cubicBezTo>
                  <a:pt x="155" y="3301"/>
                  <a:pt x="152" y="3298"/>
                  <a:pt x="152" y="329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6" y="1"/>
                </a:cubicBezTo>
                <a:cubicBezTo>
                  <a:pt x="9" y="0"/>
                  <a:pt x="12" y="3"/>
                  <a:pt x="12" y="6"/>
                </a:cubicBezTo>
                <a:cubicBezTo>
                  <a:pt x="164" y="3295"/>
                  <a:pt x="164" y="3295"/>
                  <a:pt x="164" y="3295"/>
                </a:cubicBezTo>
                <a:cubicBezTo>
                  <a:pt x="164" y="3298"/>
                  <a:pt x="161" y="3301"/>
                  <a:pt x="158" y="3301"/>
                </a:cubicBezTo>
                <a:cubicBezTo>
                  <a:pt x="158" y="3301"/>
                  <a:pt x="158" y="3301"/>
                  <a:pt x="158" y="3301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Freeform 5"/>
          <p:cNvSpPr/>
          <p:nvPr/>
        </p:nvSpPr>
        <p:spPr bwMode="auto">
          <a:xfrm>
            <a:off x="3747762" y="2649685"/>
            <a:ext cx="505121" cy="797782"/>
          </a:xfrm>
          <a:custGeom>
            <a:avLst/>
            <a:gdLst>
              <a:gd name="T0" fmla="*/ 557 w 561"/>
              <a:gd name="T1" fmla="*/ 886 h 886"/>
              <a:gd name="T2" fmla="*/ 553 w 561"/>
              <a:gd name="T3" fmla="*/ 884 h 886"/>
              <a:gd name="T4" fmla="*/ 1 w 561"/>
              <a:gd name="T5" fmla="*/ 6 h 886"/>
              <a:gd name="T6" fmla="*/ 2 w 561"/>
              <a:gd name="T7" fmla="*/ 1 h 886"/>
              <a:gd name="T8" fmla="*/ 8 w 561"/>
              <a:gd name="T9" fmla="*/ 2 h 886"/>
              <a:gd name="T10" fmla="*/ 560 w 561"/>
              <a:gd name="T11" fmla="*/ 880 h 886"/>
              <a:gd name="T12" fmla="*/ 559 w 561"/>
              <a:gd name="T13" fmla="*/ 886 h 886"/>
              <a:gd name="T14" fmla="*/ 557 w 561"/>
              <a:gd name="T15" fmla="*/ 88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886">
                <a:moveTo>
                  <a:pt x="557" y="886"/>
                </a:moveTo>
                <a:cubicBezTo>
                  <a:pt x="555" y="886"/>
                  <a:pt x="554" y="886"/>
                  <a:pt x="553" y="884"/>
                </a:cubicBezTo>
                <a:cubicBezTo>
                  <a:pt x="1" y="6"/>
                  <a:pt x="1" y="6"/>
                  <a:pt x="1" y="6"/>
                </a:cubicBezTo>
                <a:cubicBezTo>
                  <a:pt x="0" y="5"/>
                  <a:pt x="1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60" y="880"/>
                  <a:pt x="560" y="880"/>
                  <a:pt x="560" y="880"/>
                </a:cubicBezTo>
                <a:cubicBezTo>
                  <a:pt x="561" y="882"/>
                  <a:pt x="561" y="885"/>
                  <a:pt x="559" y="886"/>
                </a:cubicBezTo>
                <a:cubicBezTo>
                  <a:pt x="558" y="886"/>
                  <a:pt x="557" y="886"/>
                  <a:pt x="557" y="88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Freeform 6"/>
          <p:cNvSpPr/>
          <p:nvPr/>
        </p:nvSpPr>
        <p:spPr bwMode="auto">
          <a:xfrm>
            <a:off x="3742134" y="3125258"/>
            <a:ext cx="510749" cy="322209"/>
          </a:xfrm>
          <a:custGeom>
            <a:avLst/>
            <a:gdLst>
              <a:gd name="T0" fmla="*/ 564 w 568"/>
              <a:gd name="T1" fmla="*/ 358 h 358"/>
              <a:gd name="T2" fmla="*/ 562 w 568"/>
              <a:gd name="T3" fmla="*/ 358 h 358"/>
              <a:gd name="T4" fmla="*/ 3 w 568"/>
              <a:gd name="T5" fmla="*/ 8 h 358"/>
              <a:gd name="T6" fmla="*/ 2 w 568"/>
              <a:gd name="T7" fmla="*/ 3 h 358"/>
              <a:gd name="T8" fmla="*/ 7 w 568"/>
              <a:gd name="T9" fmla="*/ 2 h 358"/>
              <a:gd name="T10" fmla="*/ 566 w 568"/>
              <a:gd name="T11" fmla="*/ 351 h 358"/>
              <a:gd name="T12" fmla="*/ 567 w 568"/>
              <a:gd name="T13" fmla="*/ 356 h 358"/>
              <a:gd name="T14" fmla="*/ 564 w 568"/>
              <a:gd name="T15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8" h="358">
                <a:moveTo>
                  <a:pt x="564" y="358"/>
                </a:moveTo>
                <a:cubicBezTo>
                  <a:pt x="563" y="358"/>
                  <a:pt x="562" y="358"/>
                  <a:pt x="562" y="358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5" y="0"/>
                  <a:pt x="7" y="2"/>
                </a:cubicBezTo>
                <a:cubicBezTo>
                  <a:pt x="566" y="351"/>
                  <a:pt x="566" y="351"/>
                  <a:pt x="566" y="351"/>
                </a:cubicBezTo>
                <a:cubicBezTo>
                  <a:pt x="568" y="352"/>
                  <a:pt x="568" y="355"/>
                  <a:pt x="567" y="356"/>
                </a:cubicBezTo>
                <a:cubicBezTo>
                  <a:pt x="566" y="358"/>
                  <a:pt x="565" y="358"/>
                  <a:pt x="564" y="35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Freeform 7"/>
          <p:cNvSpPr/>
          <p:nvPr/>
        </p:nvSpPr>
        <p:spPr bwMode="auto">
          <a:xfrm>
            <a:off x="3743540" y="2649685"/>
            <a:ext cx="12664" cy="484016"/>
          </a:xfrm>
          <a:custGeom>
            <a:avLst/>
            <a:gdLst>
              <a:gd name="T0" fmla="*/ 4 w 15"/>
              <a:gd name="T1" fmla="*/ 537 h 537"/>
              <a:gd name="T2" fmla="*/ 4 w 15"/>
              <a:gd name="T3" fmla="*/ 537 h 537"/>
              <a:gd name="T4" fmla="*/ 0 w 15"/>
              <a:gd name="T5" fmla="*/ 533 h 537"/>
              <a:gd name="T6" fmla="*/ 7 w 15"/>
              <a:gd name="T7" fmla="*/ 4 h 537"/>
              <a:gd name="T8" fmla="*/ 11 w 15"/>
              <a:gd name="T9" fmla="*/ 0 h 537"/>
              <a:gd name="T10" fmla="*/ 11 w 15"/>
              <a:gd name="T11" fmla="*/ 0 h 537"/>
              <a:gd name="T12" fmla="*/ 15 w 15"/>
              <a:gd name="T13" fmla="*/ 4 h 537"/>
              <a:gd name="T14" fmla="*/ 8 w 15"/>
              <a:gd name="T15" fmla="*/ 533 h 537"/>
              <a:gd name="T16" fmla="*/ 4 w 15"/>
              <a:gd name="T17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537">
                <a:moveTo>
                  <a:pt x="4" y="537"/>
                </a:moveTo>
                <a:cubicBezTo>
                  <a:pt x="4" y="537"/>
                  <a:pt x="4" y="537"/>
                  <a:pt x="4" y="537"/>
                </a:cubicBezTo>
                <a:cubicBezTo>
                  <a:pt x="2" y="537"/>
                  <a:pt x="0" y="535"/>
                  <a:pt x="0" y="533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8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5" y="2"/>
                  <a:pt x="15" y="4"/>
                </a:cubicBezTo>
                <a:cubicBezTo>
                  <a:pt x="8" y="533"/>
                  <a:pt x="8" y="533"/>
                  <a:pt x="8" y="533"/>
                </a:cubicBezTo>
                <a:cubicBezTo>
                  <a:pt x="8" y="535"/>
                  <a:pt x="6" y="537"/>
                  <a:pt x="4" y="5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Freeform 8"/>
          <p:cNvSpPr/>
          <p:nvPr/>
        </p:nvSpPr>
        <p:spPr bwMode="auto">
          <a:xfrm>
            <a:off x="2741741" y="3092897"/>
            <a:ext cx="1008835" cy="40804"/>
          </a:xfrm>
          <a:custGeom>
            <a:avLst/>
            <a:gdLst>
              <a:gd name="T0" fmla="*/ 1118 w 1122"/>
              <a:gd name="T1" fmla="*/ 44 h 44"/>
              <a:gd name="T2" fmla="*/ 1118 w 1122"/>
              <a:gd name="T3" fmla="*/ 44 h 44"/>
              <a:gd name="T4" fmla="*/ 4 w 1122"/>
              <a:gd name="T5" fmla="*/ 8 h 44"/>
              <a:gd name="T6" fmla="*/ 0 w 1122"/>
              <a:gd name="T7" fmla="*/ 4 h 44"/>
              <a:gd name="T8" fmla="*/ 4 w 1122"/>
              <a:gd name="T9" fmla="*/ 0 h 44"/>
              <a:gd name="T10" fmla="*/ 1118 w 1122"/>
              <a:gd name="T11" fmla="*/ 36 h 44"/>
              <a:gd name="T12" fmla="*/ 1122 w 1122"/>
              <a:gd name="T13" fmla="*/ 40 h 44"/>
              <a:gd name="T14" fmla="*/ 1118 w 1122"/>
              <a:gd name="T1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2" h="44">
                <a:moveTo>
                  <a:pt x="1118" y="44"/>
                </a:moveTo>
                <a:cubicBezTo>
                  <a:pt x="1118" y="44"/>
                  <a:pt x="1118" y="44"/>
                  <a:pt x="1118" y="44"/>
                </a:cubicBezTo>
                <a:cubicBezTo>
                  <a:pt x="4" y="8"/>
                  <a:pt x="4" y="8"/>
                  <a:pt x="4" y="8"/>
                </a:cubicBezTo>
                <a:cubicBezTo>
                  <a:pt x="1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118" y="36"/>
                  <a:pt x="1118" y="36"/>
                  <a:pt x="1118" y="36"/>
                </a:cubicBezTo>
                <a:cubicBezTo>
                  <a:pt x="1120" y="36"/>
                  <a:pt x="1122" y="38"/>
                  <a:pt x="1122" y="40"/>
                </a:cubicBezTo>
                <a:cubicBezTo>
                  <a:pt x="1122" y="42"/>
                  <a:pt x="1120" y="44"/>
                  <a:pt x="1118" y="4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"/>
          <p:cNvSpPr/>
          <p:nvPr/>
        </p:nvSpPr>
        <p:spPr bwMode="auto">
          <a:xfrm>
            <a:off x="2599632" y="3092897"/>
            <a:ext cx="149144" cy="574065"/>
          </a:xfrm>
          <a:custGeom>
            <a:avLst/>
            <a:gdLst>
              <a:gd name="T0" fmla="*/ 4 w 166"/>
              <a:gd name="T1" fmla="*/ 637 h 637"/>
              <a:gd name="T2" fmla="*/ 4 w 166"/>
              <a:gd name="T3" fmla="*/ 637 h 637"/>
              <a:gd name="T4" fmla="*/ 1 w 166"/>
              <a:gd name="T5" fmla="*/ 632 h 637"/>
              <a:gd name="T6" fmla="*/ 158 w 166"/>
              <a:gd name="T7" fmla="*/ 3 h 637"/>
              <a:gd name="T8" fmla="*/ 163 w 166"/>
              <a:gd name="T9" fmla="*/ 1 h 637"/>
              <a:gd name="T10" fmla="*/ 166 w 166"/>
              <a:gd name="T11" fmla="*/ 5 h 637"/>
              <a:gd name="T12" fmla="*/ 8 w 166"/>
              <a:gd name="T13" fmla="*/ 634 h 637"/>
              <a:gd name="T14" fmla="*/ 4 w 166"/>
              <a:gd name="T15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" h="637">
                <a:moveTo>
                  <a:pt x="4" y="637"/>
                </a:moveTo>
                <a:cubicBezTo>
                  <a:pt x="4" y="637"/>
                  <a:pt x="4" y="637"/>
                  <a:pt x="4" y="637"/>
                </a:cubicBezTo>
                <a:cubicBezTo>
                  <a:pt x="1" y="636"/>
                  <a:pt x="0" y="634"/>
                  <a:pt x="1" y="632"/>
                </a:cubicBezTo>
                <a:cubicBezTo>
                  <a:pt x="158" y="3"/>
                  <a:pt x="158" y="3"/>
                  <a:pt x="158" y="3"/>
                </a:cubicBezTo>
                <a:cubicBezTo>
                  <a:pt x="158" y="1"/>
                  <a:pt x="161" y="0"/>
                  <a:pt x="163" y="1"/>
                </a:cubicBezTo>
                <a:cubicBezTo>
                  <a:pt x="165" y="1"/>
                  <a:pt x="166" y="3"/>
                  <a:pt x="166" y="5"/>
                </a:cubicBezTo>
                <a:cubicBezTo>
                  <a:pt x="8" y="634"/>
                  <a:pt x="8" y="634"/>
                  <a:pt x="8" y="634"/>
                </a:cubicBezTo>
                <a:cubicBezTo>
                  <a:pt x="8" y="636"/>
                  <a:pt x="6" y="637"/>
                  <a:pt x="4" y="6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10"/>
          <p:cNvSpPr/>
          <p:nvPr/>
        </p:nvSpPr>
        <p:spPr bwMode="auto">
          <a:xfrm>
            <a:off x="2444859" y="2981742"/>
            <a:ext cx="161808" cy="685220"/>
          </a:xfrm>
          <a:custGeom>
            <a:avLst/>
            <a:gdLst>
              <a:gd name="T0" fmla="*/ 176 w 181"/>
              <a:gd name="T1" fmla="*/ 761 h 761"/>
              <a:gd name="T2" fmla="*/ 173 w 181"/>
              <a:gd name="T3" fmla="*/ 758 h 761"/>
              <a:gd name="T4" fmla="*/ 1 w 181"/>
              <a:gd name="T5" fmla="*/ 5 h 761"/>
              <a:gd name="T6" fmla="*/ 4 w 181"/>
              <a:gd name="T7" fmla="*/ 0 h 761"/>
              <a:gd name="T8" fmla="*/ 8 w 181"/>
              <a:gd name="T9" fmla="*/ 3 h 761"/>
              <a:gd name="T10" fmla="*/ 180 w 181"/>
              <a:gd name="T11" fmla="*/ 756 h 761"/>
              <a:gd name="T12" fmla="*/ 177 w 181"/>
              <a:gd name="T13" fmla="*/ 761 h 761"/>
              <a:gd name="T14" fmla="*/ 176 w 181"/>
              <a:gd name="T15" fmla="*/ 76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761">
                <a:moveTo>
                  <a:pt x="176" y="761"/>
                </a:moveTo>
                <a:cubicBezTo>
                  <a:pt x="175" y="761"/>
                  <a:pt x="173" y="760"/>
                  <a:pt x="173" y="758"/>
                </a:cubicBezTo>
                <a:cubicBezTo>
                  <a:pt x="1" y="5"/>
                  <a:pt x="1" y="5"/>
                  <a:pt x="1" y="5"/>
                </a:cubicBezTo>
                <a:cubicBezTo>
                  <a:pt x="0" y="3"/>
                  <a:pt x="1" y="1"/>
                  <a:pt x="4" y="0"/>
                </a:cubicBezTo>
                <a:cubicBezTo>
                  <a:pt x="6" y="0"/>
                  <a:pt x="8" y="1"/>
                  <a:pt x="8" y="3"/>
                </a:cubicBezTo>
                <a:cubicBezTo>
                  <a:pt x="180" y="756"/>
                  <a:pt x="180" y="756"/>
                  <a:pt x="180" y="756"/>
                </a:cubicBezTo>
                <a:cubicBezTo>
                  <a:pt x="181" y="758"/>
                  <a:pt x="180" y="760"/>
                  <a:pt x="177" y="761"/>
                </a:cubicBezTo>
                <a:cubicBezTo>
                  <a:pt x="177" y="761"/>
                  <a:pt x="177" y="761"/>
                  <a:pt x="176" y="7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11"/>
          <p:cNvSpPr/>
          <p:nvPr/>
        </p:nvSpPr>
        <p:spPr bwMode="auto">
          <a:xfrm>
            <a:off x="1782152" y="3658520"/>
            <a:ext cx="824515" cy="144924"/>
          </a:xfrm>
          <a:custGeom>
            <a:avLst/>
            <a:gdLst>
              <a:gd name="T0" fmla="*/ 5 w 917"/>
              <a:gd name="T1" fmla="*/ 161 h 161"/>
              <a:gd name="T2" fmla="*/ 1 w 917"/>
              <a:gd name="T3" fmla="*/ 158 h 161"/>
              <a:gd name="T4" fmla="*/ 4 w 917"/>
              <a:gd name="T5" fmla="*/ 153 h 161"/>
              <a:gd name="T6" fmla="*/ 912 w 917"/>
              <a:gd name="T7" fmla="*/ 1 h 161"/>
              <a:gd name="T8" fmla="*/ 916 w 917"/>
              <a:gd name="T9" fmla="*/ 4 h 161"/>
              <a:gd name="T10" fmla="*/ 913 w 917"/>
              <a:gd name="T11" fmla="*/ 9 h 161"/>
              <a:gd name="T12" fmla="*/ 5 w 917"/>
              <a:gd name="T13" fmla="*/ 161 h 161"/>
              <a:gd name="T14" fmla="*/ 5 w 917"/>
              <a:gd name="T1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" h="161">
                <a:moveTo>
                  <a:pt x="5" y="161"/>
                </a:moveTo>
                <a:cubicBezTo>
                  <a:pt x="3" y="161"/>
                  <a:pt x="1" y="160"/>
                  <a:pt x="1" y="158"/>
                </a:cubicBezTo>
                <a:cubicBezTo>
                  <a:pt x="0" y="155"/>
                  <a:pt x="2" y="153"/>
                  <a:pt x="4" y="153"/>
                </a:cubicBezTo>
                <a:cubicBezTo>
                  <a:pt x="912" y="1"/>
                  <a:pt x="912" y="1"/>
                  <a:pt x="912" y="1"/>
                </a:cubicBezTo>
                <a:cubicBezTo>
                  <a:pt x="914" y="0"/>
                  <a:pt x="916" y="2"/>
                  <a:pt x="916" y="4"/>
                </a:cubicBezTo>
                <a:cubicBezTo>
                  <a:pt x="917" y="6"/>
                  <a:pt x="915" y="8"/>
                  <a:pt x="913" y="9"/>
                </a:cubicBezTo>
                <a:cubicBezTo>
                  <a:pt x="5" y="161"/>
                  <a:pt x="5" y="161"/>
                  <a:pt x="5" y="161"/>
                </a:cubicBezTo>
                <a:cubicBezTo>
                  <a:pt x="5" y="161"/>
                  <a:pt x="5" y="161"/>
                  <a:pt x="5" y="1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12"/>
          <p:cNvSpPr/>
          <p:nvPr/>
        </p:nvSpPr>
        <p:spPr bwMode="auto">
          <a:xfrm>
            <a:off x="2444859" y="2228986"/>
            <a:ext cx="339093" cy="759792"/>
          </a:xfrm>
          <a:custGeom>
            <a:avLst/>
            <a:gdLst>
              <a:gd name="T0" fmla="*/ 5 w 378"/>
              <a:gd name="T1" fmla="*/ 845 h 845"/>
              <a:gd name="T2" fmla="*/ 3 w 378"/>
              <a:gd name="T3" fmla="*/ 845 h 845"/>
              <a:gd name="T4" fmla="*/ 1 w 378"/>
              <a:gd name="T5" fmla="*/ 840 h 845"/>
              <a:gd name="T6" fmla="*/ 369 w 378"/>
              <a:gd name="T7" fmla="*/ 3 h 845"/>
              <a:gd name="T8" fmla="*/ 375 w 378"/>
              <a:gd name="T9" fmla="*/ 1 h 845"/>
              <a:gd name="T10" fmla="*/ 377 w 378"/>
              <a:gd name="T11" fmla="*/ 6 h 845"/>
              <a:gd name="T12" fmla="*/ 8 w 378"/>
              <a:gd name="T13" fmla="*/ 843 h 845"/>
              <a:gd name="T14" fmla="*/ 5 w 378"/>
              <a:gd name="T15" fmla="*/ 845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845">
                <a:moveTo>
                  <a:pt x="5" y="845"/>
                </a:moveTo>
                <a:cubicBezTo>
                  <a:pt x="4" y="845"/>
                  <a:pt x="3" y="845"/>
                  <a:pt x="3" y="845"/>
                </a:cubicBezTo>
                <a:cubicBezTo>
                  <a:pt x="1" y="844"/>
                  <a:pt x="0" y="842"/>
                  <a:pt x="1" y="840"/>
                </a:cubicBezTo>
                <a:cubicBezTo>
                  <a:pt x="369" y="3"/>
                  <a:pt x="369" y="3"/>
                  <a:pt x="369" y="3"/>
                </a:cubicBezTo>
                <a:cubicBezTo>
                  <a:pt x="370" y="1"/>
                  <a:pt x="373" y="0"/>
                  <a:pt x="375" y="1"/>
                </a:cubicBezTo>
                <a:cubicBezTo>
                  <a:pt x="377" y="1"/>
                  <a:pt x="378" y="4"/>
                  <a:pt x="377" y="6"/>
                </a:cubicBezTo>
                <a:cubicBezTo>
                  <a:pt x="8" y="843"/>
                  <a:pt x="8" y="843"/>
                  <a:pt x="8" y="843"/>
                </a:cubicBezTo>
                <a:cubicBezTo>
                  <a:pt x="8" y="844"/>
                  <a:pt x="6" y="845"/>
                  <a:pt x="5" y="84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13"/>
          <p:cNvSpPr/>
          <p:nvPr/>
        </p:nvSpPr>
        <p:spPr bwMode="auto">
          <a:xfrm>
            <a:off x="1856724" y="2228986"/>
            <a:ext cx="927228" cy="156180"/>
          </a:xfrm>
          <a:custGeom>
            <a:avLst/>
            <a:gdLst>
              <a:gd name="T0" fmla="*/ 5 w 1030"/>
              <a:gd name="T1" fmla="*/ 174 h 174"/>
              <a:gd name="T2" fmla="*/ 1 w 1030"/>
              <a:gd name="T3" fmla="*/ 170 h 174"/>
              <a:gd name="T4" fmla="*/ 4 w 1030"/>
              <a:gd name="T5" fmla="*/ 166 h 174"/>
              <a:gd name="T6" fmla="*/ 1025 w 1030"/>
              <a:gd name="T7" fmla="*/ 0 h 174"/>
              <a:gd name="T8" fmla="*/ 1030 w 1030"/>
              <a:gd name="T9" fmla="*/ 4 h 174"/>
              <a:gd name="T10" fmla="*/ 1027 w 1030"/>
              <a:gd name="T11" fmla="*/ 8 h 174"/>
              <a:gd name="T12" fmla="*/ 5 w 1030"/>
              <a:gd name="T13" fmla="*/ 174 h 174"/>
              <a:gd name="T14" fmla="*/ 5 w 1030"/>
              <a:gd name="T15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0" h="174">
                <a:moveTo>
                  <a:pt x="5" y="174"/>
                </a:moveTo>
                <a:cubicBezTo>
                  <a:pt x="3" y="174"/>
                  <a:pt x="1" y="172"/>
                  <a:pt x="1" y="170"/>
                </a:cubicBezTo>
                <a:cubicBezTo>
                  <a:pt x="0" y="168"/>
                  <a:pt x="2" y="166"/>
                  <a:pt x="4" y="166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028" y="0"/>
                  <a:pt x="1030" y="1"/>
                  <a:pt x="1030" y="4"/>
                </a:cubicBezTo>
                <a:cubicBezTo>
                  <a:pt x="1030" y="6"/>
                  <a:pt x="1029" y="8"/>
                  <a:pt x="1027" y="8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4"/>
                  <a:pt x="5" y="174"/>
                  <a:pt x="5" y="17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Freeform 14"/>
          <p:cNvSpPr/>
          <p:nvPr/>
        </p:nvSpPr>
        <p:spPr bwMode="auto">
          <a:xfrm>
            <a:off x="1856724" y="2376722"/>
            <a:ext cx="595171" cy="612055"/>
          </a:xfrm>
          <a:custGeom>
            <a:avLst/>
            <a:gdLst>
              <a:gd name="T0" fmla="*/ 658 w 662"/>
              <a:gd name="T1" fmla="*/ 680 h 680"/>
              <a:gd name="T2" fmla="*/ 655 w 662"/>
              <a:gd name="T3" fmla="*/ 679 h 680"/>
              <a:gd name="T4" fmla="*/ 2 w 662"/>
              <a:gd name="T5" fmla="*/ 7 h 680"/>
              <a:gd name="T6" fmla="*/ 2 w 662"/>
              <a:gd name="T7" fmla="*/ 2 h 680"/>
              <a:gd name="T8" fmla="*/ 8 w 662"/>
              <a:gd name="T9" fmla="*/ 2 h 680"/>
              <a:gd name="T10" fmla="*/ 660 w 662"/>
              <a:gd name="T11" fmla="*/ 673 h 680"/>
              <a:gd name="T12" fmla="*/ 660 w 662"/>
              <a:gd name="T13" fmla="*/ 679 h 680"/>
              <a:gd name="T14" fmla="*/ 658 w 662"/>
              <a:gd name="T15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2" h="680">
                <a:moveTo>
                  <a:pt x="658" y="680"/>
                </a:moveTo>
                <a:cubicBezTo>
                  <a:pt x="656" y="680"/>
                  <a:pt x="655" y="680"/>
                  <a:pt x="655" y="679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660" y="673"/>
                  <a:pt x="660" y="673"/>
                  <a:pt x="660" y="673"/>
                </a:cubicBezTo>
                <a:cubicBezTo>
                  <a:pt x="662" y="675"/>
                  <a:pt x="662" y="678"/>
                  <a:pt x="660" y="679"/>
                </a:cubicBezTo>
                <a:cubicBezTo>
                  <a:pt x="660" y="680"/>
                  <a:pt x="659" y="680"/>
                  <a:pt x="658" y="6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15"/>
          <p:cNvSpPr/>
          <p:nvPr/>
        </p:nvSpPr>
        <p:spPr bwMode="auto">
          <a:xfrm>
            <a:off x="1858131" y="2378130"/>
            <a:ext cx="39397" cy="413665"/>
          </a:xfrm>
          <a:custGeom>
            <a:avLst/>
            <a:gdLst>
              <a:gd name="T0" fmla="*/ 40 w 44"/>
              <a:gd name="T1" fmla="*/ 459 h 459"/>
              <a:gd name="T2" fmla="*/ 36 w 44"/>
              <a:gd name="T3" fmla="*/ 455 h 459"/>
              <a:gd name="T4" fmla="*/ 0 w 44"/>
              <a:gd name="T5" fmla="*/ 4 h 459"/>
              <a:gd name="T6" fmla="*/ 3 w 44"/>
              <a:gd name="T7" fmla="*/ 0 h 459"/>
              <a:gd name="T8" fmla="*/ 8 w 44"/>
              <a:gd name="T9" fmla="*/ 3 h 459"/>
              <a:gd name="T10" fmla="*/ 44 w 44"/>
              <a:gd name="T11" fmla="*/ 454 h 459"/>
              <a:gd name="T12" fmla="*/ 40 w 44"/>
              <a:gd name="T13" fmla="*/ 459 h 459"/>
              <a:gd name="T14" fmla="*/ 40 w 44"/>
              <a:gd name="T15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59">
                <a:moveTo>
                  <a:pt x="40" y="459"/>
                </a:moveTo>
                <a:cubicBezTo>
                  <a:pt x="38" y="459"/>
                  <a:pt x="36" y="457"/>
                  <a:pt x="36" y="45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6" y="0"/>
                  <a:pt x="7" y="1"/>
                  <a:pt x="8" y="3"/>
                </a:cubicBezTo>
                <a:cubicBezTo>
                  <a:pt x="44" y="454"/>
                  <a:pt x="44" y="454"/>
                  <a:pt x="44" y="454"/>
                </a:cubicBezTo>
                <a:cubicBezTo>
                  <a:pt x="44" y="457"/>
                  <a:pt x="42" y="459"/>
                  <a:pt x="40" y="459"/>
                </a:cubicBezTo>
                <a:cubicBezTo>
                  <a:pt x="40" y="459"/>
                  <a:pt x="40" y="459"/>
                  <a:pt x="40" y="45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Freeform 16"/>
          <p:cNvSpPr/>
          <p:nvPr/>
        </p:nvSpPr>
        <p:spPr bwMode="auto">
          <a:xfrm>
            <a:off x="1889085" y="2783352"/>
            <a:ext cx="562809" cy="205425"/>
          </a:xfrm>
          <a:custGeom>
            <a:avLst/>
            <a:gdLst>
              <a:gd name="T0" fmla="*/ 622 w 626"/>
              <a:gd name="T1" fmla="*/ 229 h 229"/>
              <a:gd name="T2" fmla="*/ 620 w 626"/>
              <a:gd name="T3" fmla="*/ 229 h 229"/>
              <a:gd name="T4" fmla="*/ 4 w 626"/>
              <a:gd name="T5" fmla="*/ 9 h 229"/>
              <a:gd name="T6" fmla="*/ 1 w 626"/>
              <a:gd name="T7" fmla="*/ 3 h 229"/>
              <a:gd name="T8" fmla="*/ 6 w 626"/>
              <a:gd name="T9" fmla="*/ 1 h 229"/>
              <a:gd name="T10" fmla="*/ 623 w 626"/>
              <a:gd name="T11" fmla="*/ 221 h 229"/>
              <a:gd name="T12" fmla="*/ 625 w 626"/>
              <a:gd name="T13" fmla="*/ 227 h 229"/>
              <a:gd name="T14" fmla="*/ 622 w 626"/>
              <a:gd name="T15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6" h="229">
                <a:moveTo>
                  <a:pt x="622" y="229"/>
                </a:moveTo>
                <a:cubicBezTo>
                  <a:pt x="621" y="229"/>
                  <a:pt x="621" y="229"/>
                  <a:pt x="620" y="229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623" y="221"/>
                  <a:pt x="623" y="221"/>
                  <a:pt x="623" y="221"/>
                </a:cubicBezTo>
                <a:cubicBezTo>
                  <a:pt x="625" y="222"/>
                  <a:pt x="626" y="224"/>
                  <a:pt x="625" y="227"/>
                </a:cubicBezTo>
                <a:cubicBezTo>
                  <a:pt x="625" y="228"/>
                  <a:pt x="623" y="229"/>
                  <a:pt x="622" y="22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Freeform 17"/>
          <p:cNvSpPr/>
          <p:nvPr/>
        </p:nvSpPr>
        <p:spPr bwMode="auto">
          <a:xfrm>
            <a:off x="1707580" y="2981742"/>
            <a:ext cx="744315" cy="517784"/>
          </a:xfrm>
          <a:custGeom>
            <a:avLst/>
            <a:gdLst>
              <a:gd name="T0" fmla="*/ 5 w 828"/>
              <a:gd name="T1" fmla="*/ 575 h 575"/>
              <a:gd name="T2" fmla="*/ 1 w 828"/>
              <a:gd name="T3" fmla="*/ 573 h 575"/>
              <a:gd name="T4" fmla="*/ 2 w 828"/>
              <a:gd name="T5" fmla="*/ 567 h 575"/>
              <a:gd name="T6" fmla="*/ 821 w 828"/>
              <a:gd name="T7" fmla="*/ 1 h 575"/>
              <a:gd name="T8" fmla="*/ 827 w 828"/>
              <a:gd name="T9" fmla="*/ 2 h 575"/>
              <a:gd name="T10" fmla="*/ 826 w 828"/>
              <a:gd name="T11" fmla="*/ 8 h 575"/>
              <a:gd name="T12" fmla="*/ 7 w 828"/>
              <a:gd name="T13" fmla="*/ 574 h 575"/>
              <a:gd name="T14" fmla="*/ 5 w 828"/>
              <a:gd name="T15" fmla="*/ 575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8" h="575">
                <a:moveTo>
                  <a:pt x="5" y="575"/>
                </a:moveTo>
                <a:cubicBezTo>
                  <a:pt x="3" y="575"/>
                  <a:pt x="2" y="574"/>
                  <a:pt x="1" y="573"/>
                </a:cubicBezTo>
                <a:cubicBezTo>
                  <a:pt x="0" y="571"/>
                  <a:pt x="1" y="569"/>
                  <a:pt x="2" y="567"/>
                </a:cubicBezTo>
                <a:cubicBezTo>
                  <a:pt x="821" y="1"/>
                  <a:pt x="821" y="1"/>
                  <a:pt x="821" y="1"/>
                </a:cubicBezTo>
                <a:cubicBezTo>
                  <a:pt x="823" y="0"/>
                  <a:pt x="826" y="0"/>
                  <a:pt x="827" y="2"/>
                </a:cubicBezTo>
                <a:cubicBezTo>
                  <a:pt x="828" y="4"/>
                  <a:pt x="828" y="6"/>
                  <a:pt x="826" y="8"/>
                </a:cubicBezTo>
                <a:cubicBezTo>
                  <a:pt x="7" y="574"/>
                  <a:pt x="7" y="574"/>
                  <a:pt x="7" y="574"/>
                </a:cubicBezTo>
                <a:cubicBezTo>
                  <a:pt x="6" y="574"/>
                  <a:pt x="5" y="575"/>
                  <a:pt x="5" y="5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Freeform 18"/>
          <p:cNvSpPr/>
          <p:nvPr/>
        </p:nvSpPr>
        <p:spPr bwMode="auto">
          <a:xfrm>
            <a:off x="1782152" y="2981742"/>
            <a:ext cx="669742" cy="821701"/>
          </a:xfrm>
          <a:custGeom>
            <a:avLst/>
            <a:gdLst>
              <a:gd name="T0" fmla="*/ 5 w 745"/>
              <a:gd name="T1" fmla="*/ 913 h 913"/>
              <a:gd name="T2" fmla="*/ 2 w 745"/>
              <a:gd name="T3" fmla="*/ 912 h 913"/>
              <a:gd name="T4" fmla="*/ 2 w 745"/>
              <a:gd name="T5" fmla="*/ 906 h 913"/>
              <a:gd name="T6" fmla="*/ 737 w 745"/>
              <a:gd name="T7" fmla="*/ 2 h 913"/>
              <a:gd name="T8" fmla="*/ 743 w 745"/>
              <a:gd name="T9" fmla="*/ 1 h 913"/>
              <a:gd name="T10" fmla="*/ 744 w 745"/>
              <a:gd name="T11" fmla="*/ 7 h 913"/>
              <a:gd name="T12" fmla="*/ 8 w 745"/>
              <a:gd name="T13" fmla="*/ 911 h 913"/>
              <a:gd name="T14" fmla="*/ 5 w 745"/>
              <a:gd name="T15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5" h="913">
                <a:moveTo>
                  <a:pt x="5" y="913"/>
                </a:moveTo>
                <a:cubicBezTo>
                  <a:pt x="4" y="913"/>
                  <a:pt x="3" y="913"/>
                  <a:pt x="2" y="912"/>
                </a:cubicBezTo>
                <a:cubicBezTo>
                  <a:pt x="1" y="911"/>
                  <a:pt x="0" y="908"/>
                  <a:pt x="2" y="906"/>
                </a:cubicBezTo>
                <a:cubicBezTo>
                  <a:pt x="737" y="2"/>
                  <a:pt x="737" y="2"/>
                  <a:pt x="737" y="2"/>
                </a:cubicBezTo>
                <a:cubicBezTo>
                  <a:pt x="739" y="0"/>
                  <a:pt x="741" y="0"/>
                  <a:pt x="743" y="1"/>
                </a:cubicBezTo>
                <a:cubicBezTo>
                  <a:pt x="745" y="3"/>
                  <a:pt x="745" y="5"/>
                  <a:pt x="744" y="7"/>
                </a:cubicBezTo>
                <a:cubicBezTo>
                  <a:pt x="8" y="911"/>
                  <a:pt x="8" y="911"/>
                  <a:pt x="8" y="911"/>
                </a:cubicBezTo>
                <a:cubicBezTo>
                  <a:pt x="7" y="912"/>
                  <a:pt x="6" y="913"/>
                  <a:pt x="5" y="91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Freeform 19"/>
          <p:cNvSpPr/>
          <p:nvPr/>
        </p:nvSpPr>
        <p:spPr bwMode="auto">
          <a:xfrm>
            <a:off x="505983" y="2783352"/>
            <a:ext cx="1391545" cy="251857"/>
          </a:xfrm>
          <a:custGeom>
            <a:avLst/>
            <a:gdLst>
              <a:gd name="T0" fmla="*/ 5 w 1548"/>
              <a:gd name="T1" fmla="*/ 280 h 280"/>
              <a:gd name="T2" fmla="*/ 1 w 1548"/>
              <a:gd name="T3" fmla="*/ 276 h 280"/>
              <a:gd name="T4" fmla="*/ 4 w 1548"/>
              <a:gd name="T5" fmla="*/ 272 h 280"/>
              <a:gd name="T6" fmla="*/ 1543 w 1548"/>
              <a:gd name="T7" fmla="*/ 1 h 280"/>
              <a:gd name="T8" fmla="*/ 1548 w 1548"/>
              <a:gd name="T9" fmla="*/ 4 h 280"/>
              <a:gd name="T10" fmla="*/ 1545 w 1548"/>
              <a:gd name="T11" fmla="*/ 9 h 280"/>
              <a:gd name="T12" fmla="*/ 5 w 1548"/>
              <a:gd name="T13" fmla="*/ 280 h 280"/>
              <a:gd name="T14" fmla="*/ 5 w 1548"/>
              <a:gd name="T15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8" h="280">
                <a:moveTo>
                  <a:pt x="5" y="280"/>
                </a:moveTo>
                <a:cubicBezTo>
                  <a:pt x="3" y="280"/>
                  <a:pt x="1" y="278"/>
                  <a:pt x="1" y="276"/>
                </a:cubicBezTo>
                <a:cubicBezTo>
                  <a:pt x="0" y="274"/>
                  <a:pt x="2" y="272"/>
                  <a:pt x="4" y="272"/>
                </a:cubicBezTo>
                <a:cubicBezTo>
                  <a:pt x="1543" y="1"/>
                  <a:pt x="1543" y="1"/>
                  <a:pt x="1543" y="1"/>
                </a:cubicBezTo>
                <a:cubicBezTo>
                  <a:pt x="1545" y="0"/>
                  <a:pt x="1548" y="2"/>
                  <a:pt x="1548" y="4"/>
                </a:cubicBezTo>
                <a:cubicBezTo>
                  <a:pt x="1548" y="6"/>
                  <a:pt x="1547" y="8"/>
                  <a:pt x="1545" y="9"/>
                </a:cubicBezTo>
                <a:cubicBezTo>
                  <a:pt x="5" y="280"/>
                  <a:pt x="5" y="280"/>
                  <a:pt x="5" y="280"/>
                </a:cubicBezTo>
                <a:cubicBezTo>
                  <a:pt x="5" y="280"/>
                  <a:pt x="5" y="280"/>
                  <a:pt x="5" y="2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Freeform 20"/>
          <p:cNvSpPr/>
          <p:nvPr/>
        </p:nvSpPr>
        <p:spPr bwMode="auto">
          <a:xfrm>
            <a:off x="505983" y="3026767"/>
            <a:ext cx="1210039" cy="472760"/>
          </a:xfrm>
          <a:custGeom>
            <a:avLst/>
            <a:gdLst>
              <a:gd name="T0" fmla="*/ 1342 w 1346"/>
              <a:gd name="T1" fmla="*/ 525 h 525"/>
              <a:gd name="T2" fmla="*/ 1340 w 1346"/>
              <a:gd name="T3" fmla="*/ 524 h 525"/>
              <a:gd name="T4" fmla="*/ 3 w 1346"/>
              <a:gd name="T5" fmla="*/ 8 h 525"/>
              <a:gd name="T6" fmla="*/ 1 w 1346"/>
              <a:gd name="T7" fmla="*/ 3 h 525"/>
              <a:gd name="T8" fmla="*/ 6 w 1346"/>
              <a:gd name="T9" fmla="*/ 1 h 525"/>
              <a:gd name="T10" fmla="*/ 1343 w 1346"/>
              <a:gd name="T11" fmla="*/ 517 h 525"/>
              <a:gd name="T12" fmla="*/ 1345 w 1346"/>
              <a:gd name="T13" fmla="*/ 522 h 525"/>
              <a:gd name="T14" fmla="*/ 1342 w 1346"/>
              <a:gd name="T15" fmla="*/ 52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6" h="525">
                <a:moveTo>
                  <a:pt x="1342" y="525"/>
                </a:moveTo>
                <a:cubicBezTo>
                  <a:pt x="1341" y="525"/>
                  <a:pt x="1341" y="525"/>
                  <a:pt x="1340" y="52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1343" y="517"/>
                  <a:pt x="1343" y="517"/>
                  <a:pt x="1343" y="517"/>
                </a:cubicBezTo>
                <a:cubicBezTo>
                  <a:pt x="1345" y="518"/>
                  <a:pt x="1346" y="520"/>
                  <a:pt x="1345" y="522"/>
                </a:cubicBezTo>
                <a:cubicBezTo>
                  <a:pt x="1345" y="524"/>
                  <a:pt x="1343" y="525"/>
                  <a:pt x="1342" y="5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Freeform 21"/>
          <p:cNvSpPr/>
          <p:nvPr/>
        </p:nvSpPr>
        <p:spPr bwMode="auto">
          <a:xfrm>
            <a:off x="1707579" y="3491085"/>
            <a:ext cx="83015" cy="312359"/>
          </a:xfrm>
          <a:custGeom>
            <a:avLst/>
            <a:gdLst>
              <a:gd name="T0" fmla="*/ 88 w 92"/>
              <a:gd name="T1" fmla="*/ 347 h 347"/>
              <a:gd name="T2" fmla="*/ 84 w 92"/>
              <a:gd name="T3" fmla="*/ 344 h 347"/>
              <a:gd name="T4" fmla="*/ 1 w 92"/>
              <a:gd name="T5" fmla="*/ 6 h 347"/>
              <a:gd name="T6" fmla="*/ 4 w 92"/>
              <a:gd name="T7" fmla="*/ 1 h 347"/>
              <a:gd name="T8" fmla="*/ 8 w 92"/>
              <a:gd name="T9" fmla="*/ 4 h 347"/>
              <a:gd name="T10" fmla="*/ 92 w 92"/>
              <a:gd name="T11" fmla="*/ 342 h 347"/>
              <a:gd name="T12" fmla="*/ 89 w 92"/>
              <a:gd name="T13" fmla="*/ 347 h 347"/>
              <a:gd name="T14" fmla="*/ 88 w 92"/>
              <a:gd name="T15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347">
                <a:moveTo>
                  <a:pt x="88" y="347"/>
                </a:moveTo>
                <a:cubicBezTo>
                  <a:pt x="86" y="347"/>
                  <a:pt x="84" y="346"/>
                  <a:pt x="84" y="344"/>
                </a:cubicBezTo>
                <a:cubicBezTo>
                  <a:pt x="1" y="6"/>
                  <a:pt x="1" y="6"/>
                  <a:pt x="1" y="6"/>
                </a:cubicBezTo>
                <a:cubicBezTo>
                  <a:pt x="0" y="3"/>
                  <a:pt x="1" y="1"/>
                  <a:pt x="4" y="1"/>
                </a:cubicBezTo>
                <a:cubicBezTo>
                  <a:pt x="6" y="0"/>
                  <a:pt x="8" y="2"/>
                  <a:pt x="8" y="4"/>
                </a:cubicBezTo>
                <a:cubicBezTo>
                  <a:pt x="92" y="342"/>
                  <a:pt x="92" y="342"/>
                  <a:pt x="92" y="342"/>
                </a:cubicBezTo>
                <a:cubicBezTo>
                  <a:pt x="92" y="344"/>
                  <a:pt x="91" y="346"/>
                  <a:pt x="89" y="347"/>
                </a:cubicBezTo>
                <a:cubicBezTo>
                  <a:pt x="88" y="347"/>
                  <a:pt x="88" y="347"/>
                  <a:pt x="88" y="34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Freeform 22"/>
          <p:cNvSpPr/>
          <p:nvPr/>
        </p:nvSpPr>
        <p:spPr bwMode="auto">
          <a:xfrm>
            <a:off x="2775508" y="2228986"/>
            <a:ext cx="517784" cy="401002"/>
          </a:xfrm>
          <a:custGeom>
            <a:avLst/>
            <a:gdLst>
              <a:gd name="T0" fmla="*/ 572 w 576"/>
              <a:gd name="T1" fmla="*/ 446 h 446"/>
              <a:gd name="T2" fmla="*/ 569 w 576"/>
              <a:gd name="T3" fmla="*/ 445 h 446"/>
              <a:gd name="T4" fmla="*/ 3 w 576"/>
              <a:gd name="T5" fmla="*/ 7 h 446"/>
              <a:gd name="T6" fmla="*/ 2 w 576"/>
              <a:gd name="T7" fmla="*/ 2 h 446"/>
              <a:gd name="T8" fmla="*/ 7 w 576"/>
              <a:gd name="T9" fmla="*/ 1 h 446"/>
              <a:gd name="T10" fmla="*/ 574 w 576"/>
              <a:gd name="T11" fmla="*/ 439 h 446"/>
              <a:gd name="T12" fmla="*/ 575 w 576"/>
              <a:gd name="T13" fmla="*/ 444 h 446"/>
              <a:gd name="T14" fmla="*/ 572 w 576"/>
              <a:gd name="T15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" h="446">
                <a:moveTo>
                  <a:pt x="572" y="446"/>
                </a:moveTo>
                <a:cubicBezTo>
                  <a:pt x="571" y="446"/>
                  <a:pt x="570" y="446"/>
                  <a:pt x="569" y="445"/>
                </a:cubicBezTo>
                <a:cubicBezTo>
                  <a:pt x="3" y="7"/>
                  <a:pt x="3" y="7"/>
                  <a:pt x="3" y="7"/>
                </a:cubicBezTo>
                <a:cubicBezTo>
                  <a:pt x="1" y="6"/>
                  <a:pt x="0" y="4"/>
                  <a:pt x="2" y="2"/>
                </a:cubicBezTo>
                <a:cubicBezTo>
                  <a:pt x="3" y="0"/>
                  <a:pt x="6" y="0"/>
                  <a:pt x="7" y="1"/>
                </a:cubicBezTo>
                <a:cubicBezTo>
                  <a:pt x="574" y="439"/>
                  <a:pt x="574" y="439"/>
                  <a:pt x="574" y="439"/>
                </a:cubicBezTo>
                <a:cubicBezTo>
                  <a:pt x="576" y="440"/>
                  <a:pt x="576" y="443"/>
                  <a:pt x="575" y="444"/>
                </a:cubicBezTo>
                <a:cubicBezTo>
                  <a:pt x="574" y="445"/>
                  <a:pt x="573" y="446"/>
                  <a:pt x="572" y="4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Freeform 23"/>
          <p:cNvSpPr/>
          <p:nvPr/>
        </p:nvSpPr>
        <p:spPr bwMode="auto">
          <a:xfrm>
            <a:off x="2740333" y="2621544"/>
            <a:ext cx="552960" cy="479795"/>
          </a:xfrm>
          <a:custGeom>
            <a:avLst/>
            <a:gdLst>
              <a:gd name="T0" fmla="*/ 5 w 615"/>
              <a:gd name="T1" fmla="*/ 532 h 532"/>
              <a:gd name="T2" fmla="*/ 2 w 615"/>
              <a:gd name="T3" fmla="*/ 531 h 532"/>
              <a:gd name="T4" fmla="*/ 2 w 615"/>
              <a:gd name="T5" fmla="*/ 525 h 532"/>
              <a:gd name="T6" fmla="*/ 608 w 615"/>
              <a:gd name="T7" fmla="*/ 2 h 532"/>
              <a:gd name="T8" fmla="*/ 614 w 615"/>
              <a:gd name="T9" fmla="*/ 2 h 532"/>
              <a:gd name="T10" fmla="*/ 613 w 615"/>
              <a:gd name="T11" fmla="*/ 8 h 532"/>
              <a:gd name="T12" fmla="*/ 7 w 615"/>
              <a:gd name="T13" fmla="*/ 531 h 532"/>
              <a:gd name="T14" fmla="*/ 5 w 615"/>
              <a:gd name="T15" fmla="*/ 53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532">
                <a:moveTo>
                  <a:pt x="5" y="532"/>
                </a:moveTo>
                <a:cubicBezTo>
                  <a:pt x="4" y="532"/>
                  <a:pt x="2" y="532"/>
                  <a:pt x="2" y="531"/>
                </a:cubicBezTo>
                <a:cubicBezTo>
                  <a:pt x="0" y="529"/>
                  <a:pt x="0" y="527"/>
                  <a:pt x="2" y="525"/>
                </a:cubicBezTo>
                <a:cubicBezTo>
                  <a:pt x="608" y="2"/>
                  <a:pt x="608" y="2"/>
                  <a:pt x="608" y="2"/>
                </a:cubicBezTo>
                <a:cubicBezTo>
                  <a:pt x="610" y="0"/>
                  <a:pt x="612" y="1"/>
                  <a:pt x="614" y="2"/>
                </a:cubicBezTo>
                <a:cubicBezTo>
                  <a:pt x="615" y="4"/>
                  <a:pt x="615" y="6"/>
                  <a:pt x="613" y="8"/>
                </a:cubicBezTo>
                <a:cubicBezTo>
                  <a:pt x="7" y="531"/>
                  <a:pt x="7" y="531"/>
                  <a:pt x="7" y="531"/>
                </a:cubicBezTo>
                <a:cubicBezTo>
                  <a:pt x="7" y="532"/>
                  <a:pt x="6" y="532"/>
                  <a:pt x="5" y="53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Freeform 24"/>
          <p:cNvSpPr/>
          <p:nvPr/>
        </p:nvSpPr>
        <p:spPr bwMode="auto">
          <a:xfrm>
            <a:off x="3286258" y="2622952"/>
            <a:ext cx="469945" cy="33769"/>
          </a:xfrm>
          <a:custGeom>
            <a:avLst/>
            <a:gdLst>
              <a:gd name="T0" fmla="*/ 519 w 523"/>
              <a:gd name="T1" fmla="*/ 38 h 38"/>
              <a:gd name="T2" fmla="*/ 518 w 523"/>
              <a:gd name="T3" fmla="*/ 38 h 38"/>
              <a:gd name="T4" fmla="*/ 3 w 523"/>
              <a:gd name="T5" fmla="*/ 8 h 38"/>
              <a:gd name="T6" fmla="*/ 0 w 523"/>
              <a:gd name="T7" fmla="*/ 4 h 38"/>
              <a:gd name="T8" fmla="*/ 4 w 523"/>
              <a:gd name="T9" fmla="*/ 0 h 38"/>
              <a:gd name="T10" fmla="*/ 519 w 523"/>
              <a:gd name="T11" fmla="*/ 30 h 38"/>
              <a:gd name="T12" fmla="*/ 523 w 523"/>
              <a:gd name="T13" fmla="*/ 34 h 38"/>
              <a:gd name="T14" fmla="*/ 519 w 52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3" h="38">
                <a:moveTo>
                  <a:pt x="519" y="38"/>
                </a:moveTo>
                <a:cubicBezTo>
                  <a:pt x="519" y="38"/>
                  <a:pt x="518" y="38"/>
                  <a:pt x="518" y="38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1" y="30"/>
                  <a:pt x="523" y="32"/>
                  <a:pt x="523" y="34"/>
                </a:cubicBezTo>
                <a:cubicBezTo>
                  <a:pt x="522" y="37"/>
                  <a:pt x="521" y="38"/>
                  <a:pt x="519" y="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Freeform 25"/>
          <p:cNvSpPr/>
          <p:nvPr/>
        </p:nvSpPr>
        <p:spPr bwMode="auto">
          <a:xfrm>
            <a:off x="3284851" y="1985570"/>
            <a:ext cx="742908" cy="644416"/>
          </a:xfrm>
          <a:custGeom>
            <a:avLst/>
            <a:gdLst>
              <a:gd name="T0" fmla="*/ 5 w 825"/>
              <a:gd name="T1" fmla="*/ 716 h 716"/>
              <a:gd name="T2" fmla="*/ 2 w 825"/>
              <a:gd name="T3" fmla="*/ 714 h 716"/>
              <a:gd name="T4" fmla="*/ 2 w 825"/>
              <a:gd name="T5" fmla="*/ 709 h 716"/>
              <a:gd name="T6" fmla="*/ 818 w 825"/>
              <a:gd name="T7" fmla="*/ 1 h 716"/>
              <a:gd name="T8" fmla="*/ 823 w 825"/>
              <a:gd name="T9" fmla="*/ 2 h 716"/>
              <a:gd name="T10" fmla="*/ 823 w 825"/>
              <a:gd name="T11" fmla="*/ 7 h 716"/>
              <a:gd name="T12" fmla="*/ 7 w 825"/>
              <a:gd name="T13" fmla="*/ 715 h 716"/>
              <a:gd name="T14" fmla="*/ 5 w 825"/>
              <a:gd name="T15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5" h="716">
                <a:moveTo>
                  <a:pt x="5" y="716"/>
                </a:moveTo>
                <a:cubicBezTo>
                  <a:pt x="4" y="716"/>
                  <a:pt x="2" y="715"/>
                  <a:pt x="2" y="714"/>
                </a:cubicBezTo>
                <a:cubicBezTo>
                  <a:pt x="0" y="713"/>
                  <a:pt x="0" y="710"/>
                  <a:pt x="2" y="709"/>
                </a:cubicBezTo>
                <a:cubicBezTo>
                  <a:pt x="818" y="1"/>
                  <a:pt x="818" y="1"/>
                  <a:pt x="818" y="1"/>
                </a:cubicBezTo>
                <a:cubicBezTo>
                  <a:pt x="819" y="0"/>
                  <a:pt x="822" y="0"/>
                  <a:pt x="823" y="2"/>
                </a:cubicBezTo>
                <a:cubicBezTo>
                  <a:pt x="825" y="3"/>
                  <a:pt x="825" y="6"/>
                  <a:pt x="823" y="7"/>
                </a:cubicBezTo>
                <a:cubicBezTo>
                  <a:pt x="7" y="715"/>
                  <a:pt x="7" y="715"/>
                  <a:pt x="7" y="715"/>
                </a:cubicBezTo>
                <a:cubicBezTo>
                  <a:pt x="6" y="716"/>
                  <a:pt x="6" y="716"/>
                  <a:pt x="5" y="7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Freeform 26"/>
          <p:cNvSpPr/>
          <p:nvPr/>
        </p:nvSpPr>
        <p:spPr bwMode="auto">
          <a:xfrm>
            <a:off x="3747761" y="1985570"/>
            <a:ext cx="279998" cy="671150"/>
          </a:xfrm>
          <a:custGeom>
            <a:avLst/>
            <a:gdLst>
              <a:gd name="T0" fmla="*/ 5 w 310"/>
              <a:gd name="T1" fmla="*/ 746 h 746"/>
              <a:gd name="T2" fmla="*/ 3 w 310"/>
              <a:gd name="T3" fmla="*/ 746 h 746"/>
              <a:gd name="T4" fmla="*/ 1 w 310"/>
              <a:gd name="T5" fmla="*/ 741 h 746"/>
              <a:gd name="T6" fmla="*/ 302 w 310"/>
              <a:gd name="T7" fmla="*/ 3 h 746"/>
              <a:gd name="T8" fmla="*/ 307 w 310"/>
              <a:gd name="T9" fmla="*/ 0 h 746"/>
              <a:gd name="T10" fmla="*/ 309 w 310"/>
              <a:gd name="T11" fmla="*/ 6 h 746"/>
              <a:gd name="T12" fmla="*/ 8 w 310"/>
              <a:gd name="T13" fmla="*/ 744 h 746"/>
              <a:gd name="T14" fmla="*/ 5 w 310"/>
              <a:gd name="T15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" h="746">
                <a:moveTo>
                  <a:pt x="5" y="746"/>
                </a:moveTo>
                <a:cubicBezTo>
                  <a:pt x="4" y="746"/>
                  <a:pt x="4" y="746"/>
                  <a:pt x="3" y="746"/>
                </a:cubicBezTo>
                <a:cubicBezTo>
                  <a:pt x="1" y="745"/>
                  <a:pt x="0" y="743"/>
                  <a:pt x="1" y="741"/>
                </a:cubicBezTo>
                <a:cubicBezTo>
                  <a:pt x="302" y="3"/>
                  <a:pt x="302" y="3"/>
                  <a:pt x="302" y="3"/>
                </a:cubicBezTo>
                <a:cubicBezTo>
                  <a:pt x="303" y="1"/>
                  <a:pt x="305" y="0"/>
                  <a:pt x="307" y="0"/>
                </a:cubicBezTo>
                <a:cubicBezTo>
                  <a:pt x="309" y="1"/>
                  <a:pt x="310" y="4"/>
                  <a:pt x="309" y="6"/>
                </a:cubicBezTo>
                <a:cubicBezTo>
                  <a:pt x="8" y="744"/>
                  <a:pt x="8" y="744"/>
                  <a:pt x="8" y="744"/>
                </a:cubicBezTo>
                <a:cubicBezTo>
                  <a:pt x="8" y="745"/>
                  <a:pt x="6" y="746"/>
                  <a:pt x="5" y="7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Freeform 27"/>
          <p:cNvSpPr/>
          <p:nvPr/>
        </p:nvSpPr>
        <p:spPr bwMode="auto">
          <a:xfrm>
            <a:off x="4019316" y="1985570"/>
            <a:ext cx="233566" cy="529040"/>
          </a:xfrm>
          <a:custGeom>
            <a:avLst/>
            <a:gdLst>
              <a:gd name="T0" fmla="*/ 255 w 260"/>
              <a:gd name="T1" fmla="*/ 587 h 587"/>
              <a:gd name="T2" fmla="*/ 252 w 260"/>
              <a:gd name="T3" fmla="*/ 584 h 587"/>
              <a:gd name="T4" fmla="*/ 1 w 260"/>
              <a:gd name="T5" fmla="*/ 6 h 587"/>
              <a:gd name="T6" fmla="*/ 3 w 260"/>
              <a:gd name="T7" fmla="*/ 0 h 587"/>
              <a:gd name="T8" fmla="*/ 8 w 260"/>
              <a:gd name="T9" fmla="*/ 3 h 587"/>
              <a:gd name="T10" fmla="*/ 259 w 260"/>
              <a:gd name="T11" fmla="*/ 581 h 587"/>
              <a:gd name="T12" fmla="*/ 257 w 260"/>
              <a:gd name="T13" fmla="*/ 586 h 587"/>
              <a:gd name="T14" fmla="*/ 255 w 260"/>
              <a:gd name="T15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" h="587">
                <a:moveTo>
                  <a:pt x="255" y="587"/>
                </a:moveTo>
                <a:cubicBezTo>
                  <a:pt x="254" y="587"/>
                  <a:pt x="252" y="586"/>
                  <a:pt x="252" y="584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1"/>
                  <a:pt x="3" y="0"/>
                </a:cubicBezTo>
                <a:cubicBezTo>
                  <a:pt x="5" y="0"/>
                  <a:pt x="7" y="1"/>
                  <a:pt x="8" y="3"/>
                </a:cubicBezTo>
                <a:cubicBezTo>
                  <a:pt x="259" y="581"/>
                  <a:pt x="259" y="581"/>
                  <a:pt x="259" y="581"/>
                </a:cubicBezTo>
                <a:cubicBezTo>
                  <a:pt x="260" y="583"/>
                  <a:pt x="259" y="585"/>
                  <a:pt x="257" y="586"/>
                </a:cubicBezTo>
                <a:cubicBezTo>
                  <a:pt x="257" y="587"/>
                  <a:pt x="256" y="587"/>
                  <a:pt x="255" y="58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Freeform 28"/>
          <p:cNvSpPr/>
          <p:nvPr/>
        </p:nvSpPr>
        <p:spPr bwMode="auto">
          <a:xfrm>
            <a:off x="4019316" y="1985570"/>
            <a:ext cx="1038381" cy="157587"/>
          </a:xfrm>
          <a:custGeom>
            <a:avLst/>
            <a:gdLst>
              <a:gd name="T0" fmla="*/ 1150 w 1155"/>
              <a:gd name="T1" fmla="*/ 175 h 175"/>
              <a:gd name="T2" fmla="*/ 1150 w 1155"/>
              <a:gd name="T3" fmla="*/ 175 h 175"/>
              <a:gd name="T4" fmla="*/ 4 w 1155"/>
              <a:gd name="T5" fmla="*/ 8 h 175"/>
              <a:gd name="T6" fmla="*/ 0 w 1155"/>
              <a:gd name="T7" fmla="*/ 4 h 175"/>
              <a:gd name="T8" fmla="*/ 5 w 1155"/>
              <a:gd name="T9" fmla="*/ 0 h 175"/>
              <a:gd name="T10" fmla="*/ 1151 w 1155"/>
              <a:gd name="T11" fmla="*/ 167 h 175"/>
              <a:gd name="T12" fmla="*/ 1154 w 1155"/>
              <a:gd name="T13" fmla="*/ 172 h 175"/>
              <a:gd name="T14" fmla="*/ 1150 w 1155"/>
              <a:gd name="T15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5" h="175">
                <a:moveTo>
                  <a:pt x="1150" y="175"/>
                </a:moveTo>
                <a:cubicBezTo>
                  <a:pt x="1150" y="175"/>
                  <a:pt x="1150" y="175"/>
                  <a:pt x="1150" y="175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1" y="1"/>
                  <a:pt x="3" y="0"/>
                  <a:pt x="5" y="0"/>
                </a:cubicBezTo>
                <a:cubicBezTo>
                  <a:pt x="1151" y="167"/>
                  <a:pt x="1151" y="167"/>
                  <a:pt x="1151" y="167"/>
                </a:cubicBezTo>
                <a:cubicBezTo>
                  <a:pt x="1153" y="168"/>
                  <a:pt x="1155" y="170"/>
                  <a:pt x="1154" y="172"/>
                </a:cubicBezTo>
                <a:cubicBezTo>
                  <a:pt x="1154" y="174"/>
                  <a:pt x="1152" y="175"/>
                  <a:pt x="1150" y="1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Freeform 29"/>
          <p:cNvSpPr/>
          <p:nvPr/>
        </p:nvSpPr>
        <p:spPr bwMode="auto">
          <a:xfrm>
            <a:off x="3996803" y="1483264"/>
            <a:ext cx="1060895" cy="659894"/>
          </a:xfrm>
          <a:custGeom>
            <a:avLst/>
            <a:gdLst>
              <a:gd name="T0" fmla="*/ 1175 w 1180"/>
              <a:gd name="T1" fmla="*/ 733 h 733"/>
              <a:gd name="T2" fmla="*/ 1173 w 1180"/>
              <a:gd name="T3" fmla="*/ 733 h 733"/>
              <a:gd name="T4" fmla="*/ 2 w 1180"/>
              <a:gd name="T5" fmla="*/ 8 h 733"/>
              <a:gd name="T6" fmla="*/ 1 w 1180"/>
              <a:gd name="T7" fmla="*/ 2 h 733"/>
              <a:gd name="T8" fmla="*/ 7 w 1180"/>
              <a:gd name="T9" fmla="*/ 1 h 733"/>
              <a:gd name="T10" fmla="*/ 1177 w 1180"/>
              <a:gd name="T11" fmla="*/ 726 h 733"/>
              <a:gd name="T12" fmla="*/ 1179 w 1180"/>
              <a:gd name="T13" fmla="*/ 732 h 733"/>
              <a:gd name="T14" fmla="*/ 1175 w 1180"/>
              <a:gd name="T15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0" h="733">
                <a:moveTo>
                  <a:pt x="1175" y="733"/>
                </a:moveTo>
                <a:cubicBezTo>
                  <a:pt x="1175" y="733"/>
                  <a:pt x="1174" y="733"/>
                  <a:pt x="1173" y="733"/>
                </a:cubicBezTo>
                <a:cubicBezTo>
                  <a:pt x="2" y="8"/>
                  <a:pt x="2" y="8"/>
                  <a:pt x="2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1177" y="726"/>
                  <a:pt x="1177" y="726"/>
                  <a:pt x="1177" y="726"/>
                </a:cubicBezTo>
                <a:cubicBezTo>
                  <a:pt x="1179" y="727"/>
                  <a:pt x="1180" y="730"/>
                  <a:pt x="1179" y="732"/>
                </a:cubicBezTo>
                <a:cubicBezTo>
                  <a:pt x="1178" y="733"/>
                  <a:pt x="1177" y="733"/>
                  <a:pt x="1175" y="7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Freeform 30"/>
          <p:cNvSpPr/>
          <p:nvPr/>
        </p:nvSpPr>
        <p:spPr bwMode="auto">
          <a:xfrm>
            <a:off x="3996803" y="1401656"/>
            <a:ext cx="765420" cy="88643"/>
          </a:xfrm>
          <a:custGeom>
            <a:avLst/>
            <a:gdLst>
              <a:gd name="T0" fmla="*/ 5 w 851"/>
              <a:gd name="T1" fmla="*/ 100 h 100"/>
              <a:gd name="T2" fmla="*/ 1 w 851"/>
              <a:gd name="T3" fmla="*/ 97 h 100"/>
              <a:gd name="T4" fmla="*/ 4 w 851"/>
              <a:gd name="T5" fmla="*/ 92 h 100"/>
              <a:gd name="T6" fmla="*/ 846 w 851"/>
              <a:gd name="T7" fmla="*/ 0 h 100"/>
              <a:gd name="T8" fmla="*/ 850 w 851"/>
              <a:gd name="T9" fmla="*/ 4 h 100"/>
              <a:gd name="T10" fmla="*/ 847 w 851"/>
              <a:gd name="T11" fmla="*/ 8 h 100"/>
              <a:gd name="T12" fmla="*/ 5 w 851"/>
              <a:gd name="T13" fmla="*/ 100 h 100"/>
              <a:gd name="T14" fmla="*/ 5 w 851"/>
              <a:gd name="T15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100">
                <a:moveTo>
                  <a:pt x="5" y="100"/>
                </a:moveTo>
                <a:cubicBezTo>
                  <a:pt x="3" y="100"/>
                  <a:pt x="1" y="99"/>
                  <a:pt x="1" y="97"/>
                </a:cubicBezTo>
                <a:cubicBezTo>
                  <a:pt x="0" y="94"/>
                  <a:pt x="2" y="92"/>
                  <a:pt x="4" y="92"/>
                </a:cubicBezTo>
                <a:cubicBezTo>
                  <a:pt x="846" y="0"/>
                  <a:pt x="846" y="0"/>
                  <a:pt x="846" y="0"/>
                </a:cubicBezTo>
                <a:cubicBezTo>
                  <a:pt x="848" y="0"/>
                  <a:pt x="850" y="2"/>
                  <a:pt x="850" y="4"/>
                </a:cubicBezTo>
                <a:cubicBezTo>
                  <a:pt x="851" y="6"/>
                  <a:pt x="849" y="8"/>
                  <a:pt x="847" y="8"/>
                </a:cubicBezTo>
                <a:cubicBezTo>
                  <a:pt x="5" y="100"/>
                  <a:pt x="5" y="100"/>
                  <a:pt x="5" y="100"/>
                </a:cubicBezTo>
                <a:cubicBezTo>
                  <a:pt x="5" y="100"/>
                  <a:pt x="5" y="100"/>
                  <a:pt x="5" y="10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Freeform 31"/>
          <p:cNvSpPr/>
          <p:nvPr/>
        </p:nvSpPr>
        <p:spPr bwMode="auto">
          <a:xfrm>
            <a:off x="4753781" y="695331"/>
            <a:ext cx="126632" cy="713361"/>
          </a:xfrm>
          <a:custGeom>
            <a:avLst/>
            <a:gdLst>
              <a:gd name="T0" fmla="*/ 4 w 141"/>
              <a:gd name="T1" fmla="*/ 793 h 793"/>
              <a:gd name="T2" fmla="*/ 4 w 141"/>
              <a:gd name="T3" fmla="*/ 793 h 793"/>
              <a:gd name="T4" fmla="*/ 0 w 141"/>
              <a:gd name="T5" fmla="*/ 789 h 793"/>
              <a:gd name="T6" fmla="*/ 132 w 141"/>
              <a:gd name="T7" fmla="*/ 3 h 793"/>
              <a:gd name="T8" fmla="*/ 137 w 141"/>
              <a:gd name="T9" fmla="*/ 0 h 793"/>
              <a:gd name="T10" fmla="*/ 140 w 141"/>
              <a:gd name="T11" fmla="*/ 5 h 793"/>
              <a:gd name="T12" fmla="*/ 8 w 141"/>
              <a:gd name="T13" fmla="*/ 790 h 793"/>
              <a:gd name="T14" fmla="*/ 4 w 141"/>
              <a:gd name="T15" fmla="*/ 793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93">
                <a:moveTo>
                  <a:pt x="4" y="793"/>
                </a:moveTo>
                <a:cubicBezTo>
                  <a:pt x="4" y="793"/>
                  <a:pt x="4" y="793"/>
                  <a:pt x="4" y="793"/>
                </a:cubicBezTo>
                <a:cubicBezTo>
                  <a:pt x="2" y="793"/>
                  <a:pt x="0" y="791"/>
                  <a:pt x="0" y="789"/>
                </a:cubicBezTo>
                <a:cubicBezTo>
                  <a:pt x="132" y="3"/>
                  <a:pt x="132" y="3"/>
                  <a:pt x="132" y="3"/>
                </a:cubicBezTo>
                <a:cubicBezTo>
                  <a:pt x="133" y="1"/>
                  <a:pt x="135" y="0"/>
                  <a:pt x="137" y="0"/>
                </a:cubicBezTo>
                <a:cubicBezTo>
                  <a:pt x="139" y="1"/>
                  <a:pt x="141" y="3"/>
                  <a:pt x="140" y="5"/>
                </a:cubicBezTo>
                <a:cubicBezTo>
                  <a:pt x="8" y="790"/>
                  <a:pt x="8" y="790"/>
                  <a:pt x="8" y="790"/>
                </a:cubicBezTo>
                <a:cubicBezTo>
                  <a:pt x="8" y="792"/>
                  <a:pt x="6" y="793"/>
                  <a:pt x="4" y="79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Freeform 32"/>
          <p:cNvSpPr/>
          <p:nvPr/>
        </p:nvSpPr>
        <p:spPr bwMode="auto">
          <a:xfrm>
            <a:off x="4871972" y="695331"/>
            <a:ext cx="185727" cy="1447826"/>
          </a:xfrm>
          <a:custGeom>
            <a:avLst/>
            <a:gdLst>
              <a:gd name="T0" fmla="*/ 201 w 206"/>
              <a:gd name="T1" fmla="*/ 1610 h 1610"/>
              <a:gd name="T2" fmla="*/ 197 w 206"/>
              <a:gd name="T3" fmla="*/ 1607 h 1610"/>
              <a:gd name="T4" fmla="*/ 0 w 206"/>
              <a:gd name="T5" fmla="*/ 5 h 1610"/>
              <a:gd name="T6" fmla="*/ 4 w 206"/>
              <a:gd name="T7" fmla="*/ 0 h 1610"/>
              <a:gd name="T8" fmla="*/ 8 w 206"/>
              <a:gd name="T9" fmla="*/ 4 h 1610"/>
              <a:gd name="T10" fmla="*/ 205 w 206"/>
              <a:gd name="T11" fmla="*/ 1606 h 1610"/>
              <a:gd name="T12" fmla="*/ 202 w 206"/>
              <a:gd name="T13" fmla="*/ 1610 h 1610"/>
              <a:gd name="T14" fmla="*/ 201 w 206"/>
              <a:gd name="T15" fmla="*/ 1610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610">
                <a:moveTo>
                  <a:pt x="201" y="1610"/>
                </a:moveTo>
                <a:cubicBezTo>
                  <a:pt x="199" y="1610"/>
                  <a:pt x="198" y="1609"/>
                  <a:pt x="197" y="160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1"/>
                  <a:pt x="8" y="4"/>
                </a:cubicBezTo>
                <a:cubicBezTo>
                  <a:pt x="205" y="1606"/>
                  <a:pt x="205" y="1606"/>
                  <a:pt x="205" y="1606"/>
                </a:cubicBezTo>
                <a:cubicBezTo>
                  <a:pt x="206" y="1608"/>
                  <a:pt x="204" y="1610"/>
                  <a:pt x="202" y="1610"/>
                </a:cubicBezTo>
                <a:cubicBezTo>
                  <a:pt x="202" y="1610"/>
                  <a:pt x="201" y="1610"/>
                  <a:pt x="201" y="16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Freeform 33"/>
          <p:cNvSpPr/>
          <p:nvPr/>
        </p:nvSpPr>
        <p:spPr bwMode="auto">
          <a:xfrm>
            <a:off x="4753781" y="1401656"/>
            <a:ext cx="303917" cy="741501"/>
          </a:xfrm>
          <a:custGeom>
            <a:avLst/>
            <a:gdLst>
              <a:gd name="T0" fmla="*/ 333 w 338"/>
              <a:gd name="T1" fmla="*/ 825 h 825"/>
              <a:gd name="T2" fmla="*/ 330 w 338"/>
              <a:gd name="T3" fmla="*/ 823 h 825"/>
              <a:gd name="T4" fmla="*/ 1 w 338"/>
              <a:gd name="T5" fmla="*/ 6 h 825"/>
              <a:gd name="T6" fmla="*/ 3 w 338"/>
              <a:gd name="T7" fmla="*/ 1 h 825"/>
              <a:gd name="T8" fmla="*/ 8 w 338"/>
              <a:gd name="T9" fmla="*/ 3 h 825"/>
              <a:gd name="T10" fmla="*/ 337 w 338"/>
              <a:gd name="T11" fmla="*/ 820 h 825"/>
              <a:gd name="T12" fmla="*/ 335 w 338"/>
              <a:gd name="T13" fmla="*/ 825 h 825"/>
              <a:gd name="T14" fmla="*/ 333 w 338"/>
              <a:gd name="T15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825">
                <a:moveTo>
                  <a:pt x="333" y="825"/>
                </a:moveTo>
                <a:cubicBezTo>
                  <a:pt x="332" y="825"/>
                  <a:pt x="330" y="824"/>
                  <a:pt x="330" y="823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7" y="1"/>
                  <a:pt x="8" y="3"/>
                </a:cubicBezTo>
                <a:cubicBezTo>
                  <a:pt x="337" y="820"/>
                  <a:pt x="337" y="820"/>
                  <a:pt x="337" y="820"/>
                </a:cubicBezTo>
                <a:cubicBezTo>
                  <a:pt x="338" y="822"/>
                  <a:pt x="337" y="824"/>
                  <a:pt x="335" y="825"/>
                </a:cubicBezTo>
                <a:cubicBezTo>
                  <a:pt x="334" y="825"/>
                  <a:pt x="334" y="825"/>
                  <a:pt x="333" y="8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Freeform 34"/>
          <p:cNvSpPr/>
          <p:nvPr/>
        </p:nvSpPr>
        <p:spPr bwMode="auto">
          <a:xfrm>
            <a:off x="5049256" y="1507183"/>
            <a:ext cx="303917" cy="635974"/>
          </a:xfrm>
          <a:custGeom>
            <a:avLst/>
            <a:gdLst>
              <a:gd name="T0" fmla="*/ 4 w 338"/>
              <a:gd name="T1" fmla="*/ 707 h 707"/>
              <a:gd name="T2" fmla="*/ 3 w 338"/>
              <a:gd name="T3" fmla="*/ 707 h 707"/>
              <a:gd name="T4" fmla="*/ 1 w 338"/>
              <a:gd name="T5" fmla="*/ 702 h 707"/>
              <a:gd name="T6" fmla="*/ 330 w 338"/>
              <a:gd name="T7" fmla="*/ 3 h 707"/>
              <a:gd name="T8" fmla="*/ 336 w 338"/>
              <a:gd name="T9" fmla="*/ 1 h 707"/>
              <a:gd name="T10" fmla="*/ 337 w 338"/>
              <a:gd name="T11" fmla="*/ 6 h 707"/>
              <a:gd name="T12" fmla="*/ 8 w 338"/>
              <a:gd name="T13" fmla="*/ 705 h 707"/>
              <a:gd name="T14" fmla="*/ 4 w 338"/>
              <a:gd name="T15" fmla="*/ 707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707">
                <a:moveTo>
                  <a:pt x="4" y="707"/>
                </a:moveTo>
                <a:cubicBezTo>
                  <a:pt x="4" y="707"/>
                  <a:pt x="3" y="707"/>
                  <a:pt x="3" y="707"/>
                </a:cubicBezTo>
                <a:cubicBezTo>
                  <a:pt x="1" y="706"/>
                  <a:pt x="0" y="704"/>
                  <a:pt x="1" y="702"/>
                </a:cubicBezTo>
                <a:cubicBezTo>
                  <a:pt x="330" y="3"/>
                  <a:pt x="330" y="3"/>
                  <a:pt x="330" y="3"/>
                </a:cubicBezTo>
                <a:cubicBezTo>
                  <a:pt x="331" y="1"/>
                  <a:pt x="334" y="0"/>
                  <a:pt x="336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705"/>
                  <a:pt x="8" y="705"/>
                  <a:pt x="8" y="705"/>
                </a:cubicBezTo>
                <a:cubicBezTo>
                  <a:pt x="7" y="707"/>
                  <a:pt x="6" y="707"/>
                  <a:pt x="4" y="70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35"/>
          <p:cNvSpPr/>
          <p:nvPr/>
        </p:nvSpPr>
        <p:spPr bwMode="auto">
          <a:xfrm>
            <a:off x="5049256" y="2136122"/>
            <a:ext cx="664114" cy="161808"/>
          </a:xfrm>
          <a:custGeom>
            <a:avLst/>
            <a:gdLst>
              <a:gd name="T0" fmla="*/ 734 w 738"/>
              <a:gd name="T1" fmla="*/ 180 h 180"/>
              <a:gd name="T2" fmla="*/ 733 w 738"/>
              <a:gd name="T3" fmla="*/ 180 h 180"/>
              <a:gd name="T4" fmla="*/ 3 w 738"/>
              <a:gd name="T5" fmla="*/ 8 h 180"/>
              <a:gd name="T6" fmla="*/ 0 w 738"/>
              <a:gd name="T7" fmla="*/ 4 h 180"/>
              <a:gd name="T8" fmla="*/ 5 w 738"/>
              <a:gd name="T9" fmla="*/ 1 h 180"/>
              <a:gd name="T10" fmla="*/ 735 w 738"/>
              <a:gd name="T11" fmla="*/ 172 h 180"/>
              <a:gd name="T12" fmla="*/ 738 w 738"/>
              <a:gd name="T13" fmla="*/ 177 h 180"/>
              <a:gd name="T14" fmla="*/ 734 w 738"/>
              <a:gd name="T1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8" h="180">
                <a:moveTo>
                  <a:pt x="734" y="180"/>
                </a:moveTo>
                <a:cubicBezTo>
                  <a:pt x="734" y="180"/>
                  <a:pt x="733" y="180"/>
                  <a:pt x="733" y="180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1" y="1"/>
                  <a:pt x="3" y="0"/>
                  <a:pt x="5" y="1"/>
                </a:cubicBezTo>
                <a:cubicBezTo>
                  <a:pt x="735" y="172"/>
                  <a:pt x="735" y="172"/>
                  <a:pt x="735" y="172"/>
                </a:cubicBezTo>
                <a:cubicBezTo>
                  <a:pt x="737" y="172"/>
                  <a:pt x="738" y="175"/>
                  <a:pt x="738" y="177"/>
                </a:cubicBezTo>
                <a:cubicBezTo>
                  <a:pt x="737" y="179"/>
                  <a:pt x="736" y="180"/>
                  <a:pt x="734" y="1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36"/>
          <p:cNvSpPr/>
          <p:nvPr/>
        </p:nvSpPr>
        <p:spPr bwMode="auto">
          <a:xfrm>
            <a:off x="4871972" y="695331"/>
            <a:ext cx="481202" cy="820294"/>
          </a:xfrm>
          <a:custGeom>
            <a:avLst/>
            <a:gdLst>
              <a:gd name="T0" fmla="*/ 531 w 535"/>
              <a:gd name="T1" fmla="*/ 912 h 912"/>
              <a:gd name="T2" fmla="*/ 527 w 535"/>
              <a:gd name="T3" fmla="*/ 910 h 912"/>
              <a:gd name="T4" fmla="*/ 1 w 535"/>
              <a:gd name="T5" fmla="*/ 6 h 912"/>
              <a:gd name="T6" fmla="*/ 2 w 535"/>
              <a:gd name="T7" fmla="*/ 1 h 912"/>
              <a:gd name="T8" fmla="*/ 8 w 535"/>
              <a:gd name="T9" fmla="*/ 2 h 912"/>
              <a:gd name="T10" fmla="*/ 534 w 535"/>
              <a:gd name="T11" fmla="*/ 906 h 912"/>
              <a:gd name="T12" fmla="*/ 533 w 535"/>
              <a:gd name="T13" fmla="*/ 911 h 912"/>
              <a:gd name="T14" fmla="*/ 531 w 535"/>
              <a:gd name="T1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912">
                <a:moveTo>
                  <a:pt x="531" y="912"/>
                </a:moveTo>
                <a:cubicBezTo>
                  <a:pt x="529" y="912"/>
                  <a:pt x="528" y="911"/>
                  <a:pt x="527" y="910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0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34" y="906"/>
                  <a:pt x="534" y="906"/>
                  <a:pt x="534" y="906"/>
                </a:cubicBezTo>
                <a:cubicBezTo>
                  <a:pt x="535" y="908"/>
                  <a:pt x="535" y="910"/>
                  <a:pt x="533" y="911"/>
                </a:cubicBezTo>
                <a:cubicBezTo>
                  <a:pt x="532" y="911"/>
                  <a:pt x="531" y="912"/>
                  <a:pt x="531" y="91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3" name="Freeform 37"/>
          <p:cNvSpPr/>
          <p:nvPr/>
        </p:nvSpPr>
        <p:spPr bwMode="auto">
          <a:xfrm>
            <a:off x="4871972" y="695331"/>
            <a:ext cx="1229737" cy="364419"/>
          </a:xfrm>
          <a:custGeom>
            <a:avLst/>
            <a:gdLst>
              <a:gd name="T0" fmla="*/ 1363 w 1367"/>
              <a:gd name="T1" fmla="*/ 406 h 406"/>
              <a:gd name="T2" fmla="*/ 1362 w 1367"/>
              <a:gd name="T3" fmla="*/ 406 h 406"/>
              <a:gd name="T4" fmla="*/ 3 w 1367"/>
              <a:gd name="T5" fmla="*/ 8 h 406"/>
              <a:gd name="T6" fmla="*/ 1 w 1367"/>
              <a:gd name="T7" fmla="*/ 3 h 406"/>
              <a:gd name="T8" fmla="*/ 5 w 1367"/>
              <a:gd name="T9" fmla="*/ 0 h 406"/>
              <a:gd name="T10" fmla="*/ 1364 w 1367"/>
              <a:gd name="T11" fmla="*/ 398 h 406"/>
              <a:gd name="T12" fmla="*/ 1367 w 1367"/>
              <a:gd name="T13" fmla="*/ 403 h 406"/>
              <a:gd name="T14" fmla="*/ 1363 w 1367"/>
              <a:gd name="T15" fmla="*/ 40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7" h="406">
                <a:moveTo>
                  <a:pt x="1363" y="406"/>
                </a:moveTo>
                <a:cubicBezTo>
                  <a:pt x="1362" y="406"/>
                  <a:pt x="1362" y="406"/>
                  <a:pt x="1362" y="406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1" y="3"/>
                </a:cubicBezTo>
                <a:cubicBezTo>
                  <a:pt x="1" y="1"/>
                  <a:pt x="3" y="0"/>
                  <a:pt x="5" y="0"/>
                </a:cubicBezTo>
                <a:cubicBezTo>
                  <a:pt x="1364" y="398"/>
                  <a:pt x="1364" y="398"/>
                  <a:pt x="1364" y="398"/>
                </a:cubicBezTo>
                <a:cubicBezTo>
                  <a:pt x="1366" y="399"/>
                  <a:pt x="1367" y="401"/>
                  <a:pt x="1367" y="403"/>
                </a:cubicBezTo>
                <a:cubicBezTo>
                  <a:pt x="1366" y="405"/>
                  <a:pt x="1365" y="406"/>
                  <a:pt x="1363" y="4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38"/>
          <p:cNvSpPr/>
          <p:nvPr/>
        </p:nvSpPr>
        <p:spPr bwMode="auto">
          <a:xfrm>
            <a:off x="5346138" y="1051307"/>
            <a:ext cx="755571" cy="464317"/>
          </a:xfrm>
          <a:custGeom>
            <a:avLst/>
            <a:gdLst>
              <a:gd name="T0" fmla="*/ 5 w 841"/>
              <a:gd name="T1" fmla="*/ 515 h 515"/>
              <a:gd name="T2" fmla="*/ 1 w 841"/>
              <a:gd name="T3" fmla="*/ 513 h 515"/>
              <a:gd name="T4" fmla="*/ 3 w 841"/>
              <a:gd name="T5" fmla="*/ 507 h 515"/>
              <a:gd name="T6" fmla="*/ 835 w 841"/>
              <a:gd name="T7" fmla="*/ 1 h 515"/>
              <a:gd name="T8" fmla="*/ 840 w 841"/>
              <a:gd name="T9" fmla="*/ 3 h 515"/>
              <a:gd name="T10" fmla="*/ 839 w 841"/>
              <a:gd name="T11" fmla="*/ 8 h 515"/>
              <a:gd name="T12" fmla="*/ 7 w 841"/>
              <a:gd name="T13" fmla="*/ 514 h 515"/>
              <a:gd name="T14" fmla="*/ 5 w 841"/>
              <a:gd name="T15" fmla="*/ 515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1" h="515">
                <a:moveTo>
                  <a:pt x="5" y="515"/>
                </a:moveTo>
                <a:cubicBezTo>
                  <a:pt x="3" y="515"/>
                  <a:pt x="2" y="514"/>
                  <a:pt x="1" y="513"/>
                </a:cubicBezTo>
                <a:cubicBezTo>
                  <a:pt x="0" y="511"/>
                  <a:pt x="1" y="508"/>
                  <a:pt x="3" y="507"/>
                </a:cubicBezTo>
                <a:cubicBezTo>
                  <a:pt x="835" y="1"/>
                  <a:pt x="835" y="1"/>
                  <a:pt x="835" y="1"/>
                </a:cubicBezTo>
                <a:cubicBezTo>
                  <a:pt x="837" y="0"/>
                  <a:pt x="839" y="1"/>
                  <a:pt x="840" y="3"/>
                </a:cubicBezTo>
                <a:cubicBezTo>
                  <a:pt x="841" y="5"/>
                  <a:pt x="841" y="7"/>
                  <a:pt x="839" y="8"/>
                </a:cubicBezTo>
                <a:cubicBezTo>
                  <a:pt x="7" y="514"/>
                  <a:pt x="7" y="514"/>
                  <a:pt x="7" y="514"/>
                </a:cubicBezTo>
                <a:cubicBezTo>
                  <a:pt x="6" y="514"/>
                  <a:pt x="6" y="515"/>
                  <a:pt x="5" y="5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39"/>
          <p:cNvSpPr/>
          <p:nvPr/>
        </p:nvSpPr>
        <p:spPr bwMode="auto">
          <a:xfrm>
            <a:off x="5704928" y="1051307"/>
            <a:ext cx="396780" cy="1246622"/>
          </a:xfrm>
          <a:custGeom>
            <a:avLst/>
            <a:gdLst>
              <a:gd name="T0" fmla="*/ 5 w 441"/>
              <a:gd name="T1" fmla="*/ 1385 h 1385"/>
              <a:gd name="T2" fmla="*/ 4 w 441"/>
              <a:gd name="T3" fmla="*/ 1385 h 1385"/>
              <a:gd name="T4" fmla="*/ 1 w 441"/>
              <a:gd name="T5" fmla="*/ 1380 h 1385"/>
              <a:gd name="T6" fmla="*/ 433 w 441"/>
              <a:gd name="T7" fmla="*/ 4 h 1385"/>
              <a:gd name="T8" fmla="*/ 438 w 441"/>
              <a:gd name="T9" fmla="*/ 1 h 1385"/>
              <a:gd name="T10" fmla="*/ 441 w 441"/>
              <a:gd name="T11" fmla="*/ 6 h 1385"/>
              <a:gd name="T12" fmla="*/ 9 w 441"/>
              <a:gd name="T13" fmla="*/ 1382 h 1385"/>
              <a:gd name="T14" fmla="*/ 5 w 441"/>
              <a:gd name="T15" fmla="*/ 1385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1" h="1385">
                <a:moveTo>
                  <a:pt x="5" y="1385"/>
                </a:moveTo>
                <a:cubicBezTo>
                  <a:pt x="5" y="1385"/>
                  <a:pt x="4" y="1385"/>
                  <a:pt x="4" y="1385"/>
                </a:cubicBezTo>
                <a:cubicBezTo>
                  <a:pt x="2" y="1384"/>
                  <a:pt x="0" y="1382"/>
                  <a:pt x="1" y="1380"/>
                </a:cubicBezTo>
                <a:cubicBezTo>
                  <a:pt x="433" y="4"/>
                  <a:pt x="433" y="4"/>
                  <a:pt x="433" y="4"/>
                </a:cubicBezTo>
                <a:cubicBezTo>
                  <a:pt x="434" y="1"/>
                  <a:pt x="436" y="0"/>
                  <a:pt x="438" y="1"/>
                </a:cubicBezTo>
                <a:cubicBezTo>
                  <a:pt x="440" y="2"/>
                  <a:pt x="441" y="4"/>
                  <a:pt x="441" y="6"/>
                </a:cubicBezTo>
                <a:cubicBezTo>
                  <a:pt x="9" y="1382"/>
                  <a:pt x="9" y="1382"/>
                  <a:pt x="9" y="1382"/>
                </a:cubicBezTo>
                <a:cubicBezTo>
                  <a:pt x="8" y="1384"/>
                  <a:pt x="7" y="1385"/>
                  <a:pt x="5" y="138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40"/>
          <p:cNvSpPr/>
          <p:nvPr/>
        </p:nvSpPr>
        <p:spPr bwMode="auto">
          <a:xfrm>
            <a:off x="6093266" y="1051307"/>
            <a:ext cx="139296" cy="590949"/>
          </a:xfrm>
          <a:custGeom>
            <a:avLst/>
            <a:gdLst>
              <a:gd name="T0" fmla="*/ 150 w 155"/>
              <a:gd name="T1" fmla="*/ 656 h 656"/>
              <a:gd name="T2" fmla="*/ 146 w 155"/>
              <a:gd name="T3" fmla="*/ 652 h 656"/>
              <a:gd name="T4" fmla="*/ 1 w 155"/>
              <a:gd name="T5" fmla="*/ 6 h 656"/>
              <a:gd name="T6" fmla="*/ 4 w 155"/>
              <a:gd name="T7" fmla="*/ 1 h 656"/>
              <a:gd name="T8" fmla="*/ 9 w 155"/>
              <a:gd name="T9" fmla="*/ 4 h 656"/>
              <a:gd name="T10" fmla="*/ 154 w 155"/>
              <a:gd name="T11" fmla="*/ 651 h 656"/>
              <a:gd name="T12" fmla="*/ 151 w 155"/>
              <a:gd name="T13" fmla="*/ 655 h 656"/>
              <a:gd name="T14" fmla="*/ 150 w 155"/>
              <a:gd name="T15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656">
                <a:moveTo>
                  <a:pt x="150" y="656"/>
                </a:moveTo>
                <a:cubicBezTo>
                  <a:pt x="148" y="656"/>
                  <a:pt x="147" y="654"/>
                  <a:pt x="146" y="652"/>
                </a:cubicBezTo>
                <a:cubicBezTo>
                  <a:pt x="1" y="6"/>
                  <a:pt x="1" y="6"/>
                  <a:pt x="1" y="6"/>
                </a:cubicBezTo>
                <a:cubicBezTo>
                  <a:pt x="0" y="3"/>
                  <a:pt x="2" y="1"/>
                  <a:pt x="4" y="1"/>
                </a:cubicBezTo>
                <a:cubicBezTo>
                  <a:pt x="6" y="0"/>
                  <a:pt x="8" y="2"/>
                  <a:pt x="9" y="4"/>
                </a:cubicBezTo>
                <a:cubicBezTo>
                  <a:pt x="154" y="651"/>
                  <a:pt x="154" y="651"/>
                  <a:pt x="154" y="651"/>
                </a:cubicBezTo>
                <a:cubicBezTo>
                  <a:pt x="155" y="653"/>
                  <a:pt x="153" y="655"/>
                  <a:pt x="151" y="655"/>
                </a:cubicBezTo>
                <a:cubicBezTo>
                  <a:pt x="151" y="656"/>
                  <a:pt x="150" y="656"/>
                  <a:pt x="150" y="65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41"/>
          <p:cNvSpPr/>
          <p:nvPr/>
        </p:nvSpPr>
        <p:spPr bwMode="auto">
          <a:xfrm>
            <a:off x="6225526" y="1522660"/>
            <a:ext cx="892052" cy="119597"/>
          </a:xfrm>
          <a:custGeom>
            <a:avLst/>
            <a:gdLst>
              <a:gd name="T0" fmla="*/ 4 w 992"/>
              <a:gd name="T1" fmla="*/ 133 h 133"/>
              <a:gd name="T2" fmla="*/ 0 w 992"/>
              <a:gd name="T3" fmla="*/ 129 h 133"/>
              <a:gd name="T4" fmla="*/ 4 w 992"/>
              <a:gd name="T5" fmla="*/ 125 h 133"/>
              <a:gd name="T6" fmla="*/ 988 w 992"/>
              <a:gd name="T7" fmla="*/ 0 h 133"/>
              <a:gd name="T8" fmla="*/ 992 w 992"/>
              <a:gd name="T9" fmla="*/ 4 h 133"/>
              <a:gd name="T10" fmla="*/ 989 w 992"/>
              <a:gd name="T11" fmla="*/ 8 h 133"/>
              <a:gd name="T12" fmla="*/ 5 w 992"/>
              <a:gd name="T13" fmla="*/ 133 h 133"/>
              <a:gd name="T14" fmla="*/ 4 w 992"/>
              <a:gd name="T15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2" h="133">
                <a:moveTo>
                  <a:pt x="4" y="133"/>
                </a:moveTo>
                <a:cubicBezTo>
                  <a:pt x="2" y="133"/>
                  <a:pt x="0" y="131"/>
                  <a:pt x="0" y="129"/>
                </a:cubicBezTo>
                <a:cubicBezTo>
                  <a:pt x="0" y="127"/>
                  <a:pt x="1" y="125"/>
                  <a:pt x="4" y="125"/>
                </a:cubicBezTo>
                <a:cubicBezTo>
                  <a:pt x="988" y="0"/>
                  <a:pt x="988" y="0"/>
                  <a:pt x="988" y="0"/>
                </a:cubicBezTo>
                <a:cubicBezTo>
                  <a:pt x="990" y="0"/>
                  <a:pt x="992" y="2"/>
                  <a:pt x="992" y="4"/>
                </a:cubicBezTo>
                <a:cubicBezTo>
                  <a:pt x="992" y="6"/>
                  <a:pt x="991" y="8"/>
                  <a:pt x="989" y="8"/>
                </a:cubicBezTo>
                <a:cubicBezTo>
                  <a:pt x="5" y="133"/>
                  <a:pt x="5" y="133"/>
                  <a:pt x="5" y="133"/>
                </a:cubicBezTo>
                <a:cubicBezTo>
                  <a:pt x="5" y="133"/>
                  <a:pt x="4" y="133"/>
                  <a:pt x="4" y="1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42"/>
          <p:cNvSpPr/>
          <p:nvPr/>
        </p:nvSpPr>
        <p:spPr bwMode="auto">
          <a:xfrm>
            <a:off x="6225526" y="700959"/>
            <a:ext cx="303917" cy="941298"/>
          </a:xfrm>
          <a:custGeom>
            <a:avLst/>
            <a:gdLst>
              <a:gd name="T0" fmla="*/ 4 w 338"/>
              <a:gd name="T1" fmla="*/ 1046 h 1046"/>
              <a:gd name="T2" fmla="*/ 3 w 338"/>
              <a:gd name="T3" fmla="*/ 1045 h 1046"/>
              <a:gd name="T4" fmla="*/ 0 w 338"/>
              <a:gd name="T5" fmla="*/ 1040 h 1046"/>
              <a:gd name="T6" fmla="*/ 329 w 338"/>
              <a:gd name="T7" fmla="*/ 4 h 1046"/>
              <a:gd name="T8" fmla="*/ 334 w 338"/>
              <a:gd name="T9" fmla="*/ 1 h 1046"/>
              <a:gd name="T10" fmla="*/ 337 w 338"/>
              <a:gd name="T11" fmla="*/ 6 h 1046"/>
              <a:gd name="T12" fmla="*/ 8 w 338"/>
              <a:gd name="T13" fmla="*/ 1043 h 1046"/>
              <a:gd name="T14" fmla="*/ 4 w 338"/>
              <a:gd name="T15" fmla="*/ 1046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1046">
                <a:moveTo>
                  <a:pt x="4" y="1046"/>
                </a:moveTo>
                <a:cubicBezTo>
                  <a:pt x="4" y="1046"/>
                  <a:pt x="3" y="1045"/>
                  <a:pt x="3" y="1045"/>
                </a:cubicBezTo>
                <a:cubicBezTo>
                  <a:pt x="1" y="1045"/>
                  <a:pt x="0" y="1042"/>
                  <a:pt x="0" y="1040"/>
                </a:cubicBezTo>
                <a:cubicBezTo>
                  <a:pt x="329" y="4"/>
                  <a:pt x="329" y="4"/>
                  <a:pt x="329" y="4"/>
                </a:cubicBezTo>
                <a:cubicBezTo>
                  <a:pt x="330" y="2"/>
                  <a:pt x="332" y="0"/>
                  <a:pt x="334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1043"/>
                  <a:pt x="8" y="1043"/>
                  <a:pt x="8" y="1043"/>
                </a:cubicBezTo>
                <a:cubicBezTo>
                  <a:pt x="7" y="1044"/>
                  <a:pt x="6" y="1046"/>
                  <a:pt x="4" y="10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Freeform 43"/>
          <p:cNvSpPr/>
          <p:nvPr/>
        </p:nvSpPr>
        <p:spPr bwMode="auto">
          <a:xfrm>
            <a:off x="6521001" y="622166"/>
            <a:ext cx="794968" cy="87235"/>
          </a:xfrm>
          <a:custGeom>
            <a:avLst/>
            <a:gdLst>
              <a:gd name="T0" fmla="*/ 4 w 884"/>
              <a:gd name="T1" fmla="*/ 96 h 96"/>
              <a:gd name="T2" fmla="*/ 0 w 884"/>
              <a:gd name="T3" fmla="*/ 92 h 96"/>
              <a:gd name="T4" fmla="*/ 4 w 884"/>
              <a:gd name="T5" fmla="*/ 88 h 96"/>
              <a:gd name="T6" fmla="*/ 880 w 884"/>
              <a:gd name="T7" fmla="*/ 0 h 96"/>
              <a:gd name="T8" fmla="*/ 884 w 884"/>
              <a:gd name="T9" fmla="*/ 4 h 96"/>
              <a:gd name="T10" fmla="*/ 880 w 884"/>
              <a:gd name="T11" fmla="*/ 8 h 96"/>
              <a:gd name="T12" fmla="*/ 5 w 884"/>
              <a:gd name="T13" fmla="*/ 96 h 96"/>
              <a:gd name="T14" fmla="*/ 4 w 884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4" h="96">
                <a:moveTo>
                  <a:pt x="4" y="96"/>
                </a:moveTo>
                <a:cubicBezTo>
                  <a:pt x="2" y="96"/>
                  <a:pt x="0" y="94"/>
                  <a:pt x="0" y="92"/>
                </a:cubicBezTo>
                <a:cubicBezTo>
                  <a:pt x="0" y="90"/>
                  <a:pt x="2" y="88"/>
                  <a:pt x="4" y="88"/>
                </a:cubicBezTo>
                <a:cubicBezTo>
                  <a:pt x="880" y="0"/>
                  <a:pt x="880" y="0"/>
                  <a:pt x="880" y="0"/>
                </a:cubicBezTo>
                <a:cubicBezTo>
                  <a:pt x="882" y="0"/>
                  <a:pt x="884" y="2"/>
                  <a:pt x="884" y="4"/>
                </a:cubicBezTo>
                <a:cubicBezTo>
                  <a:pt x="884" y="6"/>
                  <a:pt x="883" y="8"/>
                  <a:pt x="880" y="8"/>
                </a:cubicBezTo>
                <a:cubicBezTo>
                  <a:pt x="5" y="96"/>
                  <a:pt x="5" y="96"/>
                  <a:pt x="5" y="96"/>
                </a:cubicBezTo>
                <a:cubicBezTo>
                  <a:pt x="4" y="96"/>
                  <a:pt x="4" y="96"/>
                  <a:pt x="4" y="9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44"/>
          <p:cNvSpPr/>
          <p:nvPr/>
        </p:nvSpPr>
        <p:spPr bwMode="auto">
          <a:xfrm>
            <a:off x="6521001" y="700959"/>
            <a:ext cx="596577" cy="828737"/>
          </a:xfrm>
          <a:custGeom>
            <a:avLst/>
            <a:gdLst>
              <a:gd name="T0" fmla="*/ 659 w 664"/>
              <a:gd name="T1" fmla="*/ 921 h 921"/>
              <a:gd name="T2" fmla="*/ 656 w 664"/>
              <a:gd name="T3" fmla="*/ 920 h 921"/>
              <a:gd name="T4" fmla="*/ 1 w 664"/>
              <a:gd name="T5" fmla="*/ 7 h 921"/>
              <a:gd name="T6" fmla="*/ 2 w 664"/>
              <a:gd name="T7" fmla="*/ 2 h 921"/>
              <a:gd name="T8" fmla="*/ 7 w 664"/>
              <a:gd name="T9" fmla="*/ 2 h 921"/>
              <a:gd name="T10" fmla="*/ 662 w 664"/>
              <a:gd name="T11" fmla="*/ 915 h 921"/>
              <a:gd name="T12" fmla="*/ 661 w 664"/>
              <a:gd name="T13" fmla="*/ 921 h 921"/>
              <a:gd name="T14" fmla="*/ 659 w 664"/>
              <a:gd name="T15" fmla="*/ 921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4" h="921">
                <a:moveTo>
                  <a:pt x="659" y="921"/>
                </a:moveTo>
                <a:cubicBezTo>
                  <a:pt x="658" y="921"/>
                  <a:pt x="657" y="921"/>
                  <a:pt x="656" y="920"/>
                </a:cubicBezTo>
                <a:cubicBezTo>
                  <a:pt x="1" y="7"/>
                  <a:pt x="1" y="7"/>
                  <a:pt x="1" y="7"/>
                </a:cubicBezTo>
                <a:cubicBezTo>
                  <a:pt x="0" y="5"/>
                  <a:pt x="0" y="3"/>
                  <a:pt x="2" y="2"/>
                </a:cubicBezTo>
                <a:cubicBezTo>
                  <a:pt x="4" y="0"/>
                  <a:pt x="6" y="1"/>
                  <a:pt x="7" y="2"/>
                </a:cubicBezTo>
                <a:cubicBezTo>
                  <a:pt x="662" y="915"/>
                  <a:pt x="662" y="915"/>
                  <a:pt x="662" y="915"/>
                </a:cubicBezTo>
                <a:cubicBezTo>
                  <a:pt x="664" y="917"/>
                  <a:pt x="663" y="919"/>
                  <a:pt x="661" y="921"/>
                </a:cubicBezTo>
                <a:cubicBezTo>
                  <a:pt x="661" y="921"/>
                  <a:pt x="660" y="921"/>
                  <a:pt x="659" y="9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Freeform 45"/>
          <p:cNvSpPr/>
          <p:nvPr/>
        </p:nvSpPr>
        <p:spPr bwMode="auto">
          <a:xfrm>
            <a:off x="6521001" y="700959"/>
            <a:ext cx="914564" cy="585321"/>
          </a:xfrm>
          <a:custGeom>
            <a:avLst/>
            <a:gdLst>
              <a:gd name="T0" fmla="*/ 1012 w 1017"/>
              <a:gd name="T1" fmla="*/ 650 h 650"/>
              <a:gd name="T2" fmla="*/ 1010 w 1017"/>
              <a:gd name="T3" fmla="*/ 650 h 650"/>
              <a:gd name="T4" fmla="*/ 2 w 1017"/>
              <a:gd name="T5" fmla="*/ 8 h 650"/>
              <a:gd name="T6" fmla="*/ 1 w 1017"/>
              <a:gd name="T7" fmla="*/ 3 h 650"/>
              <a:gd name="T8" fmla="*/ 6 w 1017"/>
              <a:gd name="T9" fmla="*/ 1 h 650"/>
              <a:gd name="T10" fmla="*/ 1015 w 1017"/>
              <a:gd name="T11" fmla="*/ 643 h 650"/>
              <a:gd name="T12" fmla="*/ 1016 w 1017"/>
              <a:gd name="T13" fmla="*/ 649 h 650"/>
              <a:gd name="T14" fmla="*/ 1012 w 1017"/>
              <a:gd name="T15" fmla="*/ 65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7" h="650">
                <a:moveTo>
                  <a:pt x="1012" y="650"/>
                </a:moveTo>
                <a:cubicBezTo>
                  <a:pt x="1012" y="650"/>
                  <a:pt x="1011" y="650"/>
                  <a:pt x="1010" y="650"/>
                </a:cubicBezTo>
                <a:cubicBezTo>
                  <a:pt x="2" y="8"/>
                  <a:pt x="2" y="8"/>
                  <a:pt x="2" y="8"/>
                </a:cubicBezTo>
                <a:cubicBezTo>
                  <a:pt x="0" y="7"/>
                  <a:pt x="0" y="5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1015" y="643"/>
                  <a:pt x="1015" y="643"/>
                  <a:pt x="1015" y="643"/>
                </a:cubicBezTo>
                <a:cubicBezTo>
                  <a:pt x="1016" y="644"/>
                  <a:pt x="1017" y="647"/>
                  <a:pt x="1016" y="649"/>
                </a:cubicBezTo>
                <a:cubicBezTo>
                  <a:pt x="1015" y="650"/>
                  <a:pt x="1014" y="650"/>
                  <a:pt x="1012" y="65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Freeform 46"/>
          <p:cNvSpPr/>
          <p:nvPr/>
        </p:nvSpPr>
        <p:spPr bwMode="auto">
          <a:xfrm>
            <a:off x="7308933" y="622166"/>
            <a:ext cx="126632" cy="664115"/>
          </a:xfrm>
          <a:custGeom>
            <a:avLst/>
            <a:gdLst>
              <a:gd name="T0" fmla="*/ 136 w 141"/>
              <a:gd name="T1" fmla="*/ 737 h 737"/>
              <a:gd name="T2" fmla="*/ 132 w 141"/>
              <a:gd name="T3" fmla="*/ 734 h 737"/>
              <a:gd name="T4" fmla="*/ 0 w 141"/>
              <a:gd name="T5" fmla="*/ 5 h 737"/>
              <a:gd name="T6" fmla="*/ 3 w 141"/>
              <a:gd name="T7" fmla="*/ 0 h 737"/>
              <a:gd name="T8" fmla="*/ 8 w 141"/>
              <a:gd name="T9" fmla="*/ 3 h 737"/>
              <a:gd name="T10" fmla="*/ 140 w 141"/>
              <a:gd name="T11" fmla="*/ 733 h 737"/>
              <a:gd name="T12" fmla="*/ 137 w 141"/>
              <a:gd name="T13" fmla="*/ 737 h 737"/>
              <a:gd name="T14" fmla="*/ 136 w 141"/>
              <a:gd name="T15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37">
                <a:moveTo>
                  <a:pt x="136" y="737"/>
                </a:moveTo>
                <a:cubicBezTo>
                  <a:pt x="134" y="737"/>
                  <a:pt x="133" y="736"/>
                  <a:pt x="132" y="73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1"/>
                  <a:pt x="3" y="0"/>
                </a:cubicBezTo>
                <a:cubicBezTo>
                  <a:pt x="6" y="0"/>
                  <a:pt x="8" y="1"/>
                  <a:pt x="8" y="3"/>
                </a:cubicBezTo>
                <a:cubicBezTo>
                  <a:pt x="140" y="733"/>
                  <a:pt x="140" y="733"/>
                  <a:pt x="140" y="733"/>
                </a:cubicBezTo>
                <a:cubicBezTo>
                  <a:pt x="141" y="735"/>
                  <a:pt x="139" y="737"/>
                  <a:pt x="137" y="737"/>
                </a:cubicBezTo>
                <a:cubicBezTo>
                  <a:pt x="137" y="737"/>
                  <a:pt x="137" y="737"/>
                  <a:pt x="136" y="7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Freeform 47"/>
          <p:cNvSpPr/>
          <p:nvPr/>
        </p:nvSpPr>
        <p:spPr bwMode="auto">
          <a:xfrm>
            <a:off x="7110543" y="1279245"/>
            <a:ext cx="325023" cy="250450"/>
          </a:xfrm>
          <a:custGeom>
            <a:avLst/>
            <a:gdLst>
              <a:gd name="T0" fmla="*/ 4 w 362"/>
              <a:gd name="T1" fmla="*/ 279 h 279"/>
              <a:gd name="T2" fmla="*/ 1 w 362"/>
              <a:gd name="T3" fmla="*/ 278 h 279"/>
              <a:gd name="T4" fmla="*/ 2 w 362"/>
              <a:gd name="T5" fmla="*/ 272 h 279"/>
              <a:gd name="T6" fmla="*/ 355 w 362"/>
              <a:gd name="T7" fmla="*/ 1 h 279"/>
              <a:gd name="T8" fmla="*/ 361 w 362"/>
              <a:gd name="T9" fmla="*/ 2 h 279"/>
              <a:gd name="T10" fmla="*/ 360 w 362"/>
              <a:gd name="T11" fmla="*/ 8 h 279"/>
              <a:gd name="T12" fmla="*/ 7 w 362"/>
              <a:gd name="T13" fmla="*/ 279 h 279"/>
              <a:gd name="T14" fmla="*/ 4 w 362"/>
              <a:gd name="T15" fmla="*/ 27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279">
                <a:moveTo>
                  <a:pt x="4" y="279"/>
                </a:moveTo>
                <a:cubicBezTo>
                  <a:pt x="3" y="279"/>
                  <a:pt x="2" y="279"/>
                  <a:pt x="1" y="278"/>
                </a:cubicBezTo>
                <a:cubicBezTo>
                  <a:pt x="0" y="276"/>
                  <a:pt x="0" y="274"/>
                  <a:pt x="2" y="272"/>
                </a:cubicBezTo>
                <a:cubicBezTo>
                  <a:pt x="355" y="1"/>
                  <a:pt x="355" y="1"/>
                  <a:pt x="355" y="1"/>
                </a:cubicBezTo>
                <a:cubicBezTo>
                  <a:pt x="357" y="0"/>
                  <a:pt x="359" y="0"/>
                  <a:pt x="361" y="2"/>
                </a:cubicBezTo>
                <a:cubicBezTo>
                  <a:pt x="362" y="4"/>
                  <a:pt x="362" y="6"/>
                  <a:pt x="360" y="8"/>
                </a:cubicBezTo>
                <a:cubicBezTo>
                  <a:pt x="7" y="279"/>
                  <a:pt x="7" y="279"/>
                  <a:pt x="7" y="279"/>
                </a:cubicBezTo>
                <a:cubicBezTo>
                  <a:pt x="6" y="279"/>
                  <a:pt x="5" y="279"/>
                  <a:pt x="4" y="27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Freeform 48"/>
          <p:cNvSpPr/>
          <p:nvPr/>
        </p:nvSpPr>
        <p:spPr bwMode="auto">
          <a:xfrm>
            <a:off x="5704929" y="1633815"/>
            <a:ext cx="527634" cy="664115"/>
          </a:xfrm>
          <a:custGeom>
            <a:avLst/>
            <a:gdLst>
              <a:gd name="T0" fmla="*/ 5 w 587"/>
              <a:gd name="T1" fmla="*/ 738 h 738"/>
              <a:gd name="T2" fmla="*/ 2 w 587"/>
              <a:gd name="T3" fmla="*/ 737 h 738"/>
              <a:gd name="T4" fmla="*/ 2 w 587"/>
              <a:gd name="T5" fmla="*/ 731 h 738"/>
              <a:gd name="T6" fmla="*/ 579 w 587"/>
              <a:gd name="T7" fmla="*/ 2 h 738"/>
              <a:gd name="T8" fmla="*/ 585 w 587"/>
              <a:gd name="T9" fmla="*/ 1 h 738"/>
              <a:gd name="T10" fmla="*/ 585 w 587"/>
              <a:gd name="T11" fmla="*/ 7 h 738"/>
              <a:gd name="T12" fmla="*/ 8 w 587"/>
              <a:gd name="T13" fmla="*/ 736 h 738"/>
              <a:gd name="T14" fmla="*/ 5 w 587"/>
              <a:gd name="T15" fmla="*/ 73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7" h="738">
                <a:moveTo>
                  <a:pt x="5" y="738"/>
                </a:moveTo>
                <a:cubicBezTo>
                  <a:pt x="4" y="738"/>
                  <a:pt x="3" y="738"/>
                  <a:pt x="2" y="737"/>
                </a:cubicBezTo>
                <a:cubicBezTo>
                  <a:pt x="1" y="736"/>
                  <a:pt x="0" y="733"/>
                  <a:pt x="2" y="731"/>
                </a:cubicBezTo>
                <a:cubicBezTo>
                  <a:pt x="579" y="2"/>
                  <a:pt x="579" y="2"/>
                  <a:pt x="579" y="2"/>
                </a:cubicBezTo>
                <a:cubicBezTo>
                  <a:pt x="580" y="0"/>
                  <a:pt x="583" y="0"/>
                  <a:pt x="585" y="1"/>
                </a:cubicBezTo>
                <a:cubicBezTo>
                  <a:pt x="586" y="3"/>
                  <a:pt x="587" y="5"/>
                  <a:pt x="585" y="7"/>
                </a:cubicBezTo>
                <a:cubicBezTo>
                  <a:pt x="8" y="736"/>
                  <a:pt x="8" y="736"/>
                  <a:pt x="8" y="736"/>
                </a:cubicBezTo>
                <a:cubicBezTo>
                  <a:pt x="7" y="737"/>
                  <a:pt x="6" y="738"/>
                  <a:pt x="5" y="7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Freeform 49"/>
          <p:cNvSpPr/>
          <p:nvPr/>
        </p:nvSpPr>
        <p:spPr bwMode="auto">
          <a:xfrm>
            <a:off x="4244440" y="2506168"/>
            <a:ext cx="229345" cy="85829"/>
          </a:xfrm>
          <a:custGeom>
            <a:avLst/>
            <a:gdLst>
              <a:gd name="T0" fmla="*/ 251 w 255"/>
              <a:gd name="T1" fmla="*/ 95 h 95"/>
              <a:gd name="T2" fmla="*/ 249 w 255"/>
              <a:gd name="T3" fmla="*/ 94 h 95"/>
              <a:gd name="T4" fmla="*/ 3 w 255"/>
              <a:gd name="T5" fmla="*/ 8 h 95"/>
              <a:gd name="T6" fmla="*/ 1 w 255"/>
              <a:gd name="T7" fmla="*/ 3 h 95"/>
              <a:gd name="T8" fmla="*/ 6 w 255"/>
              <a:gd name="T9" fmla="*/ 1 h 95"/>
              <a:gd name="T10" fmla="*/ 252 w 255"/>
              <a:gd name="T11" fmla="*/ 87 h 95"/>
              <a:gd name="T12" fmla="*/ 254 w 255"/>
              <a:gd name="T13" fmla="*/ 92 h 95"/>
              <a:gd name="T14" fmla="*/ 251 w 255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5">
                <a:moveTo>
                  <a:pt x="251" y="95"/>
                </a:moveTo>
                <a:cubicBezTo>
                  <a:pt x="250" y="95"/>
                  <a:pt x="250" y="95"/>
                  <a:pt x="249" y="9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1" y="1"/>
                  <a:pt x="4" y="0"/>
                  <a:pt x="6" y="1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54" y="88"/>
                  <a:pt x="255" y="90"/>
                  <a:pt x="254" y="92"/>
                </a:cubicBezTo>
                <a:cubicBezTo>
                  <a:pt x="254" y="94"/>
                  <a:pt x="252" y="95"/>
                  <a:pt x="251" y="9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50"/>
          <p:cNvSpPr/>
          <p:nvPr/>
        </p:nvSpPr>
        <p:spPr bwMode="auto">
          <a:xfrm>
            <a:off x="4244440" y="2583556"/>
            <a:ext cx="229345" cy="863912"/>
          </a:xfrm>
          <a:custGeom>
            <a:avLst/>
            <a:gdLst>
              <a:gd name="T0" fmla="*/ 5 w 255"/>
              <a:gd name="T1" fmla="*/ 960 h 960"/>
              <a:gd name="T2" fmla="*/ 4 w 255"/>
              <a:gd name="T3" fmla="*/ 960 h 960"/>
              <a:gd name="T4" fmla="*/ 1 w 255"/>
              <a:gd name="T5" fmla="*/ 955 h 960"/>
              <a:gd name="T6" fmla="*/ 247 w 255"/>
              <a:gd name="T7" fmla="*/ 4 h 960"/>
              <a:gd name="T8" fmla="*/ 252 w 255"/>
              <a:gd name="T9" fmla="*/ 1 h 960"/>
              <a:gd name="T10" fmla="*/ 255 w 255"/>
              <a:gd name="T11" fmla="*/ 6 h 960"/>
              <a:gd name="T12" fmla="*/ 9 w 255"/>
              <a:gd name="T13" fmla="*/ 957 h 960"/>
              <a:gd name="T14" fmla="*/ 5 w 255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60">
                <a:moveTo>
                  <a:pt x="5" y="960"/>
                </a:moveTo>
                <a:cubicBezTo>
                  <a:pt x="4" y="960"/>
                  <a:pt x="4" y="960"/>
                  <a:pt x="4" y="960"/>
                </a:cubicBezTo>
                <a:cubicBezTo>
                  <a:pt x="2" y="960"/>
                  <a:pt x="0" y="957"/>
                  <a:pt x="1" y="955"/>
                </a:cubicBezTo>
                <a:cubicBezTo>
                  <a:pt x="247" y="4"/>
                  <a:pt x="247" y="4"/>
                  <a:pt x="247" y="4"/>
                </a:cubicBezTo>
                <a:cubicBezTo>
                  <a:pt x="247" y="1"/>
                  <a:pt x="250" y="0"/>
                  <a:pt x="252" y="1"/>
                </a:cubicBezTo>
                <a:cubicBezTo>
                  <a:pt x="254" y="1"/>
                  <a:pt x="255" y="3"/>
                  <a:pt x="255" y="6"/>
                </a:cubicBezTo>
                <a:cubicBezTo>
                  <a:pt x="9" y="957"/>
                  <a:pt x="9" y="957"/>
                  <a:pt x="9" y="957"/>
                </a:cubicBezTo>
                <a:cubicBezTo>
                  <a:pt x="8" y="959"/>
                  <a:pt x="6" y="960"/>
                  <a:pt x="5" y="96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Freeform 51"/>
          <p:cNvSpPr/>
          <p:nvPr/>
        </p:nvSpPr>
        <p:spPr bwMode="auto">
          <a:xfrm>
            <a:off x="4466749" y="2136123"/>
            <a:ext cx="590949" cy="455875"/>
          </a:xfrm>
          <a:custGeom>
            <a:avLst/>
            <a:gdLst>
              <a:gd name="T0" fmla="*/ 5 w 658"/>
              <a:gd name="T1" fmla="*/ 506 h 506"/>
              <a:gd name="T2" fmla="*/ 1 w 658"/>
              <a:gd name="T3" fmla="*/ 504 h 506"/>
              <a:gd name="T4" fmla="*/ 2 w 658"/>
              <a:gd name="T5" fmla="*/ 498 h 506"/>
              <a:gd name="T6" fmla="*/ 651 w 658"/>
              <a:gd name="T7" fmla="*/ 1 h 506"/>
              <a:gd name="T8" fmla="*/ 656 w 658"/>
              <a:gd name="T9" fmla="*/ 2 h 506"/>
              <a:gd name="T10" fmla="*/ 656 w 658"/>
              <a:gd name="T11" fmla="*/ 8 h 506"/>
              <a:gd name="T12" fmla="*/ 7 w 658"/>
              <a:gd name="T13" fmla="*/ 505 h 506"/>
              <a:gd name="T14" fmla="*/ 5 w 658"/>
              <a:gd name="T1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8" h="506">
                <a:moveTo>
                  <a:pt x="5" y="506"/>
                </a:moveTo>
                <a:cubicBezTo>
                  <a:pt x="3" y="506"/>
                  <a:pt x="2" y="505"/>
                  <a:pt x="1" y="504"/>
                </a:cubicBezTo>
                <a:cubicBezTo>
                  <a:pt x="0" y="502"/>
                  <a:pt x="0" y="500"/>
                  <a:pt x="2" y="498"/>
                </a:cubicBezTo>
                <a:cubicBezTo>
                  <a:pt x="651" y="1"/>
                  <a:pt x="651" y="1"/>
                  <a:pt x="651" y="1"/>
                </a:cubicBezTo>
                <a:cubicBezTo>
                  <a:pt x="653" y="0"/>
                  <a:pt x="655" y="0"/>
                  <a:pt x="656" y="2"/>
                </a:cubicBezTo>
                <a:cubicBezTo>
                  <a:pt x="658" y="4"/>
                  <a:pt x="657" y="6"/>
                  <a:pt x="656" y="8"/>
                </a:cubicBezTo>
                <a:cubicBezTo>
                  <a:pt x="7" y="505"/>
                  <a:pt x="7" y="505"/>
                  <a:pt x="7" y="505"/>
                </a:cubicBezTo>
                <a:cubicBezTo>
                  <a:pt x="6" y="505"/>
                  <a:pt x="6" y="506"/>
                  <a:pt x="5" y="5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Freeform 52"/>
          <p:cNvSpPr/>
          <p:nvPr/>
        </p:nvSpPr>
        <p:spPr bwMode="auto">
          <a:xfrm>
            <a:off x="4244440" y="2136124"/>
            <a:ext cx="813259" cy="378489"/>
          </a:xfrm>
          <a:custGeom>
            <a:avLst/>
            <a:gdLst>
              <a:gd name="T0" fmla="*/ 4 w 904"/>
              <a:gd name="T1" fmla="*/ 420 h 420"/>
              <a:gd name="T2" fmla="*/ 1 w 904"/>
              <a:gd name="T3" fmla="*/ 417 h 420"/>
              <a:gd name="T4" fmla="*/ 3 w 904"/>
              <a:gd name="T5" fmla="*/ 412 h 420"/>
              <a:gd name="T6" fmla="*/ 898 w 904"/>
              <a:gd name="T7" fmla="*/ 1 h 420"/>
              <a:gd name="T8" fmla="*/ 903 w 904"/>
              <a:gd name="T9" fmla="*/ 3 h 420"/>
              <a:gd name="T10" fmla="*/ 901 w 904"/>
              <a:gd name="T11" fmla="*/ 8 h 420"/>
              <a:gd name="T12" fmla="*/ 6 w 904"/>
              <a:gd name="T13" fmla="*/ 419 h 420"/>
              <a:gd name="T14" fmla="*/ 4 w 904"/>
              <a:gd name="T15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420">
                <a:moveTo>
                  <a:pt x="4" y="420"/>
                </a:moveTo>
                <a:cubicBezTo>
                  <a:pt x="3" y="420"/>
                  <a:pt x="2" y="419"/>
                  <a:pt x="1" y="417"/>
                </a:cubicBezTo>
                <a:cubicBezTo>
                  <a:pt x="0" y="415"/>
                  <a:pt x="1" y="413"/>
                  <a:pt x="3" y="412"/>
                </a:cubicBezTo>
                <a:cubicBezTo>
                  <a:pt x="898" y="1"/>
                  <a:pt x="898" y="1"/>
                  <a:pt x="898" y="1"/>
                </a:cubicBezTo>
                <a:cubicBezTo>
                  <a:pt x="900" y="0"/>
                  <a:pt x="902" y="1"/>
                  <a:pt x="903" y="3"/>
                </a:cubicBezTo>
                <a:cubicBezTo>
                  <a:pt x="904" y="5"/>
                  <a:pt x="903" y="7"/>
                  <a:pt x="901" y="8"/>
                </a:cubicBezTo>
                <a:cubicBezTo>
                  <a:pt x="6" y="419"/>
                  <a:pt x="6" y="419"/>
                  <a:pt x="6" y="419"/>
                </a:cubicBezTo>
                <a:cubicBezTo>
                  <a:pt x="6" y="420"/>
                  <a:pt x="5" y="420"/>
                  <a:pt x="4" y="42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Freeform 53"/>
          <p:cNvSpPr/>
          <p:nvPr/>
        </p:nvSpPr>
        <p:spPr bwMode="auto">
          <a:xfrm>
            <a:off x="2740333" y="2649690"/>
            <a:ext cx="1015870" cy="451655"/>
          </a:xfrm>
          <a:custGeom>
            <a:avLst/>
            <a:gdLst>
              <a:gd name="T0" fmla="*/ 5 w 1130"/>
              <a:gd name="T1" fmla="*/ 501 h 501"/>
              <a:gd name="T2" fmla="*/ 1 w 1130"/>
              <a:gd name="T3" fmla="*/ 499 h 501"/>
              <a:gd name="T4" fmla="*/ 3 w 1130"/>
              <a:gd name="T5" fmla="*/ 494 h 501"/>
              <a:gd name="T6" fmla="*/ 1124 w 1130"/>
              <a:gd name="T7" fmla="*/ 1 h 501"/>
              <a:gd name="T8" fmla="*/ 1129 w 1130"/>
              <a:gd name="T9" fmla="*/ 3 h 501"/>
              <a:gd name="T10" fmla="*/ 1127 w 1130"/>
              <a:gd name="T11" fmla="*/ 8 h 501"/>
              <a:gd name="T12" fmla="*/ 6 w 1130"/>
              <a:gd name="T13" fmla="*/ 501 h 501"/>
              <a:gd name="T14" fmla="*/ 5 w 1130"/>
              <a:gd name="T15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0" h="501">
                <a:moveTo>
                  <a:pt x="5" y="501"/>
                </a:moveTo>
                <a:cubicBezTo>
                  <a:pt x="3" y="501"/>
                  <a:pt x="2" y="501"/>
                  <a:pt x="1" y="499"/>
                </a:cubicBezTo>
                <a:cubicBezTo>
                  <a:pt x="0" y="497"/>
                  <a:pt x="1" y="495"/>
                  <a:pt x="3" y="494"/>
                </a:cubicBezTo>
                <a:cubicBezTo>
                  <a:pt x="1124" y="1"/>
                  <a:pt x="1124" y="1"/>
                  <a:pt x="1124" y="1"/>
                </a:cubicBezTo>
                <a:cubicBezTo>
                  <a:pt x="1126" y="0"/>
                  <a:pt x="1128" y="1"/>
                  <a:pt x="1129" y="3"/>
                </a:cubicBezTo>
                <a:cubicBezTo>
                  <a:pt x="1130" y="5"/>
                  <a:pt x="1129" y="7"/>
                  <a:pt x="1127" y="8"/>
                </a:cubicBezTo>
                <a:cubicBezTo>
                  <a:pt x="6" y="501"/>
                  <a:pt x="6" y="501"/>
                  <a:pt x="6" y="501"/>
                </a:cubicBezTo>
                <a:cubicBezTo>
                  <a:pt x="6" y="501"/>
                  <a:pt x="5" y="501"/>
                  <a:pt x="5" y="50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Freeform 111"/>
          <p:cNvSpPr/>
          <p:nvPr/>
        </p:nvSpPr>
        <p:spPr bwMode="auto">
          <a:xfrm>
            <a:off x="1828583" y="2351396"/>
            <a:ext cx="66130" cy="66130"/>
          </a:xfrm>
          <a:custGeom>
            <a:avLst/>
            <a:gdLst>
              <a:gd name="T0" fmla="*/ 54 w 73"/>
              <a:gd name="T1" fmla="*/ 10 h 74"/>
              <a:gd name="T2" fmla="*/ 64 w 73"/>
              <a:gd name="T3" fmla="*/ 55 h 74"/>
              <a:gd name="T4" fmla="*/ 19 w 73"/>
              <a:gd name="T5" fmla="*/ 65 h 74"/>
              <a:gd name="T6" fmla="*/ 9 w 73"/>
              <a:gd name="T7" fmla="*/ 20 h 74"/>
              <a:gd name="T8" fmla="*/ 54 w 73"/>
              <a:gd name="T9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74">
                <a:moveTo>
                  <a:pt x="54" y="10"/>
                </a:moveTo>
                <a:cubicBezTo>
                  <a:pt x="69" y="19"/>
                  <a:pt x="73" y="39"/>
                  <a:pt x="64" y="55"/>
                </a:cubicBezTo>
                <a:cubicBezTo>
                  <a:pt x="55" y="70"/>
                  <a:pt x="35" y="74"/>
                  <a:pt x="19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Freeform 112"/>
          <p:cNvSpPr/>
          <p:nvPr/>
        </p:nvSpPr>
        <p:spPr bwMode="auto">
          <a:xfrm>
            <a:off x="1860944" y="2758026"/>
            <a:ext cx="66130" cy="66130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4 h 74"/>
              <a:gd name="T6" fmla="*/ 10 w 74"/>
              <a:gd name="T7" fmla="*/ 19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69"/>
                  <a:pt x="35" y="74"/>
                  <a:pt x="20" y="64"/>
                </a:cubicBezTo>
                <a:cubicBezTo>
                  <a:pt x="5" y="55"/>
                  <a:pt x="0" y="35"/>
                  <a:pt x="10" y="19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Freeform 113"/>
          <p:cNvSpPr/>
          <p:nvPr/>
        </p:nvSpPr>
        <p:spPr bwMode="auto">
          <a:xfrm>
            <a:off x="1682252" y="3462944"/>
            <a:ext cx="66130" cy="66130"/>
          </a:xfrm>
          <a:custGeom>
            <a:avLst/>
            <a:gdLst>
              <a:gd name="T0" fmla="*/ 54 w 73"/>
              <a:gd name="T1" fmla="*/ 10 h 74"/>
              <a:gd name="T2" fmla="*/ 64 w 73"/>
              <a:gd name="T3" fmla="*/ 54 h 74"/>
              <a:gd name="T4" fmla="*/ 19 w 73"/>
              <a:gd name="T5" fmla="*/ 65 h 74"/>
              <a:gd name="T6" fmla="*/ 9 w 73"/>
              <a:gd name="T7" fmla="*/ 20 h 74"/>
              <a:gd name="T8" fmla="*/ 54 w 73"/>
              <a:gd name="T9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74">
                <a:moveTo>
                  <a:pt x="54" y="10"/>
                </a:moveTo>
                <a:cubicBezTo>
                  <a:pt x="69" y="19"/>
                  <a:pt x="73" y="39"/>
                  <a:pt x="64" y="54"/>
                </a:cubicBezTo>
                <a:cubicBezTo>
                  <a:pt x="54" y="69"/>
                  <a:pt x="35" y="74"/>
                  <a:pt x="19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114"/>
          <p:cNvSpPr/>
          <p:nvPr/>
        </p:nvSpPr>
        <p:spPr bwMode="auto">
          <a:xfrm>
            <a:off x="465179" y="2985964"/>
            <a:ext cx="92863" cy="91456"/>
          </a:xfrm>
          <a:custGeom>
            <a:avLst/>
            <a:gdLst>
              <a:gd name="T0" fmla="*/ 76 w 104"/>
              <a:gd name="T1" fmla="*/ 13 h 103"/>
              <a:gd name="T2" fmla="*/ 90 w 104"/>
              <a:gd name="T3" fmla="*/ 76 h 103"/>
              <a:gd name="T4" fmla="*/ 27 w 104"/>
              <a:gd name="T5" fmla="*/ 90 h 103"/>
              <a:gd name="T6" fmla="*/ 13 w 104"/>
              <a:gd name="T7" fmla="*/ 27 h 103"/>
              <a:gd name="T8" fmla="*/ 76 w 104"/>
              <a:gd name="T9" fmla="*/ 1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103">
                <a:moveTo>
                  <a:pt x="76" y="13"/>
                </a:moveTo>
                <a:cubicBezTo>
                  <a:pt x="97" y="26"/>
                  <a:pt x="104" y="54"/>
                  <a:pt x="90" y="76"/>
                </a:cubicBezTo>
                <a:cubicBezTo>
                  <a:pt x="77" y="97"/>
                  <a:pt x="49" y="103"/>
                  <a:pt x="27" y="90"/>
                </a:cubicBezTo>
                <a:cubicBezTo>
                  <a:pt x="6" y="77"/>
                  <a:pt x="0" y="49"/>
                  <a:pt x="13" y="27"/>
                </a:cubicBezTo>
                <a:cubicBezTo>
                  <a:pt x="26" y="6"/>
                  <a:pt x="54" y="0"/>
                  <a:pt x="76" y="1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115"/>
          <p:cNvSpPr/>
          <p:nvPr/>
        </p:nvSpPr>
        <p:spPr bwMode="auto">
          <a:xfrm>
            <a:off x="2391393" y="2935311"/>
            <a:ext cx="106934" cy="106934"/>
          </a:xfrm>
          <a:custGeom>
            <a:avLst/>
            <a:gdLst>
              <a:gd name="T0" fmla="*/ 87 w 119"/>
              <a:gd name="T1" fmla="*/ 15 h 119"/>
              <a:gd name="T2" fmla="*/ 104 w 119"/>
              <a:gd name="T3" fmla="*/ 87 h 119"/>
              <a:gd name="T4" fmla="*/ 32 w 119"/>
              <a:gd name="T5" fmla="*/ 104 h 119"/>
              <a:gd name="T6" fmla="*/ 15 w 119"/>
              <a:gd name="T7" fmla="*/ 32 h 119"/>
              <a:gd name="T8" fmla="*/ 87 w 119"/>
              <a:gd name="T9" fmla="*/ 1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9">
                <a:moveTo>
                  <a:pt x="87" y="15"/>
                </a:moveTo>
                <a:cubicBezTo>
                  <a:pt x="112" y="30"/>
                  <a:pt x="119" y="63"/>
                  <a:pt x="104" y="87"/>
                </a:cubicBezTo>
                <a:cubicBezTo>
                  <a:pt x="89" y="112"/>
                  <a:pt x="56" y="119"/>
                  <a:pt x="32" y="104"/>
                </a:cubicBezTo>
                <a:cubicBezTo>
                  <a:pt x="7" y="88"/>
                  <a:pt x="0" y="56"/>
                  <a:pt x="15" y="32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Freeform 116"/>
          <p:cNvSpPr/>
          <p:nvPr/>
        </p:nvSpPr>
        <p:spPr bwMode="auto">
          <a:xfrm>
            <a:off x="1746976" y="3758418"/>
            <a:ext cx="106934" cy="106934"/>
          </a:xfrm>
          <a:custGeom>
            <a:avLst/>
            <a:gdLst>
              <a:gd name="T0" fmla="*/ 88 w 119"/>
              <a:gd name="T1" fmla="*/ 16 h 120"/>
              <a:gd name="T2" fmla="*/ 104 w 119"/>
              <a:gd name="T3" fmla="*/ 88 h 120"/>
              <a:gd name="T4" fmla="*/ 32 w 119"/>
              <a:gd name="T5" fmla="*/ 104 h 120"/>
              <a:gd name="T6" fmla="*/ 15 w 119"/>
              <a:gd name="T7" fmla="*/ 32 h 120"/>
              <a:gd name="T8" fmla="*/ 88 w 119"/>
              <a:gd name="T9" fmla="*/ 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20">
                <a:moveTo>
                  <a:pt x="88" y="16"/>
                </a:moveTo>
                <a:cubicBezTo>
                  <a:pt x="112" y="31"/>
                  <a:pt x="119" y="63"/>
                  <a:pt x="104" y="88"/>
                </a:cubicBezTo>
                <a:cubicBezTo>
                  <a:pt x="89" y="112"/>
                  <a:pt x="56" y="120"/>
                  <a:pt x="32" y="104"/>
                </a:cubicBezTo>
                <a:cubicBezTo>
                  <a:pt x="7" y="89"/>
                  <a:pt x="0" y="57"/>
                  <a:pt x="15" y="32"/>
                </a:cubicBezTo>
                <a:cubicBezTo>
                  <a:pt x="31" y="8"/>
                  <a:pt x="63" y="0"/>
                  <a:pt x="88" y="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117"/>
          <p:cNvSpPr/>
          <p:nvPr/>
        </p:nvSpPr>
        <p:spPr bwMode="auto">
          <a:xfrm>
            <a:off x="2572898" y="3631785"/>
            <a:ext cx="64723" cy="64723"/>
          </a:xfrm>
          <a:custGeom>
            <a:avLst/>
            <a:gdLst>
              <a:gd name="T0" fmla="*/ 52 w 72"/>
              <a:gd name="T1" fmla="*/ 10 h 72"/>
              <a:gd name="T2" fmla="*/ 62 w 72"/>
              <a:gd name="T3" fmla="*/ 53 h 72"/>
              <a:gd name="T4" fmla="*/ 19 w 72"/>
              <a:gd name="T5" fmla="*/ 63 h 72"/>
              <a:gd name="T6" fmla="*/ 9 w 72"/>
              <a:gd name="T7" fmla="*/ 20 h 72"/>
              <a:gd name="T8" fmla="*/ 52 w 72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10"/>
                </a:moveTo>
                <a:cubicBezTo>
                  <a:pt x="67" y="19"/>
                  <a:pt x="72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118"/>
          <p:cNvSpPr/>
          <p:nvPr/>
        </p:nvSpPr>
        <p:spPr bwMode="auto">
          <a:xfrm>
            <a:off x="2713599" y="3067571"/>
            <a:ext cx="63316" cy="64723"/>
          </a:xfrm>
          <a:custGeom>
            <a:avLst/>
            <a:gdLst>
              <a:gd name="T0" fmla="*/ 52 w 71"/>
              <a:gd name="T1" fmla="*/ 9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19 h 72"/>
              <a:gd name="T8" fmla="*/ 52 w 71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9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7"/>
                  <a:pt x="33" y="72"/>
                  <a:pt x="19" y="63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5"/>
                  <a:pt x="37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19"/>
          <p:cNvSpPr/>
          <p:nvPr/>
        </p:nvSpPr>
        <p:spPr bwMode="auto">
          <a:xfrm>
            <a:off x="3258117" y="2596218"/>
            <a:ext cx="64723" cy="64723"/>
          </a:xfrm>
          <a:custGeom>
            <a:avLst/>
            <a:gdLst>
              <a:gd name="T0" fmla="*/ 52 w 72"/>
              <a:gd name="T1" fmla="*/ 9 h 72"/>
              <a:gd name="T2" fmla="*/ 62 w 72"/>
              <a:gd name="T3" fmla="*/ 52 h 72"/>
              <a:gd name="T4" fmla="*/ 19 w 72"/>
              <a:gd name="T5" fmla="*/ 62 h 72"/>
              <a:gd name="T6" fmla="*/ 9 w 72"/>
              <a:gd name="T7" fmla="*/ 19 h 72"/>
              <a:gd name="T8" fmla="*/ 52 w 72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9"/>
                </a:moveTo>
                <a:cubicBezTo>
                  <a:pt x="67" y="18"/>
                  <a:pt x="72" y="38"/>
                  <a:pt x="62" y="52"/>
                </a:cubicBezTo>
                <a:cubicBezTo>
                  <a:pt x="53" y="67"/>
                  <a:pt x="34" y="72"/>
                  <a:pt x="19" y="62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4"/>
                  <a:pt x="38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20"/>
          <p:cNvSpPr/>
          <p:nvPr/>
        </p:nvSpPr>
        <p:spPr bwMode="auto">
          <a:xfrm>
            <a:off x="2703750" y="2169891"/>
            <a:ext cx="149144" cy="147737"/>
          </a:xfrm>
          <a:custGeom>
            <a:avLst/>
            <a:gdLst>
              <a:gd name="T0" fmla="*/ 121 w 165"/>
              <a:gd name="T1" fmla="*/ 21 h 164"/>
              <a:gd name="T2" fmla="*/ 144 w 165"/>
              <a:gd name="T3" fmla="*/ 120 h 164"/>
              <a:gd name="T4" fmla="*/ 44 w 165"/>
              <a:gd name="T5" fmla="*/ 143 h 164"/>
              <a:gd name="T6" fmla="*/ 21 w 165"/>
              <a:gd name="T7" fmla="*/ 44 h 164"/>
              <a:gd name="T8" fmla="*/ 121 w 165"/>
              <a:gd name="T9" fmla="*/ 2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164">
                <a:moveTo>
                  <a:pt x="121" y="21"/>
                </a:moveTo>
                <a:cubicBezTo>
                  <a:pt x="155" y="42"/>
                  <a:pt x="165" y="87"/>
                  <a:pt x="144" y="120"/>
                </a:cubicBezTo>
                <a:cubicBezTo>
                  <a:pt x="123" y="154"/>
                  <a:pt x="78" y="164"/>
                  <a:pt x="44" y="143"/>
                </a:cubicBezTo>
                <a:cubicBezTo>
                  <a:pt x="11" y="122"/>
                  <a:pt x="0" y="77"/>
                  <a:pt x="21" y="44"/>
                </a:cubicBezTo>
                <a:cubicBezTo>
                  <a:pt x="43" y="10"/>
                  <a:pt x="87" y="0"/>
                  <a:pt x="121" y="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21"/>
          <p:cNvSpPr/>
          <p:nvPr/>
        </p:nvSpPr>
        <p:spPr bwMode="auto">
          <a:xfrm>
            <a:off x="3699923" y="2610288"/>
            <a:ext cx="104120" cy="104120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29"/>
                  <a:pt x="116" y="61"/>
                  <a:pt x="101" y="85"/>
                </a:cubicBezTo>
                <a:cubicBezTo>
                  <a:pt x="86" y="108"/>
                  <a:pt x="55" y="116"/>
                  <a:pt x="31" y="101"/>
                </a:cubicBezTo>
                <a:cubicBezTo>
                  <a:pt x="7" y="86"/>
                  <a:pt x="0" y="54"/>
                  <a:pt x="15" y="31"/>
                </a:cubicBezTo>
                <a:cubicBezTo>
                  <a:pt x="30" y="7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22"/>
          <p:cNvSpPr/>
          <p:nvPr/>
        </p:nvSpPr>
        <p:spPr bwMode="auto">
          <a:xfrm>
            <a:off x="4994384" y="2081248"/>
            <a:ext cx="104120" cy="104120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30"/>
                  <a:pt x="116" y="62"/>
                  <a:pt x="101" y="85"/>
                </a:cubicBezTo>
                <a:cubicBezTo>
                  <a:pt x="86" y="109"/>
                  <a:pt x="55" y="116"/>
                  <a:pt x="31" y="101"/>
                </a:cubicBezTo>
                <a:cubicBezTo>
                  <a:pt x="7" y="87"/>
                  <a:pt x="0" y="55"/>
                  <a:pt x="15" y="31"/>
                </a:cubicBezTo>
                <a:cubicBezTo>
                  <a:pt x="30" y="8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23"/>
          <p:cNvSpPr/>
          <p:nvPr/>
        </p:nvSpPr>
        <p:spPr bwMode="auto">
          <a:xfrm>
            <a:off x="3715401" y="3097117"/>
            <a:ext cx="64723" cy="64723"/>
          </a:xfrm>
          <a:custGeom>
            <a:avLst/>
            <a:gdLst>
              <a:gd name="T0" fmla="*/ 52 w 71"/>
              <a:gd name="T1" fmla="*/ 10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20 h 72"/>
              <a:gd name="T8" fmla="*/ 52 w 71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10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Freeform 124"/>
          <p:cNvSpPr/>
          <p:nvPr/>
        </p:nvSpPr>
        <p:spPr bwMode="auto">
          <a:xfrm>
            <a:off x="4192381" y="3388371"/>
            <a:ext cx="111155" cy="111154"/>
          </a:xfrm>
          <a:custGeom>
            <a:avLst/>
            <a:gdLst>
              <a:gd name="T0" fmla="*/ 91 w 124"/>
              <a:gd name="T1" fmla="*/ 16 h 123"/>
              <a:gd name="T2" fmla="*/ 108 w 124"/>
              <a:gd name="T3" fmla="*/ 90 h 123"/>
              <a:gd name="T4" fmla="*/ 33 w 124"/>
              <a:gd name="T5" fmla="*/ 107 h 123"/>
              <a:gd name="T6" fmla="*/ 16 w 124"/>
              <a:gd name="T7" fmla="*/ 33 h 123"/>
              <a:gd name="T8" fmla="*/ 91 w 124"/>
              <a:gd name="T9" fmla="*/ 1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23">
                <a:moveTo>
                  <a:pt x="91" y="16"/>
                </a:moveTo>
                <a:cubicBezTo>
                  <a:pt x="116" y="32"/>
                  <a:pt x="124" y="65"/>
                  <a:pt x="108" y="90"/>
                </a:cubicBezTo>
                <a:cubicBezTo>
                  <a:pt x="92" y="116"/>
                  <a:pt x="59" y="123"/>
                  <a:pt x="33" y="107"/>
                </a:cubicBezTo>
                <a:cubicBezTo>
                  <a:pt x="8" y="91"/>
                  <a:pt x="0" y="58"/>
                  <a:pt x="16" y="33"/>
                </a:cubicBezTo>
                <a:cubicBezTo>
                  <a:pt x="32" y="7"/>
                  <a:pt x="65" y="0"/>
                  <a:pt x="91" y="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25"/>
          <p:cNvSpPr/>
          <p:nvPr/>
        </p:nvSpPr>
        <p:spPr bwMode="auto">
          <a:xfrm>
            <a:off x="4434389" y="2552601"/>
            <a:ext cx="66130" cy="67537"/>
          </a:xfrm>
          <a:custGeom>
            <a:avLst/>
            <a:gdLst>
              <a:gd name="T0" fmla="*/ 54 w 74"/>
              <a:gd name="T1" fmla="*/ 10 h 75"/>
              <a:gd name="T2" fmla="*/ 65 w 74"/>
              <a:gd name="T3" fmla="*/ 55 h 75"/>
              <a:gd name="T4" fmla="*/ 20 w 74"/>
              <a:gd name="T5" fmla="*/ 65 h 75"/>
              <a:gd name="T6" fmla="*/ 9 w 74"/>
              <a:gd name="T7" fmla="*/ 20 h 75"/>
              <a:gd name="T8" fmla="*/ 54 w 74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5">
                <a:moveTo>
                  <a:pt x="54" y="10"/>
                </a:moveTo>
                <a:cubicBezTo>
                  <a:pt x="70" y="20"/>
                  <a:pt x="74" y="40"/>
                  <a:pt x="65" y="55"/>
                </a:cubicBezTo>
                <a:cubicBezTo>
                  <a:pt x="55" y="70"/>
                  <a:pt x="35" y="75"/>
                  <a:pt x="20" y="65"/>
                </a:cubicBezTo>
                <a:cubicBezTo>
                  <a:pt x="4" y="56"/>
                  <a:pt x="0" y="36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26"/>
          <p:cNvSpPr/>
          <p:nvPr/>
        </p:nvSpPr>
        <p:spPr bwMode="auto">
          <a:xfrm>
            <a:off x="3991177" y="1964465"/>
            <a:ext cx="66130" cy="66130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27"/>
          <p:cNvSpPr/>
          <p:nvPr/>
        </p:nvSpPr>
        <p:spPr bwMode="auto">
          <a:xfrm>
            <a:off x="3965850" y="1455123"/>
            <a:ext cx="67537" cy="66130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28"/>
          <p:cNvSpPr/>
          <p:nvPr/>
        </p:nvSpPr>
        <p:spPr bwMode="auto">
          <a:xfrm>
            <a:off x="4721421" y="1373516"/>
            <a:ext cx="67537" cy="67537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5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29"/>
          <p:cNvSpPr/>
          <p:nvPr/>
        </p:nvSpPr>
        <p:spPr bwMode="auto">
          <a:xfrm>
            <a:off x="4821319" y="646085"/>
            <a:ext cx="106934" cy="105526"/>
          </a:xfrm>
          <a:custGeom>
            <a:avLst/>
            <a:gdLst>
              <a:gd name="T0" fmla="*/ 87 w 119"/>
              <a:gd name="T1" fmla="*/ 15 h 118"/>
              <a:gd name="T2" fmla="*/ 104 w 119"/>
              <a:gd name="T3" fmla="*/ 86 h 118"/>
              <a:gd name="T4" fmla="*/ 32 w 119"/>
              <a:gd name="T5" fmla="*/ 103 h 118"/>
              <a:gd name="T6" fmla="*/ 16 w 119"/>
              <a:gd name="T7" fmla="*/ 31 h 118"/>
              <a:gd name="T8" fmla="*/ 87 w 119"/>
              <a:gd name="T9" fmla="*/ 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8">
                <a:moveTo>
                  <a:pt x="87" y="15"/>
                </a:moveTo>
                <a:cubicBezTo>
                  <a:pt x="111" y="30"/>
                  <a:pt x="119" y="62"/>
                  <a:pt x="104" y="86"/>
                </a:cubicBezTo>
                <a:cubicBezTo>
                  <a:pt x="88" y="111"/>
                  <a:pt x="56" y="118"/>
                  <a:pt x="32" y="103"/>
                </a:cubicBezTo>
                <a:cubicBezTo>
                  <a:pt x="8" y="87"/>
                  <a:pt x="0" y="55"/>
                  <a:pt x="16" y="31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30"/>
          <p:cNvSpPr/>
          <p:nvPr/>
        </p:nvSpPr>
        <p:spPr bwMode="auto">
          <a:xfrm>
            <a:off x="5315184" y="1476228"/>
            <a:ext cx="67537" cy="67537"/>
          </a:xfrm>
          <a:custGeom>
            <a:avLst/>
            <a:gdLst>
              <a:gd name="T0" fmla="*/ 55 w 75"/>
              <a:gd name="T1" fmla="*/ 10 h 75"/>
              <a:gd name="T2" fmla="*/ 66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1" y="19"/>
                  <a:pt x="75" y="39"/>
                  <a:pt x="66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6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31"/>
          <p:cNvSpPr/>
          <p:nvPr/>
        </p:nvSpPr>
        <p:spPr bwMode="auto">
          <a:xfrm>
            <a:off x="6060907" y="1023167"/>
            <a:ext cx="67537" cy="67537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6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Freeform 132"/>
          <p:cNvSpPr/>
          <p:nvPr/>
        </p:nvSpPr>
        <p:spPr bwMode="auto">
          <a:xfrm>
            <a:off x="6194573" y="1604268"/>
            <a:ext cx="61909" cy="61909"/>
          </a:xfrm>
          <a:custGeom>
            <a:avLst/>
            <a:gdLst>
              <a:gd name="T0" fmla="*/ 50 w 68"/>
              <a:gd name="T1" fmla="*/ 9 h 68"/>
              <a:gd name="T2" fmla="*/ 59 w 68"/>
              <a:gd name="T3" fmla="*/ 50 h 68"/>
              <a:gd name="T4" fmla="*/ 18 w 68"/>
              <a:gd name="T5" fmla="*/ 60 h 68"/>
              <a:gd name="T6" fmla="*/ 9 w 68"/>
              <a:gd name="T7" fmla="*/ 19 h 68"/>
              <a:gd name="T8" fmla="*/ 50 w 68"/>
              <a:gd name="T9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9"/>
                </a:moveTo>
                <a:cubicBezTo>
                  <a:pt x="64" y="18"/>
                  <a:pt x="68" y="36"/>
                  <a:pt x="59" y="50"/>
                </a:cubicBezTo>
                <a:cubicBezTo>
                  <a:pt x="50" y="64"/>
                  <a:pt x="32" y="68"/>
                  <a:pt x="18" y="60"/>
                </a:cubicBezTo>
                <a:cubicBezTo>
                  <a:pt x="4" y="51"/>
                  <a:pt x="0" y="33"/>
                  <a:pt x="9" y="19"/>
                </a:cubicBezTo>
                <a:cubicBezTo>
                  <a:pt x="17" y="5"/>
                  <a:pt x="36" y="0"/>
                  <a:pt x="50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33"/>
          <p:cNvSpPr/>
          <p:nvPr/>
        </p:nvSpPr>
        <p:spPr bwMode="auto">
          <a:xfrm>
            <a:off x="5673974" y="2250089"/>
            <a:ext cx="73165" cy="71758"/>
          </a:xfrm>
          <a:custGeom>
            <a:avLst/>
            <a:gdLst>
              <a:gd name="T0" fmla="*/ 59 w 81"/>
              <a:gd name="T1" fmla="*/ 10 h 80"/>
              <a:gd name="T2" fmla="*/ 70 w 81"/>
              <a:gd name="T3" fmla="*/ 59 h 80"/>
              <a:gd name="T4" fmla="*/ 22 w 81"/>
              <a:gd name="T5" fmla="*/ 70 h 80"/>
              <a:gd name="T6" fmla="*/ 10 w 81"/>
              <a:gd name="T7" fmla="*/ 21 h 80"/>
              <a:gd name="T8" fmla="*/ 59 w 81"/>
              <a:gd name="T9" fmla="*/ 1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80">
                <a:moveTo>
                  <a:pt x="59" y="10"/>
                </a:moveTo>
                <a:cubicBezTo>
                  <a:pt x="76" y="20"/>
                  <a:pt x="81" y="42"/>
                  <a:pt x="70" y="59"/>
                </a:cubicBezTo>
                <a:cubicBezTo>
                  <a:pt x="60" y="75"/>
                  <a:pt x="38" y="80"/>
                  <a:pt x="22" y="70"/>
                </a:cubicBezTo>
                <a:cubicBezTo>
                  <a:pt x="5" y="60"/>
                  <a:pt x="0" y="38"/>
                  <a:pt x="10" y="21"/>
                </a:cubicBezTo>
                <a:cubicBezTo>
                  <a:pt x="21" y="5"/>
                  <a:pt x="43" y="0"/>
                  <a:pt x="59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34"/>
          <p:cNvSpPr/>
          <p:nvPr/>
        </p:nvSpPr>
        <p:spPr bwMode="auto">
          <a:xfrm>
            <a:off x="7078183" y="1491706"/>
            <a:ext cx="61909" cy="61909"/>
          </a:xfrm>
          <a:custGeom>
            <a:avLst/>
            <a:gdLst>
              <a:gd name="T0" fmla="*/ 50 w 68"/>
              <a:gd name="T1" fmla="*/ 8 h 68"/>
              <a:gd name="T2" fmla="*/ 60 w 68"/>
              <a:gd name="T3" fmla="*/ 49 h 68"/>
              <a:gd name="T4" fmla="*/ 19 w 68"/>
              <a:gd name="T5" fmla="*/ 59 h 68"/>
              <a:gd name="T6" fmla="*/ 9 w 68"/>
              <a:gd name="T7" fmla="*/ 18 h 68"/>
              <a:gd name="T8" fmla="*/ 50 w 68"/>
              <a:gd name="T9" fmla="*/ 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8"/>
                </a:moveTo>
                <a:cubicBezTo>
                  <a:pt x="64" y="17"/>
                  <a:pt x="68" y="35"/>
                  <a:pt x="60" y="49"/>
                </a:cubicBezTo>
                <a:cubicBezTo>
                  <a:pt x="51" y="63"/>
                  <a:pt x="32" y="68"/>
                  <a:pt x="19" y="59"/>
                </a:cubicBezTo>
                <a:cubicBezTo>
                  <a:pt x="5" y="50"/>
                  <a:pt x="0" y="32"/>
                  <a:pt x="9" y="18"/>
                </a:cubicBezTo>
                <a:cubicBezTo>
                  <a:pt x="18" y="4"/>
                  <a:pt x="36" y="0"/>
                  <a:pt x="50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35"/>
          <p:cNvSpPr/>
          <p:nvPr/>
        </p:nvSpPr>
        <p:spPr bwMode="auto">
          <a:xfrm>
            <a:off x="7279388" y="592619"/>
            <a:ext cx="61909" cy="60502"/>
          </a:xfrm>
          <a:custGeom>
            <a:avLst/>
            <a:gdLst>
              <a:gd name="T0" fmla="*/ 50 w 68"/>
              <a:gd name="T1" fmla="*/ 9 h 68"/>
              <a:gd name="T2" fmla="*/ 59 w 68"/>
              <a:gd name="T3" fmla="*/ 50 h 68"/>
              <a:gd name="T4" fmla="*/ 18 w 68"/>
              <a:gd name="T5" fmla="*/ 60 h 68"/>
              <a:gd name="T6" fmla="*/ 9 w 68"/>
              <a:gd name="T7" fmla="*/ 18 h 68"/>
              <a:gd name="T8" fmla="*/ 50 w 68"/>
              <a:gd name="T9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9"/>
                </a:moveTo>
                <a:cubicBezTo>
                  <a:pt x="64" y="18"/>
                  <a:pt x="68" y="36"/>
                  <a:pt x="59" y="50"/>
                </a:cubicBezTo>
                <a:cubicBezTo>
                  <a:pt x="51" y="64"/>
                  <a:pt x="32" y="68"/>
                  <a:pt x="18" y="60"/>
                </a:cubicBezTo>
                <a:cubicBezTo>
                  <a:pt x="4" y="51"/>
                  <a:pt x="0" y="32"/>
                  <a:pt x="9" y="18"/>
                </a:cubicBezTo>
                <a:cubicBezTo>
                  <a:pt x="18" y="5"/>
                  <a:pt x="36" y="0"/>
                  <a:pt x="50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36"/>
          <p:cNvSpPr/>
          <p:nvPr/>
        </p:nvSpPr>
        <p:spPr bwMode="auto">
          <a:xfrm>
            <a:off x="7380693" y="1229999"/>
            <a:ext cx="98492" cy="97084"/>
          </a:xfrm>
          <a:custGeom>
            <a:avLst/>
            <a:gdLst>
              <a:gd name="T0" fmla="*/ 79 w 108"/>
              <a:gd name="T1" fmla="*/ 14 h 108"/>
              <a:gd name="T2" fmla="*/ 94 w 108"/>
              <a:gd name="T3" fmla="*/ 79 h 108"/>
              <a:gd name="T4" fmla="*/ 29 w 108"/>
              <a:gd name="T5" fmla="*/ 94 h 108"/>
              <a:gd name="T6" fmla="*/ 14 w 108"/>
              <a:gd name="T7" fmla="*/ 29 h 108"/>
              <a:gd name="T8" fmla="*/ 79 w 108"/>
              <a:gd name="T9" fmla="*/ 1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79" y="14"/>
                </a:moveTo>
                <a:cubicBezTo>
                  <a:pt x="102" y="28"/>
                  <a:pt x="108" y="57"/>
                  <a:pt x="94" y="79"/>
                </a:cubicBezTo>
                <a:cubicBezTo>
                  <a:pt x="81" y="102"/>
                  <a:pt x="51" y="108"/>
                  <a:pt x="29" y="94"/>
                </a:cubicBezTo>
                <a:cubicBezTo>
                  <a:pt x="7" y="81"/>
                  <a:pt x="0" y="51"/>
                  <a:pt x="14" y="29"/>
                </a:cubicBezTo>
                <a:cubicBezTo>
                  <a:pt x="28" y="7"/>
                  <a:pt x="57" y="0"/>
                  <a:pt x="79" y="1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37"/>
          <p:cNvSpPr/>
          <p:nvPr/>
        </p:nvSpPr>
        <p:spPr bwMode="auto">
          <a:xfrm>
            <a:off x="6471756" y="651712"/>
            <a:ext cx="101306" cy="102712"/>
          </a:xfrm>
          <a:custGeom>
            <a:avLst/>
            <a:gdLst>
              <a:gd name="T0" fmla="*/ 84 w 114"/>
              <a:gd name="T1" fmla="*/ 15 h 114"/>
              <a:gd name="T2" fmla="*/ 100 w 114"/>
              <a:gd name="T3" fmla="*/ 84 h 114"/>
              <a:gd name="T4" fmla="*/ 31 w 114"/>
              <a:gd name="T5" fmla="*/ 99 h 114"/>
              <a:gd name="T6" fmla="*/ 15 w 114"/>
              <a:gd name="T7" fmla="*/ 31 h 114"/>
              <a:gd name="T8" fmla="*/ 84 w 114"/>
              <a:gd name="T9" fmla="*/ 1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14">
                <a:moveTo>
                  <a:pt x="84" y="15"/>
                </a:moveTo>
                <a:cubicBezTo>
                  <a:pt x="107" y="29"/>
                  <a:pt x="114" y="60"/>
                  <a:pt x="100" y="84"/>
                </a:cubicBezTo>
                <a:cubicBezTo>
                  <a:pt x="85" y="107"/>
                  <a:pt x="54" y="114"/>
                  <a:pt x="31" y="99"/>
                </a:cubicBezTo>
                <a:cubicBezTo>
                  <a:pt x="8" y="85"/>
                  <a:pt x="0" y="54"/>
                  <a:pt x="15" y="31"/>
                </a:cubicBezTo>
                <a:cubicBezTo>
                  <a:pt x="30" y="7"/>
                  <a:pt x="60" y="0"/>
                  <a:pt x="84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Freeform 138"/>
          <p:cNvSpPr/>
          <p:nvPr/>
        </p:nvSpPr>
        <p:spPr bwMode="auto">
          <a:xfrm>
            <a:off x="4223309" y="2487853"/>
            <a:ext cx="52060" cy="52059"/>
          </a:xfrm>
          <a:custGeom>
            <a:avLst/>
            <a:gdLst>
              <a:gd name="T0" fmla="*/ 43 w 58"/>
              <a:gd name="T1" fmla="*/ 8 h 58"/>
              <a:gd name="T2" fmla="*/ 51 w 58"/>
              <a:gd name="T3" fmla="*/ 43 h 58"/>
              <a:gd name="T4" fmla="*/ 16 w 58"/>
              <a:gd name="T5" fmla="*/ 51 h 58"/>
              <a:gd name="T6" fmla="*/ 8 w 58"/>
              <a:gd name="T7" fmla="*/ 16 h 58"/>
              <a:gd name="T8" fmla="*/ 43 w 58"/>
              <a:gd name="T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8">
                <a:moveTo>
                  <a:pt x="43" y="8"/>
                </a:moveTo>
                <a:cubicBezTo>
                  <a:pt x="55" y="15"/>
                  <a:pt x="58" y="31"/>
                  <a:pt x="51" y="43"/>
                </a:cubicBezTo>
                <a:cubicBezTo>
                  <a:pt x="43" y="54"/>
                  <a:pt x="28" y="58"/>
                  <a:pt x="16" y="51"/>
                </a:cubicBezTo>
                <a:cubicBezTo>
                  <a:pt x="4" y="43"/>
                  <a:pt x="0" y="28"/>
                  <a:pt x="8" y="16"/>
                </a:cubicBezTo>
                <a:cubicBezTo>
                  <a:pt x="15" y="4"/>
                  <a:pt x="31" y="0"/>
                  <a:pt x="43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91"/>
          <p:cNvSpPr/>
          <p:nvPr/>
        </p:nvSpPr>
        <p:spPr bwMode="auto">
          <a:xfrm>
            <a:off x="2522245" y="3371487"/>
            <a:ext cx="137888" cy="121004"/>
          </a:xfrm>
          <a:custGeom>
            <a:avLst/>
            <a:gdLst>
              <a:gd name="T0" fmla="*/ 77 w 153"/>
              <a:gd name="T1" fmla="*/ 0 h 134"/>
              <a:gd name="T2" fmla="*/ 20 w 153"/>
              <a:gd name="T3" fmla="*/ 31 h 134"/>
              <a:gd name="T4" fmla="*/ 41 w 153"/>
              <a:gd name="T5" fmla="*/ 124 h 134"/>
              <a:gd name="T6" fmla="*/ 77 w 153"/>
              <a:gd name="T7" fmla="*/ 134 h 134"/>
              <a:gd name="T8" fmla="*/ 133 w 153"/>
              <a:gd name="T9" fmla="*/ 103 h 134"/>
              <a:gd name="T10" fmla="*/ 112 w 153"/>
              <a:gd name="T11" fmla="*/ 10 h 134"/>
              <a:gd name="T12" fmla="*/ 77 w 153"/>
              <a:gd name="T1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34">
                <a:moveTo>
                  <a:pt x="77" y="0"/>
                </a:moveTo>
                <a:cubicBezTo>
                  <a:pt x="54" y="0"/>
                  <a:pt x="33" y="11"/>
                  <a:pt x="20" y="31"/>
                </a:cubicBezTo>
                <a:cubicBezTo>
                  <a:pt x="0" y="63"/>
                  <a:pt x="10" y="104"/>
                  <a:pt x="41" y="124"/>
                </a:cubicBezTo>
                <a:cubicBezTo>
                  <a:pt x="52" y="131"/>
                  <a:pt x="64" y="134"/>
                  <a:pt x="77" y="134"/>
                </a:cubicBezTo>
                <a:cubicBezTo>
                  <a:pt x="99" y="134"/>
                  <a:pt x="121" y="123"/>
                  <a:pt x="133" y="103"/>
                </a:cubicBezTo>
                <a:cubicBezTo>
                  <a:pt x="153" y="71"/>
                  <a:pt x="144" y="30"/>
                  <a:pt x="112" y="10"/>
                </a:cubicBezTo>
                <a:cubicBezTo>
                  <a:pt x="101" y="3"/>
                  <a:pt x="89" y="0"/>
                  <a:pt x="77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92"/>
          <p:cNvSpPr/>
          <p:nvPr/>
        </p:nvSpPr>
        <p:spPr bwMode="auto">
          <a:xfrm>
            <a:off x="807085" y="4183339"/>
            <a:ext cx="137888" cy="121004"/>
          </a:xfrm>
          <a:custGeom>
            <a:avLst/>
            <a:gdLst>
              <a:gd name="T0" fmla="*/ 76 w 153"/>
              <a:gd name="T1" fmla="*/ 0 h 134"/>
              <a:gd name="T2" fmla="*/ 19 w 153"/>
              <a:gd name="T3" fmla="*/ 31 h 134"/>
              <a:gd name="T4" fmla="*/ 41 w 153"/>
              <a:gd name="T5" fmla="*/ 124 h 134"/>
              <a:gd name="T6" fmla="*/ 76 w 153"/>
              <a:gd name="T7" fmla="*/ 134 h 134"/>
              <a:gd name="T8" fmla="*/ 133 w 153"/>
              <a:gd name="T9" fmla="*/ 103 h 134"/>
              <a:gd name="T10" fmla="*/ 112 w 153"/>
              <a:gd name="T11" fmla="*/ 10 h 134"/>
              <a:gd name="T12" fmla="*/ 76 w 153"/>
              <a:gd name="T1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34">
                <a:moveTo>
                  <a:pt x="76" y="0"/>
                </a:moveTo>
                <a:cubicBezTo>
                  <a:pt x="54" y="0"/>
                  <a:pt x="32" y="11"/>
                  <a:pt x="19" y="31"/>
                </a:cubicBezTo>
                <a:cubicBezTo>
                  <a:pt x="0" y="63"/>
                  <a:pt x="9" y="104"/>
                  <a:pt x="41" y="124"/>
                </a:cubicBezTo>
                <a:cubicBezTo>
                  <a:pt x="52" y="131"/>
                  <a:pt x="64" y="134"/>
                  <a:pt x="76" y="134"/>
                </a:cubicBezTo>
                <a:cubicBezTo>
                  <a:pt x="99" y="134"/>
                  <a:pt x="120" y="123"/>
                  <a:pt x="133" y="103"/>
                </a:cubicBezTo>
                <a:cubicBezTo>
                  <a:pt x="153" y="71"/>
                  <a:pt x="143" y="30"/>
                  <a:pt x="112" y="10"/>
                </a:cubicBezTo>
                <a:cubicBezTo>
                  <a:pt x="101" y="3"/>
                  <a:pt x="89" y="0"/>
                  <a:pt x="7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93"/>
          <p:cNvSpPr/>
          <p:nvPr/>
        </p:nvSpPr>
        <p:spPr bwMode="auto">
          <a:xfrm>
            <a:off x="-442351" y="4156606"/>
            <a:ext cx="94271" cy="83015"/>
          </a:xfrm>
          <a:custGeom>
            <a:avLst/>
            <a:gdLst>
              <a:gd name="T0" fmla="*/ 52 w 105"/>
              <a:gd name="T1" fmla="*/ 0 h 92"/>
              <a:gd name="T2" fmla="*/ 13 w 105"/>
              <a:gd name="T3" fmla="*/ 22 h 92"/>
              <a:gd name="T4" fmla="*/ 28 w 105"/>
              <a:gd name="T5" fmla="*/ 85 h 92"/>
              <a:gd name="T6" fmla="*/ 52 w 105"/>
              <a:gd name="T7" fmla="*/ 92 h 92"/>
              <a:gd name="T8" fmla="*/ 91 w 105"/>
              <a:gd name="T9" fmla="*/ 71 h 92"/>
              <a:gd name="T10" fmla="*/ 77 w 105"/>
              <a:gd name="T11" fmla="*/ 7 h 92"/>
              <a:gd name="T12" fmla="*/ 52 w 105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92">
                <a:moveTo>
                  <a:pt x="52" y="0"/>
                </a:moveTo>
                <a:cubicBezTo>
                  <a:pt x="37" y="0"/>
                  <a:pt x="22" y="8"/>
                  <a:pt x="13" y="22"/>
                </a:cubicBezTo>
                <a:cubicBezTo>
                  <a:pt x="0" y="43"/>
                  <a:pt x="6" y="72"/>
                  <a:pt x="28" y="85"/>
                </a:cubicBezTo>
                <a:cubicBezTo>
                  <a:pt x="35" y="90"/>
                  <a:pt x="44" y="92"/>
                  <a:pt x="52" y="92"/>
                </a:cubicBezTo>
                <a:cubicBezTo>
                  <a:pt x="68" y="92"/>
                  <a:pt x="83" y="85"/>
                  <a:pt x="91" y="71"/>
                </a:cubicBezTo>
                <a:cubicBezTo>
                  <a:pt x="105" y="49"/>
                  <a:pt x="99" y="21"/>
                  <a:pt x="77" y="7"/>
                </a:cubicBezTo>
                <a:cubicBezTo>
                  <a:pt x="69" y="2"/>
                  <a:pt x="61" y="0"/>
                  <a:pt x="52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94"/>
          <p:cNvSpPr/>
          <p:nvPr/>
        </p:nvSpPr>
        <p:spPr bwMode="auto">
          <a:xfrm>
            <a:off x="1907377" y="1719643"/>
            <a:ext cx="97085" cy="84421"/>
          </a:xfrm>
          <a:custGeom>
            <a:avLst/>
            <a:gdLst>
              <a:gd name="T0" fmla="*/ 54 w 107"/>
              <a:gd name="T1" fmla="*/ 0 h 94"/>
              <a:gd name="T2" fmla="*/ 14 w 107"/>
              <a:gd name="T3" fmla="*/ 22 h 94"/>
              <a:gd name="T4" fmla="*/ 29 w 107"/>
              <a:gd name="T5" fmla="*/ 87 h 94"/>
              <a:gd name="T6" fmla="*/ 53 w 107"/>
              <a:gd name="T7" fmla="*/ 94 h 94"/>
              <a:gd name="T8" fmla="*/ 93 w 107"/>
              <a:gd name="T9" fmla="*/ 72 h 94"/>
              <a:gd name="T10" fmla="*/ 78 w 107"/>
              <a:gd name="T11" fmla="*/ 7 h 94"/>
              <a:gd name="T12" fmla="*/ 54 w 107"/>
              <a:gd name="T1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94">
                <a:moveTo>
                  <a:pt x="54" y="0"/>
                </a:moveTo>
                <a:cubicBezTo>
                  <a:pt x="38" y="0"/>
                  <a:pt x="23" y="8"/>
                  <a:pt x="14" y="22"/>
                </a:cubicBezTo>
                <a:cubicBezTo>
                  <a:pt x="0" y="44"/>
                  <a:pt x="7" y="73"/>
                  <a:pt x="29" y="87"/>
                </a:cubicBezTo>
                <a:cubicBezTo>
                  <a:pt x="36" y="91"/>
                  <a:pt x="45" y="94"/>
                  <a:pt x="53" y="94"/>
                </a:cubicBezTo>
                <a:cubicBezTo>
                  <a:pt x="69" y="94"/>
                  <a:pt x="84" y="86"/>
                  <a:pt x="93" y="72"/>
                </a:cubicBezTo>
                <a:cubicBezTo>
                  <a:pt x="107" y="50"/>
                  <a:pt x="100" y="21"/>
                  <a:pt x="78" y="7"/>
                </a:cubicBezTo>
                <a:cubicBezTo>
                  <a:pt x="71" y="3"/>
                  <a:pt x="62" y="0"/>
                  <a:pt x="5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95"/>
          <p:cNvSpPr/>
          <p:nvPr/>
        </p:nvSpPr>
        <p:spPr bwMode="auto">
          <a:xfrm>
            <a:off x="3197616" y="2081248"/>
            <a:ext cx="213867" cy="188541"/>
          </a:xfrm>
          <a:custGeom>
            <a:avLst/>
            <a:gdLst>
              <a:gd name="T0" fmla="*/ 119 w 238"/>
              <a:gd name="T1" fmla="*/ 0 h 210"/>
              <a:gd name="T2" fmla="*/ 30 w 238"/>
              <a:gd name="T3" fmla="*/ 49 h 210"/>
              <a:gd name="T4" fmla="*/ 63 w 238"/>
              <a:gd name="T5" fmla="*/ 194 h 210"/>
              <a:gd name="T6" fmla="*/ 119 w 238"/>
              <a:gd name="T7" fmla="*/ 210 h 210"/>
              <a:gd name="T8" fmla="*/ 208 w 238"/>
              <a:gd name="T9" fmla="*/ 161 h 210"/>
              <a:gd name="T10" fmla="*/ 175 w 238"/>
              <a:gd name="T11" fmla="*/ 16 h 210"/>
              <a:gd name="T12" fmla="*/ 119 w 238"/>
              <a:gd name="T1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210">
                <a:moveTo>
                  <a:pt x="119" y="0"/>
                </a:moveTo>
                <a:cubicBezTo>
                  <a:pt x="84" y="0"/>
                  <a:pt x="50" y="17"/>
                  <a:pt x="30" y="49"/>
                </a:cubicBezTo>
                <a:cubicBezTo>
                  <a:pt x="0" y="98"/>
                  <a:pt x="14" y="163"/>
                  <a:pt x="63" y="194"/>
                </a:cubicBezTo>
                <a:cubicBezTo>
                  <a:pt x="81" y="204"/>
                  <a:pt x="100" y="210"/>
                  <a:pt x="119" y="210"/>
                </a:cubicBezTo>
                <a:cubicBezTo>
                  <a:pt x="154" y="210"/>
                  <a:pt x="188" y="192"/>
                  <a:pt x="208" y="161"/>
                </a:cubicBezTo>
                <a:cubicBezTo>
                  <a:pt x="238" y="112"/>
                  <a:pt x="224" y="47"/>
                  <a:pt x="175" y="16"/>
                </a:cubicBezTo>
                <a:cubicBezTo>
                  <a:pt x="157" y="5"/>
                  <a:pt x="138" y="0"/>
                  <a:pt x="119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Freeform 96"/>
          <p:cNvSpPr/>
          <p:nvPr/>
        </p:nvSpPr>
        <p:spPr bwMode="auto">
          <a:xfrm>
            <a:off x="3358017" y="5062729"/>
            <a:ext cx="153366" cy="135074"/>
          </a:xfrm>
          <a:custGeom>
            <a:avLst/>
            <a:gdLst>
              <a:gd name="T0" fmla="*/ 85 w 170"/>
              <a:gd name="T1" fmla="*/ 0 h 150"/>
              <a:gd name="T2" fmla="*/ 22 w 170"/>
              <a:gd name="T3" fmla="*/ 35 h 150"/>
              <a:gd name="T4" fmla="*/ 45 w 170"/>
              <a:gd name="T5" fmla="*/ 138 h 150"/>
              <a:gd name="T6" fmla="*/ 85 w 170"/>
              <a:gd name="T7" fmla="*/ 150 h 150"/>
              <a:gd name="T8" fmla="*/ 149 w 170"/>
              <a:gd name="T9" fmla="*/ 115 h 150"/>
              <a:gd name="T10" fmla="*/ 125 w 170"/>
              <a:gd name="T11" fmla="*/ 11 h 150"/>
              <a:gd name="T12" fmla="*/ 85 w 170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50">
                <a:moveTo>
                  <a:pt x="85" y="0"/>
                </a:moveTo>
                <a:cubicBezTo>
                  <a:pt x="60" y="0"/>
                  <a:pt x="36" y="12"/>
                  <a:pt x="22" y="35"/>
                </a:cubicBezTo>
                <a:cubicBezTo>
                  <a:pt x="0" y="70"/>
                  <a:pt x="10" y="116"/>
                  <a:pt x="45" y="138"/>
                </a:cubicBezTo>
                <a:cubicBezTo>
                  <a:pt x="58" y="146"/>
                  <a:pt x="72" y="150"/>
                  <a:pt x="85" y="150"/>
                </a:cubicBezTo>
                <a:cubicBezTo>
                  <a:pt x="110" y="150"/>
                  <a:pt x="134" y="137"/>
                  <a:pt x="149" y="115"/>
                </a:cubicBezTo>
                <a:cubicBezTo>
                  <a:pt x="170" y="80"/>
                  <a:pt x="160" y="33"/>
                  <a:pt x="125" y="11"/>
                </a:cubicBezTo>
                <a:cubicBezTo>
                  <a:pt x="113" y="4"/>
                  <a:pt x="99" y="0"/>
                  <a:pt x="8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97"/>
          <p:cNvSpPr/>
          <p:nvPr/>
        </p:nvSpPr>
        <p:spPr bwMode="auto">
          <a:xfrm>
            <a:off x="3742134" y="3727463"/>
            <a:ext cx="94271" cy="81607"/>
          </a:xfrm>
          <a:custGeom>
            <a:avLst/>
            <a:gdLst>
              <a:gd name="T0" fmla="*/ 53 w 105"/>
              <a:gd name="T1" fmla="*/ 0 h 91"/>
              <a:gd name="T2" fmla="*/ 14 w 105"/>
              <a:gd name="T3" fmla="*/ 21 h 91"/>
              <a:gd name="T4" fmla="*/ 28 w 105"/>
              <a:gd name="T5" fmla="*/ 84 h 91"/>
              <a:gd name="T6" fmla="*/ 52 w 105"/>
              <a:gd name="T7" fmla="*/ 91 h 91"/>
              <a:gd name="T8" fmla="*/ 91 w 105"/>
              <a:gd name="T9" fmla="*/ 70 h 91"/>
              <a:gd name="T10" fmla="*/ 77 w 105"/>
              <a:gd name="T11" fmla="*/ 7 h 91"/>
              <a:gd name="T12" fmla="*/ 53 w 105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91">
                <a:moveTo>
                  <a:pt x="53" y="0"/>
                </a:moveTo>
                <a:cubicBezTo>
                  <a:pt x="37" y="0"/>
                  <a:pt x="23" y="7"/>
                  <a:pt x="14" y="21"/>
                </a:cubicBezTo>
                <a:cubicBezTo>
                  <a:pt x="0" y="43"/>
                  <a:pt x="7" y="71"/>
                  <a:pt x="28" y="84"/>
                </a:cubicBezTo>
                <a:cubicBezTo>
                  <a:pt x="36" y="89"/>
                  <a:pt x="44" y="91"/>
                  <a:pt x="52" y="91"/>
                </a:cubicBezTo>
                <a:cubicBezTo>
                  <a:pt x="68" y="91"/>
                  <a:pt x="82" y="84"/>
                  <a:pt x="91" y="70"/>
                </a:cubicBezTo>
                <a:cubicBezTo>
                  <a:pt x="105" y="48"/>
                  <a:pt x="98" y="20"/>
                  <a:pt x="77" y="7"/>
                </a:cubicBezTo>
                <a:cubicBezTo>
                  <a:pt x="69" y="2"/>
                  <a:pt x="61" y="0"/>
                  <a:pt x="53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Freeform 98"/>
          <p:cNvSpPr/>
          <p:nvPr/>
        </p:nvSpPr>
        <p:spPr bwMode="auto">
          <a:xfrm>
            <a:off x="5327848" y="3602239"/>
            <a:ext cx="136482" cy="119597"/>
          </a:xfrm>
          <a:custGeom>
            <a:avLst/>
            <a:gdLst>
              <a:gd name="T0" fmla="*/ 75 w 151"/>
              <a:gd name="T1" fmla="*/ 0 h 133"/>
              <a:gd name="T2" fmla="*/ 19 w 151"/>
              <a:gd name="T3" fmla="*/ 31 h 133"/>
              <a:gd name="T4" fmla="*/ 40 w 151"/>
              <a:gd name="T5" fmla="*/ 122 h 133"/>
              <a:gd name="T6" fmla="*/ 75 w 151"/>
              <a:gd name="T7" fmla="*/ 133 h 133"/>
              <a:gd name="T8" fmla="*/ 131 w 151"/>
              <a:gd name="T9" fmla="*/ 102 h 133"/>
              <a:gd name="T10" fmla="*/ 111 w 151"/>
              <a:gd name="T11" fmla="*/ 10 h 133"/>
              <a:gd name="T12" fmla="*/ 75 w 151"/>
              <a:gd name="T13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133">
                <a:moveTo>
                  <a:pt x="75" y="0"/>
                </a:moveTo>
                <a:cubicBezTo>
                  <a:pt x="53" y="0"/>
                  <a:pt x="32" y="11"/>
                  <a:pt x="19" y="31"/>
                </a:cubicBezTo>
                <a:cubicBezTo>
                  <a:pt x="0" y="62"/>
                  <a:pt x="9" y="103"/>
                  <a:pt x="40" y="122"/>
                </a:cubicBezTo>
                <a:cubicBezTo>
                  <a:pt x="51" y="129"/>
                  <a:pt x="63" y="133"/>
                  <a:pt x="75" y="133"/>
                </a:cubicBezTo>
                <a:cubicBezTo>
                  <a:pt x="97" y="133"/>
                  <a:pt x="119" y="122"/>
                  <a:pt x="131" y="102"/>
                </a:cubicBezTo>
                <a:cubicBezTo>
                  <a:pt x="151" y="71"/>
                  <a:pt x="142" y="30"/>
                  <a:pt x="111" y="10"/>
                </a:cubicBezTo>
                <a:cubicBezTo>
                  <a:pt x="100" y="3"/>
                  <a:pt x="87" y="0"/>
                  <a:pt x="7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Freeform 99"/>
          <p:cNvSpPr/>
          <p:nvPr/>
        </p:nvSpPr>
        <p:spPr bwMode="auto">
          <a:xfrm>
            <a:off x="5350360" y="2570891"/>
            <a:ext cx="83015" cy="71759"/>
          </a:xfrm>
          <a:custGeom>
            <a:avLst/>
            <a:gdLst>
              <a:gd name="T0" fmla="*/ 46 w 93"/>
              <a:gd name="T1" fmla="*/ 0 h 81"/>
              <a:gd name="T2" fmla="*/ 12 w 93"/>
              <a:gd name="T3" fmla="*/ 19 h 81"/>
              <a:gd name="T4" fmla="*/ 25 w 93"/>
              <a:gd name="T5" fmla="*/ 75 h 81"/>
              <a:gd name="T6" fmla="*/ 46 w 93"/>
              <a:gd name="T7" fmla="*/ 81 h 81"/>
              <a:gd name="T8" fmla="*/ 81 w 93"/>
              <a:gd name="T9" fmla="*/ 62 h 81"/>
              <a:gd name="T10" fmla="*/ 68 w 93"/>
              <a:gd name="T11" fmla="*/ 6 h 81"/>
              <a:gd name="T12" fmla="*/ 46 w 93"/>
              <a:gd name="T13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" h="81">
                <a:moveTo>
                  <a:pt x="46" y="0"/>
                </a:moveTo>
                <a:cubicBezTo>
                  <a:pt x="33" y="0"/>
                  <a:pt x="20" y="7"/>
                  <a:pt x="12" y="19"/>
                </a:cubicBezTo>
                <a:cubicBezTo>
                  <a:pt x="0" y="38"/>
                  <a:pt x="6" y="63"/>
                  <a:pt x="25" y="75"/>
                </a:cubicBezTo>
                <a:cubicBezTo>
                  <a:pt x="31" y="79"/>
                  <a:pt x="39" y="81"/>
                  <a:pt x="46" y="81"/>
                </a:cubicBezTo>
                <a:cubicBezTo>
                  <a:pt x="60" y="81"/>
                  <a:pt x="73" y="74"/>
                  <a:pt x="81" y="62"/>
                </a:cubicBezTo>
                <a:cubicBezTo>
                  <a:pt x="93" y="43"/>
                  <a:pt x="87" y="18"/>
                  <a:pt x="68" y="6"/>
                </a:cubicBezTo>
                <a:cubicBezTo>
                  <a:pt x="61" y="2"/>
                  <a:pt x="54" y="0"/>
                  <a:pt x="4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0"/>
          <p:cNvSpPr/>
          <p:nvPr/>
        </p:nvSpPr>
        <p:spPr bwMode="auto">
          <a:xfrm>
            <a:off x="4926847" y="1431203"/>
            <a:ext cx="187134" cy="163215"/>
          </a:xfrm>
          <a:custGeom>
            <a:avLst/>
            <a:gdLst>
              <a:gd name="T0" fmla="*/ 104 w 208"/>
              <a:gd name="T1" fmla="*/ 0 h 182"/>
              <a:gd name="T2" fmla="*/ 27 w 208"/>
              <a:gd name="T3" fmla="*/ 42 h 182"/>
              <a:gd name="T4" fmla="*/ 56 w 208"/>
              <a:gd name="T5" fmla="*/ 168 h 182"/>
              <a:gd name="T6" fmla="*/ 104 w 208"/>
              <a:gd name="T7" fmla="*/ 182 h 182"/>
              <a:gd name="T8" fmla="*/ 182 w 208"/>
              <a:gd name="T9" fmla="*/ 139 h 182"/>
              <a:gd name="T10" fmla="*/ 153 w 208"/>
              <a:gd name="T11" fmla="*/ 14 h 182"/>
              <a:gd name="T12" fmla="*/ 104 w 208"/>
              <a:gd name="T13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182">
                <a:moveTo>
                  <a:pt x="104" y="0"/>
                </a:moveTo>
                <a:cubicBezTo>
                  <a:pt x="74" y="0"/>
                  <a:pt x="44" y="15"/>
                  <a:pt x="27" y="42"/>
                </a:cubicBezTo>
                <a:cubicBezTo>
                  <a:pt x="0" y="85"/>
                  <a:pt x="13" y="141"/>
                  <a:pt x="56" y="168"/>
                </a:cubicBezTo>
                <a:cubicBezTo>
                  <a:pt x="71" y="178"/>
                  <a:pt x="88" y="182"/>
                  <a:pt x="104" y="182"/>
                </a:cubicBezTo>
                <a:cubicBezTo>
                  <a:pt x="135" y="182"/>
                  <a:pt x="164" y="167"/>
                  <a:pt x="182" y="139"/>
                </a:cubicBezTo>
                <a:cubicBezTo>
                  <a:pt x="208" y="97"/>
                  <a:pt x="196" y="40"/>
                  <a:pt x="153" y="14"/>
                </a:cubicBezTo>
                <a:cubicBezTo>
                  <a:pt x="138" y="4"/>
                  <a:pt x="121" y="0"/>
                  <a:pt x="10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Freeform 101"/>
          <p:cNvSpPr/>
          <p:nvPr/>
        </p:nvSpPr>
        <p:spPr bwMode="auto">
          <a:xfrm>
            <a:off x="4518810" y="1279246"/>
            <a:ext cx="98492" cy="87235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2 h 96"/>
              <a:gd name="T4" fmla="*/ 29 w 109"/>
              <a:gd name="T5" fmla="*/ 88 h 96"/>
              <a:gd name="T6" fmla="*/ 55 w 109"/>
              <a:gd name="T7" fmla="*/ 96 h 96"/>
              <a:gd name="T8" fmla="*/ 95 w 109"/>
              <a:gd name="T9" fmla="*/ 73 h 96"/>
              <a:gd name="T10" fmla="*/ 80 w 109"/>
              <a:gd name="T11" fmla="*/ 7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2"/>
                </a:cubicBezTo>
                <a:cubicBezTo>
                  <a:pt x="0" y="45"/>
                  <a:pt x="7" y="74"/>
                  <a:pt x="29" y="88"/>
                </a:cubicBezTo>
                <a:cubicBezTo>
                  <a:pt x="37" y="93"/>
                  <a:pt x="46" y="96"/>
                  <a:pt x="55" y="96"/>
                </a:cubicBezTo>
                <a:cubicBezTo>
                  <a:pt x="71" y="96"/>
                  <a:pt x="86" y="88"/>
                  <a:pt x="95" y="73"/>
                </a:cubicBezTo>
                <a:cubicBezTo>
                  <a:pt x="109" y="51"/>
                  <a:pt x="103" y="21"/>
                  <a:pt x="80" y="7"/>
                </a:cubicBezTo>
                <a:cubicBezTo>
                  <a:pt x="72" y="2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2"/>
          <p:cNvSpPr/>
          <p:nvPr/>
        </p:nvSpPr>
        <p:spPr bwMode="auto">
          <a:xfrm>
            <a:off x="5118202" y="-461241"/>
            <a:ext cx="98492" cy="85829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3 h 96"/>
              <a:gd name="T4" fmla="*/ 29 w 109"/>
              <a:gd name="T5" fmla="*/ 89 h 96"/>
              <a:gd name="T6" fmla="*/ 55 w 109"/>
              <a:gd name="T7" fmla="*/ 96 h 96"/>
              <a:gd name="T8" fmla="*/ 95 w 109"/>
              <a:gd name="T9" fmla="*/ 74 h 96"/>
              <a:gd name="T10" fmla="*/ 80 w 109"/>
              <a:gd name="T11" fmla="*/ 8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3"/>
                </a:cubicBezTo>
                <a:cubicBezTo>
                  <a:pt x="0" y="45"/>
                  <a:pt x="7" y="75"/>
                  <a:pt x="29" y="89"/>
                </a:cubicBezTo>
                <a:cubicBezTo>
                  <a:pt x="37" y="94"/>
                  <a:pt x="46" y="96"/>
                  <a:pt x="55" y="96"/>
                </a:cubicBezTo>
                <a:cubicBezTo>
                  <a:pt x="70" y="96"/>
                  <a:pt x="86" y="88"/>
                  <a:pt x="95" y="74"/>
                </a:cubicBezTo>
                <a:cubicBezTo>
                  <a:pt x="109" y="51"/>
                  <a:pt x="102" y="22"/>
                  <a:pt x="80" y="8"/>
                </a:cubicBezTo>
                <a:cubicBezTo>
                  <a:pt x="72" y="3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"/>
          <p:cNvSpPr/>
          <p:nvPr/>
        </p:nvSpPr>
        <p:spPr bwMode="auto">
          <a:xfrm>
            <a:off x="6069349" y="243677"/>
            <a:ext cx="137888" cy="119597"/>
          </a:xfrm>
          <a:custGeom>
            <a:avLst/>
            <a:gdLst>
              <a:gd name="T0" fmla="*/ 76 w 152"/>
              <a:gd name="T1" fmla="*/ 0 h 132"/>
              <a:gd name="T2" fmla="*/ 20 w 152"/>
              <a:gd name="T3" fmla="*/ 31 h 132"/>
              <a:gd name="T4" fmla="*/ 41 w 152"/>
              <a:gd name="T5" fmla="*/ 122 h 132"/>
              <a:gd name="T6" fmla="*/ 76 w 152"/>
              <a:gd name="T7" fmla="*/ 132 h 132"/>
              <a:gd name="T8" fmla="*/ 132 w 152"/>
              <a:gd name="T9" fmla="*/ 101 h 132"/>
              <a:gd name="T10" fmla="*/ 111 w 152"/>
              <a:gd name="T11" fmla="*/ 10 h 132"/>
              <a:gd name="T12" fmla="*/ 76 w 152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2">
                <a:moveTo>
                  <a:pt x="76" y="0"/>
                </a:moveTo>
                <a:cubicBezTo>
                  <a:pt x="54" y="0"/>
                  <a:pt x="33" y="11"/>
                  <a:pt x="20" y="31"/>
                </a:cubicBezTo>
                <a:cubicBezTo>
                  <a:pt x="0" y="62"/>
                  <a:pt x="10" y="103"/>
                  <a:pt x="41" y="122"/>
                </a:cubicBezTo>
                <a:cubicBezTo>
                  <a:pt x="52" y="129"/>
                  <a:pt x="64" y="132"/>
                  <a:pt x="76" y="132"/>
                </a:cubicBezTo>
                <a:cubicBezTo>
                  <a:pt x="98" y="132"/>
                  <a:pt x="120" y="121"/>
                  <a:pt x="132" y="101"/>
                </a:cubicBezTo>
                <a:cubicBezTo>
                  <a:pt x="152" y="70"/>
                  <a:pt x="142" y="29"/>
                  <a:pt x="111" y="10"/>
                </a:cubicBezTo>
                <a:cubicBezTo>
                  <a:pt x="100" y="3"/>
                  <a:pt x="88" y="0"/>
                  <a:pt x="7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4"/>
          <p:cNvSpPr/>
          <p:nvPr/>
        </p:nvSpPr>
        <p:spPr bwMode="auto">
          <a:xfrm>
            <a:off x="5953973" y="1194824"/>
            <a:ext cx="225124" cy="196983"/>
          </a:xfrm>
          <a:custGeom>
            <a:avLst/>
            <a:gdLst>
              <a:gd name="T0" fmla="*/ 125 w 250"/>
              <a:gd name="T1" fmla="*/ 0 h 219"/>
              <a:gd name="T2" fmla="*/ 33 w 250"/>
              <a:gd name="T3" fmla="*/ 51 h 219"/>
              <a:gd name="T4" fmla="*/ 67 w 250"/>
              <a:gd name="T5" fmla="*/ 202 h 219"/>
              <a:gd name="T6" fmla="*/ 125 w 250"/>
              <a:gd name="T7" fmla="*/ 219 h 219"/>
              <a:gd name="T8" fmla="*/ 218 w 250"/>
              <a:gd name="T9" fmla="*/ 167 h 219"/>
              <a:gd name="T10" fmla="*/ 184 w 250"/>
              <a:gd name="T11" fmla="*/ 16 h 219"/>
              <a:gd name="T12" fmla="*/ 125 w 250"/>
              <a:gd name="T1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" h="219">
                <a:moveTo>
                  <a:pt x="125" y="0"/>
                </a:moveTo>
                <a:cubicBezTo>
                  <a:pt x="89" y="0"/>
                  <a:pt x="53" y="18"/>
                  <a:pt x="33" y="51"/>
                </a:cubicBezTo>
                <a:cubicBezTo>
                  <a:pt x="0" y="102"/>
                  <a:pt x="16" y="170"/>
                  <a:pt x="67" y="202"/>
                </a:cubicBezTo>
                <a:cubicBezTo>
                  <a:pt x="85" y="213"/>
                  <a:pt x="105" y="219"/>
                  <a:pt x="125" y="219"/>
                </a:cubicBezTo>
                <a:cubicBezTo>
                  <a:pt x="162" y="219"/>
                  <a:pt x="197" y="201"/>
                  <a:pt x="218" y="167"/>
                </a:cubicBezTo>
                <a:cubicBezTo>
                  <a:pt x="250" y="116"/>
                  <a:pt x="235" y="49"/>
                  <a:pt x="184" y="16"/>
                </a:cubicBezTo>
                <a:cubicBezTo>
                  <a:pt x="165" y="5"/>
                  <a:pt x="145" y="0"/>
                  <a:pt x="12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Freeform 105"/>
          <p:cNvSpPr/>
          <p:nvPr/>
        </p:nvSpPr>
        <p:spPr bwMode="auto">
          <a:xfrm>
            <a:off x="6972657" y="1367888"/>
            <a:ext cx="130853" cy="113969"/>
          </a:xfrm>
          <a:custGeom>
            <a:avLst/>
            <a:gdLst>
              <a:gd name="T0" fmla="*/ 72 w 145"/>
              <a:gd name="T1" fmla="*/ 0 h 126"/>
              <a:gd name="T2" fmla="*/ 19 w 145"/>
              <a:gd name="T3" fmla="*/ 29 h 126"/>
              <a:gd name="T4" fmla="*/ 39 w 145"/>
              <a:gd name="T5" fmla="*/ 117 h 126"/>
              <a:gd name="T6" fmla="*/ 72 w 145"/>
              <a:gd name="T7" fmla="*/ 126 h 126"/>
              <a:gd name="T8" fmla="*/ 126 w 145"/>
              <a:gd name="T9" fmla="*/ 97 h 126"/>
              <a:gd name="T10" fmla="*/ 106 w 145"/>
              <a:gd name="T11" fmla="*/ 9 h 126"/>
              <a:gd name="T12" fmla="*/ 72 w 145"/>
              <a:gd name="T13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" h="126">
                <a:moveTo>
                  <a:pt x="72" y="0"/>
                </a:moveTo>
                <a:cubicBezTo>
                  <a:pt x="51" y="0"/>
                  <a:pt x="31" y="10"/>
                  <a:pt x="19" y="29"/>
                </a:cubicBezTo>
                <a:cubicBezTo>
                  <a:pt x="0" y="59"/>
                  <a:pt x="9" y="98"/>
                  <a:pt x="39" y="117"/>
                </a:cubicBezTo>
                <a:cubicBezTo>
                  <a:pt x="49" y="123"/>
                  <a:pt x="61" y="126"/>
                  <a:pt x="72" y="126"/>
                </a:cubicBezTo>
                <a:cubicBezTo>
                  <a:pt x="93" y="126"/>
                  <a:pt x="114" y="116"/>
                  <a:pt x="126" y="97"/>
                </a:cubicBezTo>
                <a:cubicBezTo>
                  <a:pt x="145" y="67"/>
                  <a:pt x="136" y="28"/>
                  <a:pt x="106" y="9"/>
                </a:cubicBezTo>
                <a:cubicBezTo>
                  <a:pt x="96" y="3"/>
                  <a:pt x="84" y="0"/>
                  <a:pt x="72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Freeform 106"/>
          <p:cNvSpPr/>
          <p:nvPr/>
        </p:nvSpPr>
        <p:spPr bwMode="auto">
          <a:xfrm>
            <a:off x="8078572" y="501162"/>
            <a:ext cx="60502" cy="53467"/>
          </a:xfrm>
          <a:custGeom>
            <a:avLst/>
            <a:gdLst>
              <a:gd name="T0" fmla="*/ 34 w 67"/>
              <a:gd name="T1" fmla="*/ 0 h 59"/>
              <a:gd name="T2" fmla="*/ 9 w 67"/>
              <a:gd name="T3" fmla="*/ 14 h 59"/>
              <a:gd name="T4" fmla="*/ 18 w 67"/>
              <a:gd name="T5" fmla="*/ 54 h 59"/>
              <a:gd name="T6" fmla="*/ 34 w 67"/>
              <a:gd name="T7" fmla="*/ 59 h 59"/>
              <a:gd name="T8" fmla="*/ 58 w 67"/>
              <a:gd name="T9" fmla="*/ 45 h 59"/>
              <a:gd name="T10" fmla="*/ 49 w 67"/>
              <a:gd name="T11" fmla="*/ 5 h 59"/>
              <a:gd name="T12" fmla="*/ 34 w 67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59">
                <a:moveTo>
                  <a:pt x="34" y="0"/>
                </a:moveTo>
                <a:cubicBezTo>
                  <a:pt x="24" y="0"/>
                  <a:pt x="14" y="5"/>
                  <a:pt x="9" y="14"/>
                </a:cubicBezTo>
                <a:cubicBezTo>
                  <a:pt x="0" y="28"/>
                  <a:pt x="4" y="46"/>
                  <a:pt x="18" y="54"/>
                </a:cubicBezTo>
                <a:cubicBezTo>
                  <a:pt x="23" y="57"/>
                  <a:pt x="28" y="59"/>
                  <a:pt x="34" y="59"/>
                </a:cubicBezTo>
                <a:cubicBezTo>
                  <a:pt x="43" y="59"/>
                  <a:pt x="53" y="54"/>
                  <a:pt x="58" y="45"/>
                </a:cubicBezTo>
                <a:cubicBezTo>
                  <a:pt x="67" y="31"/>
                  <a:pt x="63" y="13"/>
                  <a:pt x="49" y="5"/>
                </a:cubicBezTo>
                <a:cubicBezTo>
                  <a:pt x="44" y="2"/>
                  <a:pt x="39" y="0"/>
                  <a:pt x="3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Freeform 107"/>
          <p:cNvSpPr/>
          <p:nvPr/>
        </p:nvSpPr>
        <p:spPr bwMode="auto">
          <a:xfrm>
            <a:off x="8808829" y="2378115"/>
            <a:ext cx="59095" cy="52060"/>
          </a:xfrm>
          <a:custGeom>
            <a:avLst/>
            <a:gdLst>
              <a:gd name="T0" fmla="*/ 33 w 66"/>
              <a:gd name="T1" fmla="*/ 0 h 58"/>
              <a:gd name="T2" fmla="*/ 8 w 66"/>
              <a:gd name="T3" fmla="*/ 13 h 58"/>
              <a:gd name="T4" fmla="*/ 17 w 66"/>
              <a:gd name="T5" fmla="*/ 53 h 58"/>
              <a:gd name="T6" fmla="*/ 33 w 66"/>
              <a:gd name="T7" fmla="*/ 58 h 58"/>
              <a:gd name="T8" fmla="*/ 58 w 66"/>
              <a:gd name="T9" fmla="*/ 44 h 58"/>
              <a:gd name="T10" fmla="*/ 49 w 66"/>
              <a:gd name="T11" fmla="*/ 4 h 58"/>
              <a:gd name="T12" fmla="*/ 33 w 66"/>
              <a:gd name="T1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" h="58">
                <a:moveTo>
                  <a:pt x="33" y="0"/>
                </a:moveTo>
                <a:cubicBezTo>
                  <a:pt x="23" y="0"/>
                  <a:pt x="14" y="4"/>
                  <a:pt x="8" y="13"/>
                </a:cubicBezTo>
                <a:cubicBezTo>
                  <a:pt x="0" y="27"/>
                  <a:pt x="4" y="45"/>
                  <a:pt x="17" y="53"/>
                </a:cubicBezTo>
                <a:cubicBezTo>
                  <a:pt x="22" y="57"/>
                  <a:pt x="28" y="58"/>
                  <a:pt x="33" y="58"/>
                </a:cubicBezTo>
                <a:cubicBezTo>
                  <a:pt x="43" y="58"/>
                  <a:pt x="52" y="53"/>
                  <a:pt x="58" y="44"/>
                </a:cubicBezTo>
                <a:cubicBezTo>
                  <a:pt x="66" y="31"/>
                  <a:pt x="62" y="13"/>
                  <a:pt x="49" y="4"/>
                </a:cubicBezTo>
                <a:cubicBezTo>
                  <a:pt x="44" y="1"/>
                  <a:pt x="38" y="0"/>
                  <a:pt x="33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73"/>
          <p:cNvSpPr/>
          <p:nvPr/>
        </p:nvSpPr>
        <p:spPr bwMode="auto">
          <a:xfrm>
            <a:off x="-872899" y="3764046"/>
            <a:ext cx="928635" cy="928635"/>
          </a:xfrm>
          <a:custGeom>
            <a:avLst/>
            <a:gdLst>
              <a:gd name="T0" fmla="*/ 753 w 1027"/>
              <a:gd name="T1" fmla="*/ 132 h 1027"/>
              <a:gd name="T2" fmla="*/ 895 w 1027"/>
              <a:gd name="T3" fmla="*/ 753 h 1027"/>
              <a:gd name="T4" fmla="*/ 274 w 1027"/>
              <a:gd name="T5" fmla="*/ 895 h 1027"/>
              <a:gd name="T6" fmla="*/ 133 w 1027"/>
              <a:gd name="T7" fmla="*/ 274 h 1027"/>
              <a:gd name="T8" fmla="*/ 753 w 1027"/>
              <a:gd name="T9" fmla="*/ 132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7" h="1027">
                <a:moveTo>
                  <a:pt x="753" y="132"/>
                </a:moveTo>
                <a:cubicBezTo>
                  <a:pt x="964" y="264"/>
                  <a:pt x="1027" y="542"/>
                  <a:pt x="895" y="753"/>
                </a:cubicBezTo>
                <a:cubicBezTo>
                  <a:pt x="763" y="963"/>
                  <a:pt x="485" y="1027"/>
                  <a:pt x="274" y="895"/>
                </a:cubicBezTo>
                <a:cubicBezTo>
                  <a:pt x="64" y="762"/>
                  <a:pt x="0" y="484"/>
                  <a:pt x="133" y="274"/>
                </a:cubicBezTo>
                <a:cubicBezTo>
                  <a:pt x="265" y="63"/>
                  <a:pt x="543" y="0"/>
                  <a:pt x="753" y="132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Freeform 174"/>
          <p:cNvSpPr/>
          <p:nvPr/>
        </p:nvSpPr>
        <p:spPr bwMode="auto">
          <a:xfrm>
            <a:off x="5149156" y="3426361"/>
            <a:ext cx="527634" cy="527634"/>
          </a:xfrm>
          <a:custGeom>
            <a:avLst/>
            <a:gdLst>
              <a:gd name="T0" fmla="*/ 428 w 584"/>
              <a:gd name="T1" fmla="*/ 75 h 583"/>
              <a:gd name="T2" fmla="*/ 508 w 584"/>
              <a:gd name="T3" fmla="*/ 427 h 583"/>
              <a:gd name="T4" fmla="*/ 156 w 584"/>
              <a:gd name="T5" fmla="*/ 508 h 583"/>
              <a:gd name="T6" fmla="*/ 75 w 584"/>
              <a:gd name="T7" fmla="*/ 155 h 583"/>
              <a:gd name="T8" fmla="*/ 428 w 584"/>
              <a:gd name="T9" fmla="*/ 7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583">
                <a:moveTo>
                  <a:pt x="428" y="75"/>
                </a:moveTo>
                <a:cubicBezTo>
                  <a:pt x="547" y="150"/>
                  <a:pt x="584" y="308"/>
                  <a:pt x="508" y="427"/>
                </a:cubicBezTo>
                <a:cubicBezTo>
                  <a:pt x="433" y="547"/>
                  <a:pt x="275" y="583"/>
                  <a:pt x="156" y="508"/>
                </a:cubicBezTo>
                <a:cubicBezTo>
                  <a:pt x="36" y="433"/>
                  <a:pt x="0" y="275"/>
                  <a:pt x="75" y="155"/>
                </a:cubicBezTo>
                <a:cubicBezTo>
                  <a:pt x="150" y="36"/>
                  <a:pt x="308" y="0"/>
                  <a:pt x="428" y="7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75"/>
          <p:cNvSpPr/>
          <p:nvPr/>
        </p:nvSpPr>
        <p:spPr bwMode="auto">
          <a:xfrm>
            <a:off x="4470971" y="-1123950"/>
            <a:ext cx="1423906" cy="1426720"/>
          </a:xfrm>
          <a:custGeom>
            <a:avLst/>
            <a:gdLst>
              <a:gd name="T0" fmla="*/ 1156 w 1576"/>
              <a:gd name="T1" fmla="*/ 203 h 1577"/>
              <a:gd name="T2" fmla="*/ 1373 w 1576"/>
              <a:gd name="T3" fmla="*/ 1156 h 1577"/>
              <a:gd name="T4" fmla="*/ 420 w 1576"/>
              <a:gd name="T5" fmla="*/ 1373 h 1577"/>
              <a:gd name="T6" fmla="*/ 203 w 1576"/>
              <a:gd name="T7" fmla="*/ 420 h 1577"/>
              <a:gd name="T8" fmla="*/ 1156 w 1576"/>
              <a:gd name="T9" fmla="*/ 203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6" h="1577">
                <a:moveTo>
                  <a:pt x="1156" y="203"/>
                </a:moveTo>
                <a:cubicBezTo>
                  <a:pt x="1479" y="406"/>
                  <a:pt x="1576" y="833"/>
                  <a:pt x="1373" y="1156"/>
                </a:cubicBezTo>
                <a:cubicBezTo>
                  <a:pt x="1170" y="1479"/>
                  <a:pt x="744" y="1577"/>
                  <a:pt x="420" y="1373"/>
                </a:cubicBezTo>
                <a:cubicBezTo>
                  <a:pt x="97" y="1170"/>
                  <a:pt x="0" y="744"/>
                  <a:pt x="203" y="420"/>
                </a:cubicBezTo>
                <a:cubicBezTo>
                  <a:pt x="406" y="97"/>
                  <a:pt x="833" y="0"/>
                  <a:pt x="1156" y="203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Freeform 176"/>
          <p:cNvSpPr/>
          <p:nvPr/>
        </p:nvSpPr>
        <p:spPr bwMode="auto">
          <a:xfrm>
            <a:off x="5554378" y="778346"/>
            <a:ext cx="1062302" cy="1062302"/>
          </a:xfrm>
          <a:custGeom>
            <a:avLst/>
            <a:gdLst>
              <a:gd name="T0" fmla="*/ 862 w 1175"/>
              <a:gd name="T1" fmla="*/ 151 h 1175"/>
              <a:gd name="T2" fmla="*/ 1024 w 1175"/>
              <a:gd name="T3" fmla="*/ 861 h 1175"/>
              <a:gd name="T4" fmla="*/ 314 w 1175"/>
              <a:gd name="T5" fmla="*/ 1023 h 1175"/>
              <a:gd name="T6" fmla="*/ 152 w 1175"/>
              <a:gd name="T7" fmla="*/ 313 h 1175"/>
              <a:gd name="T8" fmla="*/ 862 w 1175"/>
              <a:gd name="T9" fmla="*/ 151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1175">
                <a:moveTo>
                  <a:pt x="862" y="151"/>
                </a:moveTo>
                <a:cubicBezTo>
                  <a:pt x="1103" y="302"/>
                  <a:pt x="1175" y="620"/>
                  <a:pt x="1024" y="861"/>
                </a:cubicBezTo>
                <a:cubicBezTo>
                  <a:pt x="873" y="1102"/>
                  <a:pt x="555" y="1175"/>
                  <a:pt x="314" y="1023"/>
                </a:cubicBezTo>
                <a:cubicBezTo>
                  <a:pt x="73" y="872"/>
                  <a:pt x="0" y="554"/>
                  <a:pt x="152" y="313"/>
                </a:cubicBezTo>
                <a:cubicBezTo>
                  <a:pt x="303" y="73"/>
                  <a:pt x="621" y="0"/>
                  <a:pt x="862" y="15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Freeform 177"/>
          <p:cNvSpPr/>
          <p:nvPr/>
        </p:nvSpPr>
        <p:spPr bwMode="auto">
          <a:xfrm>
            <a:off x="2482848" y="4205851"/>
            <a:ext cx="1917772" cy="1919178"/>
          </a:xfrm>
          <a:custGeom>
            <a:avLst/>
            <a:gdLst>
              <a:gd name="T0" fmla="*/ 1555 w 2121"/>
              <a:gd name="T1" fmla="*/ 273 h 2122"/>
              <a:gd name="T2" fmla="*/ 1848 w 2121"/>
              <a:gd name="T3" fmla="*/ 1555 h 2122"/>
              <a:gd name="T4" fmla="*/ 566 w 2121"/>
              <a:gd name="T5" fmla="*/ 1848 h 2122"/>
              <a:gd name="T6" fmla="*/ 273 w 2121"/>
              <a:gd name="T7" fmla="*/ 566 h 2122"/>
              <a:gd name="T8" fmla="*/ 1555 w 2121"/>
              <a:gd name="T9" fmla="*/ 273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1" h="2122">
                <a:moveTo>
                  <a:pt x="1555" y="273"/>
                </a:moveTo>
                <a:cubicBezTo>
                  <a:pt x="1990" y="547"/>
                  <a:pt x="2121" y="1121"/>
                  <a:pt x="1848" y="1555"/>
                </a:cubicBezTo>
                <a:cubicBezTo>
                  <a:pt x="1575" y="1990"/>
                  <a:pt x="1001" y="2122"/>
                  <a:pt x="566" y="1848"/>
                </a:cubicBezTo>
                <a:cubicBezTo>
                  <a:pt x="131" y="1575"/>
                  <a:pt x="0" y="1001"/>
                  <a:pt x="273" y="566"/>
                </a:cubicBezTo>
                <a:cubicBezTo>
                  <a:pt x="546" y="131"/>
                  <a:pt x="1120" y="0"/>
                  <a:pt x="1555" y="273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Freeform 178"/>
          <p:cNvSpPr/>
          <p:nvPr/>
        </p:nvSpPr>
        <p:spPr bwMode="auto">
          <a:xfrm>
            <a:off x="-556319" y="4080626"/>
            <a:ext cx="296882" cy="295475"/>
          </a:xfrm>
          <a:custGeom>
            <a:avLst/>
            <a:gdLst>
              <a:gd name="T0" fmla="*/ 240 w 327"/>
              <a:gd name="T1" fmla="*/ 42 h 327"/>
              <a:gd name="T2" fmla="*/ 285 w 327"/>
              <a:gd name="T3" fmla="*/ 240 h 327"/>
              <a:gd name="T4" fmla="*/ 88 w 327"/>
              <a:gd name="T5" fmla="*/ 285 h 327"/>
              <a:gd name="T6" fmla="*/ 42 w 327"/>
              <a:gd name="T7" fmla="*/ 87 h 327"/>
              <a:gd name="T8" fmla="*/ 240 w 327"/>
              <a:gd name="T9" fmla="*/ 42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327">
                <a:moveTo>
                  <a:pt x="240" y="42"/>
                </a:moveTo>
                <a:cubicBezTo>
                  <a:pt x="307" y="84"/>
                  <a:pt x="327" y="173"/>
                  <a:pt x="285" y="240"/>
                </a:cubicBezTo>
                <a:cubicBezTo>
                  <a:pt x="243" y="307"/>
                  <a:pt x="155" y="327"/>
                  <a:pt x="88" y="285"/>
                </a:cubicBezTo>
                <a:cubicBezTo>
                  <a:pt x="21" y="243"/>
                  <a:pt x="0" y="154"/>
                  <a:pt x="42" y="87"/>
                </a:cubicBezTo>
                <a:cubicBezTo>
                  <a:pt x="85" y="20"/>
                  <a:pt x="173" y="0"/>
                  <a:pt x="240" y="42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79"/>
          <p:cNvSpPr/>
          <p:nvPr/>
        </p:nvSpPr>
        <p:spPr bwMode="auto">
          <a:xfrm>
            <a:off x="4956393" y="-638527"/>
            <a:ext cx="453061" cy="454469"/>
          </a:xfrm>
          <a:custGeom>
            <a:avLst/>
            <a:gdLst>
              <a:gd name="T0" fmla="*/ 368 w 502"/>
              <a:gd name="T1" fmla="*/ 65 h 502"/>
              <a:gd name="T2" fmla="*/ 438 w 502"/>
              <a:gd name="T3" fmla="*/ 368 h 502"/>
              <a:gd name="T4" fmla="*/ 134 w 502"/>
              <a:gd name="T5" fmla="*/ 438 h 502"/>
              <a:gd name="T6" fmla="*/ 65 w 502"/>
              <a:gd name="T7" fmla="*/ 134 h 502"/>
              <a:gd name="T8" fmla="*/ 368 w 502"/>
              <a:gd name="T9" fmla="*/ 6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" h="502">
                <a:moveTo>
                  <a:pt x="368" y="65"/>
                </a:moveTo>
                <a:cubicBezTo>
                  <a:pt x="471" y="129"/>
                  <a:pt x="502" y="265"/>
                  <a:pt x="438" y="368"/>
                </a:cubicBezTo>
                <a:cubicBezTo>
                  <a:pt x="373" y="471"/>
                  <a:pt x="237" y="502"/>
                  <a:pt x="134" y="438"/>
                </a:cubicBezTo>
                <a:cubicBezTo>
                  <a:pt x="31" y="373"/>
                  <a:pt x="0" y="237"/>
                  <a:pt x="65" y="134"/>
                </a:cubicBezTo>
                <a:cubicBezTo>
                  <a:pt x="129" y="31"/>
                  <a:pt x="265" y="0"/>
                  <a:pt x="368" y="6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Freeform 180"/>
          <p:cNvSpPr/>
          <p:nvPr/>
        </p:nvSpPr>
        <p:spPr bwMode="auto">
          <a:xfrm>
            <a:off x="5804828" y="1028796"/>
            <a:ext cx="561402" cy="561402"/>
          </a:xfrm>
          <a:custGeom>
            <a:avLst/>
            <a:gdLst>
              <a:gd name="T0" fmla="*/ 456 w 621"/>
              <a:gd name="T1" fmla="*/ 80 h 621"/>
              <a:gd name="T2" fmla="*/ 541 w 621"/>
              <a:gd name="T3" fmla="*/ 455 h 621"/>
              <a:gd name="T4" fmla="*/ 166 w 621"/>
              <a:gd name="T5" fmla="*/ 541 h 621"/>
              <a:gd name="T6" fmla="*/ 80 w 621"/>
              <a:gd name="T7" fmla="*/ 165 h 621"/>
              <a:gd name="T8" fmla="*/ 456 w 621"/>
              <a:gd name="T9" fmla="*/ 8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" h="621">
                <a:moveTo>
                  <a:pt x="456" y="80"/>
                </a:moveTo>
                <a:cubicBezTo>
                  <a:pt x="583" y="160"/>
                  <a:pt x="621" y="328"/>
                  <a:pt x="541" y="455"/>
                </a:cubicBezTo>
                <a:cubicBezTo>
                  <a:pt x="461" y="582"/>
                  <a:pt x="293" y="621"/>
                  <a:pt x="166" y="541"/>
                </a:cubicBezTo>
                <a:cubicBezTo>
                  <a:pt x="39" y="461"/>
                  <a:pt x="0" y="293"/>
                  <a:pt x="80" y="165"/>
                </a:cubicBezTo>
                <a:cubicBezTo>
                  <a:pt x="160" y="38"/>
                  <a:pt x="328" y="0"/>
                  <a:pt x="456" y="8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81"/>
          <p:cNvSpPr/>
          <p:nvPr/>
        </p:nvSpPr>
        <p:spPr bwMode="auto">
          <a:xfrm>
            <a:off x="2948573" y="4672982"/>
            <a:ext cx="986323" cy="984916"/>
          </a:xfrm>
          <a:custGeom>
            <a:avLst/>
            <a:gdLst>
              <a:gd name="T0" fmla="*/ 799 w 1090"/>
              <a:gd name="T1" fmla="*/ 140 h 1090"/>
              <a:gd name="T2" fmla="*/ 949 w 1090"/>
              <a:gd name="T3" fmla="*/ 799 h 1090"/>
              <a:gd name="T4" fmla="*/ 291 w 1090"/>
              <a:gd name="T5" fmla="*/ 950 h 1090"/>
              <a:gd name="T6" fmla="*/ 140 w 1090"/>
              <a:gd name="T7" fmla="*/ 291 h 1090"/>
              <a:gd name="T8" fmla="*/ 799 w 1090"/>
              <a:gd name="T9" fmla="*/ 14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090">
                <a:moveTo>
                  <a:pt x="799" y="140"/>
                </a:moveTo>
                <a:cubicBezTo>
                  <a:pt x="1022" y="281"/>
                  <a:pt x="1090" y="576"/>
                  <a:pt x="949" y="799"/>
                </a:cubicBezTo>
                <a:cubicBezTo>
                  <a:pt x="809" y="1023"/>
                  <a:pt x="514" y="1090"/>
                  <a:pt x="291" y="950"/>
                </a:cubicBezTo>
                <a:cubicBezTo>
                  <a:pt x="67" y="809"/>
                  <a:pt x="0" y="514"/>
                  <a:pt x="140" y="291"/>
                </a:cubicBezTo>
                <a:cubicBezTo>
                  <a:pt x="280" y="67"/>
                  <a:pt x="575" y="0"/>
                  <a:pt x="799" y="14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82"/>
          <p:cNvSpPr/>
          <p:nvPr/>
        </p:nvSpPr>
        <p:spPr bwMode="auto">
          <a:xfrm>
            <a:off x="1516224" y="401264"/>
            <a:ext cx="3587905" cy="3587908"/>
          </a:xfrm>
          <a:custGeom>
            <a:avLst/>
            <a:gdLst>
              <a:gd name="T0" fmla="*/ 2909 w 3967"/>
              <a:gd name="T1" fmla="*/ 511 h 3968"/>
              <a:gd name="T2" fmla="*/ 3456 w 3967"/>
              <a:gd name="T3" fmla="*/ 2909 h 3968"/>
              <a:gd name="T4" fmla="*/ 1059 w 3967"/>
              <a:gd name="T5" fmla="*/ 3457 h 3968"/>
              <a:gd name="T6" fmla="*/ 511 w 3967"/>
              <a:gd name="T7" fmla="*/ 1059 h 3968"/>
              <a:gd name="T8" fmla="*/ 2909 w 3967"/>
              <a:gd name="T9" fmla="*/ 511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7" h="3968">
                <a:moveTo>
                  <a:pt x="2909" y="511"/>
                </a:moveTo>
                <a:cubicBezTo>
                  <a:pt x="3722" y="1022"/>
                  <a:pt x="3967" y="2096"/>
                  <a:pt x="3456" y="2909"/>
                </a:cubicBezTo>
                <a:cubicBezTo>
                  <a:pt x="2945" y="3722"/>
                  <a:pt x="1872" y="3968"/>
                  <a:pt x="1059" y="3457"/>
                </a:cubicBezTo>
                <a:cubicBezTo>
                  <a:pt x="245" y="2946"/>
                  <a:pt x="0" y="1872"/>
                  <a:pt x="511" y="1059"/>
                </a:cubicBezTo>
                <a:cubicBezTo>
                  <a:pt x="1022" y="245"/>
                  <a:pt x="2095" y="0"/>
                  <a:pt x="2909" y="51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Freeform 183"/>
          <p:cNvSpPr/>
          <p:nvPr/>
        </p:nvSpPr>
        <p:spPr bwMode="auto">
          <a:xfrm>
            <a:off x="3196210" y="4919213"/>
            <a:ext cx="491051" cy="492458"/>
          </a:xfrm>
          <a:custGeom>
            <a:avLst/>
            <a:gdLst>
              <a:gd name="T0" fmla="*/ 398 w 543"/>
              <a:gd name="T1" fmla="*/ 70 h 544"/>
              <a:gd name="T2" fmla="*/ 473 w 543"/>
              <a:gd name="T3" fmla="*/ 399 h 544"/>
              <a:gd name="T4" fmla="*/ 145 w 543"/>
              <a:gd name="T5" fmla="*/ 474 h 544"/>
              <a:gd name="T6" fmla="*/ 70 w 543"/>
              <a:gd name="T7" fmla="*/ 145 h 544"/>
              <a:gd name="T8" fmla="*/ 398 w 543"/>
              <a:gd name="T9" fmla="*/ 7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544">
                <a:moveTo>
                  <a:pt x="398" y="70"/>
                </a:moveTo>
                <a:cubicBezTo>
                  <a:pt x="510" y="140"/>
                  <a:pt x="543" y="287"/>
                  <a:pt x="473" y="399"/>
                </a:cubicBezTo>
                <a:cubicBezTo>
                  <a:pt x="404" y="510"/>
                  <a:pt x="256" y="544"/>
                  <a:pt x="145" y="474"/>
                </a:cubicBezTo>
                <a:cubicBezTo>
                  <a:pt x="34" y="404"/>
                  <a:pt x="0" y="257"/>
                  <a:pt x="70" y="145"/>
                </a:cubicBezTo>
                <a:cubicBezTo>
                  <a:pt x="140" y="34"/>
                  <a:pt x="287" y="0"/>
                  <a:pt x="398" y="7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84"/>
          <p:cNvSpPr/>
          <p:nvPr/>
        </p:nvSpPr>
        <p:spPr bwMode="auto">
          <a:xfrm>
            <a:off x="2053708" y="938747"/>
            <a:ext cx="2512941" cy="2512942"/>
          </a:xfrm>
          <a:custGeom>
            <a:avLst/>
            <a:gdLst>
              <a:gd name="T0" fmla="*/ 2037 w 2779"/>
              <a:gd name="T1" fmla="*/ 358 h 2778"/>
              <a:gd name="T2" fmla="*/ 2421 w 2779"/>
              <a:gd name="T3" fmla="*/ 2037 h 2778"/>
              <a:gd name="T4" fmla="*/ 742 w 2779"/>
              <a:gd name="T5" fmla="*/ 2420 h 2778"/>
              <a:gd name="T6" fmla="*/ 358 w 2779"/>
              <a:gd name="T7" fmla="*/ 741 h 2778"/>
              <a:gd name="T8" fmla="*/ 2037 w 2779"/>
              <a:gd name="T9" fmla="*/ 358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9" h="2778">
                <a:moveTo>
                  <a:pt x="2037" y="358"/>
                </a:moveTo>
                <a:cubicBezTo>
                  <a:pt x="2607" y="715"/>
                  <a:pt x="2779" y="1467"/>
                  <a:pt x="2421" y="2037"/>
                </a:cubicBezTo>
                <a:cubicBezTo>
                  <a:pt x="2063" y="2606"/>
                  <a:pt x="1311" y="2778"/>
                  <a:pt x="742" y="2420"/>
                </a:cubicBezTo>
                <a:cubicBezTo>
                  <a:pt x="172" y="2062"/>
                  <a:pt x="0" y="1311"/>
                  <a:pt x="358" y="741"/>
                </a:cubicBezTo>
                <a:cubicBezTo>
                  <a:pt x="716" y="172"/>
                  <a:pt x="1468" y="0"/>
                  <a:pt x="2037" y="358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42"/>
          <p:cNvSpPr/>
          <p:nvPr/>
        </p:nvSpPr>
        <p:spPr bwMode="auto">
          <a:xfrm>
            <a:off x="6879793" y="719250"/>
            <a:ext cx="1121397" cy="1119990"/>
          </a:xfrm>
          <a:custGeom>
            <a:avLst/>
            <a:gdLst>
              <a:gd name="T0" fmla="*/ 912 w 1244"/>
              <a:gd name="T1" fmla="*/ 160 h 1244"/>
              <a:gd name="T2" fmla="*/ 1084 w 1244"/>
              <a:gd name="T3" fmla="*/ 912 h 1244"/>
              <a:gd name="T4" fmla="*/ 332 w 1244"/>
              <a:gd name="T5" fmla="*/ 1084 h 1244"/>
              <a:gd name="T6" fmla="*/ 161 w 1244"/>
              <a:gd name="T7" fmla="*/ 332 h 1244"/>
              <a:gd name="T8" fmla="*/ 912 w 1244"/>
              <a:gd name="T9" fmla="*/ 16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4" h="1244">
                <a:moveTo>
                  <a:pt x="912" y="160"/>
                </a:moveTo>
                <a:cubicBezTo>
                  <a:pt x="1167" y="321"/>
                  <a:pt x="1244" y="657"/>
                  <a:pt x="1084" y="912"/>
                </a:cubicBezTo>
                <a:cubicBezTo>
                  <a:pt x="924" y="1167"/>
                  <a:pt x="587" y="1244"/>
                  <a:pt x="332" y="1084"/>
                </a:cubicBezTo>
                <a:cubicBezTo>
                  <a:pt x="77" y="924"/>
                  <a:pt x="0" y="587"/>
                  <a:pt x="161" y="332"/>
                </a:cubicBezTo>
                <a:cubicBezTo>
                  <a:pt x="321" y="77"/>
                  <a:pt x="657" y="0"/>
                  <a:pt x="912" y="160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43"/>
          <p:cNvSpPr/>
          <p:nvPr/>
        </p:nvSpPr>
        <p:spPr bwMode="auto">
          <a:xfrm>
            <a:off x="7149941" y="987992"/>
            <a:ext cx="582507" cy="582507"/>
          </a:xfrm>
          <a:custGeom>
            <a:avLst/>
            <a:gdLst>
              <a:gd name="T0" fmla="*/ 474 w 647"/>
              <a:gd name="T1" fmla="*/ 83 h 646"/>
              <a:gd name="T2" fmla="*/ 563 w 647"/>
              <a:gd name="T3" fmla="*/ 474 h 646"/>
              <a:gd name="T4" fmla="*/ 172 w 647"/>
              <a:gd name="T5" fmla="*/ 563 h 646"/>
              <a:gd name="T6" fmla="*/ 83 w 647"/>
              <a:gd name="T7" fmla="*/ 172 h 646"/>
              <a:gd name="T8" fmla="*/ 474 w 647"/>
              <a:gd name="T9" fmla="*/ 83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474" y="83"/>
                </a:moveTo>
                <a:cubicBezTo>
                  <a:pt x="607" y="166"/>
                  <a:pt x="647" y="341"/>
                  <a:pt x="563" y="474"/>
                </a:cubicBezTo>
                <a:cubicBezTo>
                  <a:pt x="480" y="606"/>
                  <a:pt x="305" y="646"/>
                  <a:pt x="172" y="563"/>
                </a:cubicBezTo>
                <a:cubicBezTo>
                  <a:pt x="40" y="480"/>
                  <a:pt x="0" y="305"/>
                  <a:pt x="83" y="172"/>
                </a:cubicBezTo>
                <a:cubicBezTo>
                  <a:pt x="166" y="40"/>
                  <a:pt x="341" y="0"/>
                  <a:pt x="474" y="8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Freeform 144"/>
          <p:cNvSpPr/>
          <p:nvPr/>
        </p:nvSpPr>
        <p:spPr bwMode="auto">
          <a:xfrm>
            <a:off x="4417504" y="239455"/>
            <a:ext cx="921600" cy="923007"/>
          </a:xfrm>
          <a:custGeom>
            <a:avLst/>
            <a:gdLst>
              <a:gd name="T0" fmla="*/ 750 w 1024"/>
              <a:gd name="T1" fmla="*/ 132 h 1024"/>
              <a:gd name="T2" fmla="*/ 892 w 1024"/>
              <a:gd name="T3" fmla="*/ 751 h 1024"/>
              <a:gd name="T4" fmla="*/ 273 w 1024"/>
              <a:gd name="T5" fmla="*/ 892 h 1024"/>
              <a:gd name="T6" fmla="*/ 131 w 1024"/>
              <a:gd name="T7" fmla="*/ 273 h 1024"/>
              <a:gd name="T8" fmla="*/ 750 w 1024"/>
              <a:gd name="T9" fmla="*/ 132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4" h="1024">
                <a:moveTo>
                  <a:pt x="750" y="132"/>
                </a:moveTo>
                <a:cubicBezTo>
                  <a:pt x="960" y="264"/>
                  <a:pt x="1024" y="541"/>
                  <a:pt x="892" y="751"/>
                </a:cubicBezTo>
                <a:cubicBezTo>
                  <a:pt x="760" y="961"/>
                  <a:pt x="483" y="1024"/>
                  <a:pt x="273" y="892"/>
                </a:cubicBezTo>
                <a:cubicBezTo>
                  <a:pt x="63" y="760"/>
                  <a:pt x="0" y="483"/>
                  <a:pt x="131" y="273"/>
                </a:cubicBezTo>
                <a:cubicBezTo>
                  <a:pt x="263" y="63"/>
                  <a:pt x="540" y="0"/>
                  <a:pt x="750" y="132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45"/>
          <p:cNvSpPr/>
          <p:nvPr/>
        </p:nvSpPr>
        <p:spPr bwMode="auto">
          <a:xfrm>
            <a:off x="4634186" y="456137"/>
            <a:ext cx="488237" cy="488237"/>
          </a:xfrm>
          <a:custGeom>
            <a:avLst/>
            <a:gdLst>
              <a:gd name="T0" fmla="*/ 397 w 541"/>
              <a:gd name="T1" fmla="*/ 70 h 542"/>
              <a:gd name="T2" fmla="*/ 472 w 541"/>
              <a:gd name="T3" fmla="*/ 397 h 542"/>
              <a:gd name="T4" fmla="*/ 144 w 541"/>
              <a:gd name="T5" fmla="*/ 472 h 542"/>
              <a:gd name="T6" fmla="*/ 70 w 541"/>
              <a:gd name="T7" fmla="*/ 145 h 542"/>
              <a:gd name="T8" fmla="*/ 397 w 541"/>
              <a:gd name="T9" fmla="*/ 7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1" h="542">
                <a:moveTo>
                  <a:pt x="397" y="70"/>
                </a:moveTo>
                <a:cubicBezTo>
                  <a:pt x="508" y="140"/>
                  <a:pt x="541" y="286"/>
                  <a:pt x="472" y="397"/>
                </a:cubicBezTo>
                <a:cubicBezTo>
                  <a:pt x="402" y="508"/>
                  <a:pt x="255" y="542"/>
                  <a:pt x="144" y="472"/>
                </a:cubicBezTo>
                <a:cubicBezTo>
                  <a:pt x="33" y="402"/>
                  <a:pt x="0" y="256"/>
                  <a:pt x="70" y="145"/>
                </a:cubicBezTo>
                <a:cubicBezTo>
                  <a:pt x="139" y="34"/>
                  <a:pt x="286" y="0"/>
                  <a:pt x="397" y="7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Freeform 146"/>
          <p:cNvSpPr/>
          <p:nvPr/>
        </p:nvSpPr>
        <p:spPr bwMode="auto">
          <a:xfrm>
            <a:off x="4106553" y="1197638"/>
            <a:ext cx="1882596" cy="1882596"/>
          </a:xfrm>
          <a:custGeom>
            <a:avLst/>
            <a:gdLst>
              <a:gd name="T0" fmla="*/ 1533 w 2091"/>
              <a:gd name="T1" fmla="*/ 269 h 2091"/>
              <a:gd name="T2" fmla="*/ 1822 w 2091"/>
              <a:gd name="T3" fmla="*/ 1533 h 2091"/>
              <a:gd name="T4" fmla="*/ 558 w 2091"/>
              <a:gd name="T5" fmla="*/ 1821 h 2091"/>
              <a:gd name="T6" fmla="*/ 270 w 2091"/>
              <a:gd name="T7" fmla="*/ 558 h 2091"/>
              <a:gd name="T8" fmla="*/ 1533 w 2091"/>
              <a:gd name="T9" fmla="*/ 269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1" h="2091">
                <a:moveTo>
                  <a:pt x="1533" y="269"/>
                </a:moveTo>
                <a:cubicBezTo>
                  <a:pt x="1962" y="538"/>
                  <a:pt x="2091" y="1104"/>
                  <a:pt x="1822" y="1533"/>
                </a:cubicBezTo>
                <a:cubicBezTo>
                  <a:pt x="1553" y="1961"/>
                  <a:pt x="987" y="2091"/>
                  <a:pt x="558" y="1821"/>
                </a:cubicBezTo>
                <a:cubicBezTo>
                  <a:pt x="130" y="1552"/>
                  <a:pt x="0" y="986"/>
                  <a:pt x="270" y="558"/>
                </a:cubicBezTo>
                <a:cubicBezTo>
                  <a:pt x="539" y="129"/>
                  <a:pt x="1105" y="0"/>
                  <a:pt x="1533" y="2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47"/>
          <p:cNvSpPr/>
          <p:nvPr/>
        </p:nvSpPr>
        <p:spPr bwMode="auto">
          <a:xfrm>
            <a:off x="4393585" y="1483265"/>
            <a:ext cx="1309938" cy="1309938"/>
          </a:xfrm>
          <a:custGeom>
            <a:avLst/>
            <a:gdLst>
              <a:gd name="T0" fmla="*/ 1066 w 1454"/>
              <a:gd name="T1" fmla="*/ 187 h 1454"/>
              <a:gd name="T2" fmla="*/ 1267 w 1454"/>
              <a:gd name="T3" fmla="*/ 1066 h 1454"/>
              <a:gd name="T4" fmla="*/ 388 w 1454"/>
              <a:gd name="T5" fmla="*/ 1267 h 1454"/>
              <a:gd name="T6" fmla="*/ 187 w 1454"/>
              <a:gd name="T7" fmla="*/ 388 h 1454"/>
              <a:gd name="T8" fmla="*/ 1066 w 1454"/>
              <a:gd name="T9" fmla="*/ 187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4" h="1454">
                <a:moveTo>
                  <a:pt x="1066" y="187"/>
                </a:moveTo>
                <a:cubicBezTo>
                  <a:pt x="1364" y="374"/>
                  <a:pt x="1454" y="768"/>
                  <a:pt x="1267" y="1066"/>
                </a:cubicBezTo>
                <a:cubicBezTo>
                  <a:pt x="1079" y="1364"/>
                  <a:pt x="686" y="1454"/>
                  <a:pt x="388" y="1267"/>
                </a:cubicBezTo>
                <a:cubicBezTo>
                  <a:pt x="90" y="1080"/>
                  <a:pt x="0" y="686"/>
                  <a:pt x="187" y="388"/>
                </a:cubicBezTo>
                <a:cubicBezTo>
                  <a:pt x="374" y="90"/>
                  <a:pt x="768" y="0"/>
                  <a:pt x="1066" y="18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48"/>
          <p:cNvSpPr/>
          <p:nvPr/>
        </p:nvSpPr>
        <p:spPr bwMode="auto">
          <a:xfrm>
            <a:off x="2208480" y="2756618"/>
            <a:ext cx="468539" cy="469945"/>
          </a:xfrm>
          <a:custGeom>
            <a:avLst/>
            <a:gdLst>
              <a:gd name="T0" fmla="*/ 382 w 521"/>
              <a:gd name="T1" fmla="*/ 67 h 521"/>
              <a:gd name="T2" fmla="*/ 454 w 521"/>
              <a:gd name="T3" fmla="*/ 382 h 521"/>
              <a:gd name="T4" fmla="*/ 139 w 521"/>
              <a:gd name="T5" fmla="*/ 454 h 521"/>
              <a:gd name="T6" fmla="*/ 67 w 521"/>
              <a:gd name="T7" fmla="*/ 139 h 521"/>
              <a:gd name="T8" fmla="*/ 382 w 521"/>
              <a:gd name="T9" fmla="*/ 67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1">
                <a:moveTo>
                  <a:pt x="382" y="67"/>
                </a:moveTo>
                <a:cubicBezTo>
                  <a:pt x="489" y="134"/>
                  <a:pt x="521" y="275"/>
                  <a:pt x="454" y="382"/>
                </a:cubicBezTo>
                <a:cubicBezTo>
                  <a:pt x="387" y="489"/>
                  <a:pt x="246" y="521"/>
                  <a:pt x="139" y="454"/>
                </a:cubicBezTo>
                <a:cubicBezTo>
                  <a:pt x="32" y="387"/>
                  <a:pt x="0" y="246"/>
                  <a:pt x="67" y="139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49"/>
          <p:cNvSpPr/>
          <p:nvPr/>
        </p:nvSpPr>
        <p:spPr bwMode="auto">
          <a:xfrm>
            <a:off x="3512790" y="2425968"/>
            <a:ext cx="479795" cy="479795"/>
          </a:xfrm>
          <a:custGeom>
            <a:avLst/>
            <a:gdLst>
              <a:gd name="T0" fmla="*/ 390 w 533"/>
              <a:gd name="T1" fmla="*/ 69 h 533"/>
              <a:gd name="T2" fmla="*/ 464 w 533"/>
              <a:gd name="T3" fmla="*/ 391 h 533"/>
              <a:gd name="T4" fmla="*/ 142 w 533"/>
              <a:gd name="T5" fmla="*/ 464 h 533"/>
              <a:gd name="T6" fmla="*/ 69 w 533"/>
              <a:gd name="T7" fmla="*/ 142 h 533"/>
              <a:gd name="T8" fmla="*/ 390 w 533"/>
              <a:gd name="T9" fmla="*/ 6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33">
                <a:moveTo>
                  <a:pt x="390" y="69"/>
                </a:moveTo>
                <a:cubicBezTo>
                  <a:pt x="500" y="137"/>
                  <a:pt x="533" y="281"/>
                  <a:pt x="464" y="391"/>
                </a:cubicBezTo>
                <a:cubicBezTo>
                  <a:pt x="395" y="500"/>
                  <a:pt x="251" y="533"/>
                  <a:pt x="142" y="464"/>
                </a:cubicBezTo>
                <a:cubicBezTo>
                  <a:pt x="33" y="395"/>
                  <a:pt x="0" y="251"/>
                  <a:pt x="69" y="142"/>
                </a:cubicBezTo>
                <a:cubicBezTo>
                  <a:pt x="137" y="33"/>
                  <a:pt x="281" y="0"/>
                  <a:pt x="390" y="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50"/>
          <p:cNvSpPr/>
          <p:nvPr/>
        </p:nvSpPr>
        <p:spPr bwMode="auto">
          <a:xfrm>
            <a:off x="2125466" y="1594418"/>
            <a:ext cx="1302902" cy="1302903"/>
          </a:xfrm>
          <a:custGeom>
            <a:avLst/>
            <a:gdLst>
              <a:gd name="T0" fmla="*/ 1061 w 1447"/>
              <a:gd name="T1" fmla="*/ 186 h 1447"/>
              <a:gd name="T2" fmla="*/ 1260 w 1447"/>
              <a:gd name="T3" fmla="*/ 1061 h 1447"/>
              <a:gd name="T4" fmla="*/ 386 w 1447"/>
              <a:gd name="T5" fmla="*/ 1260 h 1447"/>
              <a:gd name="T6" fmla="*/ 186 w 1447"/>
              <a:gd name="T7" fmla="*/ 386 h 1447"/>
              <a:gd name="T8" fmla="*/ 1061 w 1447"/>
              <a:gd name="T9" fmla="*/ 18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7" h="1447">
                <a:moveTo>
                  <a:pt x="1061" y="186"/>
                </a:moveTo>
                <a:cubicBezTo>
                  <a:pt x="1357" y="373"/>
                  <a:pt x="1447" y="764"/>
                  <a:pt x="1260" y="1061"/>
                </a:cubicBezTo>
                <a:cubicBezTo>
                  <a:pt x="1074" y="1357"/>
                  <a:pt x="683" y="1447"/>
                  <a:pt x="386" y="1260"/>
                </a:cubicBezTo>
                <a:cubicBezTo>
                  <a:pt x="89" y="1074"/>
                  <a:pt x="0" y="683"/>
                  <a:pt x="186" y="386"/>
                </a:cubicBezTo>
                <a:cubicBezTo>
                  <a:pt x="373" y="90"/>
                  <a:pt x="764" y="0"/>
                  <a:pt x="1061" y="18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Freeform 151"/>
          <p:cNvSpPr/>
          <p:nvPr/>
        </p:nvSpPr>
        <p:spPr bwMode="auto">
          <a:xfrm>
            <a:off x="2447673" y="1915219"/>
            <a:ext cx="659894" cy="661300"/>
          </a:xfrm>
          <a:custGeom>
            <a:avLst/>
            <a:gdLst>
              <a:gd name="T0" fmla="*/ 537 w 733"/>
              <a:gd name="T1" fmla="*/ 94 h 733"/>
              <a:gd name="T2" fmla="*/ 639 w 733"/>
              <a:gd name="T3" fmla="*/ 537 h 733"/>
              <a:gd name="T4" fmla="*/ 195 w 733"/>
              <a:gd name="T5" fmla="*/ 639 h 733"/>
              <a:gd name="T6" fmla="*/ 94 w 733"/>
              <a:gd name="T7" fmla="*/ 195 h 733"/>
              <a:gd name="T8" fmla="*/ 537 w 733"/>
              <a:gd name="T9" fmla="*/ 94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733">
                <a:moveTo>
                  <a:pt x="537" y="94"/>
                </a:moveTo>
                <a:cubicBezTo>
                  <a:pt x="688" y="189"/>
                  <a:pt x="733" y="387"/>
                  <a:pt x="639" y="537"/>
                </a:cubicBezTo>
                <a:cubicBezTo>
                  <a:pt x="544" y="688"/>
                  <a:pt x="346" y="733"/>
                  <a:pt x="195" y="639"/>
                </a:cubicBezTo>
                <a:cubicBezTo>
                  <a:pt x="45" y="544"/>
                  <a:pt x="0" y="346"/>
                  <a:pt x="94" y="195"/>
                </a:cubicBezTo>
                <a:cubicBezTo>
                  <a:pt x="189" y="45"/>
                  <a:pt x="387" y="0"/>
                  <a:pt x="537" y="94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52"/>
          <p:cNvSpPr/>
          <p:nvPr/>
        </p:nvSpPr>
        <p:spPr bwMode="auto">
          <a:xfrm>
            <a:off x="1333312" y="3340533"/>
            <a:ext cx="930042" cy="930042"/>
          </a:xfrm>
          <a:custGeom>
            <a:avLst/>
            <a:gdLst>
              <a:gd name="T0" fmla="*/ 757 w 1033"/>
              <a:gd name="T1" fmla="*/ 133 h 1033"/>
              <a:gd name="T2" fmla="*/ 900 w 1033"/>
              <a:gd name="T3" fmla="*/ 757 h 1033"/>
              <a:gd name="T4" fmla="*/ 276 w 1033"/>
              <a:gd name="T5" fmla="*/ 900 h 1033"/>
              <a:gd name="T6" fmla="*/ 133 w 1033"/>
              <a:gd name="T7" fmla="*/ 276 h 1033"/>
              <a:gd name="T8" fmla="*/ 757 w 1033"/>
              <a:gd name="T9" fmla="*/ 1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1033">
                <a:moveTo>
                  <a:pt x="757" y="133"/>
                </a:moveTo>
                <a:cubicBezTo>
                  <a:pt x="969" y="266"/>
                  <a:pt x="1033" y="546"/>
                  <a:pt x="900" y="757"/>
                </a:cubicBezTo>
                <a:cubicBezTo>
                  <a:pt x="767" y="969"/>
                  <a:pt x="487" y="1033"/>
                  <a:pt x="276" y="900"/>
                </a:cubicBezTo>
                <a:cubicBezTo>
                  <a:pt x="64" y="767"/>
                  <a:pt x="0" y="488"/>
                  <a:pt x="133" y="276"/>
                </a:cubicBezTo>
                <a:cubicBezTo>
                  <a:pt x="266" y="64"/>
                  <a:pt x="546" y="0"/>
                  <a:pt x="757" y="133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53"/>
          <p:cNvSpPr/>
          <p:nvPr/>
        </p:nvSpPr>
        <p:spPr bwMode="auto">
          <a:xfrm>
            <a:off x="1557029" y="3562842"/>
            <a:ext cx="484016" cy="484016"/>
          </a:xfrm>
          <a:custGeom>
            <a:avLst/>
            <a:gdLst>
              <a:gd name="T0" fmla="*/ 394 w 537"/>
              <a:gd name="T1" fmla="*/ 69 h 537"/>
              <a:gd name="T2" fmla="*/ 468 w 537"/>
              <a:gd name="T3" fmla="*/ 394 h 537"/>
              <a:gd name="T4" fmla="*/ 143 w 537"/>
              <a:gd name="T5" fmla="*/ 468 h 537"/>
              <a:gd name="T6" fmla="*/ 69 w 537"/>
              <a:gd name="T7" fmla="*/ 144 h 537"/>
              <a:gd name="T8" fmla="*/ 394 w 537"/>
              <a:gd name="T9" fmla="*/ 69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" h="537">
                <a:moveTo>
                  <a:pt x="394" y="69"/>
                </a:moveTo>
                <a:cubicBezTo>
                  <a:pt x="504" y="139"/>
                  <a:pt x="537" y="284"/>
                  <a:pt x="468" y="394"/>
                </a:cubicBezTo>
                <a:cubicBezTo>
                  <a:pt x="399" y="504"/>
                  <a:pt x="253" y="537"/>
                  <a:pt x="143" y="468"/>
                </a:cubicBezTo>
                <a:cubicBezTo>
                  <a:pt x="33" y="399"/>
                  <a:pt x="0" y="254"/>
                  <a:pt x="69" y="144"/>
                </a:cubicBezTo>
                <a:cubicBezTo>
                  <a:pt x="138" y="33"/>
                  <a:pt x="284" y="0"/>
                  <a:pt x="394" y="69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Freeform 154"/>
          <p:cNvSpPr/>
          <p:nvPr/>
        </p:nvSpPr>
        <p:spPr bwMode="auto">
          <a:xfrm>
            <a:off x="6294472" y="473022"/>
            <a:ext cx="468539" cy="468539"/>
          </a:xfrm>
          <a:custGeom>
            <a:avLst/>
            <a:gdLst>
              <a:gd name="T0" fmla="*/ 382 w 521"/>
              <a:gd name="T1" fmla="*/ 67 h 520"/>
              <a:gd name="T2" fmla="*/ 454 w 521"/>
              <a:gd name="T3" fmla="*/ 381 h 520"/>
              <a:gd name="T4" fmla="*/ 139 w 521"/>
              <a:gd name="T5" fmla="*/ 453 h 520"/>
              <a:gd name="T6" fmla="*/ 67 w 521"/>
              <a:gd name="T7" fmla="*/ 138 h 520"/>
              <a:gd name="T8" fmla="*/ 382 w 521"/>
              <a:gd name="T9" fmla="*/ 67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0">
                <a:moveTo>
                  <a:pt x="382" y="67"/>
                </a:moveTo>
                <a:cubicBezTo>
                  <a:pt x="488" y="134"/>
                  <a:pt x="521" y="274"/>
                  <a:pt x="454" y="381"/>
                </a:cubicBezTo>
                <a:cubicBezTo>
                  <a:pt x="387" y="488"/>
                  <a:pt x="246" y="520"/>
                  <a:pt x="139" y="453"/>
                </a:cubicBezTo>
                <a:cubicBezTo>
                  <a:pt x="33" y="386"/>
                  <a:pt x="0" y="245"/>
                  <a:pt x="67" y="138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Freeform 155"/>
          <p:cNvSpPr/>
          <p:nvPr/>
        </p:nvSpPr>
        <p:spPr bwMode="auto">
          <a:xfrm>
            <a:off x="3737913" y="2939531"/>
            <a:ext cx="1018684" cy="1020092"/>
          </a:xfrm>
          <a:custGeom>
            <a:avLst/>
            <a:gdLst>
              <a:gd name="T0" fmla="*/ 830 w 1132"/>
              <a:gd name="T1" fmla="*/ 146 h 1132"/>
              <a:gd name="T2" fmla="*/ 986 w 1132"/>
              <a:gd name="T3" fmla="*/ 830 h 1132"/>
              <a:gd name="T4" fmla="*/ 302 w 1132"/>
              <a:gd name="T5" fmla="*/ 986 h 1132"/>
              <a:gd name="T6" fmla="*/ 146 w 1132"/>
              <a:gd name="T7" fmla="*/ 302 h 1132"/>
              <a:gd name="T8" fmla="*/ 830 w 1132"/>
              <a:gd name="T9" fmla="*/ 146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2" h="1132">
                <a:moveTo>
                  <a:pt x="830" y="146"/>
                </a:moveTo>
                <a:cubicBezTo>
                  <a:pt x="1062" y="292"/>
                  <a:pt x="1132" y="598"/>
                  <a:pt x="986" y="830"/>
                </a:cubicBezTo>
                <a:cubicBezTo>
                  <a:pt x="840" y="1062"/>
                  <a:pt x="534" y="1132"/>
                  <a:pt x="302" y="986"/>
                </a:cubicBezTo>
                <a:cubicBezTo>
                  <a:pt x="70" y="840"/>
                  <a:pt x="0" y="534"/>
                  <a:pt x="146" y="302"/>
                </a:cubicBezTo>
                <a:cubicBezTo>
                  <a:pt x="292" y="70"/>
                  <a:pt x="598" y="0"/>
                  <a:pt x="830" y="14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56"/>
          <p:cNvSpPr/>
          <p:nvPr/>
        </p:nvSpPr>
        <p:spPr bwMode="auto">
          <a:xfrm>
            <a:off x="2321041" y="2870588"/>
            <a:ext cx="242008" cy="242008"/>
          </a:xfrm>
          <a:custGeom>
            <a:avLst/>
            <a:gdLst>
              <a:gd name="T0" fmla="*/ 198 w 270"/>
              <a:gd name="T1" fmla="*/ 34 h 269"/>
              <a:gd name="T2" fmla="*/ 235 w 270"/>
              <a:gd name="T3" fmla="*/ 197 h 269"/>
              <a:gd name="T4" fmla="*/ 72 w 270"/>
              <a:gd name="T5" fmla="*/ 235 h 269"/>
              <a:gd name="T6" fmla="*/ 35 w 270"/>
              <a:gd name="T7" fmla="*/ 72 h 269"/>
              <a:gd name="T8" fmla="*/ 198 w 270"/>
              <a:gd name="T9" fmla="*/ 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198" y="34"/>
                </a:moveTo>
                <a:cubicBezTo>
                  <a:pt x="253" y="69"/>
                  <a:pt x="270" y="142"/>
                  <a:pt x="235" y="197"/>
                </a:cubicBezTo>
                <a:cubicBezTo>
                  <a:pt x="201" y="253"/>
                  <a:pt x="128" y="269"/>
                  <a:pt x="72" y="235"/>
                </a:cubicBezTo>
                <a:cubicBezTo>
                  <a:pt x="17" y="200"/>
                  <a:pt x="0" y="127"/>
                  <a:pt x="35" y="72"/>
                </a:cubicBezTo>
                <a:cubicBezTo>
                  <a:pt x="70" y="16"/>
                  <a:pt x="143" y="0"/>
                  <a:pt x="198" y="3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Freeform 157"/>
          <p:cNvSpPr/>
          <p:nvPr/>
        </p:nvSpPr>
        <p:spPr bwMode="auto">
          <a:xfrm>
            <a:off x="1680846" y="3686660"/>
            <a:ext cx="236380" cy="236380"/>
          </a:xfrm>
          <a:custGeom>
            <a:avLst/>
            <a:gdLst>
              <a:gd name="T0" fmla="*/ 193 w 263"/>
              <a:gd name="T1" fmla="*/ 34 h 263"/>
              <a:gd name="T2" fmla="*/ 229 w 263"/>
              <a:gd name="T3" fmla="*/ 193 h 263"/>
              <a:gd name="T4" fmla="*/ 70 w 263"/>
              <a:gd name="T5" fmla="*/ 229 h 263"/>
              <a:gd name="T6" fmla="*/ 34 w 263"/>
              <a:gd name="T7" fmla="*/ 70 h 263"/>
              <a:gd name="T8" fmla="*/ 193 w 263"/>
              <a:gd name="T9" fmla="*/ 3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263">
                <a:moveTo>
                  <a:pt x="193" y="34"/>
                </a:moveTo>
                <a:cubicBezTo>
                  <a:pt x="247" y="68"/>
                  <a:pt x="263" y="139"/>
                  <a:pt x="229" y="193"/>
                </a:cubicBezTo>
                <a:cubicBezTo>
                  <a:pt x="195" y="247"/>
                  <a:pt x="124" y="263"/>
                  <a:pt x="70" y="229"/>
                </a:cubicBezTo>
                <a:cubicBezTo>
                  <a:pt x="16" y="196"/>
                  <a:pt x="0" y="124"/>
                  <a:pt x="34" y="70"/>
                </a:cubicBezTo>
                <a:cubicBezTo>
                  <a:pt x="68" y="16"/>
                  <a:pt x="139" y="0"/>
                  <a:pt x="193" y="34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58"/>
          <p:cNvSpPr/>
          <p:nvPr/>
        </p:nvSpPr>
        <p:spPr bwMode="auto">
          <a:xfrm>
            <a:off x="7297678" y="1135729"/>
            <a:ext cx="285626" cy="287033"/>
          </a:xfrm>
          <a:custGeom>
            <a:avLst/>
            <a:gdLst>
              <a:gd name="T0" fmla="*/ 232 w 317"/>
              <a:gd name="T1" fmla="*/ 41 h 318"/>
              <a:gd name="T2" fmla="*/ 276 w 317"/>
              <a:gd name="T3" fmla="*/ 233 h 318"/>
              <a:gd name="T4" fmla="*/ 84 w 317"/>
              <a:gd name="T5" fmla="*/ 277 h 318"/>
              <a:gd name="T6" fmla="*/ 41 w 317"/>
              <a:gd name="T7" fmla="*/ 85 h 318"/>
              <a:gd name="T8" fmla="*/ 232 w 317"/>
              <a:gd name="T9" fmla="*/ 41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318">
                <a:moveTo>
                  <a:pt x="232" y="41"/>
                </a:moveTo>
                <a:cubicBezTo>
                  <a:pt x="297" y="82"/>
                  <a:pt x="317" y="168"/>
                  <a:pt x="276" y="233"/>
                </a:cubicBezTo>
                <a:cubicBezTo>
                  <a:pt x="235" y="298"/>
                  <a:pt x="149" y="318"/>
                  <a:pt x="84" y="277"/>
                </a:cubicBezTo>
                <a:cubicBezTo>
                  <a:pt x="19" y="236"/>
                  <a:pt x="0" y="150"/>
                  <a:pt x="41" y="85"/>
                </a:cubicBezTo>
                <a:cubicBezTo>
                  <a:pt x="81" y="20"/>
                  <a:pt x="167" y="0"/>
                  <a:pt x="232" y="41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Freeform 159"/>
          <p:cNvSpPr/>
          <p:nvPr/>
        </p:nvSpPr>
        <p:spPr bwMode="auto">
          <a:xfrm>
            <a:off x="2603852" y="2072805"/>
            <a:ext cx="347535" cy="346127"/>
          </a:xfrm>
          <a:custGeom>
            <a:avLst/>
            <a:gdLst>
              <a:gd name="T0" fmla="*/ 282 w 385"/>
              <a:gd name="T1" fmla="*/ 49 h 385"/>
              <a:gd name="T2" fmla="*/ 335 w 385"/>
              <a:gd name="T3" fmla="*/ 282 h 385"/>
              <a:gd name="T4" fmla="*/ 102 w 385"/>
              <a:gd name="T5" fmla="*/ 336 h 385"/>
              <a:gd name="T6" fmla="*/ 49 w 385"/>
              <a:gd name="T7" fmla="*/ 103 h 385"/>
              <a:gd name="T8" fmla="*/ 282 w 385"/>
              <a:gd name="T9" fmla="*/ 4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" h="385">
                <a:moveTo>
                  <a:pt x="282" y="49"/>
                </a:moveTo>
                <a:cubicBezTo>
                  <a:pt x="361" y="99"/>
                  <a:pt x="385" y="203"/>
                  <a:pt x="335" y="282"/>
                </a:cubicBezTo>
                <a:cubicBezTo>
                  <a:pt x="286" y="361"/>
                  <a:pt x="181" y="385"/>
                  <a:pt x="102" y="336"/>
                </a:cubicBezTo>
                <a:cubicBezTo>
                  <a:pt x="23" y="286"/>
                  <a:pt x="0" y="182"/>
                  <a:pt x="49" y="103"/>
                </a:cubicBezTo>
                <a:cubicBezTo>
                  <a:pt x="99" y="23"/>
                  <a:pt x="203" y="0"/>
                  <a:pt x="282" y="4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Freeform 160"/>
          <p:cNvSpPr/>
          <p:nvPr/>
        </p:nvSpPr>
        <p:spPr bwMode="auto">
          <a:xfrm>
            <a:off x="3628165" y="2541344"/>
            <a:ext cx="247636" cy="249043"/>
          </a:xfrm>
          <a:custGeom>
            <a:avLst/>
            <a:gdLst>
              <a:gd name="T0" fmla="*/ 203 w 276"/>
              <a:gd name="T1" fmla="*/ 36 h 276"/>
              <a:gd name="T2" fmla="*/ 241 w 276"/>
              <a:gd name="T3" fmla="*/ 203 h 276"/>
              <a:gd name="T4" fmla="*/ 74 w 276"/>
              <a:gd name="T5" fmla="*/ 241 h 276"/>
              <a:gd name="T6" fmla="*/ 36 w 276"/>
              <a:gd name="T7" fmla="*/ 74 h 276"/>
              <a:gd name="T8" fmla="*/ 203 w 276"/>
              <a:gd name="T9" fmla="*/ 3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276">
                <a:moveTo>
                  <a:pt x="203" y="36"/>
                </a:moveTo>
                <a:cubicBezTo>
                  <a:pt x="259" y="72"/>
                  <a:pt x="276" y="146"/>
                  <a:pt x="241" y="203"/>
                </a:cubicBezTo>
                <a:cubicBezTo>
                  <a:pt x="205" y="259"/>
                  <a:pt x="131" y="276"/>
                  <a:pt x="74" y="241"/>
                </a:cubicBezTo>
                <a:cubicBezTo>
                  <a:pt x="17" y="205"/>
                  <a:pt x="0" y="131"/>
                  <a:pt x="36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Freeform 161"/>
          <p:cNvSpPr/>
          <p:nvPr/>
        </p:nvSpPr>
        <p:spPr bwMode="auto">
          <a:xfrm>
            <a:off x="4911369" y="2001048"/>
            <a:ext cx="275776" cy="275776"/>
          </a:xfrm>
          <a:custGeom>
            <a:avLst/>
            <a:gdLst>
              <a:gd name="T0" fmla="*/ 224 w 306"/>
              <a:gd name="T1" fmla="*/ 39 h 306"/>
              <a:gd name="T2" fmla="*/ 267 w 306"/>
              <a:gd name="T3" fmla="*/ 224 h 306"/>
              <a:gd name="T4" fmla="*/ 81 w 306"/>
              <a:gd name="T5" fmla="*/ 267 h 306"/>
              <a:gd name="T6" fmla="*/ 39 w 306"/>
              <a:gd name="T7" fmla="*/ 82 h 306"/>
              <a:gd name="T8" fmla="*/ 224 w 306"/>
              <a:gd name="T9" fmla="*/ 3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306">
                <a:moveTo>
                  <a:pt x="224" y="39"/>
                </a:moveTo>
                <a:cubicBezTo>
                  <a:pt x="287" y="79"/>
                  <a:pt x="306" y="162"/>
                  <a:pt x="267" y="224"/>
                </a:cubicBezTo>
                <a:cubicBezTo>
                  <a:pt x="227" y="287"/>
                  <a:pt x="144" y="306"/>
                  <a:pt x="81" y="267"/>
                </a:cubicBezTo>
                <a:cubicBezTo>
                  <a:pt x="19" y="227"/>
                  <a:pt x="0" y="144"/>
                  <a:pt x="39" y="82"/>
                </a:cubicBezTo>
                <a:cubicBezTo>
                  <a:pt x="79" y="19"/>
                  <a:pt x="162" y="0"/>
                  <a:pt x="224" y="3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62"/>
          <p:cNvSpPr/>
          <p:nvPr/>
        </p:nvSpPr>
        <p:spPr bwMode="auto">
          <a:xfrm>
            <a:off x="3991176" y="3192795"/>
            <a:ext cx="513563" cy="513564"/>
          </a:xfrm>
          <a:custGeom>
            <a:avLst/>
            <a:gdLst>
              <a:gd name="T0" fmla="*/ 418 w 570"/>
              <a:gd name="T1" fmla="*/ 73 h 570"/>
              <a:gd name="T2" fmla="*/ 497 w 570"/>
              <a:gd name="T3" fmla="*/ 418 h 570"/>
              <a:gd name="T4" fmla="*/ 152 w 570"/>
              <a:gd name="T5" fmla="*/ 497 h 570"/>
              <a:gd name="T6" fmla="*/ 73 w 570"/>
              <a:gd name="T7" fmla="*/ 152 h 570"/>
              <a:gd name="T8" fmla="*/ 418 w 570"/>
              <a:gd name="T9" fmla="*/ 73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0" h="570">
                <a:moveTo>
                  <a:pt x="418" y="73"/>
                </a:moveTo>
                <a:cubicBezTo>
                  <a:pt x="535" y="147"/>
                  <a:pt x="570" y="301"/>
                  <a:pt x="497" y="418"/>
                </a:cubicBezTo>
                <a:cubicBezTo>
                  <a:pt x="423" y="535"/>
                  <a:pt x="269" y="570"/>
                  <a:pt x="152" y="497"/>
                </a:cubicBezTo>
                <a:cubicBezTo>
                  <a:pt x="35" y="423"/>
                  <a:pt x="0" y="269"/>
                  <a:pt x="73" y="152"/>
                </a:cubicBezTo>
                <a:cubicBezTo>
                  <a:pt x="147" y="35"/>
                  <a:pt x="301" y="0"/>
                  <a:pt x="418" y="7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Freeform 163"/>
          <p:cNvSpPr/>
          <p:nvPr/>
        </p:nvSpPr>
        <p:spPr bwMode="auto">
          <a:xfrm>
            <a:off x="4110773" y="3312392"/>
            <a:ext cx="272962" cy="274370"/>
          </a:xfrm>
          <a:custGeom>
            <a:avLst/>
            <a:gdLst>
              <a:gd name="T0" fmla="*/ 223 w 304"/>
              <a:gd name="T1" fmla="*/ 39 h 304"/>
              <a:gd name="T2" fmla="*/ 265 w 304"/>
              <a:gd name="T3" fmla="*/ 223 h 304"/>
              <a:gd name="T4" fmla="*/ 81 w 304"/>
              <a:gd name="T5" fmla="*/ 265 h 304"/>
              <a:gd name="T6" fmla="*/ 39 w 304"/>
              <a:gd name="T7" fmla="*/ 81 h 304"/>
              <a:gd name="T8" fmla="*/ 223 w 304"/>
              <a:gd name="T9" fmla="*/ 3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04">
                <a:moveTo>
                  <a:pt x="223" y="39"/>
                </a:moveTo>
                <a:cubicBezTo>
                  <a:pt x="285" y="78"/>
                  <a:pt x="304" y="161"/>
                  <a:pt x="265" y="223"/>
                </a:cubicBezTo>
                <a:cubicBezTo>
                  <a:pt x="226" y="285"/>
                  <a:pt x="144" y="304"/>
                  <a:pt x="81" y="265"/>
                </a:cubicBezTo>
                <a:cubicBezTo>
                  <a:pt x="19" y="226"/>
                  <a:pt x="0" y="144"/>
                  <a:pt x="39" y="81"/>
                </a:cubicBezTo>
                <a:cubicBezTo>
                  <a:pt x="78" y="19"/>
                  <a:pt x="161" y="0"/>
                  <a:pt x="223" y="3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Freeform 164"/>
          <p:cNvSpPr/>
          <p:nvPr/>
        </p:nvSpPr>
        <p:spPr bwMode="auto">
          <a:xfrm>
            <a:off x="3878614" y="1367888"/>
            <a:ext cx="246229" cy="246229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4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Freeform 165"/>
          <p:cNvSpPr/>
          <p:nvPr/>
        </p:nvSpPr>
        <p:spPr bwMode="auto">
          <a:xfrm>
            <a:off x="1741347" y="2254313"/>
            <a:ext cx="246229" cy="246229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0"/>
                  <a:pt x="274" y="145"/>
                  <a:pt x="239" y="201"/>
                </a:cubicBezTo>
                <a:cubicBezTo>
                  <a:pt x="204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1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Freeform 166"/>
          <p:cNvSpPr/>
          <p:nvPr/>
        </p:nvSpPr>
        <p:spPr bwMode="auto">
          <a:xfrm>
            <a:off x="2484255" y="3536109"/>
            <a:ext cx="246229" cy="247636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67"/>
          <p:cNvSpPr/>
          <p:nvPr/>
        </p:nvSpPr>
        <p:spPr bwMode="auto">
          <a:xfrm>
            <a:off x="4749559" y="572919"/>
            <a:ext cx="257485" cy="256078"/>
          </a:xfrm>
          <a:custGeom>
            <a:avLst/>
            <a:gdLst>
              <a:gd name="T0" fmla="*/ 209 w 285"/>
              <a:gd name="T1" fmla="*/ 36 h 285"/>
              <a:gd name="T2" fmla="*/ 248 w 285"/>
              <a:gd name="T3" fmla="*/ 209 h 285"/>
              <a:gd name="T4" fmla="*/ 76 w 285"/>
              <a:gd name="T5" fmla="*/ 248 h 285"/>
              <a:gd name="T6" fmla="*/ 37 w 285"/>
              <a:gd name="T7" fmla="*/ 76 h 285"/>
              <a:gd name="T8" fmla="*/ 209 w 285"/>
              <a:gd name="T9" fmla="*/ 36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285">
                <a:moveTo>
                  <a:pt x="209" y="36"/>
                </a:moveTo>
                <a:cubicBezTo>
                  <a:pt x="268" y="73"/>
                  <a:pt x="285" y="150"/>
                  <a:pt x="248" y="209"/>
                </a:cubicBezTo>
                <a:cubicBezTo>
                  <a:pt x="212" y="267"/>
                  <a:pt x="135" y="285"/>
                  <a:pt x="76" y="248"/>
                </a:cubicBezTo>
                <a:cubicBezTo>
                  <a:pt x="18" y="211"/>
                  <a:pt x="0" y="134"/>
                  <a:pt x="37" y="76"/>
                </a:cubicBezTo>
                <a:cubicBezTo>
                  <a:pt x="74" y="17"/>
                  <a:pt x="151" y="0"/>
                  <a:pt x="209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68"/>
          <p:cNvSpPr/>
          <p:nvPr/>
        </p:nvSpPr>
        <p:spPr bwMode="auto">
          <a:xfrm>
            <a:off x="6104516" y="1515625"/>
            <a:ext cx="250449" cy="250450"/>
          </a:xfrm>
          <a:custGeom>
            <a:avLst/>
            <a:gdLst>
              <a:gd name="T0" fmla="*/ 203 w 278"/>
              <a:gd name="T1" fmla="*/ 36 h 278"/>
              <a:gd name="T2" fmla="*/ 242 w 278"/>
              <a:gd name="T3" fmla="*/ 204 h 278"/>
              <a:gd name="T4" fmla="*/ 74 w 278"/>
              <a:gd name="T5" fmla="*/ 242 h 278"/>
              <a:gd name="T6" fmla="*/ 35 w 278"/>
              <a:gd name="T7" fmla="*/ 74 h 278"/>
              <a:gd name="T8" fmla="*/ 203 w 278"/>
              <a:gd name="T9" fmla="*/ 36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" h="278">
                <a:moveTo>
                  <a:pt x="203" y="36"/>
                </a:moveTo>
                <a:cubicBezTo>
                  <a:pt x="260" y="71"/>
                  <a:pt x="278" y="147"/>
                  <a:pt x="242" y="204"/>
                </a:cubicBezTo>
                <a:cubicBezTo>
                  <a:pt x="206" y="261"/>
                  <a:pt x="131" y="278"/>
                  <a:pt x="74" y="242"/>
                </a:cubicBezTo>
                <a:cubicBezTo>
                  <a:pt x="17" y="206"/>
                  <a:pt x="0" y="131"/>
                  <a:pt x="35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Freeform 169"/>
          <p:cNvSpPr/>
          <p:nvPr/>
        </p:nvSpPr>
        <p:spPr bwMode="auto">
          <a:xfrm>
            <a:off x="6405610" y="584174"/>
            <a:ext cx="246229" cy="246229"/>
          </a:xfrm>
          <a:custGeom>
            <a:avLst/>
            <a:gdLst>
              <a:gd name="T0" fmla="*/ 200 w 273"/>
              <a:gd name="T1" fmla="*/ 36 h 273"/>
              <a:gd name="T2" fmla="*/ 238 w 273"/>
              <a:gd name="T3" fmla="*/ 200 h 273"/>
              <a:gd name="T4" fmla="*/ 73 w 273"/>
              <a:gd name="T5" fmla="*/ 238 h 273"/>
              <a:gd name="T6" fmla="*/ 35 w 273"/>
              <a:gd name="T7" fmla="*/ 73 h 273"/>
              <a:gd name="T8" fmla="*/ 200 w 273"/>
              <a:gd name="T9" fmla="*/ 36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273">
                <a:moveTo>
                  <a:pt x="200" y="36"/>
                </a:moveTo>
                <a:cubicBezTo>
                  <a:pt x="256" y="71"/>
                  <a:pt x="273" y="144"/>
                  <a:pt x="238" y="200"/>
                </a:cubicBezTo>
                <a:cubicBezTo>
                  <a:pt x="203" y="256"/>
                  <a:pt x="129" y="273"/>
                  <a:pt x="73" y="238"/>
                </a:cubicBezTo>
                <a:cubicBezTo>
                  <a:pt x="17" y="203"/>
                  <a:pt x="0" y="129"/>
                  <a:pt x="35" y="73"/>
                </a:cubicBezTo>
                <a:cubicBezTo>
                  <a:pt x="70" y="17"/>
                  <a:pt x="144" y="0"/>
                  <a:pt x="200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文本框 495"/>
          <p:cNvSpPr txBox="1"/>
          <p:nvPr/>
        </p:nvSpPr>
        <p:spPr>
          <a:xfrm>
            <a:off x="8231505" y="3659505"/>
            <a:ext cx="24942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团队成员</a:t>
            </a:r>
            <a:endParaRPr lang="zh-CN" altLang="en-US" sz="4000" b="1" dirty="0" smtClean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7" name="组合 496"/>
          <p:cNvGrpSpPr/>
          <p:nvPr/>
        </p:nvGrpSpPr>
        <p:grpSpPr>
          <a:xfrm>
            <a:off x="5955731" y="3499299"/>
            <a:ext cx="1938251" cy="2168525"/>
            <a:chOff x="3598202" y="2417537"/>
            <a:chExt cx="1938251" cy="2168525"/>
          </a:xfrm>
        </p:grpSpPr>
        <p:sp>
          <p:nvSpPr>
            <p:cNvPr id="498" name="文本框 497"/>
            <p:cNvSpPr txBox="1"/>
            <p:nvPr/>
          </p:nvSpPr>
          <p:spPr>
            <a:xfrm>
              <a:off x="3926555" y="2417537"/>
              <a:ext cx="1218291" cy="2168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0" b="1" dirty="0" smtClean="0">
                  <a:solidFill>
                    <a:srgbClr val="45D8FF"/>
                  </a:solidFill>
                  <a:effectLst>
                    <a:outerShdw blurRad="101600" algn="ctr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3500" b="1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9" name="Freeform 13"/>
            <p:cNvSpPr/>
            <p:nvPr/>
          </p:nvSpPr>
          <p:spPr bwMode="auto">
            <a:xfrm>
              <a:off x="3598202" y="2670810"/>
              <a:ext cx="374954" cy="1541990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algn="ctr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5D8FF"/>
                </a:solidFill>
              </a:endParaRPr>
            </a:p>
          </p:txBody>
        </p:sp>
        <p:sp>
          <p:nvSpPr>
            <p:cNvPr id="500" name="Freeform 13"/>
            <p:cNvSpPr/>
            <p:nvPr/>
          </p:nvSpPr>
          <p:spPr bwMode="auto">
            <a:xfrm flipH="1">
              <a:off x="5161501" y="2670810"/>
              <a:ext cx="374952" cy="1541990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algn="ctr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5D8FF"/>
                </a:solidFill>
              </a:endParaRPr>
            </a:p>
          </p:txBody>
        </p:sp>
      </p:grpSp>
      <p:sp>
        <p:nvSpPr>
          <p:cNvPr id="501" name="文本框 500"/>
          <p:cNvSpPr txBox="1"/>
          <p:nvPr/>
        </p:nvSpPr>
        <p:spPr>
          <a:xfrm>
            <a:off x="8225790" y="4650740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F6E75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0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</a:rPr>
              <a:t>Team numbers</a:t>
            </a:r>
            <a:endParaRPr lang="en-US" altLang="zh-CN" sz="2400" b="0" dirty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ZapfHumnst Dm BT" panose="020B0602050508020304" pitchFamily="34" charset="0"/>
            </a:endParaRPr>
          </a:p>
        </p:txBody>
      </p:sp>
      <p:sp>
        <p:nvSpPr>
          <p:cNvPr id="503" name="Freeform 5"/>
          <p:cNvSpPr/>
          <p:nvPr/>
        </p:nvSpPr>
        <p:spPr bwMode="auto">
          <a:xfrm>
            <a:off x="9042134" y="3421111"/>
            <a:ext cx="317180" cy="318274"/>
          </a:xfrm>
          <a:custGeom>
            <a:avLst/>
            <a:gdLst>
              <a:gd name="T0" fmla="*/ 319 w 580"/>
              <a:gd name="T1" fmla="*/ 261 h 582"/>
              <a:gd name="T2" fmla="*/ 319 w 580"/>
              <a:gd name="T3" fmla="*/ 0 h 582"/>
              <a:gd name="T4" fmla="*/ 261 w 580"/>
              <a:gd name="T5" fmla="*/ 0 h 582"/>
              <a:gd name="T6" fmla="*/ 261 w 580"/>
              <a:gd name="T7" fmla="*/ 261 h 582"/>
              <a:gd name="T8" fmla="*/ 0 w 580"/>
              <a:gd name="T9" fmla="*/ 261 h 582"/>
              <a:gd name="T10" fmla="*/ 0 w 580"/>
              <a:gd name="T11" fmla="*/ 318 h 582"/>
              <a:gd name="T12" fmla="*/ 261 w 580"/>
              <a:gd name="T13" fmla="*/ 318 h 582"/>
              <a:gd name="T14" fmla="*/ 261 w 580"/>
              <a:gd name="T15" fmla="*/ 582 h 582"/>
              <a:gd name="T16" fmla="*/ 319 w 580"/>
              <a:gd name="T17" fmla="*/ 582 h 582"/>
              <a:gd name="T18" fmla="*/ 319 w 580"/>
              <a:gd name="T19" fmla="*/ 318 h 582"/>
              <a:gd name="T20" fmla="*/ 580 w 580"/>
              <a:gd name="T21" fmla="*/ 318 h 582"/>
              <a:gd name="T22" fmla="*/ 580 w 580"/>
              <a:gd name="T23" fmla="*/ 261 h 582"/>
              <a:gd name="T24" fmla="*/ 319 w 580"/>
              <a:gd name="T25" fmla="*/ 26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0" h="582">
                <a:moveTo>
                  <a:pt x="319" y="261"/>
                </a:moveTo>
                <a:lnTo>
                  <a:pt x="319" y="0"/>
                </a:lnTo>
                <a:lnTo>
                  <a:pt x="261" y="0"/>
                </a:lnTo>
                <a:lnTo>
                  <a:pt x="261" y="261"/>
                </a:lnTo>
                <a:lnTo>
                  <a:pt x="0" y="261"/>
                </a:lnTo>
                <a:lnTo>
                  <a:pt x="0" y="318"/>
                </a:lnTo>
                <a:lnTo>
                  <a:pt x="261" y="318"/>
                </a:lnTo>
                <a:lnTo>
                  <a:pt x="261" y="582"/>
                </a:lnTo>
                <a:lnTo>
                  <a:pt x="319" y="582"/>
                </a:lnTo>
                <a:lnTo>
                  <a:pt x="319" y="318"/>
                </a:lnTo>
                <a:lnTo>
                  <a:pt x="580" y="318"/>
                </a:lnTo>
                <a:lnTo>
                  <a:pt x="580" y="261"/>
                </a:lnTo>
                <a:lnTo>
                  <a:pt x="319" y="261"/>
                </a:lnTo>
                <a:close/>
              </a:path>
            </a:pathLst>
          </a:custGeom>
          <a:solidFill>
            <a:srgbClr val="009AC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2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7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2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2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7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2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7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2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7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2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4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7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2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7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9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2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2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4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7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2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5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7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9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2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2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3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4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7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8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2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7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9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2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9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2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3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4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7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8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2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3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7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8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9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2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3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7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9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2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3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4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7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8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9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0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2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3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4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7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9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2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4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7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8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9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2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3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4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7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8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9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2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3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7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9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2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3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4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7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8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9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2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3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4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5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7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8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9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2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3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4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5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7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9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2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3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4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5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7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8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9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0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2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3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4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7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8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9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0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2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3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7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8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9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0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2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3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4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5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7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8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9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0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2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3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4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5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7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8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9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4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5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6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1" dur="3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2" dur="3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3" dur="3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8" dur="3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9" dur="3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0" dur="3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5" dur="3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6" dur="3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7" dur="3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 bldLvl="0" animBg="1"/>
      <p:bldP spid="331" grpId="0" bldLvl="0" animBg="1"/>
      <p:bldP spid="332" grpId="0" bldLvl="0" animBg="1"/>
      <p:bldP spid="333" grpId="0" bldLvl="0" animBg="1"/>
      <p:bldP spid="334" grpId="0" bldLvl="0" animBg="1"/>
      <p:bldP spid="335" grpId="0" bldLvl="0" animBg="1"/>
      <p:bldP spid="336" grpId="0" bldLvl="0" animBg="1"/>
      <p:bldP spid="337" grpId="0" bldLvl="0" animBg="1"/>
      <p:bldP spid="338" grpId="0" bldLvl="0" animBg="1"/>
      <p:bldP spid="339" grpId="0" bldLvl="0" animBg="1"/>
      <p:bldP spid="340" grpId="0" bldLvl="0" animBg="1"/>
      <p:bldP spid="341" grpId="0" bldLvl="0" animBg="1"/>
      <p:bldP spid="342" grpId="0" bldLvl="0" animBg="1"/>
      <p:bldP spid="343" grpId="0" bldLvl="0" animBg="1"/>
      <p:bldP spid="344" grpId="0" bldLvl="0" animBg="1"/>
      <p:bldP spid="345" grpId="0" bldLvl="0" animBg="1"/>
      <p:bldP spid="346" grpId="0" bldLvl="0" animBg="1"/>
      <p:bldP spid="347" grpId="0" bldLvl="0" animBg="1"/>
      <p:bldP spid="348" grpId="0" bldLvl="0" animBg="1"/>
      <p:bldP spid="349" grpId="0" bldLvl="0" animBg="1"/>
      <p:bldP spid="350" grpId="0" bldLvl="0" animBg="1"/>
      <p:bldP spid="351" grpId="0" bldLvl="0" animBg="1"/>
      <p:bldP spid="352" grpId="0" bldLvl="0" animBg="1"/>
      <p:bldP spid="353" grpId="0" bldLvl="0" animBg="1"/>
      <p:bldP spid="354" grpId="0" bldLvl="0" animBg="1"/>
      <p:bldP spid="355" grpId="0" bldLvl="0" animBg="1"/>
      <p:bldP spid="356" grpId="0" bldLvl="0" animBg="1"/>
      <p:bldP spid="357" grpId="0" bldLvl="0" animBg="1"/>
      <p:bldP spid="358" grpId="0" bldLvl="0" animBg="1"/>
      <p:bldP spid="359" grpId="0" bldLvl="0" animBg="1"/>
      <p:bldP spid="360" grpId="0" bldLvl="0" animBg="1"/>
      <p:bldP spid="361" grpId="0" bldLvl="0" animBg="1"/>
      <p:bldP spid="362" grpId="0" bldLvl="0" animBg="1"/>
      <p:bldP spid="363" grpId="0" bldLvl="0" animBg="1"/>
      <p:bldP spid="364" grpId="0" bldLvl="0" animBg="1"/>
      <p:bldP spid="365" grpId="0" bldLvl="0" animBg="1"/>
      <p:bldP spid="366" grpId="0" bldLvl="0" animBg="1"/>
      <p:bldP spid="367" grpId="0" bldLvl="0" animBg="1"/>
      <p:bldP spid="368" grpId="0" bldLvl="0" animBg="1"/>
      <p:bldP spid="369" grpId="0" bldLvl="0" animBg="1"/>
      <p:bldP spid="370" grpId="0" bldLvl="0" animBg="1"/>
      <p:bldP spid="371" grpId="0" bldLvl="0" animBg="1"/>
      <p:bldP spid="372" grpId="0" bldLvl="0" animBg="1"/>
      <p:bldP spid="373" grpId="0" bldLvl="0" animBg="1"/>
      <p:bldP spid="374" grpId="0" bldLvl="0" animBg="1"/>
      <p:bldP spid="375" grpId="0" bldLvl="0" animBg="1"/>
      <p:bldP spid="376" grpId="0" bldLvl="0" animBg="1"/>
      <p:bldP spid="377" grpId="0" bldLvl="0" animBg="1"/>
      <p:bldP spid="378" grpId="0" bldLvl="0" animBg="1"/>
      <p:bldP spid="379" grpId="0" bldLvl="0" animBg="1"/>
      <p:bldP spid="380" grpId="0" bldLvl="0" animBg="1"/>
      <p:bldP spid="381" grpId="0" bldLvl="0" animBg="1"/>
      <p:bldP spid="382" grpId="0" bldLvl="0" animBg="1"/>
      <p:bldP spid="383" grpId="0" bldLvl="0" animBg="1"/>
      <p:bldP spid="384" grpId="0" bldLvl="0" animBg="1"/>
      <p:bldP spid="385" grpId="0" bldLvl="0" animBg="1"/>
      <p:bldP spid="386" grpId="0" bldLvl="0" animBg="1"/>
      <p:bldP spid="387" grpId="0" bldLvl="0" animBg="1"/>
      <p:bldP spid="388" grpId="0" bldLvl="0" animBg="1"/>
      <p:bldP spid="389" grpId="0" bldLvl="0" animBg="1"/>
      <p:bldP spid="390" grpId="0" bldLvl="0" animBg="1"/>
      <p:bldP spid="391" grpId="0" bldLvl="0" animBg="1"/>
      <p:bldP spid="392" grpId="0" bldLvl="0" animBg="1"/>
      <p:bldP spid="393" grpId="0" bldLvl="0" animBg="1"/>
      <p:bldP spid="394" grpId="0" bldLvl="0" animBg="1"/>
      <p:bldP spid="395" grpId="0" bldLvl="0" animBg="1"/>
      <p:bldP spid="396" grpId="0" bldLvl="0" animBg="1"/>
      <p:bldP spid="397" grpId="0" bldLvl="0" animBg="1"/>
      <p:bldP spid="398" grpId="0" bldLvl="0" animBg="1"/>
      <p:bldP spid="399" grpId="0" bldLvl="0" animBg="1"/>
      <p:bldP spid="400" grpId="0" bldLvl="0" animBg="1"/>
      <p:bldP spid="401" grpId="0" bldLvl="0" animBg="1"/>
      <p:bldP spid="402" grpId="0" bldLvl="0" animBg="1"/>
      <p:bldP spid="403" grpId="0" bldLvl="0" animBg="1"/>
      <p:bldP spid="404" grpId="0" bldLvl="0" animBg="1"/>
      <p:bldP spid="405" grpId="0" bldLvl="0" animBg="1"/>
      <p:bldP spid="406" grpId="0" bldLvl="0" animBg="1"/>
      <p:bldP spid="407" grpId="0" bldLvl="0" animBg="1"/>
      <p:bldP spid="408" grpId="0" bldLvl="0" animBg="1"/>
      <p:bldP spid="409" grpId="0" bldLvl="0" animBg="1"/>
      <p:bldP spid="410" grpId="0" bldLvl="0" animBg="1"/>
      <p:bldP spid="411" grpId="0" bldLvl="0" animBg="1"/>
      <p:bldP spid="412" grpId="0" bldLvl="0" animBg="1"/>
      <p:bldP spid="413" grpId="0" bldLvl="0" animBg="1"/>
      <p:bldP spid="414" grpId="0" bldLvl="0" animBg="1"/>
      <p:bldP spid="415" grpId="0" bldLvl="0" animBg="1"/>
      <p:bldP spid="416" grpId="0" bldLvl="0" animBg="1"/>
      <p:bldP spid="417" grpId="0" bldLvl="0" animBg="1"/>
      <p:bldP spid="418" grpId="0" bldLvl="0" animBg="1"/>
      <p:bldP spid="419" grpId="0" bldLvl="0" animBg="1"/>
      <p:bldP spid="420" grpId="0" bldLvl="0" animBg="1"/>
      <p:bldP spid="421" grpId="0" bldLvl="0" animBg="1"/>
      <p:bldP spid="422" grpId="0" bldLvl="0" animBg="1"/>
      <p:bldP spid="423" grpId="0" bldLvl="0" animBg="1"/>
      <p:bldP spid="424" grpId="0" bldLvl="0" animBg="1"/>
      <p:bldP spid="425" grpId="0" bldLvl="0" animBg="1"/>
      <p:bldP spid="426" grpId="0" bldLvl="0" animBg="1"/>
      <p:bldP spid="427" grpId="0" bldLvl="0" animBg="1"/>
      <p:bldP spid="428" grpId="0" bldLvl="0" animBg="1"/>
      <p:bldP spid="429" grpId="0" bldLvl="0" animBg="1"/>
      <p:bldP spid="430" grpId="0" bldLvl="0" animBg="1"/>
      <p:bldP spid="431" grpId="0" bldLvl="0" animBg="1"/>
      <p:bldP spid="432" grpId="0" bldLvl="0" animBg="1"/>
      <p:bldP spid="433" grpId="0" bldLvl="0" animBg="1"/>
      <p:bldP spid="434" grpId="0" bldLvl="0" animBg="1"/>
      <p:bldP spid="435" grpId="0" bldLvl="0" animBg="1"/>
      <p:bldP spid="436" grpId="0" bldLvl="0" animBg="1"/>
      <p:bldP spid="437" grpId="0" bldLvl="0" animBg="1"/>
      <p:bldP spid="438" grpId="0" bldLvl="0" animBg="1"/>
      <p:bldP spid="439" grpId="0" bldLvl="0" animBg="1"/>
      <p:bldP spid="440" grpId="0" bldLvl="0" animBg="1"/>
      <p:bldP spid="441" grpId="0" bldLvl="0" animBg="1"/>
      <p:bldP spid="442" grpId="0" bldLvl="0" animBg="1"/>
      <p:bldP spid="443" grpId="0" bldLvl="0" animBg="1"/>
      <p:bldP spid="444" grpId="0" bldLvl="0" animBg="1"/>
      <p:bldP spid="445" grpId="0" bldLvl="0" animBg="1"/>
      <p:bldP spid="446" grpId="0" bldLvl="0" animBg="1"/>
      <p:bldP spid="447" grpId="0" bldLvl="0" animBg="1"/>
      <p:bldP spid="448" grpId="0" bldLvl="0" animBg="1"/>
      <p:bldP spid="449" grpId="0" bldLvl="0" animBg="1"/>
      <p:bldP spid="450" grpId="0" bldLvl="0" animBg="1"/>
      <p:bldP spid="451" grpId="0" bldLvl="0" animBg="1"/>
      <p:bldP spid="452" grpId="0" bldLvl="0" animBg="1"/>
      <p:bldP spid="453" grpId="0" bldLvl="0" animBg="1"/>
      <p:bldP spid="454" grpId="0" bldLvl="0" animBg="1"/>
      <p:bldP spid="455" grpId="0" bldLvl="0" animBg="1"/>
      <p:bldP spid="456" grpId="0" bldLvl="0" animBg="1"/>
      <p:bldP spid="457" grpId="0" bldLvl="0" animBg="1"/>
      <p:bldP spid="458" grpId="0" bldLvl="0" animBg="1"/>
      <p:bldP spid="459" grpId="0" bldLvl="0" animBg="1"/>
      <p:bldP spid="460" grpId="0" bldLvl="0" animBg="1"/>
      <p:bldP spid="461" grpId="0" bldLvl="0" animBg="1"/>
      <p:bldP spid="462" grpId="0" bldLvl="0" animBg="1"/>
      <p:bldP spid="463" grpId="0" bldLvl="0" animBg="1"/>
      <p:bldP spid="464" grpId="0" bldLvl="0" animBg="1"/>
      <p:bldP spid="465" grpId="0" bldLvl="0" animBg="1"/>
      <p:bldP spid="466" grpId="0" bldLvl="0" animBg="1"/>
      <p:bldP spid="467" grpId="0" bldLvl="0" animBg="1"/>
      <p:bldP spid="468" grpId="0" bldLvl="0" animBg="1"/>
      <p:bldP spid="469" grpId="0" bldLvl="0" animBg="1"/>
      <p:bldP spid="470" grpId="0" bldLvl="0" animBg="1"/>
      <p:bldP spid="471" grpId="0" bldLvl="0" animBg="1"/>
      <p:bldP spid="472" grpId="0" bldLvl="0" animBg="1"/>
      <p:bldP spid="473" grpId="0" bldLvl="0" animBg="1"/>
      <p:bldP spid="474" grpId="0" bldLvl="0" animBg="1"/>
      <p:bldP spid="475" grpId="0" bldLvl="0" animBg="1"/>
      <p:bldP spid="476" grpId="0" bldLvl="0" animBg="1"/>
      <p:bldP spid="477" grpId="0" bldLvl="0" animBg="1"/>
      <p:bldP spid="478" grpId="0" bldLvl="0" animBg="1"/>
      <p:bldP spid="479" grpId="0" bldLvl="0" animBg="1"/>
      <p:bldP spid="480" grpId="0" bldLvl="0" animBg="1"/>
      <p:bldP spid="481" grpId="0" bldLvl="0" animBg="1"/>
      <p:bldP spid="482" grpId="0" bldLvl="0" animBg="1"/>
      <p:bldP spid="483" grpId="0" bldLvl="0" animBg="1"/>
      <p:bldP spid="484" grpId="0" bldLvl="0" animBg="1"/>
      <p:bldP spid="485" grpId="0" bldLvl="0" animBg="1"/>
      <p:bldP spid="486" grpId="0" bldLvl="0" animBg="1"/>
      <p:bldP spid="487" grpId="0" bldLvl="0" animBg="1"/>
      <p:bldP spid="488" grpId="0" bldLvl="0" animBg="1"/>
      <p:bldP spid="489" grpId="0" bldLvl="0" animBg="1"/>
      <p:bldP spid="490" grpId="0" bldLvl="0" animBg="1"/>
      <p:bldP spid="491" grpId="0" bldLvl="0" animBg="1"/>
      <p:bldP spid="492" grpId="0" bldLvl="0" animBg="1"/>
      <p:bldP spid="493" grpId="0" bldLvl="0" animBg="1"/>
      <p:bldP spid="494" grpId="0" bldLvl="0" animBg="1"/>
      <p:bldP spid="496" grpId="0"/>
      <p:bldP spid="501" grpId="0"/>
      <p:bldP spid="50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4143375" y="850434"/>
            <a:ext cx="8048625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97393" y="401138"/>
            <a:ext cx="407337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6000"/>
              </a:lnSpc>
              <a:defRPr sz="5400" spc="0">
                <a:solidFill>
                  <a:srgbClr val="F6E75C"/>
                </a:solidFill>
                <a:latin typeface="ZapfHumnst Ult BT" panose="020B0805050508020204" pitchFamily="34" charset="0"/>
              </a:defRPr>
            </a:lvl1pPr>
          </a:lstStyle>
          <a:p>
            <a:pPr algn="l"/>
            <a:r>
              <a:rPr lang="en-US" altLang="zh-CN" sz="2000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  <a:sym typeface="+mn-ea"/>
              </a:rPr>
              <a:t>Team numbers</a:t>
            </a:r>
            <a:endParaRPr lang="zh-CN" altLang="en-US" sz="2000" dirty="0">
              <a:solidFill>
                <a:srgbClr val="009AC4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6811" y="416840"/>
            <a:ext cx="2265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sym typeface="+mn-ea"/>
              </a:rPr>
              <a:t>团队成员</a:t>
            </a:r>
            <a:endParaRPr lang="zh-CN" altLang="en-US" sz="2000" dirty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a:endParaRPr>
          </a:p>
        </p:txBody>
      </p:sp>
      <p:sp>
        <p:nvSpPr>
          <p:cNvPr id="18" name="Freeform 5"/>
          <p:cNvSpPr/>
          <p:nvPr/>
        </p:nvSpPr>
        <p:spPr bwMode="auto">
          <a:xfrm>
            <a:off x="2799538" y="326774"/>
            <a:ext cx="184052" cy="184687"/>
          </a:xfrm>
          <a:custGeom>
            <a:avLst/>
            <a:gdLst>
              <a:gd name="T0" fmla="*/ 319 w 580"/>
              <a:gd name="T1" fmla="*/ 261 h 582"/>
              <a:gd name="T2" fmla="*/ 319 w 580"/>
              <a:gd name="T3" fmla="*/ 0 h 582"/>
              <a:gd name="T4" fmla="*/ 261 w 580"/>
              <a:gd name="T5" fmla="*/ 0 h 582"/>
              <a:gd name="T6" fmla="*/ 261 w 580"/>
              <a:gd name="T7" fmla="*/ 261 h 582"/>
              <a:gd name="T8" fmla="*/ 0 w 580"/>
              <a:gd name="T9" fmla="*/ 261 h 582"/>
              <a:gd name="T10" fmla="*/ 0 w 580"/>
              <a:gd name="T11" fmla="*/ 318 h 582"/>
              <a:gd name="T12" fmla="*/ 261 w 580"/>
              <a:gd name="T13" fmla="*/ 318 h 582"/>
              <a:gd name="T14" fmla="*/ 261 w 580"/>
              <a:gd name="T15" fmla="*/ 582 h 582"/>
              <a:gd name="T16" fmla="*/ 319 w 580"/>
              <a:gd name="T17" fmla="*/ 582 h 582"/>
              <a:gd name="T18" fmla="*/ 319 w 580"/>
              <a:gd name="T19" fmla="*/ 318 h 582"/>
              <a:gd name="T20" fmla="*/ 580 w 580"/>
              <a:gd name="T21" fmla="*/ 318 h 582"/>
              <a:gd name="T22" fmla="*/ 580 w 580"/>
              <a:gd name="T23" fmla="*/ 261 h 582"/>
              <a:gd name="T24" fmla="*/ 319 w 580"/>
              <a:gd name="T25" fmla="*/ 26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0" h="582">
                <a:moveTo>
                  <a:pt x="319" y="261"/>
                </a:moveTo>
                <a:lnTo>
                  <a:pt x="319" y="0"/>
                </a:lnTo>
                <a:lnTo>
                  <a:pt x="261" y="0"/>
                </a:lnTo>
                <a:lnTo>
                  <a:pt x="261" y="261"/>
                </a:lnTo>
                <a:lnTo>
                  <a:pt x="0" y="261"/>
                </a:lnTo>
                <a:lnTo>
                  <a:pt x="0" y="318"/>
                </a:lnTo>
                <a:lnTo>
                  <a:pt x="261" y="318"/>
                </a:lnTo>
                <a:lnTo>
                  <a:pt x="261" y="582"/>
                </a:lnTo>
                <a:lnTo>
                  <a:pt x="319" y="582"/>
                </a:lnTo>
                <a:lnTo>
                  <a:pt x="319" y="318"/>
                </a:lnTo>
                <a:lnTo>
                  <a:pt x="580" y="318"/>
                </a:lnTo>
                <a:lnTo>
                  <a:pt x="580" y="261"/>
                </a:lnTo>
                <a:lnTo>
                  <a:pt x="319" y="261"/>
                </a:lnTo>
                <a:close/>
              </a:path>
            </a:pathLst>
          </a:custGeom>
          <a:solidFill>
            <a:srgbClr val="009AC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0" y="850433"/>
            <a:ext cx="535781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3904665" y="2162474"/>
            <a:ext cx="2001520" cy="1682115"/>
            <a:chOff x="2696260" y="2192319"/>
            <a:chExt cx="2001520" cy="1682115"/>
          </a:xfrm>
        </p:grpSpPr>
        <p:sp>
          <p:nvSpPr>
            <p:cNvPr id="52" name="文本框 51"/>
            <p:cNvSpPr txBox="1"/>
            <p:nvPr/>
          </p:nvSpPr>
          <p:spPr>
            <a:xfrm>
              <a:off x="2701659" y="2192319"/>
              <a:ext cx="1021080" cy="429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rgbClr val="45D8FF"/>
                  </a:solidFill>
                  <a:effectLst>
                    <a:outerShdw blurRad="101600" algn="ctr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韦知辰</a:t>
              </a:r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696260" y="2693334"/>
              <a:ext cx="2001520" cy="118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700"/>
                </a:lnSpc>
                <a:defRPr sz="1100">
                  <a:solidFill>
                    <a:srgbClr val="009A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b="1" dirty="0"/>
                <a:t>Interest:</a:t>
              </a:r>
              <a:r>
                <a:rPr lang="zh-CN" altLang="en-US" dirty="0"/>
                <a:t> Vedio Games,  Music</a:t>
              </a:r>
              <a:endParaRPr lang="zh-CN" altLang="en-US" dirty="0"/>
            </a:p>
            <a:p>
              <a:pPr algn="l"/>
              <a:r>
                <a:rPr lang="zh-CN" altLang="en-US" b="1" dirty="0"/>
                <a:t>Skill:</a:t>
              </a:r>
              <a:r>
                <a:rPr lang="zh-CN" altLang="en-US" dirty="0"/>
                <a:t> Matalb, Mathematica, Unity</a:t>
              </a:r>
              <a:endParaRPr lang="zh-CN" altLang="en-US" dirty="0"/>
            </a:p>
            <a:p>
              <a:pPr algn="l"/>
              <a:r>
                <a:rPr lang="zh-CN" altLang="en-US" b="1" dirty="0"/>
                <a:t>Expected role:</a:t>
              </a:r>
              <a:r>
                <a:rPr lang="zh-CN" altLang="en-US" dirty="0"/>
                <a:t> PM</a:t>
              </a:r>
              <a:endParaRPr lang="zh-CN" altLang="en-US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260015" y="4230415"/>
            <a:ext cx="2049780" cy="2105660"/>
            <a:chOff x="2698800" y="4240575"/>
            <a:chExt cx="2049780" cy="2105660"/>
          </a:xfrm>
        </p:grpSpPr>
        <p:sp>
          <p:nvSpPr>
            <p:cNvPr id="60" name="文本框 59"/>
            <p:cNvSpPr txBox="1"/>
            <p:nvPr/>
          </p:nvSpPr>
          <p:spPr>
            <a:xfrm>
              <a:off x="2701659" y="4240575"/>
              <a:ext cx="1021080" cy="429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rgbClr val="45D8FF"/>
                  </a:solidFill>
                  <a:effectLst>
                    <a:outerShdw blurRad="101600" algn="ctr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王彦翔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698800" y="4728890"/>
              <a:ext cx="2049780" cy="1617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700"/>
                </a:lnSpc>
                <a:defRPr sz="1100">
                  <a:solidFill>
                    <a:srgbClr val="009A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b="1" dirty="0">
                  <a:sym typeface="+mn-ea"/>
                </a:rPr>
                <a:t>Interest:</a:t>
              </a:r>
              <a:r>
                <a:rPr lang="en-US" altLang="zh-CN" b="1" dirty="0">
                  <a:sym typeface="+mn-ea"/>
                </a:rPr>
                <a:t> </a:t>
              </a:r>
              <a:r>
                <a:rPr lang="en-US" altLang="zh-CN" dirty="0">
                  <a:sym typeface="+mn-ea"/>
                </a:rPr>
                <a:t>none</a:t>
              </a:r>
              <a:endParaRPr lang="en-US" altLang="zh-CN" b="1" dirty="0"/>
            </a:p>
            <a:p>
              <a:pPr algn="l"/>
              <a:r>
                <a:rPr lang="en-US" altLang="zh-CN" b="1" dirty="0"/>
                <a:t>Skill</a:t>
              </a:r>
              <a:r>
                <a:rPr lang="zh-CN" altLang="en-US" b="1" dirty="0"/>
                <a:t>:</a:t>
              </a:r>
              <a:r>
                <a:rPr lang="zh-CN" altLang="en-US" dirty="0"/>
                <a:t> Electric design (EDA) , Many hardware platforms, basic Java Knwoledge,</a:t>
              </a:r>
              <a:r>
                <a:rPr lang="en-US" altLang="zh-CN" dirty="0"/>
                <a:t> </a:t>
              </a:r>
              <a:r>
                <a:rPr lang="zh-CN" altLang="en-US" dirty="0"/>
                <a:t>wechat applet development</a:t>
              </a:r>
              <a:endParaRPr lang="zh-CN" altLang="en-US" dirty="0"/>
            </a:p>
            <a:p>
              <a:pPr algn="l"/>
              <a:r>
                <a:rPr lang="zh-CN" altLang="en-US" b="1" dirty="0"/>
                <a:t>Expected role:</a:t>
              </a:r>
              <a:r>
                <a:rPr lang="zh-CN" altLang="en-US" dirty="0"/>
                <a:t> Test</a:t>
              </a:r>
              <a:endParaRPr lang="zh-CN" altLang="en-US" dirty="0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644249" y="4230415"/>
            <a:ext cx="2054860" cy="1887220"/>
            <a:chOff x="6083034" y="4240575"/>
            <a:chExt cx="2054860" cy="1887220"/>
          </a:xfrm>
        </p:grpSpPr>
        <p:sp>
          <p:nvSpPr>
            <p:cNvPr id="64" name="文本框 63"/>
            <p:cNvSpPr txBox="1"/>
            <p:nvPr/>
          </p:nvSpPr>
          <p:spPr>
            <a:xfrm>
              <a:off x="6083034" y="4240575"/>
              <a:ext cx="1021080" cy="429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rgbClr val="45D8FF"/>
                  </a:solidFill>
                  <a:effectLst>
                    <a:outerShdw blurRad="101600" algn="ctr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潘弘泽</a:t>
              </a:r>
              <a:endParaRPr lang="zh-CN" altLang="en-US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088114" y="4728890"/>
              <a:ext cx="2049780" cy="1398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700"/>
                </a:lnSpc>
                <a:defRPr sz="1100">
                  <a:solidFill>
                    <a:srgbClr val="009A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b="1" dirty="0">
                  <a:sym typeface="+mn-ea"/>
                </a:rPr>
                <a:t>Interest:</a:t>
              </a:r>
              <a:r>
                <a:rPr lang="en-US" altLang="zh-CN" b="1" dirty="0">
                  <a:sym typeface="+mn-ea"/>
                </a:rPr>
                <a:t> </a:t>
              </a:r>
              <a:r>
                <a:rPr lang="en-US" altLang="zh-CN" dirty="0">
                  <a:sym typeface="+mn-ea"/>
                </a:rPr>
                <a:t>none</a:t>
              </a:r>
              <a:endParaRPr lang="zh-CN" altLang="en-US" b="1" dirty="0"/>
            </a:p>
            <a:p>
              <a:pPr algn="l"/>
              <a:r>
                <a:rPr lang="zh-CN" altLang="en-US" b="1" dirty="0"/>
                <a:t>Skill:</a:t>
              </a:r>
              <a:r>
                <a:rPr lang="zh-CN" altLang="en-US" dirty="0"/>
                <a:t> Android Studio development, wechat applet development, Matlab</a:t>
              </a:r>
              <a:endParaRPr lang="zh-CN" altLang="en-US" dirty="0"/>
            </a:p>
            <a:p>
              <a:pPr algn="l"/>
              <a:r>
                <a:rPr lang="zh-CN" altLang="en-US" b="1" dirty="0"/>
                <a:t>Expected role:</a:t>
              </a:r>
              <a:r>
                <a:rPr lang="zh-CN" altLang="en-US" dirty="0"/>
                <a:t> front</a:t>
              </a:r>
              <a:r>
                <a:rPr lang="en-US" altLang="zh-CN" dirty="0"/>
                <a:t>-</a:t>
              </a:r>
              <a:r>
                <a:rPr lang="zh-CN" altLang="en-US" dirty="0"/>
                <a:t>end</a:t>
              </a:r>
              <a:endParaRPr lang="zh-CN" altLang="en-US" dirty="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033625" y="4230415"/>
            <a:ext cx="2349500" cy="1669415"/>
            <a:chOff x="9472410" y="4240575"/>
            <a:chExt cx="2349500" cy="1669415"/>
          </a:xfrm>
        </p:grpSpPr>
        <p:sp>
          <p:nvSpPr>
            <p:cNvPr id="68" name="文本框 67"/>
            <p:cNvSpPr txBox="1"/>
            <p:nvPr/>
          </p:nvSpPr>
          <p:spPr>
            <a:xfrm>
              <a:off x="9472410" y="4240575"/>
              <a:ext cx="741680" cy="429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rgbClr val="45D8FF"/>
                  </a:solidFill>
                  <a:effectLst>
                    <a:outerShdw blurRad="101600" algn="ctr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罗天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9477490" y="4728890"/>
              <a:ext cx="2344420" cy="118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700"/>
                </a:lnSpc>
                <a:defRPr sz="1100">
                  <a:solidFill>
                    <a:srgbClr val="009A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b="1" dirty="0"/>
                <a:t>Interest:</a:t>
              </a:r>
              <a:r>
                <a:rPr lang="zh-CN" altLang="en-US" dirty="0"/>
                <a:t> Volleyball, Vedio Games</a:t>
              </a:r>
              <a:endParaRPr lang="zh-CN" altLang="en-US" dirty="0"/>
            </a:p>
            <a:p>
              <a:pPr algn="l"/>
              <a:r>
                <a:rPr lang="en-US" altLang="zh-CN" b="1" dirty="0"/>
                <a:t>Skill</a:t>
              </a:r>
              <a:r>
                <a:rPr lang="zh-CN" altLang="en-US" b="1" dirty="0"/>
                <a:t>:</a:t>
              </a:r>
              <a:r>
                <a:rPr lang="zh-CN" altLang="en-US" dirty="0"/>
                <a:t> Java,</a:t>
              </a:r>
              <a:r>
                <a:rPr lang="en-US" altLang="zh-CN" dirty="0"/>
                <a:t> </a:t>
              </a:r>
              <a:r>
                <a:rPr lang="zh-CN" altLang="en-US" dirty="0"/>
                <a:t>Wechat applet development</a:t>
              </a:r>
              <a:endParaRPr lang="zh-CN" altLang="en-US" dirty="0"/>
            </a:p>
            <a:p>
              <a:pPr algn="l"/>
              <a:r>
                <a:rPr lang="zh-CN" altLang="en-US" b="1" dirty="0"/>
                <a:t>Expected role: </a:t>
              </a:r>
              <a:r>
                <a:rPr lang="zh-CN" altLang="en-US" dirty="0"/>
                <a:t>back-end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271488" y="2162474"/>
            <a:ext cx="1983105" cy="1464310"/>
            <a:chOff x="2675940" y="2192319"/>
            <a:chExt cx="1983105" cy="1464310"/>
          </a:xfrm>
        </p:grpSpPr>
        <p:sp>
          <p:nvSpPr>
            <p:cNvPr id="72" name="文本框 71"/>
            <p:cNvSpPr txBox="1"/>
            <p:nvPr/>
          </p:nvSpPr>
          <p:spPr>
            <a:xfrm>
              <a:off x="2701659" y="2192319"/>
              <a:ext cx="1021080" cy="4298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rgbClr val="45D8FF"/>
                  </a:solidFill>
                  <a:effectLst>
                    <a:outerShdw blurRad="101600" algn="ctr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李宗潭</a:t>
              </a:r>
              <a:endParaRPr lang="zh-CN" altLang="en-US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675940" y="2693334"/>
              <a:ext cx="1983105" cy="963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700"/>
                </a:lnSpc>
                <a:defRPr sz="1100">
                  <a:solidFill>
                    <a:srgbClr val="009AC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b="1" dirty="0"/>
                <a:t>Interest: </a:t>
              </a:r>
              <a:r>
                <a:rPr lang="zh-CN" altLang="en-US" dirty="0"/>
                <a:t>Music, PingPong</a:t>
              </a:r>
              <a:r>
                <a:rPr lang="zh-CN" altLang="en-US" b="1" dirty="0"/>
                <a:t> </a:t>
              </a:r>
              <a:endParaRPr lang="zh-CN" altLang="en-US" b="1" dirty="0"/>
            </a:p>
            <a:p>
              <a:pPr algn="l"/>
              <a:r>
                <a:rPr lang="zh-CN" altLang="en-US" b="1" dirty="0"/>
                <a:t>Skill: </a:t>
              </a:r>
              <a:r>
                <a:rPr lang="zh-CN" altLang="en-US" dirty="0"/>
                <a:t>Many haedware platforms, Matlab,Unity</a:t>
              </a:r>
              <a:endParaRPr lang="zh-CN" altLang="en-US" b="1" dirty="0"/>
            </a:p>
            <a:p>
              <a:pPr algn="l"/>
              <a:r>
                <a:rPr lang="zh-CN" altLang="en-US" b="1" dirty="0"/>
                <a:t>Expected role: </a:t>
              </a:r>
              <a:r>
                <a:rPr lang="zh-CN" altLang="en-US" dirty="0"/>
                <a:t>PM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37915" y="2161898"/>
            <a:ext cx="1041400" cy="501650"/>
            <a:chOff x="5547180" y="1536700"/>
            <a:chExt cx="1041400" cy="501650"/>
          </a:xfrm>
        </p:grpSpPr>
        <p:sp>
          <p:nvSpPr>
            <p:cNvPr id="3" name="圆角矩形 2"/>
            <p:cNvSpPr/>
            <p:nvPr/>
          </p:nvSpPr>
          <p:spPr>
            <a:xfrm>
              <a:off x="5547180" y="1536700"/>
              <a:ext cx="1041400" cy="501650"/>
            </a:xfrm>
            <a:prstGeom prst="roundRect">
              <a:avLst>
                <a:gd name="adj" fmla="val 10022"/>
              </a:avLst>
            </a:prstGeom>
            <a:solidFill>
              <a:srgbClr val="45D8FF"/>
            </a:solidFill>
            <a:ln>
              <a:noFill/>
            </a:ln>
            <a:effectLst>
              <a:outerShdw blurRad="101600" algn="ctr" rotWithShape="0">
                <a:srgbClr val="45D8FF">
                  <a:alpha val="9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773154" y="1619549"/>
              <a:ext cx="589280" cy="337185"/>
            </a:xfrm>
            <a:prstGeom prst="rect">
              <a:avLst/>
            </a:prstGeom>
            <a:noFill/>
            <a:effectLst>
              <a:outerShdw blurRad="38100" dist="254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组长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05955" y="2161898"/>
            <a:ext cx="1041400" cy="501650"/>
            <a:chOff x="5547180" y="1536700"/>
            <a:chExt cx="1041400" cy="501650"/>
          </a:xfrm>
        </p:grpSpPr>
        <p:sp>
          <p:nvSpPr>
            <p:cNvPr id="7" name="圆角矩形 6"/>
            <p:cNvSpPr/>
            <p:nvPr/>
          </p:nvSpPr>
          <p:spPr>
            <a:xfrm>
              <a:off x="5547180" y="1536700"/>
              <a:ext cx="1041400" cy="501650"/>
            </a:xfrm>
            <a:prstGeom prst="roundRect">
              <a:avLst>
                <a:gd name="adj" fmla="val 10022"/>
              </a:avLst>
            </a:prstGeom>
            <a:solidFill>
              <a:srgbClr val="45D8FF"/>
            </a:solidFill>
            <a:ln>
              <a:noFill/>
            </a:ln>
            <a:effectLst>
              <a:outerShdw blurRad="101600" algn="ctr" rotWithShape="0">
                <a:srgbClr val="45D8FF">
                  <a:alpha val="9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773154" y="1619549"/>
              <a:ext cx="589280" cy="337185"/>
            </a:xfrm>
            <a:prstGeom prst="rect">
              <a:avLst/>
            </a:prstGeom>
            <a:noFill/>
            <a:effectLst>
              <a:outerShdw blurRad="38100" dist="254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组员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317185" y="4209773"/>
            <a:ext cx="1041400" cy="665779"/>
            <a:chOff x="5547180" y="1536700"/>
            <a:chExt cx="1041400" cy="665779"/>
          </a:xfrm>
        </p:grpSpPr>
        <p:sp>
          <p:nvSpPr>
            <p:cNvPr id="10" name="圆角矩形 9"/>
            <p:cNvSpPr/>
            <p:nvPr/>
          </p:nvSpPr>
          <p:spPr>
            <a:xfrm>
              <a:off x="5547180" y="1536700"/>
              <a:ext cx="1041400" cy="501650"/>
            </a:xfrm>
            <a:prstGeom prst="roundRect">
              <a:avLst>
                <a:gd name="adj" fmla="val 10022"/>
              </a:avLst>
            </a:prstGeom>
            <a:solidFill>
              <a:srgbClr val="45D8FF"/>
            </a:solidFill>
            <a:ln>
              <a:noFill/>
            </a:ln>
            <a:effectLst>
              <a:outerShdw blurRad="101600" algn="ctr" rotWithShape="0">
                <a:srgbClr val="45D8FF">
                  <a:alpha val="9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775694" y="1618914"/>
              <a:ext cx="589280" cy="583565"/>
            </a:xfrm>
            <a:prstGeom prst="rect">
              <a:avLst/>
            </a:prstGeom>
            <a:noFill/>
            <a:effectLst>
              <a:outerShdw blurRad="38100" dist="254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dirty="0">
                  <a:sym typeface="+mn-ea"/>
                </a:rPr>
                <a:t>组员</a:t>
              </a:r>
              <a:endParaRPr lang="zh-CN" altLang="en-US" dirty="0"/>
            </a:p>
            <a:p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97925" y="4202153"/>
            <a:ext cx="1041400" cy="673399"/>
            <a:chOff x="5547180" y="1536700"/>
            <a:chExt cx="1041400" cy="673399"/>
          </a:xfrm>
        </p:grpSpPr>
        <p:sp>
          <p:nvSpPr>
            <p:cNvPr id="19" name="圆角矩形 18"/>
            <p:cNvSpPr/>
            <p:nvPr/>
          </p:nvSpPr>
          <p:spPr>
            <a:xfrm>
              <a:off x="5547180" y="1536700"/>
              <a:ext cx="1041400" cy="501650"/>
            </a:xfrm>
            <a:prstGeom prst="roundRect">
              <a:avLst>
                <a:gd name="adj" fmla="val 10022"/>
              </a:avLst>
            </a:prstGeom>
            <a:solidFill>
              <a:srgbClr val="45D8FF"/>
            </a:solidFill>
            <a:ln>
              <a:noFill/>
            </a:ln>
            <a:effectLst>
              <a:outerShdw blurRad="101600" algn="ctr" rotWithShape="0">
                <a:srgbClr val="45D8FF">
                  <a:alpha val="9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773789" y="1626534"/>
              <a:ext cx="589280" cy="583565"/>
            </a:xfrm>
            <a:prstGeom prst="rect">
              <a:avLst/>
            </a:prstGeom>
            <a:noFill/>
            <a:effectLst>
              <a:outerShdw blurRad="38100" dist="254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dirty="0">
                  <a:sym typeface="+mn-ea"/>
                </a:rPr>
                <a:t>组员</a:t>
              </a:r>
              <a:endParaRPr lang="zh-CN" altLang="en-US" dirty="0"/>
            </a:p>
            <a:p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10410" y="4217393"/>
            <a:ext cx="1041400" cy="501650"/>
            <a:chOff x="5547180" y="1536700"/>
            <a:chExt cx="1041400" cy="501650"/>
          </a:xfrm>
        </p:grpSpPr>
        <p:sp>
          <p:nvSpPr>
            <p:cNvPr id="23" name="圆角矩形 22"/>
            <p:cNvSpPr/>
            <p:nvPr/>
          </p:nvSpPr>
          <p:spPr>
            <a:xfrm>
              <a:off x="5547180" y="1536700"/>
              <a:ext cx="1041400" cy="501650"/>
            </a:xfrm>
            <a:prstGeom prst="roundRect">
              <a:avLst>
                <a:gd name="adj" fmla="val 10022"/>
              </a:avLst>
            </a:prstGeom>
            <a:solidFill>
              <a:srgbClr val="45D8FF"/>
            </a:solidFill>
            <a:ln>
              <a:noFill/>
            </a:ln>
            <a:effectLst>
              <a:outerShdw blurRad="101600" algn="ctr" rotWithShape="0">
                <a:srgbClr val="45D8FF">
                  <a:alpha val="9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773154" y="1611294"/>
              <a:ext cx="589280" cy="337185"/>
            </a:xfrm>
            <a:prstGeom prst="rect">
              <a:avLst/>
            </a:prstGeom>
            <a:noFill/>
            <a:effectLst>
              <a:outerShdw blurRad="38100" dist="254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组员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Freeform 57"/>
          <p:cNvSpPr/>
          <p:nvPr/>
        </p:nvSpPr>
        <p:spPr bwMode="auto">
          <a:xfrm>
            <a:off x="2589783" y="3429175"/>
            <a:ext cx="862505" cy="1715160"/>
          </a:xfrm>
          <a:custGeom>
            <a:avLst/>
            <a:gdLst>
              <a:gd name="T0" fmla="*/ 951 w 958"/>
              <a:gd name="T1" fmla="*/ 1905 h 1905"/>
              <a:gd name="T2" fmla="*/ 945 w 958"/>
              <a:gd name="T3" fmla="*/ 1902 h 1905"/>
              <a:gd name="T4" fmla="*/ 1 w 958"/>
              <a:gd name="T5" fmla="*/ 10 h 1905"/>
              <a:gd name="T6" fmla="*/ 4 w 958"/>
              <a:gd name="T7" fmla="*/ 1 h 1905"/>
              <a:gd name="T8" fmla="*/ 12 w 958"/>
              <a:gd name="T9" fmla="*/ 4 h 1905"/>
              <a:gd name="T10" fmla="*/ 956 w 958"/>
              <a:gd name="T11" fmla="*/ 1896 h 1905"/>
              <a:gd name="T12" fmla="*/ 953 w 958"/>
              <a:gd name="T13" fmla="*/ 1904 h 1905"/>
              <a:gd name="T14" fmla="*/ 951 w 958"/>
              <a:gd name="T15" fmla="*/ 1905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8" h="1905">
                <a:moveTo>
                  <a:pt x="951" y="1905"/>
                </a:moveTo>
                <a:cubicBezTo>
                  <a:pt x="949" y="1905"/>
                  <a:pt x="946" y="1904"/>
                  <a:pt x="945" y="1902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7"/>
                  <a:pt x="1" y="3"/>
                  <a:pt x="4" y="1"/>
                </a:cubicBezTo>
                <a:cubicBezTo>
                  <a:pt x="7" y="0"/>
                  <a:pt x="10" y="1"/>
                  <a:pt x="12" y="4"/>
                </a:cubicBezTo>
                <a:cubicBezTo>
                  <a:pt x="956" y="1896"/>
                  <a:pt x="956" y="1896"/>
                  <a:pt x="956" y="1896"/>
                </a:cubicBezTo>
                <a:cubicBezTo>
                  <a:pt x="958" y="1899"/>
                  <a:pt x="956" y="1903"/>
                  <a:pt x="953" y="1904"/>
                </a:cubicBezTo>
                <a:cubicBezTo>
                  <a:pt x="953" y="1905"/>
                  <a:pt x="952" y="1905"/>
                  <a:pt x="951" y="190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58"/>
          <p:cNvSpPr/>
          <p:nvPr/>
        </p:nvSpPr>
        <p:spPr bwMode="auto">
          <a:xfrm>
            <a:off x="871808" y="3429175"/>
            <a:ext cx="1729231" cy="824515"/>
          </a:xfrm>
          <a:custGeom>
            <a:avLst/>
            <a:gdLst>
              <a:gd name="T0" fmla="*/ 7 w 1920"/>
              <a:gd name="T1" fmla="*/ 915 h 915"/>
              <a:gd name="T2" fmla="*/ 2 w 1920"/>
              <a:gd name="T3" fmla="*/ 911 h 915"/>
              <a:gd name="T4" fmla="*/ 5 w 1920"/>
              <a:gd name="T5" fmla="*/ 903 h 915"/>
              <a:gd name="T6" fmla="*/ 1911 w 1920"/>
              <a:gd name="T7" fmla="*/ 1 h 915"/>
              <a:gd name="T8" fmla="*/ 1919 w 1920"/>
              <a:gd name="T9" fmla="*/ 4 h 915"/>
              <a:gd name="T10" fmla="*/ 1916 w 1920"/>
              <a:gd name="T11" fmla="*/ 12 h 915"/>
              <a:gd name="T12" fmla="*/ 10 w 1920"/>
              <a:gd name="T13" fmla="*/ 914 h 915"/>
              <a:gd name="T14" fmla="*/ 7 w 1920"/>
              <a:gd name="T15" fmla="*/ 915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0" h="915">
                <a:moveTo>
                  <a:pt x="7" y="915"/>
                </a:moveTo>
                <a:cubicBezTo>
                  <a:pt x="5" y="915"/>
                  <a:pt x="3" y="914"/>
                  <a:pt x="2" y="911"/>
                </a:cubicBezTo>
                <a:cubicBezTo>
                  <a:pt x="0" y="908"/>
                  <a:pt x="2" y="905"/>
                  <a:pt x="5" y="903"/>
                </a:cubicBezTo>
                <a:cubicBezTo>
                  <a:pt x="1911" y="1"/>
                  <a:pt x="1911" y="1"/>
                  <a:pt x="1911" y="1"/>
                </a:cubicBezTo>
                <a:cubicBezTo>
                  <a:pt x="1914" y="0"/>
                  <a:pt x="1918" y="1"/>
                  <a:pt x="1919" y="4"/>
                </a:cubicBezTo>
                <a:cubicBezTo>
                  <a:pt x="1920" y="7"/>
                  <a:pt x="1919" y="11"/>
                  <a:pt x="1916" y="12"/>
                </a:cubicBezTo>
                <a:cubicBezTo>
                  <a:pt x="10" y="914"/>
                  <a:pt x="10" y="914"/>
                  <a:pt x="10" y="914"/>
                </a:cubicBezTo>
                <a:cubicBezTo>
                  <a:pt x="9" y="915"/>
                  <a:pt x="8" y="915"/>
                  <a:pt x="7" y="91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59"/>
          <p:cNvSpPr/>
          <p:nvPr/>
        </p:nvSpPr>
        <p:spPr bwMode="auto">
          <a:xfrm>
            <a:off x="2589783" y="2171297"/>
            <a:ext cx="726023" cy="1269134"/>
          </a:xfrm>
          <a:custGeom>
            <a:avLst/>
            <a:gdLst>
              <a:gd name="T0" fmla="*/ 6 w 806"/>
              <a:gd name="T1" fmla="*/ 1409 h 1409"/>
              <a:gd name="T2" fmla="*/ 4 w 806"/>
              <a:gd name="T3" fmla="*/ 1408 h 1409"/>
              <a:gd name="T4" fmla="*/ 1 w 806"/>
              <a:gd name="T5" fmla="*/ 1400 h 1409"/>
              <a:gd name="T6" fmla="*/ 794 w 806"/>
              <a:gd name="T7" fmla="*/ 4 h 1409"/>
              <a:gd name="T8" fmla="*/ 802 w 806"/>
              <a:gd name="T9" fmla="*/ 1 h 1409"/>
              <a:gd name="T10" fmla="*/ 804 w 806"/>
              <a:gd name="T11" fmla="*/ 10 h 1409"/>
              <a:gd name="T12" fmla="*/ 12 w 806"/>
              <a:gd name="T13" fmla="*/ 1406 h 1409"/>
              <a:gd name="T14" fmla="*/ 6 w 806"/>
              <a:gd name="T15" fmla="*/ 1409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1409">
                <a:moveTo>
                  <a:pt x="6" y="1409"/>
                </a:moveTo>
                <a:cubicBezTo>
                  <a:pt x="5" y="1409"/>
                  <a:pt x="4" y="1409"/>
                  <a:pt x="4" y="1408"/>
                </a:cubicBezTo>
                <a:cubicBezTo>
                  <a:pt x="1" y="1406"/>
                  <a:pt x="0" y="1403"/>
                  <a:pt x="1" y="1400"/>
                </a:cubicBezTo>
                <a:cubicBezTo>
                  <a:pt x="794" y="4"/>
                  <a:pt x="794" y="4"/>
                  <a:pt x="794" y="4"/>
                </a:cubicBezTo>
                <a:cubicBezTo>
                  <a:pt x="795" y="1"/>
                  <a:pt x="799" y="0"/>
                  <a:pt x="802" y="1"/>
                </a:cubicBezTo>
                <a:cubicBezTo>
                  <a:pt x="805" y="3"/>
                  <a:pt x="806" y="7"/>
                  <a:pt x="804" y="10"/>
                </a:cubicBezTo>
                <a:cubicBezTo>
                  <a:pt x="12" y="1406"/>
                  <a:pt x="12" y="1406"/>
                  <a:pt x="12" y="1406"/>
                </a:cubicBezTo>
                <a:cubicBezTo>
                  <a:pt x="11" y="1408"/>
                  <a:pt x="9" y="1409"/>
                  <a:pt x="6" y="140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60"/>
          <p:cNvSpPr/>
          <p:nvPr/>
        </p:nvSpPr>
        <p:spPr bwMode="auto">
          <a:xfrm>
            <a:off x="3303143" y="2171297"/>
            <a:ext cx="2106312" cy="1499886"/>
          </a:xfrm>
          <a:custGeom>
            <a:avLst/>
            <a:gdLst>
              <a:gd name="T0" fmla="*/ 2332 w 2339"/>
              <a:gd name="T1" fmla="*/ 1665 h 1665"/>
              <a:gd name="T2" fmla="*/ 2329 w 2339"/>
              <a:gd name="T3" fmla="*/ 1664 h 1665"/>
              <a:gd name="T4" fmla="*/ 3 w 2339"/>
              <a:gd name="T5" fmla="*/ 11 h 1665"/>
              <a:gd name="T6" fmla="*/ 2 w 2339"/>
              <a:gd name="T7" fmla="*/ 3 h 1665"/>
              <a:gd name="T8" fmla="*/ 10 w 2339"/>
              <a:gd name="T9" fmla="*/ 2 h 1665"/>
              <a:gd name="T10" fmla="*/ 2335 w 2339"/>
              <a:gd name="T11" fmla="*/ 1654 h 1665"/>
              <a:gd name="T12" fmla="*/ 2337 w 2339"/>
              <a:gd name="T13" fmla="*/ 1662 h 1665"/>
              <a:gd name="T14" fmla="*/ 2332 w 2339"/>
              <a:gd name="T15" fmla="*/ 1665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9" h="1665">
                <a:moveTo>
                  <a:pt x="2332" y="1665"/>
                </a:moveTo>
                <a:cubicBezTo>
                  <a:pt x="2331" y="1665"/>
                  <a:pt x="2330" y="1665"/>
                  <a:pt x="2329" y="1664"/>
                </a:cubicBezTo>
                <a:cubicBezTo>
                  <a:pt x="3" y="11"/>
                  <a:pt x="3" y="11"/>
                  <a:pt x="3" y="11"/>
                </a:cubicBezTo>
                <a:cubicBezTo>
                  <a:pt x="1" y="10"/>
                  <a:pt x="0" y="6"/>
                  <a:pt x="2" y="3"/>
                </a:cubicBezTo>
                <a:cubicBezTo>
                  <a:pt x="4" y="0"/>
                  <a:pt x="8" y="0"/>
                  <a:pt x="10" y="2"/>
                </a:cubicBezTo>
                <a:cubicBezTo>
                  <a:pt x="2335" y="1654"/>
                  <a:pt x="2335" y="1654"/>
                  <a:pt x="2335" y="1654"/>
                </a:cubicBezTo>
                <a:cubicBezTo>
                  <a:pt x="2338" y="1656"/>
                  <a:pt x="2339" y="1660"/>
                  <a:pt x="2337" y="1662"/>
                </a:cubicBezTo>
                <a:cubicBezTo>
                  <a:pt x="2336" y="1664"/>
                  <a:pt x="2334" y="1665"/>
                  <a:pt x="2332" y="16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61"/>
          <p:cNvSpPr/>
          <p:nvPr/>
        </p:nvSpPr>
        <p:spPr bwMode="auto">
          <a:xfrm>
            <a:off x="3788566" y="3659926"/>
            <a:ext cx="1619483" cy="118190"/>
          </a:xfrm>
          <a:custGeom>
            <a:avLst/>
            <a:gdLst>
              <a:gd name="T0" fmla="*/ 6 w 1798"/>
              <a:gd name="T1" fmla="*/ 130 h 130"/>
              <a:gd name="T2" fmla="*/ 0 w 1798"/>
              <a:gd name="T3" fmla="*/ 125 h 130"/>
              <a:gd name="T4" fmla="*/ 6 w 1798"/>
              <a:gd name="T5" fmla="*/ 118 h 130"/>
              <a:gd name="T6" fmla="*/ 1792 w 1798"/>
              <a:gd name="T7" fmla="*/ 0 h 130"/>
              <a:gd name="T8" fmla="*/ 1798 w 1798"/>
              <a:gd name="T9" fmla="*/ 6 h 130"/>
              <a:gd name="T10" fmla="*/ 1792 w 1798"/>
              <a:gd name="T11" fmla="*/ 12 h 130"/>
              <a:gd name="T12" fmla="*/ 7 w 1798"/>
              <a:gd name="T13" fmla="*/ 130 h 130"/>
              <a:gd name="T14" fmla="*/ 6 w 1798"/>
              <a:gd name="T1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8" h="130">
                <a:moveTo>
                  <a:pt x="6" y="130"/>
                </a:moveTo>
                <a:cubicBezTo>
                  <a:pt x="3" y="130"/>
                  <a:pt x="1" y="128"/>
                  <a:pt x="0" y="125"/>
                </a:cubicBezTo>
                <a:cubicBezTo>
                  <a:pt x="0" y="121"/>
                  <a:pt x="3" y="118"/>
                  <a:pt x="6" y="118"/>
                </a:cubicBezTo>
                <a:cubicBezTo>
                  <a:pt x="1792" y="0"/>
                  <a:pt x="1792" y="0"/>
                  <a:pt x="1792" y="0"/>
                </a:cubicBezTo>
                <a:cubicBezTo>
                  <a:pt x="1795" y="0"/>
                  <a:pt x="1798" y="2"/>
                  <a:pt x="1798" y="6"/>
                </a:cubicBezTo>
                <a:cubicBezTo>
                  <a:pt x="1798" y="9"/>
                  <a:pt x="1796" y="12"/>
                  <a:pt x="1792" y="12"/>
                </a:cubicBezTo>
                <a:cubicBezTo>
                  <a:pt x="7" y="130"/>
                  <a:pt x="7" y="130"/>
                  <a:pt x="7" y="130"/>
                </a:cubicBezTo>
                <a:cubicBezTo>
                  <a:pt x="7" y="130"/>
                  <a:pt x="6" y="130"/>
                  <a:pt x="6" y="1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62"/>
          <p:cNvSpPr/>
          <p:nvPr/>
        </p:nvSpPr>
        <p:spPr bwMode="auto">
          <a:xfrm>
            <a:off x="5392571" y="2604660"/>
            <a:ext cx="15478" cy="1066523"/>
          </a:xfrm>
          <a:custGeom>
            <a:avLst/>
            <a:gdLst>
              <a:gd name="T0" fmla="*/ 11 w 17"/>
              <a:gd name="T1" fmla="*/ 1184 h 1184"/>
              <a:gd name="T2" fmla="*/ 5 w 17"/>
              <a:gd name="T3" fmla="*/ 1178 h 1184"/>
              <a:gd name="T4" fmla="*/ 0 w 17"/>
              <a:gd name="T5" fmla="*/ 6 h 1184"/>
              <a:gd name="T6" fmla="*/ 6 w 17"/>
              <a:gd name="T7" fmla="*/ 0 h 1184"/>
              <a:gd name="T8" fmla="*/ 6 w 17"/>
              <a:gd name="T9" fmla="*/ 0 h 1184"/>
              <a:gd name="T10" fmla="*/ 12 w 17"/>
              <a:gd name="T11" fmla="*/ 6 h 1184"/>
              <a:gd name="T12" fmla="*/ 17 w 17"/>
              <a:gd name="T13" fmla="*/ 1178 h 1184"/>
              <a:gd name="T14" fmla="*/ 11 w 17"/>
              <a:gd name="T15" fmla="*/ 1184 h 1184"/>
              <a:gd name="T16" fmla="*/ 11 w 17"/>
              <a:gd name="T17" fmla="*/ 1184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184">
                <a:moveTo>
                  <a:pt x="11" y="1184"/>
                </a:moveTo>
                <a:cubicBezTo>
                  <a:pt x="8" y="1184"/>
                  <a:pt x="5" y="1181"/>
                  <a:pt x="5" y="117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7" y="1178"/>
                  <a:pt x="17" y="1178"/>
                  <a:pt x="17" y="1178"/>
                </a:cubicBezTo>
                <a:cubicBezTo>
                  <a:pt x="17" y="1181"/>
                  <a:pt x="14" y="1184"/>
                  <a:pt x="11" y="1184"/>
                </a:cubicBezTo>
                <a:cubicBezTo>
                  <a:pt x="11" y="1184"/>
                  <a:pt x="11" y="1184"/>
                  <a:pt x="11" y="118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63"/>
          <p:cNvSpPr/>
          <p:nvPr/>
        </p:nvSpPr>
        <p:spPr bwMode="auto">
          <a:xfrm>
            <a:off x="3303143" y="1495926"/>
            <a:ext cx="1739079" cy="686627"/>
          </a:xfrm>
          <a:custGeom>
            <a:avLst/>
            <a:gdLst>
              <a:gd name="T0" fmla="*/ 7 w 1932"/>
              <a:gd name="T1" fmla="*/ 763 h 763"/>
              <a:gd name="T2" fmla="*/ 1 w 1932"/>
              <a:gd name="T3" fmla="*/ 759 h 763"/>
              <a:gd name="T4" fmla="*/ 5 w 1932"/>
              <a:gd name="T5" fmla="*/ 751 h 763"/>
              <a:gd name="T6" fmla="*/ 1923 w 1932"/>
              <a:gd name="T7" fmla="*/ 1 h 763"/>
              <a:gd name="T8" fmla="*/ 1931 w 1932"/>
              <a:gd name="T9" fmla="*/ 5 h 763"/>
              <a:gd name="T10" fmla="*/ 1927 w 1932"/>
              <a:gd name="T11" fmla="*/ 13 h 763"/>
              <a:gd name="T12" fmla="*/ 9 w 1932"/>
              <a:gd name="T13" fmla="*/ 762 h 763"/>
              <a:gd name="T14" fmla="*/ 7 w 1932"/>
              <a:gd name="T1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2" h="763">
                <a:moveTo>
                  <a:pt x="7" y="763"/>
                </a:moveTo>
                <a:cubicBezTo>
                  <a:pt x="4" y="763"/>
                  <a:pt x="2" y="761"/>
                  <a:pt x="1" y="759"/>
                </a:cubicBezTo>
                <a:cubicBezTo>
                  <a:pt x="0" y="756"/>
                  <a:pt x="2" y="752"/>
                  <a:pt x="5" y="751"/>
                </a:cubicBezTo>
                <a:cubicBezTo>
                  <a:pt x="1923" y="1"/>
                  <a:pt x="1923" y="1"/>
                  <a:pt x="1923" y="1"/>
                </a:cubicBezTo>
                <a:cubicBezTo>
                  <a:pt x="1926" y="0"/>
                  <a:pt x="1930" y="2"/>
                  <a:pt x="1931" y="5"/>
                </a:cubicBezTo>
                <a:cubicBezTo>
                  <a:pt x="1932" y="8"/>
                  <a:pt x="1931" y="11"/>
                  <a:pt x="1927" y="13"/>
                </a:cubicBezTo>
                <a:cubicBezTo>
                  <a:pt x="9" y="762"/>
                  <a:pt x="9" y="762"/>
                  <a:pt x="9" y="762"/>
                </a:cubicBezTo>
                <a:cubicBezTo>
                  <a:pt x="8" y="762"/>
                  <a:pt x="8" y="763"/>
                  <a:pt x="7" y="7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64"/>
          <p:cNvSpPr/>
          <p:nvPr/>
        </p:nvSpPr>
        <p:spPr bwMode="auto">
          <a:xfrm>
            <a:off x="4568056" y="1318641"/>
            <a:ext cx="474167" cy="188541"/>
          </a:xfrm>
          <a:custGeom>
            <a:avLst/>
            <a:gdLst>
              <a:gd name="T0" fmla="*/ 520 w 527"/>
              <a:gd name="T1" fmla="*/ 210 h 210"/>
              <a:gd name="T2" fmla="*/ 518 w 527"/>
              <a:gd name="T3" fmla="*/ 210 h 210"/>
              <a:gd name="T4" fmla="*/ 4 w 527"/>
              <a:gd name="T5" fmla="*/ 12 h 210"/>
              <a:gd name="T6" fmla="*/ 1 w 527"/>
              <a:gd name="T7" fmla="*/ 4 h 210"/>
              <a:gd name="T8" fmla="*/ 9 w 527"/>
              <a:gd name="T9" fmla="*/ 1 h 210"/>
              <a:gd name="T10" fmla="*/ 522 w 527"/>
              <a:gd name="T11" fmla="*/ 198 h 210"/>
              <a:gd name="T12" fmla="*/ 526 w 527"/>
              <a:gd name="T13" fmla="*/ 206 h 210"/>
              <a:gd name="T14" fmla="*/ 520 w 527"/>
              <a:gd name="T15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210">
                <a:moveTo>
                  <a:pt x="520" y="210"/>
                </a:moveTo>
                <a:cubicBezTo>
                  <a:pt x="520" y="210"/>
                  <a:pt x="519" y="210"/>
                  <a:pt x="518" y="210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1" y="4"/>
                </a:cubicBezTo>
                <a:cubicBezTo>
                  <a:pt x="2" y="1"/>
                  <a:pt x="6" y="0"/>
                  <a:pt x="9" y="1"/>
                </a:cubicBezTo>
                <a:cubicBezTo>
                  <a:pt x="522" y="198"/>
                  <a:pt x="522" y="198"/>
                  <a:pt x="522" y="198"/>
                </a:cubicBezTo>
                <a:cubicBezTo>
                  <a:pt x="526" y="200"/>
                  <a:pt x="527" y="203"/>
                  <a:pt x="526" y="206"/>
                </a:cubicBezTo>
                <a:cubicBezTo>
                  <a:pt x="525" y="209"/>
                  <a:pt x="523" y="210"/>
                  <a:pt x="520" y="21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Freeform 65"/>
          <p:cNvSpPr/>
          <p:nvPr/>
        </p:nvSpPr>
        <p:spPr bwMode="auto">
          <a:xfrm>
            <a:off x="5030966" y="1495926"/>
            <a:ext cx="372861" cy="1119990"/>
          </a:xfrm>
          <a:custGeom>
            <a:avLst/>
            <a:gdLst>
              <a:gd name="T0" fmla="*/ 408 w 415"/>
              <a:gd name="T1" fmla="*/ 1243 h 1243"/>
              <a:gd name="T2" fmla="*/ 402 w 415"/>
              <a:gd name="T3" fmla="*/ 1239 h 1243"/>
              <a:gd name="T4" fmla="*/ 1 w 415"/>
              <a:gd name="T5" fmla="*/ 9 h 1243"/>
              <a:gd name="T6" fmla="*/ 4 w 415"/>
              <a:gd name="T7" fmla="*/ 1 h 1243"/>
              <a:gd name="T8" fmla="*/ 12 w 415"/>
              <a:gd name="T9" fmla="*/ 5 h 1243"/>
              <a:gd name="T10" fmla="*/ 413 w 415"/>
              <a:gd name="T11" fmla="*/ 1235 h 1243"/>
              <a:gd name="T12" fmla="*/ 410 w 415"/>
              <a:gd name="T13" fmla="*/ 1243 h 1243"/>
              <a:gd name="T14" fmla="*/ 408 w 415"/>
              <a:gd name="T15" fmla="*/ 1243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1243">
                <a:moveTo>
                  <a:pt x="408" y="1243"/>
                </a:moveTo>
                <a:cubicBezTo>
                  <a:pt x="405" y="1243"/>
                  <a:pt x="403" y="1241"/>
                  <a:pt x="402" y="1239"/>
                </a:cubicBezTo>
                <a:cubicBezTo>
                  <a:pt x="1" y="9"/>
                  <a:pt x="1" y="9"/>
                  <a:pt x="1" y="9"/>
                </a:cubicBezTo>
                <a:cubicBezTo>
                  <a:pt x="0" y="6"/>
                  <a:pt x="1" y="2"/>
                  <a:pt x="4" y="1"/>
                </a:cubicBezTo>
                <a:cubicBezTo>
                  <a:pt x="8" y="0"/>
                  <a:pt x="11" y="2"/>
                  <a:pt x="12" y="5"/>
                </a:cubicBezTo>
                <a:cubicBezTo>
                  <a:pt x="413" y="1235"/>
                  <a:pt x="413" y="1235"/>
                  <a:pt x="413" y="1235"/>
                </a:cubicBezTo>
                <a:cubicBezTo>
                  <a:pt x="415" y="1238"/>
                  <a:pt x="413" y="1242"/>
                  <a:pt x="410" y="1243"/>
                </a:cubicBezTo>
                <a:cubicBezTo>
                  <a:pt x="409" y="1243"/>
                  <a:pt x="408" y="1243"/>
                  <a:pt x="408" y="124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66"/>
          <p:cNvSpPr/>
          <p:nvPr/>
        </p:nvSpPr>
        <p:spPr bwMode="auto">
          <a:xfrm>
            <a:off x="3303143" y="2171297"/>
            <a:ext cx="2100684" cy="444619"/>
          </a:xfrm>
          <a:custGeom>
            <a:avLst/>
            <a:gdLst>
              <a:gd name="T0" fmla="*/ 2327 w 2333"/>
              <a:gd name="T1" fmla="*/ 493 h 493"/>
              <a:gd name="T2" fmla="*/ 2326 w 2333"/>
              <a:gd name="T3" fmla="*/ 493 h 493"/>
              <a:gd name="T4" fmla="*/ 6 w 2333"/>
              <a:gd name="T5" fmla="*/ 12 h 493"/>
              <a:gd name="T6" fmla="*/ 1 w 2333"/>
              <a:gd name="T7" fmla="*/ 5 h 493"/>
              <a:gd name="T8" fmla="*/ 8 w 2333"/>
              <a:gd name="T9" fmla="*/ 1 h 493"/>
              <a:gd name="T10" fmla="*/ 2328 w 2333"/>
              <a:gd name="T11" fmla="*/ 481 h 493"/>
              <a:gd name="T12" fmla="*/ 2333 w 2333"/>
              <a:gd name="T13" fmla="*/ 488 h 493"/>
              <a:gd name="T14" fmla="*/ 2327 w 2333"/>
              <a:gd name="T15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493">
                <a:moveTo>
                  <a:pt x="2327" y="493"/>
                </a:moveTo>
                <a:cubicBezTo>
                  <a:pt x="2326" y="493"/>
                  <a:pt x="2326" y="493"/>
                  <a:pt x="2326" y="493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1" y="5"/>
                </a:cubicBezTo>
                <a:cubicBezTo>
                  <a:pt x="2" y="2"/>
                  <a:pt x="5" y="0"/>
                  <a:pt x="8" y="1"/>
                </a:cubicBezTo>
                <a:cubicBezTo>
                  <a:pt x="2328" y="481"/>
                  <a:pt x="2328" y="481"/>
                  <a:pt x="2328" y="481"/>
                </a:cubicBezTo>
                <a:cubicBezTo>
                  <a:pt x="2331" y="482"/>
                  <a:pt x="2333" y="485"/>
                  <a:pt x="2333" y="488"/>
                </a:cubicBezTo>
                <a:cubicBezTo>
                  <a:pt x="2332" y="491"/>
                  <a:pt x="2330" y="493"/>
                  <a:pt x="2327" y="49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67"/>
          <p:cNvSpPr/>
          <p:nvPr/>
        </p:nvSpPr>
        <p:spPr bwMode="auto">
          <a:xfrm>
            <a:off x="3303143" y="2171297"/>
            <a:ext cx="498086" cy="1606819"/>
          </a:xfrm>
          <a:custGeom>
            <a:avLst/>
            <a:gdLst>
              <a:gd name="T0" fmla="*/ 546 w 553"/>
              <a:gd name="T1" fmla="*/ 1783 h 1783"/>
              <a:gd name="T2" fmla="*/ 541 w 553"/>
              <a:gd name="T3" fmla="*/ 1779 h 1783"/>
              <a:gd name="T4" fmla="*/ 1 w 553"/>
              <a:gd name="T5" fmla="*/ 8 h 1783"/>
              <a:gd name="T6" fmla="*/ 5 w 553"/>
              <a:gd name="T7" fmla="*/ 1 h 1783"/>
              <a:gd name="T8" fmla="*/ 13 w 553"/>
              <a:gd name="T9" fmla="*/ 5 h 1783"/>
              <a:gd name="T10" fmla="*/ 552 w 553"/>
              <a:gd name="T11" fmla="*/ 1775 h 1783"/>
              <a:gd name="T12" fmla="*/ 548 w 553"/>
              <a:gd name="T13" fmla="*/ 1783 h 1783"/>
              <a:gd name="T14" fmla="*/ 546 w 553"/>
              <a:gd name="T15" fmla="*/ 1783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3" h="1783">
                <a:moveTo>
                  <a:pt x="546" y="1783"/>
                </a:moveTo>
                <a:cubicBezTo>
                  <a:pt x="544" y="1783"/>
                  <a:pt x="541" y="1782"/>
                  <a:pt x="541" y="1779"/>
                </a:cubicBezTo>
                <a:cubicBezTo>
                  <a:pt x="1" y="8"/>
                  <a:pt x="1" y="8"/>
                  <a:pt x="1" y="8"/>
                </a:cubicBezTo>
                <a:cubicBezTo>
                  <a:pt x="0" y="5"/>
                  <a:pt x="2" y="2"/>
                  <a:pt x="5" y="1"/>
                </a:cubicBezTo>
                <a:cubicBezTo>
                  <a:pt x="8" y="0"/>
                  <a:pt x="12" y="2"/>
                  <a:pt x="13" y="5"/>
                </a:cubicBezTo>
                <a:cubicBezTo>
                  <a:pt x="552" y="1775"/>
                  <a:pt x="552" y="1775"/>
                  <a:pt x="552" y="1775"/>
                </a:cubicBezTo>
                <a:cubicBezTo>
                  <a:pt x="553" y="1779"/>
                  <a:pt x="551" y="1782"/>
                  <a:pt x="548" y="1783"/>
                </a:cubicBezTo>
                <a:cubicBezTo>
                  <a:pt x="547" y="1783"/>
                  <a:pt x="547" y="1783"/>
                  <a:pt x="546" y="178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Freeform 68"/>
          <p:cNvSpPr/>
          <p:nvPr/>
        </p:nvSpPr>
        <p:spPr bwMode="auto">
          <a:xfrm>
            <a:off x="3303143" y="1318641"/>
            <a:ext cx="1276169" cy="863912"/>
          </a:xfrm>
          <a:custGeom>
            <a:avLst/>
            <a:gdLst>
              <a:gd name="T0" fmla="*/ 7 w 1418"/>
              <a:gd name="T1" fmla="*/ 960 h 960"/>
              <a:gd name="T2" fmla="*/ 2 w 1418"/>
              <a:gd name="T3" fmla="*/ 957 h 960"/>
              <a:gd name="T4" fmla="*/ 3 w 1418"/>
              <a:gd name="T5" fmla="*/ 949 h 960"/>
              <a:gd name="T6" fmla="*/ 1408 w 1418"/>
              <a:gd name="T7" fmla="*/ 1 h 960"/>
              <a:gd name="T8" fmla="*/ 1416 w 1418"/>
              <a:gd name="T9" fmla="*/ 3 h 960"/>
              <a:gd name="T10" fmla="*/ 1415 w 1418"/>
              <a:gd name="T11" fmla="*/ 11 h 960"/>
              <a:gd name="T12" fmla="*/ 10 w 1418"/>
              <a:gd name="T13" fmla="*/ 959 h 960"/>
              <a:gd name="T14" fmla="*/ 7 w 1418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8" h="960">
                <a:moveTo>
                  <a:pt x="7" y="960"/>
                </a:moveTo>
                <a:cubicBezTo>
                  <a:pt x="5" y="960"/>
                  <a:pt x="3" y="959"/>
                  <a:pt x="2" y="957"/>
                </a:cubicBezTo>
                <a:cubicBezTo>
                  <a:pt x="0" y="954"/>
                  <a:pt x="1" y="950"/>
                  <a:pt x="3" y="949"/>
                </a:cubicBezTo>
                <a:cubicBezTo>
                  <a:pt x="1408" y="1"/>
                  <a:pt x="1408" y="1"/>
                  <a:pt x="1408" y="1"/>
                </a:cubicBezTo>
                <a:cubicBezTo>
                  <a:pt x="1411" y="0"/>
                  <a:pt x="1415" y="0"/>
                  <a:pt x="1416" y="3"/>
                </a:cubicBezTo>
                <a:cubicBezTo>
                  <a:pt x="1418" y="6"/>
                  <a:pt x="1418" y="9"/>
                  <a:pt x="1415" y="11"/>
                </a:cubicBezTo>
                <a:cubicBezTo>
                  <a:pt x="10" y="959"/>
                  <a:pt x="10" y="959"/>
                  <a:pt x="10" y="959"/>
                </a:cubicBezTo>
                <a:cubicBezTo>
                  <a:pt x="9" y="959"/>
                  <a:pt x="8" y="960"/>
                  <a:pt x="7" y="96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69"/>
          <p:cNvSpPr/>
          <p:nvPr/>
        </p:nvSpPr>
        <p:spPr bwMode="auto">
          <a:xfrm>
            <a:off x="4568056" y="-431694"/>
            <a:ext cx="610648" cy="1761592"/>
          </a:xfrm>
          <a:custGeom>
            <a:avLst/>
            <a:gdLst>
              <a:gd name="T0" fmla="*/ 6 w 678"/>
              <a:gd name="T1" fmla="*/ 1955 h 1955"/>
              <a:gd name="T2" fmla="*/ 5 w 678"/>
              <a:gd name="T3" fmla="*/ 1955 h 1955"/>
              <a:gd name="T4" fmla="*/ 1 w 678"/>
              <a:gd name="T5" fmla="*/ 1947 h 1955"/>
              <a:gd name="T6" fmla="*/ 665 w 678"/>
              <a:gd name="T7" fmla="*/ 5 h 1955"/>
              <a:gd name="T8" fmla="*/ 673 w 678"/>
              <a:gd name="T9" fmla="*/ 1 h 1955"/>
              <a:gd name="T10" fmla="*/ 677 w 678"/>
              <a:gd name="T11" fmla="*/ 9 h 1955"/>
              <a:gd name="T12" fmla="*/ 12 w 678"/>
              <a:gd name="T13" fmla="*/ 1951 h 1955"/>
              <a:gd name="T14" fmla="*/ 6 w 678"/>
              <a:gd name="T15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8" h="1955">
                <a:moveTo>
                  <a:pt x="6" y="1955"/>
                </a:moveTo>
                <a:cubicBezTo>
                  <a:pt x="6" y="1955"/>
                  <a:pt x="5" y="1955"/>
                  <a:pt x="5" y="1955"/>
                </a:cubicBezTo>
                <a:cubicBezTo>
                  <a:pt x="1" y="1954"/>
                  <a:pt x="0" y="1951"/>
                  <a:pt x="1" y="1947"/>
                </a:cubicBezTo>
                <a:cubicBezTo>
                  <a:pt x="665" y="5"/>
                  <a:pt x="665" y="5"/>
                  <a:pt x="665" y="5"/>
                </a:cubicBezTo>
                <a:cubicBezTo>
                  <a:pt x="666" y="2"/>
                  <a:pt x="670" y="0"/>
                  <a:pt x="673" y="1"/>
                </a:cubicBezTo>
                <a:cubicBezTo>
                  <a:pt x="676" y="2"/>
                  <a:pt x="678" y="6"/>
                  <a:pt x="677" y="9"/>
                </a:cubicBezTo>
                <a:cubicBezTo>
                  <a:pt x="12" y="1951"/>
                  <a:pt x="12" y="1951"/>
                  <a:pt x="12" y="1951"/>
                </a:cubicBezTo>
                <a:cubicBezTo>
                  <a:pt x="11" y="1954"/>
                  <a:pt x="9" y="1955"/>
                  <a:pt x="6" y="19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70"/>
          <p:cNvSpPr/>
          <p:nvPr/>
        </p:nvSpPr>
        <p:spPr bwMode="auto">
          <a:xfrm>
            <a:off x="5166040" y="-431694"/>
            <a:ext cx="913158" cy="1732045"/>
          </a:xfrm>
          <a:custGeom>
            <a:avLst/>
            <a:gdLst>
              <a:gd name="T0" fmla="*/ 1008 w 1015"/>
              <a:gd name="T1" fmla="*/ 1923 h 1923"/>
              <a:gd name="T2" fmla="*/ 1003 w 1015"/>
              <a:gd name="T3" fmla="*/ 1920 h 1923"/>
              <a:gd name="T4" fmla="*/ 2 w 1015"/>
              <a:gd name="T5" fmla="*/ 10 h 1923"/>
              <a:gd name="T6" fmla="*/ 4 w 1015"/>
              <a:gd name="T7" fmla="*/ 2 h 1923"/>
              <a:gd name="T8" fmla="*/ 12 w 1015"/>
              <a:gd name="T9" fmla="*/ 4 h 1923"/>
              <a:gd name="T10" fmla="*/ 1013 w 1015"/>
              <a:gd name="T11" fmla="*/ 1914 h 1923"/>
              <a:gd name="T12" fmla="*/ 1011 w 1015"/>
              <a:gd name="T13" fmla="*/ 1922 h 1923"/>
              <a:gd name="T14" fmla="*/ 1008 w 1015"/>
              <a:gd name="T15" fmla="*/ 1923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5" h="1923">
                <a:moveTo>
                  <a:pt x="1008" y="1923"/>
                </a:moveTo>
                <a:cubicBezTo>
                  <a:pt x="1006" y="1923"/>
                  <a:pt x="1004" y="1922"/>
                  <a:pt x="1003" y="1920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7"/>
                  <a:pt x="1" y="3"/>
                  <a:pt x="4" y="2"/>
                </a:cubicBezTo>
                <a:cubicBezTo>
                  <a:pt x="7" y="0"/>
                  <a:pt x="11" y="1"/>
                  <a:pt x="12" y="4"/>
                </a:cubicBezTo>
                <a:cubicBezTo>
                  <a:pt x="1013" y="1914"/>
                  <a:pt x="1013" y="1914"/>
                  <a:pt x="1013" y="1914"/>
                </a:cubicBezTo>
                <a:cubicBezTo>
                  <a:pt x="1015" y="1917"/>
                  <a:pt x="1014" y="1921"/>
                  <a:pt x="1011" y="1922"/>
                </a:cubicBezTo>
                <a:cubicBezTo>
                  <a:pt x="1010" y="1923"/>
                  <a:pt x="1009" y="1923"/>
                  <a:pt x="1008" y="192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71"/>
          <p:cNvSpPr/>
          <p:nvPr/>
        </p:nvSpPr>
        <p:spPr bwMode="auto">
          <a:xfrm>
            <a:off x="6067941" y="295737"/>
            <a:ext cx="84421" cy="1004614"/>
          </a:xfrm>
          <a:custGeom>
            <a:avLst/>
            <a:gdLst>
              <a:gd name="T0" fmla="*/ 6 w 94"/>
              <a:gd name="T1" fmla="*/ 1116 h 1116"/>
              <a:gd name="T2" fmla="*/ 6 w 94"/>
              <a:gd name="T3" fmla="*/ 1116 h 1116"/>
              <a:gd name="T4" fmla="*/ 0 w 94"/>
              <a:gd name="T5" fmla="*/ 1110 h 1116"/>
              <a:gd name="T6" fmla="*/ 82 w 94"/>
              <a:gd name="T7" fmla="*/ 6 h 1116"/>
              <a:gd name="T8" fmla="*/ 89 w 94"/>
              <a:gd name="T9" fmla="*/ 0 h 1116"/>
              <a:gd name="T10" fmla="*/ 94 w 94"/>
              <a:gd name="T11" fmla="*/ 7 h 1116"/>
              <a:gd name="T12" fmla="*/ 12 w 94"/>
              <a:gd name="T13" fmla="*/ 1110 h 1116"/>
              <a:gd name="T14" fmla="*/ 6 w 94"/>
              <a:gd name="T15" fmla="*/ 1116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116">
                <a:moveTo>
                  <a:pt x="6" y="1116"/>
                </a:moveTo>
                <a:cubicBezTo>
                  <a:pt x="6" y="1116"/>
                  <a:pt x="6" y="1116"/>
                  <a:pt x="6" y="1116"/>
                </a:cubicBezTo>
                <a:cubicBezTo>
                  <a:pt x="2" y="1116"/>
                  <a:pt x="0" y="1113"/>
                  <a:pt x="0" y="1110"/>
                </a:cubicBezTo>
                <a:cubicBezTo>
                  <a:pt x="82" y="6"/>
                  <a:pt x="82" y="6"/>
                  <a:pt x="82" y="6"/>
                </a:cubicBezTo>
                <a:cubicBezTo>
                  <a:pt x="83" y="2"/>
                  <a:pt x="85" y="0"/>
                  <a:pt x="89" y="0"/>
                </a:cubicBezTo>
                <a:cubicBezTo>
                  <a:pt x="92" y="0"/>
                  <a:pt x="94" y="3"/>
                  <a:pt x="94" y="7"/>
                </a:cubicBezTo>
                <a:cubicBezTo>
                  <a:pt x="12" y="1110"/>
                  <a:pt x="12" y="1110"/>
                  <a:pt x="12" y="1110"/>
                </a:cubicBezTo>
                <a:cubicBezTo>
                  <a:pt x="12" y="1114"/>
                  <a:pt x="9" y="1116"/>
                  <a:pt x="6" y="111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72"/>
          <p:cNvSpPr/>
          <p:nvPr/>
        </p:nvSpPr>
        <p:spPr bwMode="auto">
          <a:xfrm>
            <a:off x="6067941" y="1289094"/>
            <a:ext cx="984915" cy="140702"/>
          </a:xfrm>
          <a:custGeom>
            <a:avLst/>
            <a:gdLst>
              <a:gd name="T0" fmla="*/ 1088 w 1094"/>
              <a:gd name="T1" fmla="*/ 155 h 155"/>
              <a:gd name="T2" fmla="*/ 1087 w 1094"/>
              <a:gd name="T3" fmla="*/ 155 h 155"/>
              <a:gd name="T4" fmla="*/ 5 w 1094"/>
              <a:gd name="T5" fmla="*/ 12 h 155"/>
              <a:gd name="T6" fmla="*/ 0 w 1094"/>
              <a:gd name="T7" fmla="*/ 5 h 155"/>
              <a:gd name="T8" fmla="*/ 7 w 1094"/>
              <a:gd name="T9" fmla="*/ 0 h 155"/>
              <a:gd name="T10" fmla="*/ 1089 w 1094"/>
              <a:gd name="T11" fmla="*/ 143 h 155"/>
              <a:gd name="T12" fmla="*/ 1094 w 1094"/>
              <a:gd name="T13" fmla="*/ 150 h 155"/>
              <a:gd name="T14" fmla="*/ 1088 w 1094"/>
              <a:gd name="T15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4" h="155">
                <a:moveTo>
                  <a:pt x="1088" y="155"/>
                </a:moveTo>
                <a:cubicBezTo>
                  <a:pt x="1088" y="155"/>
                  <a:pt x="1087" y="155"/>
                  <a:pt x="1087" y="15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0" y="5"/>
                </a:cubicBezTo>
                <a:cubicBezTo>
                  <a:pt x="1" y="2"/>
                  <a:pt x="4" y="0"/>
                  <a:pt x="7" y="0"/>
                </a:cubicBezTo>
                <a:cubicBezTo>
                  <a:pt x="1089" y="143"/>
                  <a:pt x="1089" y="143"/>
                  <a:pt x="1089" y="143"/>
                </a:cubicBezTo>
                <a:cubicBezTo>
                  <a:pt x="1092" y="144"/>
                  <a:pt x="1094" y="147"/>
                  <a:pt x="1094" y="150"/>
                </a:cubicBezTo>
                <a:cubicBezTo>
                  <a:pt x="1093" y="153"/>
                  <a:pt x="1091" y="155"/>
                  <a:pt x="1088" y="1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Freeform 73"/>
          <p:cNvSpPr/>
          <p:nvPr/>
        </p:nvSpPr>
        <p:spPr bwMode="auto">
          <a:xfrm>
            <a:off x="7041601" y="1417133"/>
            <a:ext cx="1812244" cy="993358"/>
          </a:xfrm>
          <a:custGeom>
            <a:avLst/>
            <a:gdLst>
              <a:gd name="T0" fmla="*/ 2006 w 2013"/>
              <a:gd name="T1" fmla="*/ 1103 h 1103"/>
              <a:gd name="T2" fmla="*/ 2003 w 2013"/>
              <a:gd name="T3" fmla="*/ 1103 h 1103"/>
              <a:gd name="T4" fmla="*/ 4 w 2013"/>
              <a:gd name="T5" fmla="*/ 12 h 1103"/>
              <a:gd name="T6" fmla="*/ 2 w 2013"/>
              <a:gd name="T7" fmla="*/ 4 h 1103"/>
              <a:gd name="T8" fmla="*/ 10 w 2013"/>
              <a:gd name="T9" fmla="*/ 2 h 1103"/>
              <a:gd name="T10" fmla="*/ 2009 w 2013"/>
              <a:gd name="T11" fmla="*/ 1092 h 1103"/>
              <a:gd name="T12" fmla="*/ 2011 w 2013"/>
              <a:gd name="T13" fmla="*/ 1100 h 1103"/>
              <a:gd name="T14" fmla="*/ 2006 w 2013"/>
              <a:gd name="T15" fmla="*/ 1103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3" h="1103">
                <a:moveTo>
                  <a:pt x="2006" y="1103"/>
                </a:moveTo>
                <a:cubicBezTo>
                  <a:pt x="2005" y="1103"/>
                  <a:pt x="2004" y="1103"/>
                  <a:pt x="2003" y="1103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2" y="4"/>
                </a:cubicBezTo>
                <a:cubicBezTo>
                  <a:pt x="3" y="1"/>
                  <a:pt x="7" y="0"/>
                  <a:pt x="10" y="2"/>
                </a:cubicBezTo>
                <a:cubicBezTo>
                  <a:pt x="2009" y="1092"/>
                  <a:pt x="2009" y="1092"/>
                  <a:pt x="2009" y="1092"/>
                </a:cubicBezTo>
                <a:cubicBezTo>
                  <a:pt x="2012" y="1094"/>
                  <a:pt x="2013" y="1097"/>
                  <a:pt x="2011" y="1100"/>
                </a:cubicBezTo>
                <a:cubicBezTo>
                  <a:pt x="2010" y="1102"/>
                  <a:pt x="2008" y="1103"/>
                  <a:pt x="2006" y="11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74"/>
          <p:cNvSpPr/>
          <p:nvPr/>
        </p:nvSpPr>
        <p:spPr bwMode="auto">
          <a:xfrm>
            <a:off x="8112344" y="523674"/>
            <a:ext cx="741501" cy="1886817"/>
          </a:xfrm>
          <a:custGeom>
            <a:avLst/>
            <a:gdLst>
              <a:gd name="T0" fmla="*/ 817 w 824"/>
              <a:gd name="T1" fmla="*/ 2096 h 2096"/>
              <a:gd name="T2" fmla="*/ 811 w 824"/>
              <a:gd name="T3" fmla="*/ 2093 h 2096"/>
              <a:gd name="T4" fmla="*/ 1 w 824"/>
              <a:gd name="T5" fmla="*/ 9 h 2096"/>
              <a:gd name="T6" fmla="*/ 4 w 824"/>
              <a:gd name="T7" fmla="*/ 1 h 2096"/>
              <a:gd name="T8" fmla="*/ 12 w 824"/>
              <a:gd name="T9" fmla="*/ 4 h 2096"/>
              <a:gd name="T10" fmla="*/ 822 w 824"/>
              <a:gd name="T11" fmla="*/ 2088 h 2096"/>
              <a:gd name="T12" fmla="*/ 819 w 824"/>
              <a:gd name="T13" fmla="*/ 2096 h 2096"/>
              <a:gd name="T14" fmla="*/ 817 w 824"/>
              <a:gd name="T15" fmla="*/ 2096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4" h="2096">
                <a:moveTo>
                  <a:pt x="817" y="2096"/>
                </a:moveTo>
                <a:cubicBezTo>
                  <a:pt x="814" y="2096"/>
                  <a:pt x="812" y="2095"/>
                  <a:pt x="811" y="2093"/>
                </a:cubicBezTo>
                <a:cubicBezTo>
                  <a:pt x="1" y="9"/>
                  <a:pt x="1" y="9"/>
                  <a:pt x="1" y="9"/>
                </a:cubicBezTo>
                <a:cubicBezTo>
                  <a:pt x="0" y="5"/>
                  <a:pt x="1" y="2"/>
                  <a:pt x="4" y="1"/>
                </a:cubicBezTo>
                <a:cubicBezTo>
                  <a:pt x="7" y="0"/>
                  <a:pt x="11" y="1"/>
                  <a:pt x="12" y="4"/>
                </a:cubicBezTo>
                <a:cubicBezTo>
                  <a:pt x="822" y="2088"/>
                  <a:pt x="822" y="2088"/>
                  <a:pt x="822" y="2088"/>
                </a:cubicBezTo>
                <a:cubicBezTo>
                  <a:pt x="824" y="2091"/>
                  <a:pt x="822" y="2095"/>
                  <a:pt x="819" y="2096"/>
                </a:cubicBezTo>
                <a:cubicBezTo>
                  <a:pt x="818" y="2096"/>
                  <a:pt x="818" y="2096"/>
                  <a:pt x="817" y="209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Freeform 75"/>
          <p:cNvSpPr/>
          <p:nvPr/>
        </p:nvSpPr>
        <p:spPr bwMode="auto">
          <a:xfrm>
            <a:off x="7041602" y="523674"/>
            <a:ext cx="1082000" cy="906122"/>
          </a:xfrm>
          <a:custGeom>
            <a:avLst/>
            <a:gdLst>
              <a:gd name="T0" fmla="*/ 7 w 1202"/>
              <a:gd name="T1" fmla="*/ 1006 h 1006"/>
              <a:gd name="T2" fmla="*/ 2 w 1202"/>
              <a:gd name="T3" fmla="*/ 1004 h 1006"/>
              <a:gd name="T4" fmla="*/ 3 w 1202"/>
              <a:gd name="T5" fmla="*/ 996 h 1006"/>
              <a:gd name="T6" fmla="*/ 1191 w 1202"/>
              <a:gd name="T7" fmla="*/ 2 h 1006"/>
              <a:gd name="T8" fmla="*/ 1200 w 1202"/>
              <a:gd name="T9" fmla="*/ 2 h 1006"/>
              <a:gd name="T10" fmla="*/ 1199 w 1202"/>
              <a:gd name="T11" fmla="*/ 11 h 1006"/>
              <a:gd name="T12" fmla="*/ 11 w 1202"/>
              <a:gd name="T13" fmla="*/ 1005 h 1006"/>
              <a:gd name="T14" fmla="*/ 7 w 1202"/>
              <a:gd name="T1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2" h="1006">
                <a:moveTo>
                  <a:pt x="7" y="1006"/>
                </a:moveTo>
                <a:cubicBezTo>
                  <a:pt x="5" y="1006"/>
                  <a:pt x="4" y="1005"/>
                  <a:pt x="2" y="1004"/>
                </a:cubicBezTo>
                <a:cubicBezTo>
                  <a:pt x="0" y="1001"/>
                  <a:pt x="1" y="998"/>
                  <a:pt x="3" y="996"/>
                </a:cubicBezTo>
                <a:cubicBezTo>
                  <a:pt x="1191" y="2"/>
                  <a:pt x="1191" y="2"/>
                  <a:pt x="1191" y="2"/>
                </a:cubicBezTo>
                <a:cubicBezTo>
                  <a:pt x="1194" y="0"/>
                  <a:pt x="1198" y="0"/>
                  <a:pt x="1200" y="2"/>
                </a:cubicBezTo>
                <a:cubicBezTo>
                  <a:pt x="1202" y="5"/>
                  <a:pt x="1202" y="9"/>
                  <a:pt x="1199" y="11"/>
                </a:cubicBezTo>
                <a:cubicBezTo>
                  <a:pt x="11" y="1005"/>
                  <a:pt x="11" y="1005"/>
                  <a:pt x="11" y="1005"/>
                </a:cubicBezTo>
                <a:cubicBezTo>
                  <a:pt x="10" y="1006"/>
                  <a:pt x="8" y="1006"/>
                  <a:pt x="7" y="100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Freeform 76"/>
          <p:cNvSpPr/>
          <p:nvPr/>
        </p:nvSpPr>
        <p:spPr bwMode="auto">
          <a:xfrm>
            <a:off x="5391163" y="1417133"/>
            <a:ext cx="1663100" cy="1198783"/>
          </a:xfrm>
          <a:custGeom>
            <a:avLst/>
            <a:gdLst>
              <a:gd name="T0" fmla="*/ 7 w 1846"/>
              <a:gd name="T1" fmla="*/ 1330 h 1330"/>
              <a:gd name="T2" fmla="*/ 2 w 1846"/>
              <a:gd name="T3" fmla="*/ 1327 h 1330"/>
              <a:gd name="T4" fmla="*/ 3 w 1846"/>
              <a:gd name="T5" fmla="*/ 1319 h 1330"/>
              <a:gd name="T6" fmla="*/ 1835 w 1846"/>
              <a:gd name="T7" fmla="*/ 2 h 1330"/>
              <a:gd name="T8" fmla="*/ 1844 w 1846"/>
              <a:gd name="T9" fmla="*/ 4 h 1330"/>
              <a:gd name="T10" fmla="*/ 1842 w 1846"/>
              <a:gd name="T11" fmla="*/ 12 h 1330"/>
              <a:gd name="T12" fmla="*/ 10 w 1846"/>
              <a:gd name="T13" fmla="*/ 1329 h 1330"/>
              <a:gd name="T14" fmla="*/ 7 w 1846"/>
              <a:gd name="T15" fmla="*/ 1330 h 1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6" h="1330">
                <a:moveTo>
                  <a:pt x="7" y="1330"/>
                </a:moveTo>
                <a:cubicBezTo>
                  <a:pt x="5" y="1330"/>
                  <a:pt x="3" y="1329"/>
                  <a:pt x="2" y="1327"/>
                </a:cubicBezTo>
                <a:cubicBezTo>
                  <a:pt x="0" y="1325"/>
                  <a:pt x="1" y="1321"/>
                  <a:pt x="3" y="1319"/>
                </a:cubicBezTo>
                <a:cubicBezTo>
                  <a:pt x="1835" y="2"/>
                  <a:pt x="1835" y="2"/>
                  <a:pt x="1835" y="2"/>
                </a:cubicBezTo>
                <a:cubicBezTo>
                  <a:pt x="1838" y="0"/>
                  <a:pt x="1842" y="1"/>
                  <a:pt x="1844" y="4"/>
                </a:cubicBezTo>
                <a:cubicBezTo>
                  <a:pt x="1846" y="6"/>
                  <a:pt x="1845" y="10"/>
                  <a:pt x="1842" y="12"/>
                </a:cubicBezTo>
                <a:cubicBezTo>
                  <a:pt x="10" y="1329"/>
                  <a:pt x="10" y="1329"/>
                  <a:pt x="10" y="1329"/>
                </a:cubicBezTo>
                <a:cubicBezTo>
                  <a:pt x="9" y="1329"/>
                  <a:pt x="8" y="1330"/>
                  <a:pt x="7" y="13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77"/>
          <p:cNvSpPr/>
          <p:nvPr/>
        </p:nvSpPr>
        <p:spPr bwMode="auto">
          <a:xfrm>
            <a:off x="6066534" y="523674"/>
            <a:ext cx="2057066" cy="776676"/>
          </a:xfrm>
          <a:custGeom>
            <a:avLst/>
            <a:gdLst>
              <a:gd name="T0" fmla="*/ 7 w 2284"/>
              <a:gd name="T1" fmla="*/ 863 h 863"/>
              <a:gd name="T2" fmla="*/ 1 w 2284"/>
              <a:gd name="T3" fmla="*/ 859 h 863"/>
              <a:gd name="T4" fmla="*/ 5 w 2284"/>
              <a:gd name="T5" fmla="*/ 851 h 863"/>
              <a:gd name="T6" fmla="*/ 2275 w 2284"/>
              <a:gd name="T7" fmla="*/ 1 h 863"/>
              <a:gd name="T8" fmla="*/ 2283 w 2284"/>
              <a:gd name="T9" fmla="*/ 4 h 863"/>
              <a:gd name="T10" fmla="*/ 2279 w 2284"/>
              <a:gd name="T11" fmla="*/ 12 h 863"/>
              <a:gd name="T12" fmla="*/ 9 w 2284"/>
              <a:gd name="T13" fmla="*/ 863 h 863"/>
              <a:gd name="T14" fmla="*/ 7 w 2284"/>
              <a:gd name="T15" fmla="*/ 863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4" h="863">
                <a:moveTo>
                  <a:pt x="7" y="863"/>
                </a:moveTo>
                <a:cubicBezTo>
                  <a:pt x="5" y="863"/>
                  <a:pt x="2" y="861"/>
                  <a:pt x="1" y="859"/>
                </a:cubicBezTo>
                <a:cubicBezTo>
                  <a:pt x="0" y="856"/>
                  <a:pt x="2" y="852"/>
                  <a:pt x="5" y="851"/>
                </a:cubicBezTo>
                <a:cubicBezTo>
                  <a:pt x="2275" y="1"/>
                  <a:pt x="2275" y="1"/>
                  <a:pt x="2275" y="1"/>
                </a:cubicBezTo>
                <a:cubicBezTo>
                  <a:pt x="2278" y="0"/>
                  <a:pt x="2282" y="1"/>
                  <a:pt x="2283" y="4"/>
                </a:cubicBezTo>
                <a:cubicBezTo>
                  <a:pt x="2284" y="7"/>
                  <a:pt x="2283" y="11"/>
                  <a:pt x="2279" y="12"/>
                </a:cubicBezTo>
                <a:cubicBezTo>
                  <a:pt x="9" y="863"/>
                  <a:pt x="9" y="863"/>
                  <a:pt x="9" y="863"/>
                </a:cubicBezTo>
                <a:cubicBezTo>
                  <a:pt x="8" y="863"/>
                  <a:pt x="8" y="863"/>
                  <a:pt x="7" y="8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78"/>
          <p:cNvSpPr/>
          <p:nvPr/>
        </p:nvSpPr>
        <p:spPr bwMode="auto">
          <a:xfrm>
            <a:off x="6142513" y="295737"/>
            <a:ext cx="1981087" cy="237787"/>
          </a:xfrm>
          <a:custGeom>
            <a:avLst/>
            <a:gdLst>
              <a:gd name="T0" fmla="*/ 2194 w 2201"/>
              <a:gd name="T1" fmla="*/ 265 h 265"/>
              <a:gd name="T2" fmla="*/ 2194 w 2201"/>
              <a:gd name="T3" fmla="*/ 265 h 265"/>
              <a:gd name="T4" fmla="*/ 6 w 2201"/>
              <a:gd name="T5" fmla="*/ 12 h 265"/>
              <a:gd name="T6" fmla="*/ 0 w 2201"/>
              <a:gd name="T7" fmla="*/ 5 h 265"/>
              <a:gd name="T8" fmla="*/ 7 w 2201"/>
              <a:gd name="T9" fmla="*/ 0 h 265"/>
              <a:gd name="T10" fmla="*/ 2195 w 2201"/>
              <a:gd name="T11" fmla="*/ 253 h 265"/>
              <a:gd name="T12" fmla="*/ 2200 w 2201"/>
              <a:gd name="T13" fmla="*/ 260 h 265"/>
              <a:gd name="T14" fmla="*/ 2194 w 2201"/>
              <a:gd name="T15" fmla="*/ 26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1" h="265">
                <a:moveTo>
                  <a:pt x="2194" y="265"/>
                </a:moveTo>
                <a:cubicBezTo>
                  <a:pt x="2194" y="265"/>
                  <a:pt x="2194" y="265"/>
                  <a:pt x="2194" y="265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5"/>
                </a:cubicBezTo>
                <a:cubicBezTo>
                  <a:pt x="1" y="2"/>
                  <a:pt x="4" y="0"/>
                  <a:pt x="7" y="0"/>
                </a:cubicBezTo>
                <a:cubicBezTo>
                  <a:pt x="2195" y="253"/>
                  <a:pt x="2195" y="253"/>
                  <a:pt x="2195" y="253"/>
                </a:cubicBezTo>
                <a:cubicBezTo>
                  <a:pt x="2198" y="254"/>
                  <a:pt x="2201" y="257"/>
                  <a:pt x="2200" y="260"/>
                </a:cubicBezTo>
                <a:cubicBezTo>
                  <a:pt x="2200" y="263"/>
                  <a:pt x="2197" y="265"/>
                  <a:pt x="2194" y="2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Freeform 79"/>
          <p:cNvSpPr/>
          <p:nvPr/>
        </p:nvSpPr>
        <p:spPr bwMode="auto">
          <a:xfrm>
            <a:off x="5166041" y="-431694"/>
            <a:ext cx="987730" cy="737280"/>
          </a:xfrm>
          <a:custGeom>
            <a:avLst/>
            <a:gdLst>
              <a:gd name="T0" fmla="*/ 1090 w 1097"/>
              <a:gd name="T1" fmla="*/ 819 h 819"/>
              <a:gd name="T2" fmla="*/ 1087 w 1097"/>
              <a:gd name="T3" fmla="*/ 818 h 819"/>
              <a:gd name="T4" fmla="*/ 3 w 1097"/>
              <a:gd name="T5" fmla="*/ 12 h 819"/>
              <a:gd name="T6" fmla="*/ 2 w 1097"/>
              <a:gd name="T7" fmla="*/ 3 h 819"/>
              <a:gd name="T8" fmla="*/ 11 w 1097"/>
              <a:gd name="T9" fmla="*/ 2 h 819"/>
              <a:gd name="T10" fmla="*/ 1094 w 1097"/>
              <a:gd name="T11" fmla="*/ 808 h 819"/>
              <a:gd name="T12" fmla="*/ 1095 w 1097"/>
              <a:gd name="T13" fmla="*/ 817 h 819"/>
              <a:gd name="T14" fmla="*/ 1090 w 1097"/>
              <a:gd name="T15" fmla="*/ 819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7" h="819">
                <a:moveTo>
                  <a:pt x="1090" y="819"/>
                </a:moveTo>
                <a:cubicBezTo>
                  <a:pt x="1089" y="819"/>
                  <a:pt x="1088" y="819"/>
                  <a:pt x="1087" y="818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0"/>
                  <a:pt x="0" y="6"/>
                  <a:pt x="2" y="3"/>
                </a:cubicBezTo>
                <a:cubicBezTo>
                  <a:pt x="4" y="1"/>
                  <a:pt x="8" y="0"/>
                  <a:pt x="11" y="2"/>
                </a:cubicBezTo>
                <a:cubicBezTo>
                  <a:pt x="1094" y="808"/>
                  <a:pt x="1094" y="808"/>
                  <a:pt x="1094" y="808"/>
                </a:cubicBezTo>
                <a:cubicBezTo>
                  <a:pt x="1097" y="810"/>
                  <a:pt x="1097" y="814"/>
                  <a:pt x="1095" y="817"/>
                </a:cubicBezTo>
                <a:cubicBezTo>
                  <a:pt x="1094" y="818"/>
                  <a:pt x="1092" y="819"/>
                  <a:pt x="1090" y="81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80"/>
          <p:cNvSpPr/>
          <p:nvPr/>
        </p:nvSpPr>
        <p:spPr bwMode="auto">
          <a:xfrm>
            <a:off x="5391164" y="1289094"/>
            <a:ext cx="688034" cy="1326822"/>
          </a:xfrm>
          <a:custGeom>
            <a:avLst/>
            <a:gdLst>
              <a:gd name="T0" fmla="*/ 7 w 764"/>
              <a:gd name="T1" fmla="*/ 1473 h 1473"/>
              <a:gd name="T2" fmla="*/ 4 w 764"/>
              <a:gd name="T3" fmla="*/ 1472 h 1473"/>
              <a:gd name="T4" fmla="*/ 1 w 764"/>
              <a:gd name="T5" fmla="*/ 1464 h 1473"/>
              <a:gd name="T6" fmla="*/ 752 w 764"/>
              <a:gd name="T7" fmla="*/ 4 h 1473"/>
              <a:gd name="T8" fmla="*/ 760 w 764"/>
              <a:gd name="T9" fmla="*/ 2 h 1473"/>
              <a:gd name="T10" fmla="*/ 762 w 764"/>
              <a:gd name="T11" fmla="*/ 10 h 1473"/>
              <a:gd name="T12" fmla="*/ 12 w 764"/>
              <a:gd name="T13" fmla="*/ 1470 h 1473"/>
              <a:gd name="T14" fmla="*/ 7 w 764"/>
              <a:gd name="T15" fmla="*/ 1473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4" h="1473">
                <a:moveTo>
                  <a:pt x="7" y="1473"/>
                </a:moveTo>
                <a:cubicBezTo>
                  <a:pt x="6" y="1473"/>
                  <a:pt x="5" y="1473"/>
                  <a:pt x="4" y="1472"/>
                </a:cubicBezTo>
                <a:cubicBezTo>
                  <a:pt x="1" y="1471"/>
                  <a:pt x="0" y="1467"/>
                  <a:pt x="1" y="1464"/>
                </a:cubicBezTo>
                <a:cubicBezTo>
                  <a:pt x="752" y="4"/>
                  <a:pt x="752" y="4"/>
                  <a:pt x="752" y="4"/>
                </a:cubicBezTo>
                <a:cubicBezTo>
                  <a:pt x="753" y="1"/>
                  <a:pt x="757" y="0"/>
                  <a:pt x="760" y="2"/>
                </a:cubicBezTo>
                <a:cubicBezTo>
                  <a:pt x="763" y="3"/>
                  <a:pt x="764" y="7"/>
                  <a:pt x="762" y="10"/>
                </a:cubicBezTo>
                <a:cubicBezTo>
                  <a:pt x="12" y="1470"/>
                  <a:pt x="12" y="1470"/>
                  <a:pt x="12" y="1470"/>
                </a:cubicBezTo>
                <a:cubicBezTo>
                  <a:pt x="11" y="1472"/>
                  <a:pt x="9" y="1473"/>
                  <a:pt x="7" y="147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81"/>
          <p:cNvSpPr/>
          <p:nvPr/>
        </p:nvSpPr>
        <p:spPr bwMode="auto">
          <a:xfrm>
            <a:off x="1948182" y="1754818"/>
            <a:ext cx="1367625" cy="427735"/>
          </a:xfrm>
          <a:custGeom>
            <a:avLst/>
            <a:gdLst>
              <a:gd name="T0" fmla="*/ 1512 w 1519"/>
              <a:gd name="T1" fmla="*/ 476 h 476"/>
              <a:gd name="T2" fmla="*/ 1510 w 1519"/>
              <a:gd name="T3" fmla="*/ 475 h 476"/>
              <a:gd name="T4" fmla="*/ 5 w 1519"/>
              <a:gd name="T5" fmla="*/ 12 h 476"/>
              <a:gd name="T6" fmla="*/ 1 w 1519"/>
              <a:gd name="T7" fmla="*/ 5 h 476"/>
              <a:gd name="T8" fmla="*/ 9 w 1519"/>
              <a:gd name="T9" fmla="*/ 1 h 476"/>
              <a:gd name="T10" fmla="*/ 1514 w 1519"/>
              <a:gd name="T11" fmla="*/ 464 h 476"/>
              <a:gd name="T12" fmla="*/ 1518 w 1519"/>
              <a:gd name="T13" fmla="*/ 471 h 476"/>
              <a:gd name="T14" fmla="*/ 1512 w 1519"/>
              <a:gd name="T15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9" h="476">
                <a:moveTo>
                  <a:pt x="1512" y="476"/>
                </a:moveTo>
                <a:cubicBezTo>
                  <a:pt x="1511" y="476"/>
                  <a:pt x="1511" y="476"/>
                  <a:pt x="1510" y="47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5" y="0"/>
                  <a:pt x="9" y="1"/>
                </a:cubicBezTo>
                <a:cubicBezTo>
                  <a:pt x="1514" y="464"/>
                  <a:pt x="1514" y="464"/>
                  <a:pt x="1514" y="464"/>
                </a:cubicBezTo>
                <a:cubicBezTo>
                  <a:pt x="1517" y="465"/>
                  <a:pt x="1519" y="468"/>
                  <a:pt x="1518" y="471"/>
                </a:cubicBezTo>
                <a:cubicBezTo>
                  <a:pt x="1517" y="474"/>
                  <a:pt x="1514" y="476"/>
                  <a:pt x="1512" y="47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Freeform 82"/>
          <p:cNvSpPr/>
          <p:nvPr/>
        </p:nvSpPr>
        <p:spPr bwMode="auto">
          <a:xfrm>
            <a:off x="-398732" y="1754818"/>
            <a:ext cx="2358170" cy="2453847"/>
          </a:xfrm>
          <a:custGeom>
            <a:avLst/>
            <a:gdLst>
              <a:gd name="T0" fmla="*/ 6 w 2619"/>
              <a:gd name="T1" fmla="*/ 2724 h 2724"/>
              <a:gd name="T2" fmla="*/ 2 w 2619"/>
              <a:gd name="T3" fmla="*/ 2722 h 2724"/>
              <a:gd name="T4" fmla="*/ 2 w 2619"/>
              <a:gd name="T5" fmla="*/ 2714 h 2724"/>
              <a:gd name="T6" fmla="*/ 2609 w 2619"/>
              <a:gd name="T7" fmla="*/ 3 h 2724"/>
              <a:gd name="T8" fmla="*/ 2617 w 2619"/>
              <a:gd name="T9" fmla="*/ 2 h 2724"/>
              <a:gd name="T10" fmla="*/ 2617 w 2619"/>
              <a:gd name="T11" fmla="*/ 11 h 2724"/>
              <a:gd name="T12" fmla="*/ 10 w 2619"/>
              <a:gd name="T13" fmla="*/ 2722 h 2724"/>
              <a:gd name="T14" fmla="*/ 6 w 2619"/>
              <a:gd name="T15" fmla="*/ 2724 h 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9" h="2724">
                <a:moveTo>
                  <a:pt x="6" y="2724"/>
                </a:moveTo>
                <a:cubicBezTo>
                  <a:pt x="5" y="2724"/>
                  <a:pt x="3" y="2723"/>
                  <a:pt x="2" y="2722"/>
                </a:cubicBezTo>
                <a:cubicBezTo>
                  <a:pt x="0" y="2720"/>
                  <a:pt x="0" y="2716"/>
                  <a:pt x="2" y="2714"/>
                </a:cubicBezTo>
                <a:cubicBezTo>
                  <a:pt x="2609" y="3"/>
                  <a:pt x="2609" y="3"/>
                  <a:pt x="2609" y="3"/>
                </a:cubicBezTo>
                <a:cubicBezTo>
                  <a:pt x="2611" y="0"/>
                  <a:pt x="2615" y="0"/>
                  <a:pt x="2617" y="2"/>
                </a:cubicBezTo>
                <a:cubicBezTo>
                  <a:pt x="2619" y="5"/>
                  <a:pt x="2619" y="8"/>
                  <a:pt x="2617" y="11"/>
                </a:cubicBezTo>
                <a:cubicBezTo>
                  <a:pt x="10" y="2722"/>
                  <a:pt x="10" y="2722"/>
                  <a:pt x="10" y="2722"/>
                </a:cubicBezTo>
                <a:cubicBezTo>
                  <a:pt x="9" y="2723"/>
                  <a:pt x="8" y="2724"/>
                  <a:pt x="6" y="272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83"/>
          <p:cNvSpPr/>
          <p:nvPr/>
        </p:nvSpPr>
        <p:spPr bwMode="auto">
          <a:xfrm>
            <a:off x="-398732" y="4197409"/>
            <a:ext cx="1283205" cy="56281"/>
          </a:xfrm>
          <a:custGeom>
            <a:avLst/>
            <a:gdLst>
              <a:gd name="T0" fmla="*/ 1419 w 1425"/>
              <a:gd name="T1" fmla="*/ 62 h 62"/>
              <a:gd name="T2" fmla="*/ 1419 w 1425"/>
              <a:gd name="T3" fmla="*/ 62 h 62"/>
              <a:gd name="T4" fmla="*/ 6 w 1425"/>
              <a:gd name="T5" fmla="*/ 12 h 62"/>
              <a:gd name="T6" fmla="*/ 0 w 1425"/>
              <a:gd name="T7" fmla="*/ 6 h 62"/>
              <a:gd name="T8" fmla="*/ 6 w 1425"/>
              <a:gd name="T9" fmla="*/ 0 h 62"/>
              <a:gd name="T10" fmla="*/ 1419 w 1425"/>
              <a:gd name="T11" fmla="*/ 50 h 62"/>
              <a:gd name="T12" fmla="*/ 1425 w 1425"/>
              <a:gd name="T13" fmla="*/ 56 h 62"/>
              <a:gd name="T14" fmla="*/ 1419 w 1425"/>
              <a:gd name="T1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5" h="62">
                <a:moveTo>
                  <a:pt x="1419" y="62"/>
                </a:moveTo>
                <a:cubicBezTo>
                  <a:pt x="1419" y="62"/>
                  <a:pt x="1419" y="62"/>
                  <a:pt x="1419" y="62"/>
                </a:cubicBezTo>
                <a:cubicBezTo>
                  <a:pt x="6" y="12"/>
                  <a:pt x="6" y="12"/>
                  <a:pt x="6" y="12"/>
                </a:cubicBezTo>
                <a:cubicBezTo>
                  <a:pt x="3" y="12"/>
                  <a:pt x="0" y="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419" y="50"/>
                  <a:pt x="1419" y="50"/>
                  <a:pt x="1419" y="50"/>
                </a:cubicBezTo>
                <a:cubicBezTo>
                  <a:pt x="1423" y="50"/>
                  <a:pt x="1425" y="53"/>
                  <a:pt x="1425" y="56"/>
                </a:cubicBezTo>
                <a:cubicBezTo>
                  <a:pt x="1425" y="59"/>
                  <a:pt x="1422" y="62"/>
                  <a:pt x="1419" y="62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84"/>
          <p:cNvSpPr/>
          <p:nvPr/>
        </p:nvSpPr>
        <p:spPr bwMode="auto">
          <a:xfrm>
            <a:off x="871808" y="1754817"/>
            <a:ext cx="1087629" cy="2498871"/>
          </a:xfrm>
          <a:custGeom>
            <a:avLst/>
            <a:gdLst>
              <a:gd name="T0" fmla="*/ 7 w 1208"/>
              <a:gd name="T1" fmla="*/ 2774 h 2774"/>
              <a:gd name="T2" fmla="*/ 5 w 1208"/>
              <a:gd name="T3" fmla="*/ 2773 h 2774"/>
              <a:gd name="T4" fmla="*/ 2 w 1208"/>
              <a:gd name="T5" fmla="*/ 2765 h 2774"/>
              <a:gd name="T6" fmla="*/ 1195 w 1208"/>
              <a:gd name="T7" fmla="*/ 4 h 2774"/>
              <a:gd name="T8" fmla="*/ 1203 w 1208"/>
              <a:gd name="T9" fmla="*/ 1 h 2774"/>
              <a:gd name="T10" fmla="*/ 1206 w 1208"/>
              <a:gd name="T11" fmla="*/ 9 h 2774"/>
              <a:gd name="T12" fmla="*/ 13 w 1208"/>
              <a:gd name="T13" fmla="*/ 2770 h 2774"/>
              <a:gd name="T14" fmla="*/ 7 w 1208"/>
              <a:gd name="T15" fmla="*/ 2774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8" h="2774">
                <a:moveTo>
                  <a:pt x="7" y="2774"/>
                </a:moveTo>
                <a:cubicBezTo>
                  <a:pt x="6" y="2774"/>
                  <a:pt x="5" y="2774"/>
                  <a:pt x="5" y="2773"/>
                </a:cubicBezTo>
                <a:cubicBezTo>
                  <a:pt x="2" y="2772"/>
                  <a:pt x="0" y="2769"/>
                  <a:pt x="2" y="2765"/>
                </a:cubicBezTo>
                <a:cubicBezTo>
                  <a:pt x="1195" y="4"/>
                  <a:pt x="1195" y="4"/>
                  <a:pt x="1195" y="4"/>
                </a:cubicBezTo>
                <a:cubicBezTo>
                  <a:pt x="1197" y="1"/>
                  <a:pt x="1200" y="0"/>
                  <a:pt x="1203" y="1"/>
                </a:cubicBezTo>
                <a:cubicBezTo>
                  <a:pt x="1206" y="2"/>
                  <a:pt x="1208" y="6"/>
                  <a:pt x="1206" y="9"/>
                </a:cubicBezTo>
                <a:cubicBezTo>
                  <a:pt x="13" y="2770"/>
                  <a:pt x="13" y="2770"/>
                  <a:pt x="13" y="2770"/>
                </a:cubicBezTo>
                <a:cubicBezTo>
                  <a:pt x="12" y="2773"/>
                  <a:pt x="9" y="2774"/>
                  <a:pt x="7" y="277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85"/>
          <p:cNvSpPr/>
          <p:nvPr/>
        </p:nvSpPr>
        <p:spPr bwMode="auto">
          <a:xfrm>
            <a:off x="3439625" y="3766859"/>
            <a:ext cx="361605" cy="1377475"/>
          </a:xfrm>
          <a:custGeom>
            <a:avLst/>
            <a:gdLst>
              <a:gd name="T0" fmla="*/ 7 w 401"/>
              <a:gd name="T1" fmla="*/ 1530 h 1530"/>
              <a:gd name="T2" fmla="*/ 5 w 401"/>
              <a:gd name="T3" fmla="*/ 1530 h 1530"/>
              <a:gd name="T4" fmla="*/ 1 w 401"/>
              <a:gd name="T5" fmla="*/ 1522 h 1530"/>
              <a:gd name="T6" fmla="*/ 388 w 401"/>
              <a:gd name="T7" fmla="*/ 5 h 1530"/>
              <a:gd name="T8" fmla="*/ 396 w 401"/>
              <a:gd name="T9" fmla="*/ 0 h 1530"/>
              <a:gd name="T10" fmla="*/ 400 w 401"/>
              <a:gd name="T11" fmla="*/ 8 h 1530"/>
              <a:gd name="T12" fmla="*/ 13 w 401"/>
              <a:gd name="T13" fmla="*/ 1525 h 1530"/>
              <a:gd name="T14" fmla="*/ 7 w 401"/>
              <a:gd name="T15" fmla="*/ 1530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1" h="1530">
                <a:moveTo>
                  <a:pt x="7" y="1530"/>
                </a:moveTo>
                <a:cubicBezTo>
                  <a:pt x="6" y="1530"/>
                  <a:pt x="6" y="1530"/>
                  <a:pt x="5" y="1530"/>
                </a:cubicBezTo>
                <a:cubicBezTo>
                  <a:pt x="2" y="1529"/>
                  <a:pt x="0" y="1526"/>
                  <a:pt x="1" y="1522"/>
                </a:cubicBezTo>
                <a:cubicBezTo>
                  <a:pt x="388" y="5"/>
                  <a:pt x="388" y="5"/>
                  <a:pt x="388" y="5"/>
                </a:cubicBezTo>
                <a:cubicBezTo>
                  <a:pt x="389" y="2"/>
                  <a:pt x="393" y="0"/>
                  <a:pt x="396" y="0"/>
                </a:cubicBezTo>
                <a:cubicBezTo>
                  <a:pt x="399" y="1"/>
                  <a:pt x="401" y="4"/>
                  <a:pt x="400" y="8"/>
                </a:cubicBezTo>
                <a:cubicBezTo>
                  <a:pt x="13" y="1525"/>
                  <a:pt x="13" y="1525"/>
                  <a:pt x="13" y="1525"/>
                </a:cubicBezTo>
                <a:cubicBezTo>
                  <a:pt x="12" y="1528"/>
                  <a:pt x="9" y="1530"/>
                  <a:pt x="7" y="15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Freeform 86"/>
          <p:cNvSpPr/>
          <p:nvPr/>
        </p:nvSpPr>
        <p:spPr bwMode="auto">
          <a:xfrm>
            <a:off x="871808" y="4241026"/>
            <a:ext cx="2580479" cy="903308"/>
          </a:xfrm>
          <a:custGeom>
            <a:avLst/>
            <a:gdLst>
              <a:gd name="T0" fmla="*/ 2858 w 2865"/>
              <a:gd name="T1" fmla="*/ 1003 h 1003"/>
              <a:gd name="T2" fmla="*/ 2856 w 2865"/>
              <a:gd name="T3" fmla="*/ 1003 h 1003"/>
              <a:gd name="T4" fmla="*/ 5 w 2865"/>
              <a:gd name="T5" fmla="*/ 13 h 1003"/>
              <a:gd name="T6" fmla="*/ 1 w 2865"/>
              <a:gd name="T7" fmla="*/ 5 h 1003"/>
              <a:gd name="T8" fmla="*/ 9 w 2865"/>
              <a:gd name="T9" fmla="*/ 1 h 1003"/>
              <a:gd name="T10" fmla="*/ 2860 w 2865"/>
              <a:gd name="T11" fmla="*/ 991 h 1003"/>
              <a:gd name="T12" fmla="*/ 2863 w 2865"/>
              <a:gd name="T13" fmla="*/ 999 h 1003"/>
              <a:gd name="T14" fmla="*/ 2858 w 2865"/>
              <a:gd name="T15" fmla="*/ 1003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5" h="1003">
                <a:moveTo>
                  <a:pt x="2858" y="1003"/>
                </a:moveTo>
                <a:cubicBezTo>
                  <a:pt x="2857" y="1003"/>
                  <a:pt x="2856" y="1003"/>
                  <a:pt x="2856" y="100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6" y="0"/>
                  <a:pt x="9" y="1"/>
                </a:cubicBezTo>
                <a:cubicBezTo>
                  <a:pt x="2860" y="991"/>
                  <a:pt x="2860" y="991"/>
                  <a:pt x="2860" y="991"/>
                </a:cubicBezTo>
                <a:cubicBezTo>
                  <a:pt x="2863" y="992"/>
                  <a:pt x="2865" y="996"/>
                  <a:pt x="2863" y="999"/>
                </a:cubicBezTo>
                <a:cubicBezTo>
                  <a:pt x="2863" y="1001"/>
                  <a:pt x="2860" y="1003"/>
                  <a:pt x="2858" y="10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Freeform 87"/>
          <p:cNvSpPr/>
          <p:nvPr/>
        </p:nvSpPr>
        <p:spPr bwMode="auto">
          <a:xfrm>
            <a:off x="3303149" y="2171296"/>
            <a:ext cx="147738" cy="2973038"/>
          </a:xfrm>
          <a:custGeom>
            <a:avLst/>
            <a:gdLst>
              <a:gd name="T0" fmla="*/ 158 w 164"/>
              <a:gd name="T1" fmla="*/ 3301 h 3301"/>
              <a:gd name="T2" fmla="*/ 152 w 164"/>
              <a:gd name="T3" fmla="*/ 3295 h 3301"/>
              <a:gd name="T4" fmla="*/ 0 w 164"/>
              <a:gd name="T5" fmla="*/ 7 h 3301"/>
              <a:gd name="T6" fmla="*/ 6 w 164"/>
              <a:gd name="T7" fmla="*/ 1 h 3301"/>
              <a:gd name="T8" fmla="*/ 12 w 164"/>
              <a:gd name="T9" fmla="*/ 6 h 3301"/>
              <a:gd name="T10" fmla="*/ 164 w 164"/>
              <a:gd name="T11" fmla="*/ 3295 h 3301"/>
              <a:gd name="T12" fmla="*/ 158 w 164"/>
              <a:gd name="T13" fmla="*/ 3301 h 3301"/>
              <a:gd name="T14" fmla="*/ 158 w 164"/>
              <a:gd name="T15" fmla="*/ 3301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3301">
                <a:moveTo>
                  <a:pt x="158" y="3301"/>
                </a:moveTo>
                <a:cubicBezTo>
                  <a:pt x="155" y="3301"/>
                  <a:pt x="152" y="3298"/>
                  <a:pt x="152" y="329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6" y="1"/>
                </a:cubicBezTo>
                <a:cubicBezTo>
                  <a:pt x="9" y="0"/>
                  <a:pt x="12" y="3"/>
                  <a:pt x="12" y="6"/>
                </a:cubicBezTo>
                <a:cubicBezTo>
                  <a:pt x="164" y="3295"/>
                  <a:pt x="164" y="3295"/>
                  <a:pt x="164" y="3295"/>
                </a:cubicBezTo>
                <a:cubicBezTo>
                  <a:pt x="164" y="3298"/>
                  <a:pt x="161" y="3301"/>
                  <a:pt x="158" y="3301"/>
                </a:cubicBezTo>
                <a:cubicBezTo>
                  <a:pt x="158" y="3301"/>
                  <a:pt x="158" y="3301"/>
                  <a:pt x="158" y="3301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Freeform 5"/>
          <p:cNvSpPr/>
          <p:nvPr/>
        </p:nvSpPr>
        <p:spPr bwMode="auto">
          <a:xfrm>
            <a:off x="3747762" y="2649685"/>
            <a:ext cx="505121" cy="797782"/>
          </a:xfrm>
          <a:custGeom>
            <a:avLst/>
            <a:gdLst>
              <a:gd name="T0" fmla="*/ 557 w 561"/>
              <a:gd name="T1" fmla="*/ 886 h 886"/>
              <a:gd name="T2" fmla="*/ 553 w 561"/>
              <a:gd name="T3" fmla="*/ 884 h 886"/>
              <a:gd name="T4" fmla="*/ 1 w 561"/>
              <a:gd name="T5" fmla="*/ 6 h 886"/>
              <a:gd name="T6" fmla="*/ 2 w 561"/>
              <a:gd name="T7" fmla="*/ 1 h 886"/>
              <a:gd name="T8" fmla="*/ 8 w 561"/>
              <a:gd name="T9" fmla="*/ 2 h 886"/>
              <a:gd name="T10" fmla="*/ 560 w 561"/>
              <a:gd name="T11" fmla="*/ 880 h 886"/>
              <a:gd name="T12" fmla="*/ 559 w 561"/>
              <a:gd name="T13" fmla="*/ 886 h 886"/>
              <a:gd name="T14" fmla="*/ 557 w 561"/>
              <a:gd name="T15" fmla="*/ 88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886">
                <a:moveTo>
                  <a:pt x="557" y="886"/>
                </a:moveTo>
                <a:cubicBezTo>
                  <a:pt x="555" y="886"/>
                  <a:pt x="554" y="886"/>
                  <a:pt x="553" y="884"/>
                </a:cubicBezTo>
                <a:cubicBezTo>
                  <a:pt x="1" y="6"/>
                  <a:pt x="1" y="6"/>
                  <a:pt x="1" y="6"/>
                </a:cubicBezTo>
                <a:cubicBezTo>
                  <a:pt x="0" y="5"/>
                  <a:pt x="1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60" y="880"/>
                  <a:pt x="560" y="880"/>
                  <a:pt x="560" y="880"/>
                </a:cubicBezTo>
                <a:cubicBezTo>
                  <a:pt x="561" y="882"/>
                  <a:pt x="561" y="885"/>
                  <a:pt x="559" y="886"/>
                </a:cubicBezTo>
                <a:cubicBezTo>
                  <a:pt x="558" y="886"/>
                  <a:pt x="557" y="886"/>
                  <a:pt x="557" y="88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Freeform 6"/>
          <p:cNvSpPr/>
          <p:nvPr/>
        </p:nvSpPr>
        <p:spPr bwMode="auto">
          <a:xfrm>
            <a:off x="3742134" y="3125258"/>
            <a:ext cx="510749" cy="322209"/>
          </a:xfrm>
          <a:custGeom>
            <a:avLst/>
            <a:gdLst>
              <a:gd name="T0" fmla="*/ 564 w 568"/>
              <a:gd name="T1" fmla="*/ 358 h 358"/>
              <a:gd name="T2" fmla="*/ 562 w 568"/>
              <a:gd name="T3" fmla="*/ 358 h 358"/>
              <a:gd name="T4" fmla="*/ 3 w 568"/>
              <a:gd name="T5" fmla="*/ 8 h 358"/>
              <a:gd name="T6" fmla="*/ 2 w 568"/>
              <a:gd name="T7" fmla="*/ 3 h 358"/>
              <a:gd name="T8" fmla="*/ 7 w 568"/>
              <a:gd name="T9" fmla="*/ 2 h 358"/>
              <a:gd name="T10" fmla="*/ 566 w 568"/>
              <a:gd name="T11" fmla="*/ 351 h 358"/>
              <a:gd name="T12" fmla="*/ 567 w 568"/>
              <a:gd name="T13" fmla="*/ 356 h 358"/>
              <a:gd name="T14" fmla="*/ 564 w 568"/>
              <a:gd name="T15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8" h="358">
                <a:moveTo>
                  <a:pt x="564" y="358"/>
                </a:moveTo>
                <a:cubicBezTo>
                  <a:pt x="563" y="358"/>
                  <a:pt x="562" y="358"/>
                  <a:pt x="562" y="358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5" y="0"/>
                  <a:pt x="7" y="2"/>
                </a:cubicBezTo>
                <a:cubicBezTo>
                  <a:pt x="566" y="351"/>
                  <a:pt x="566" y="351"/>
                  <a:pt x="566" y="351"/>
                </a:cubicBezTo>
                <a:cubicBezTo>
                  <a:pt x="568" y="352"/>
                  <a:pt x="568" y="355"/>
                  <a:pt x="567" y="356"/>
                </a:cubicBezTo>
                <a:cubicBezTo>
                  <a:pt x="566" y="358"/>
                  <a:pt x="565" y="358"/>
                  <a:pt x="564" y="35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Freeform 7"/>
          <p:cNvSpPr/>
          <p:nvPr/>
        </p:nvSpPr>
        <p:spPr bwMode="auto">
          <a:xfrm>
            <a:off x="3743540" y="2649685"/>
            <a:ext cx="12664" cy="484016"/>
          </a:xfrm>
          <a:custGeom>
            <a:avLst/>
            <a:gdLst>
              <a:gd name="T0" fmla="*/ 4 w 15"/>
              <a:gd name="T1" fmla="*/ 537 h 537"/>
              <a:gd name="T2" fmla="*/ 4 w 15"/>
              <a:gd name="T3" fmla="*/ 537 h 537"/>
              <a:gd name="T4" fmla="*/ 0 w 15"/>
              <a:gd name="T5" fmla="*/ 533 h 537"/>
              <a:gd name="T6" fmla="*/ 7 w 15"/>
              <a:gd name="T7" fmla="*/ 4 h 537"/>
              <a:gd name="T8" fmla="*/ 11 w 15"/>
              <a:gd name="T9" fmla="*/ 0 h 537"/>
              <a:gd name="T10" fmla="*/ 11 w 15"/>
              <a:gd name="T11" fmla="*/ 0 h 537"/>
              <a:gd name="T12" fmla="*/ 15 w 15"/>
              <a:gd name="T13" fmla="*/ 4 h 537"/>
              <a:gd name="T14" fmla="*/ 8 w 15"/>
              <a:gd name="T15" fmla="*/ 533 h 537"/>
              <a:gd name="T16" fmla="*/ 4 w 15"/>
              <a:gd name="T17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537">
                <a:moveTo>
                  <a:pt x="4" y="537"/>
                </a:moveTo>
                <a:cubicBezTo>
                  <a:pt x="4" y="537"/>
                  <a:pt x="4" y="537"/>
                  <a:pt x="4" y="537"/>
                </a:cubicBezTo>
                <a:cubicBezTo>
                  <a:pt x="2" y="537"/>
                  <a:pt x="0" y="535"/>
                  <a:pt x="0" y="533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8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5" y="2"/>
                  <a:pt x="15" y="4"/>
                </a:cubicBezTo>
                <a:cubicBezTo>
                  <a:pt x="8" y="533"/>
                  <a:pt x="8" y="533"/>
                  <a:pt x="8" y="533"/>
                </a:cubicBezTo>
                <a:cubicBezTo>
                  <a:pt x="8" y="535"/>
                  <a:pt x="6" y="537"/>
                  <a:pt x="4" y="5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Freeform 8"/>
          <p:cNvSpPr/>
          <p:nvPr/>
        </p:nvSpPr>
        <p:spPr bwMode="auto">
          <a:xfrm>
            <a:off x="2741741" y="3092897"/>
            <a:ext cx="1008835" cy="40804"/>
          </a:xfrm>
          <a:custGeom>
            <a:avLst/>
            <a:gdLst>
              <a:gd name="T0" fmla="*/ 1118 w 1122"/>
              <a:gd name="T1" fmla="*/ 44 h 44"/>
              <a:gd name="T2" fmla="*/ 1118 w 1122"/>
              <a:gd name="T3" fmla="*/ 44 h 44"/>
              <a:gd name="T4" fmla="*/ 4 w 1122"/>
              <a:gd name="T5" fmla="*/ 8 h 44"/>
              <a:gd name="T6" fmla="*/ 0 w 1122"/>
              <a:gd name="T7" fmla="*/ 4 h 44"/>
              <a:gd name="T8" fmla="*/ 4 w 1122"/>
              <a:gd name="T9" fmla="*/ 0 h 44"/>
              <a:gd name="T10" fmla="*/ 1118 w 1122"/>
              <a:gd name="T11" fmla="*/ 36 h 44"/>
              <a:gd name="T12" fmla="*/ 1122 w 1122"/>
              <a:gd name="T13" fmla="*/ 40 h 44"/>
              <a:gd name="T14" fmla="*/ 1118 w 1122"/>
              <a:gd name="T1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2" h="44">
                <a:moveTo>
                  <a:pt x="1118" y="44"/>
                </a:moveTo>
                <a:cubicBezTo>
                  <a:pt x="1118" y="44"/>
                  <a:pt x="1118" y="44"/>
                  <a:pt x="1118" y="44"/>
                </a:cubicBezTo>
                <a:cubicBezTo>
                  <a:pt x="4" y="8"/>
                  <a:pt x="4" y="8"/>
                  <a:pt x="4" y="8"/>
                </a:cubicBezTo>
                <a:cubicBezTo>
                  <a:pt x="1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118" y="36"/>
                  <a:pt x="1118" y="36"/>
                  <a:pt x="1118" y="36"/>
                </a:cubicBezTo>
                <a:cubicBezTo>
                  <a:pt x="1120" y="36"/>
                  <a:pt x="1122" y="38"/>
                  <a:pt x="1122" y="40"/>
                </a:cubicBezTo>
                <a:cubicBezTo>
                  <a:pt x="1122" y="42"/>
                  <a:pt x="1120" y="44"/>
                  <a:pt x="1118" y="4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"/>
          <p:cNvSpPr/>
          <p:nvPr/>
        </p:nvSpPr>
        <p:spPr bwMode="auto">
          <a:xfrm>
            <a:off x="2599632" y="3092897"/>
            <a:ext cx="149144" cy="574065"/>
          </a:xfrm>
          <a:custGeom>
            <a:avLst/>
            <a:gdLst>
              <a:gd name="T0" fmla="*/ 4 w 166"/>
              <a:gd name="T1" fmla="*/ 637 h 637"/>
              <a:gd name="T2" fmla="*/ 4 w 166"/>
              <a:gd name="T3" fmla="*/ 637 h 637"/>
              <a:gd name="T4" fmla="*/ 1 w 166"/>
              <a:gd name="T5" fmla="*/ 632 h 637"/>
              <a:gd name="T6" fmla="*/ 158 w 166"/>
              <a:gd name="T7" fmla="*/ 3 h 637"/>
              <a:gd name="T8" fmla="*/ 163 w 166"/>
              <a:gd name="T9" fmla="*/ 1 h 637"/>
              <a:gd name="T10" fmla="*/ 166 w 166"/>
              <a:gd name="T11" fmla="*/ 5 h 637"/>
              <a:gd name="T12" fmla="*/ 8 w 166"/>
              <a:gd name="T13" fmla="*/ 634 h 637"/>
              <a:gd name="T14" fmla="*/ 4 w 166"/>
              <a:gd name="T15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" h="637">
                <a:moveTo>
                  <a:pt x="4" y="637"/>
                </a:moveTo>
                <a:cubicBezTo>
                  <a:pt x="4" y="637"/>
                  <a:pt x="4" y="637"/>
                  <a:pt x="4" y="637"/>
                </a:cubicBezTo>
                <a:cubicBezTo>
                  <a:pt x="1" y="636"/>
                  <a:pt x="0" y="634"/>
                  <a:pt x="1" y="632"/>
                </a:cubicBezTo>
                <a:cubicBezTo>
                  <a:pt x="158" y="3"/>
                  <a:pt x="158" y="3"/>
                  <a:pt x="158" y="3"/>
                </a:cubicBezTo>
                <a:cubicBezTo>
                  <a:pt x="158" y="1"/>
                  <a:pt x="161" y="0"/>
                  <a:pt x="163" y="1"/>
                </a:cubicBezTo>
                <a:cubicBezTo>
                  <a:pt x="165" y="1"/>
                  <a:pt x="166" y="3"/>
                  <a:pt x="166" y="5"/>
                </a:cubicBezTo>
                <a:cubicBezTo>
                  <a:pt x="8" y="634"/>
                  <a:pt x="8" y="634"/>
                  <a:pt x="8" y="634"/>
                </a:cubicBezTo>
                <a:cubicBezTo>
                  <a:pt x="8" y="636"/>
                  <a:pt x="6" y="637"/>
                  <a:pt x="4" y="6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10"/>
          <p:cNvSpPr/>
          <p:nvPr/>
        </p:nvSpPr>
        <p:spPr bwMode="auto">
          <a:xfrm>
            <a:off x="2444859" y="2981742"/>
            <a:ext cx="161808" cy="685220"/>
          </a:xfrm>
          <a:custGeom>
            <a:avLst/>
            <a:gdLst>
              <a:gd name="T0" fmla="*/ 176 w 181"/>
              <a:gd name="T1" fmla="*/ 761 h 761"/>
              <a:gd name="T2" fmla="*/ 173 w 181"/>
              <a:gd name="T3" fmla="*/ 758 h 761"/>
              <a:gd name="T4" fmla="*/ 1 w 181"/>
              <a:gd name="T5" fmla="*/ 5 h 761"/>
              <a:gd name="T6" fmla="*/ 4 w 181"/>
              <a:gd name="T7" fmla="*/ 0 h 761"/>
              <a:gd name="T8" fmla="*/ 8 w 181"/>
              <a:gd name="T9" fmla="*/ 3 h 761"/>
              <a:gd name="T10" fmla="*/ 180 w 181"/>
              <a:gd name="T11" fmla="*/ 756 h 761"/>
              <a:gd name="T12" fmla="*/ 177 w 181"/>
              <a:gd name="T13" fmla="*/ 761 h 761"/>
              <a:gd name="T14" fmla="*/ 176 w 181"/>
              <a:gd name="T15" fmla="*/ 76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761">
                <a:moveTo>
                  <a:pt x="176" y="761"/>
                </a:moveTo>
                <a:cubicBezTo>
                  <a:pt x="175" y="761"/>
                  <a:pt x="173" y="760"/>
                  <a:pt x="173" y="758"/>
                </a:cubicBezTo>
                <a:cubicBezTo>
                  <a:pt x="1" y="5"/>
                  <a:pt x="1" y="5"/>
                  <a:pt x="1" y="5"/>
                </a:cubicBezTo>
                <a:cubicBezTo>
                  <a:pt x="0" y="3"/>
                  <a:pt x="1" y="1"/>
                  <a:pt x="4" y="0"/>
                </a:cubicBezTo>
                <a:cubicBezTo>
                  <a:pt x="6" y="0"/>
                  <a:pt x="8" y="1"/>
                  <a:pt x="8" y="3"/>
                </a:cubicBezTo>
                <a:cubicBezTo>
                  <a:pt x="180" y="756"/>
                  <a:pt x="180" y="756"/>
                  <a:pt x="180" y="756"/>
                </a:cubicBezTo>
                <a:cubicBezTo>
                  <a:pt x="181" y="758"/>
                  <a:pt x="180" y="760"/>
                  <a:pt x="177" y="761"/>
                </a:cubicBezTo>
                <a:cubicBezTo>
                  <a:pt x="177" y="761"/>
                  <a:pt x="177" y="761"/>
                  <a:pt x="176" y="7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11"/>
          <p:cNvSpPr/>
          <p:nvPr/>
        </p:nvSpPr>
        <p:spPr bwMode="auto">
          <a:xfrm>
            <a:off x="1782152" y="3658520"/>
            <a:ext cx="824515" cy="144924"/>
          </a:xfrm>
          <a:custGeom>
            <a:avLst/>
            <a:gdLst>
              <a:gd name="T0" fmla="*/ 5 w 917"/>
              <a:gd name="T1" fmla="*/ 161 h 161"/>
              <a:gd name="T2" fmla="*/ 1 w 917"/>
              <a:gd name="T3" fmla="*/ 158 h 161"/>
              <a:gd name="T4" fmla="*/ 4 w 917"/>
              <a:gd name="T5" fmla="*/ 153 h 161"/>
              <a:gd name="T6" fmla="*/ 912 w 917"/>
              <a:gd name="T7" fmla="*/ 1 h 161"/>
              <a:gd name="T8" fmla="*/ 916 w 917"/>
              <a:gd name="T9" fmla="*/ 4 h 161"/>
              <a:gd name="T10" fmla="*/ 913 w 917"/>
              <a:gd name="T11" fmla="*/ 9 h 161"/>
              <a:gd name="T12" fmla="*/ 5 w 917"/>
              <a:gd name="T13" fmla="*/ 161 h 161"/>
              <a:gd name="T14" fmla="*/ 5 w 917"/>
              <a:gd name="T1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" h="161">
                <a:moveTo>
                  <a:pt x="5" y="161"/>
                </a:moveTo>
                <a:cubicBezTo>
                  <a:pt x="3" y="161"/>
                  <a:pt x="1" y="160"/>
                  <a:pt x="1" y="158"/>
                </a:cubicBezTo>
                <a:cubicBezTo>
                  <a:pt x="0" y="155"/>
                  <a:pt x="2" y="153"/>
                  <a:pt x="4" y="153"/>
                </a:cubicBezTo>
                <a:cubicBezTo>
                  <a:pt x="912" y="1"/>
                  <a:pt x="912" y="1"/>
                  <a:pt x="912" y="1"/>
                </a:cubicBezTo>
                <a:cubicBezTo>
                  <a:pt x="914" y="0"/>
                  <a:pt x="916" y="2"/>
                  <a:pt x="916" y="4"/>
                </a:cubicBezTo>
                <a:cubicBezTo>
                  <a:pt x="917" y="6"/>
                  <a:pt x="915" y="8"/>
                  <a:pt x="913" y="9"/>
                </a:cubicBezTo>
                <a:cubicBezTo>
                  <a:pt x="5" y="161"/>
                  <a:pt x="5" y="161"/>
                  <a:pt x="5" y="161"/>
                </a:cubicBezTo>
                <a:cubicBezTo>
                  <a:pt x="5" y="161"/>
                  <a:pt x="5" y="161"/>
                  <a:pt x="5" y="1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12"/>
          <p:cNvSpPr/>
          <p:nvPr/>
        </p:nvSpPr>
        <p:spPr bwMode="auto">
          <a:xfrm>
            <a:off x="2444859" y="2228986"/>
            <a:ext cx="339093" cy="759792"/>
          </a:xfrm>
          <a:custGeom>
            <a:avLst/>
            <a:gdLst>
              <a:gd name="T0" fmla="*/ 5 w 378"/>
              <a:gd name="T1" fmla="*/ 845 h 845"/>
              <a:gd name="T2" fmla="*/ 3 w 378"/>
              <a:gd name="T3" fmla="*/ 845 h 845"/>
              <a:gd name="T4" fmla="*/ 1 w 378"/>
              <a:gd name="T5" fmla="*/ 840 h 845"/>
              <a:gd name="T6" fmla="*/ 369 w 378"/>
              <a:gd name="T7" fmla="*/ 3 h 845"/>
              <a:gd name="T8" fmla="*/ 375 w 378"/>
              <a:gd name="T9" fmla="*/ 1 h 845"/>
              <a:gd name="T10" fmla="*/ 377 w 378"/>
              <a:gd name="T11" fmla="*/ 6 h 845"/>
              <a:gd name="T12" fmla="*/ 8 w 378"/>
              <a:gd name="T13" fmla="*/ 843 h 845"/>
              <a:gd name="T14" fmla="*/ 5 w 378"/>
              <a:gd name="T15" fmla="*/ 845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845">
                <a:moveTo>
                  <a:pt x="5" y="845"/>
                </a:moveTo>
                <a:cubicBezTo>
                  <a:pt x="4" y="845"/>
                  <a:pt x="3" y="845"/>
                  <a:pt x="3" y="845"/>
                </a:cubicBezTo>
                <a:cubicBezTo>
                  <a:pt x="1" y="844"/>
                  <a:pt x="0" y="842"/>
                  <a:pt x="1" y="840"/>
                </a:cubicBezTo>
                <a:cubicBezTo>
                  <a:pt x="369" y="3"/>
                  <a:pt x="369" y="3"/>
                  <a:pt x="369" y="3"/>
                </a:cubicBezTo>
                <a:cubicBezTo>
                  <a:pt x="370" y="1"/>
                  <a:pt x="373" y="0"/>
                  <a:pt x="375" y="1"/>
                </a:cubicBezTo>
                <a:cubicBezTo>
                  <a:pt x="377" y="1"/>
                  <a:pt x="378" y="4"/>
                  <a:pt x="377" y="6"/>
                </a:cubicBezTo>
                <a:cubicBezTo>
                  <a:pt x="8" y="843"/>
                  <a:pt x="8" y="843"/>
                  <a:pt x="8" y="843"/>
                </a:cubicBezTo>
                <a:cubicBezTo>
                  <a:pt x="8" y="844"/>
                  <a:pt x="6" y="845"/>
                  <a:pt x="5" y="84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13"/>
          <p:cNvSpPr/>
          <p:nvPr/>
        </p:nvSpPr>
        <p:spPr bwMode="auto">
          <a:xfrm>
            <a:off x="1856724" y="2228986"/>
            <a:ext cx="927228" cy="156180"/>
          </a:xfrm>
          <a:custGeom>
            <a:avLst/>
            <a:gdLst>
              <a:gd name="T0" fmla="*/ 5 w 1030"/>
              <a:gd name="T1" fmla="*/ 174 h 174"/>
              <a:gd name="T2" fmla="*/ 1 w 1030"/>
              <a:gd name="T3" fmla="*/ 170 h 174"/>
              <a:gd name="T4" fmla="*/ 4 w 1030"/>
              <a:gd name="T5" fmla="*/ 166 h 174"/>
              <a:gd name="T6" fmla="*/ 1025 w 1030"/>
              <a:gd name="T7" fmla="*/ 0 h 174"/>
              <a:gd name="T8" fmla="*/ 1030 w 1030"/>
              <a:gd name="T9" fmla="*/ 4 h 174"/>
              <a:gd name="T10" fmla="*/ 1027 w 1030"/>
              <a:gd name="T11" fmla="*/ 8 h 174"/>
              <a:gd name="T12" fmla="*/ 5 w 1030"/>
              <a:gd name="T13" fmla="*/ 174 h 174"/>
              <a:gd name="T14" fmla="*/ 5 w 1030"/>
              <a:gd name="T15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0" h="174">
                <a:moveTo>
                  <a:pt x="5" y="174"/>
                </a:moveTo>
                <a:cubicBezTo>
                  <a:pt x="3" y="174"/>
                  <a:pt x="1" y="172"/>
                  <a:pt x="1" y="170"/>
                </a:cubicBezTo>
                <a:cubicBezTo>
                  <a:pt x="0" y="168"/>
                  <a:pt x="2" y="166"/>
                  <a:pt x="4" y="166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028" y="0"/>
                  <a:pt x="1030" y="1"/>
                  <a:pt x="1030" y="4"/>
                </a:cubicBezTo>
                <a:cubicBezTo>
                  <a:pt x="1030" y="6"/>
                  <a:pt x="1029" y="8"/>
                  <a:pt x="1027" y="8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4"/>
                  <a:pt x="5" y="174"/>
                  <a:pt x="5" y="17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Freeform 14"/>
          <p:cNvSpPr/>
          <p:nvPr/>
        </p:nvSpPr>
        <p:spPr bwMode="auto">
          <a:xfrm>
            <a:off x="1856724" y="2376722"/>
            <a:ext cx="595171" cy="612055"/>
          </a:xfrm>
          <a:custGeom>
            <a:avLst/>
            <a:gdLst>
              <a:gd name="T0" fmla="*/ 658 w 662"/>
              <a:gd name="T1" fmla="*/ 680 h 680"/>
              <a:gd name="T2" fmla="*/ 655 w 662"/>
              <a:gd name="T3" fmla="*/ 679 h 680"/>
              <a:gd name="T4" fmla="*/ 2 w 662"/>
              <a:gd name="T5" fmla="*/ 7 h 680"/>
              <a:gd name="T6" fmla="*/ 2 w 662"/>
              <a:gd name="T7" fmla="*/ 2 h 680"/>
              <a:gd name="T8" fmla="*/ 8 w 662"/>
              <a:gd name="T9" fmla="*/ 2 h 680"/>
              <a:gd name="T10" fmla="*/ 660 w 662"/>
              <a:gd name="T11" fmla="*/ 673 h 680"/>
              <a:gd name="T12" fmla="*/ 660 w 662"/>
              <a:gd name="T13" fmla="*/ 679 h 680"/>
              <a:gd name="T14" fmla="*/ 658 w 662"/>
              <a:gd name="T15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2" h="680">
                <a:moveTo>
                  <a:pt x="658" y="680"/>
                </a:moveTo>
                <a:cubicBezTo>
                  <a:pt x="656" y="680"/>
                  <a:pt x="655" y="680"/>
                  <a:pt x="655" y="679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660" y="673"/>
                  <a:pt x="660" y="673"/>
                  <a:pt x="660" y="673"/>
                </a:cubicBezTo>
                <a:cubicBezTo>
                  <a:pt x="662" y="675"/>
                  <a:pt x="662" y="678"/>
                  <a:pt x="660" y="679"/>
                </a:cubicBezTo>
                <a:cubicBezTo>
                  <a:pt x="660" y="680"/>
                  <a:pt x="659" y="680"/>
                  <a:pt x="658" y="6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15"/>
          <p:cNvSpPr/>
          <p:nvPr/>
        </p:nvSpPr>
        <p:spPr bwMode="auto">
          <a:xfrm>
            <a:off x="1858131" y="2378130"/>
            <a:ext cx="39397" cy="413665"/>
          </a:xfrm>
          <a:custGeom>
            <a:avLst/>
            <a:gdLst>
              <a:gd name="T0" fmla="*/ 40 w 44"/>
              <a:gd name="T1" fmla="*/ 459 h 459"/>
              <a:gd name="T2" fmla="*/ 36 w 44"/>
              <a:gd name="T3" fmla="*/ 455 h 459"/>
              <a:gd name="T4" fmla="*/ 0 w 44"/>
              <a:gd name="T5" fmla="*/ 4 h 459"/>
              <a:gd name="T6" fmla="*/ 3 w 44"/>
              <a:gd name="T7" fmla="*/ 0 h 459"/>
              <a:gd name="T8" fmla="*/ 8 w 44"/>
              <a:gd name="T9" fmla="*/ 3 h 459"/>
              <a:gd name="T10" fmla="*/ 44 w 44"/>
              <a:gd name="T11" fmla="*/ 454 h 459"/>
              <a:gd name="T12" fmla="*/ 40 w 44"/>
              <a:gd name="T13" fmla="*/ 459 h 459"/>
              <a:gd name="T14" fmla="*/ 40 w 44"/>
              <a:gd name="T15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59">
                <a:moveTo>
                  <a:pt x="40" y="459"/>
                </a:moveTo>
                <a:cubicBezTo>
                  <a:pt x="38" y="459"/>
                  <a:pt x="36" y="457"/>
                  <a:pt x="36" y="45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6" y="0"/>
                  <a:pt x="7" y="1"/>
                  <a:pt x="8" y="3"/>
                </a:cubicBezTo>
                <a:cubicBezTo>
                  <a:pt x="44" y="454"/>
                  <a:pt x="44" y="454"/>
                  <a:pt x="44" y="454"/>
                </a:cubicBezTo>
                <a:cubicBezTo>
                  <a:pt x="44" y="457"/>
                  <a:pt x="42" y="459"/>
                  <a:pt x="40" y="459"/>
                </a:cubicBezTo>
                <a:cubicBezTo>
                  <a:pt x="40" y="459"/>
                  <a:pt x="40" y="459"/>
                  <a:pt x="40" y="45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Freeform 16"/>
          <p:cNvSpPr/>
          <p:nvPr/>
        </p:nvSpPr>
        <p:spPr bwMode="auto">
          <a:xfrm>
            <a:off x="1889085" y="2783352"/>
            <a:ext cx="562809" cy="205425"/>
          </a:xfrm>
          <a:custGeom>
            <a:avLst/>
            <a:gdLst>
              <a:gd name="T0" fmla="*/ 622 w 626"/>
              <a:gd name="T1" fmla="*/ 229 h 229"/>
              <a:gd name="T2" fmla="*/ 620 w 626"/>
              <a:gd name="T3" fmla="*/ 229 h 229"/>
              <a:gd name="T4" fmla="*/ 4 w 626"/>
              <a:gd name="T5" fmla="*/ 9 h 229"/>
              <a:gd name="T6" fmla="*/ 1 w 626"/>
              <a:gd name="T7" fmla="*/ 3 h 229"/>
              <a:gd name="T8" fmla="*/ 6 w 626"/>
              <a:gd name="T9" fmla="*/ 1 h 229"/>
              <a:gd name="T10" fmla="*/ 623 w 626"/>
              <a:gd name="T11" fmla="*/ 221 h 229"/>
              <a:gd name="T12" fmla="*/ 625 w 626"/>
              <a:gd name="T13" fmla="*/ 227 h 229"/>
              <a:gd name="T14" fmla="*/ 622 w 626"/>
              <a:gd name="T15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6" h="229">
                <a:moveTo>
                  <a:pt x="622" y="229"/>
                </a:moveTo>
                <a:cubicBezTo>
                  <a:pt x="621" y="229"/>
                  <a:pt x="621" y="229"/>
                  <a:pt x="620" y="229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623" y="221"/>
                  <a:pt x="623" y="221"/>
                  <a:pt x="623" y="221"/>
                </a:cubicBezTo>
                <a:cubicBezTo>
                  <a:pt x="625" y="222"/>
                  <a:pt x="626" y="224"/>
                  <a:pt x="625" y="227"/>
                </a:cubicBezTo>
                <a:cubicBezTo>
                  <a:pt x="625" y="228"/>
                  <a:pt x="623" y="229"/>
                  <a:pt x="622" y="22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Freeform 17"/>
          <p:cNvSpPr/>
          <p:nvPr/>
        </p:nvSpPr>
        <p:spPr bwMode="auto">
          <a:xfrm>
            <a:off x="1707580" y="2981742"/>
            <a:ext cx="744315" cy="517784"/>
          </a:xfrm>
          <a:custGeom>
            <a:avLst/>
            <a:gdLst>
              <a:gd name="T0" fmla="*/ 5 w 828"/>
              <a:gd name="T1" fmla="*/ 575 h 575"/>
              <a:gd name="T2" fmla="*/ 1 w 828"/>
              <a:gd name="T3" fmla="*/ 573 h 575"/>
              <a:gd name="T4" fmla="*/ 2 w 828"/>
              <a:gd name="T5" fmla="*/ 567 h 575"/>
              <a:gd name="T6" fmla="*/ 821 w 828"/>
              <a:gd name="T7" fmla="*/ 1 h 575"/>
              <a:gd name="T8" fmla="*/ 827 w 828"/>
              <a:gd name="T9" fmla="*/ 2 h 575"/>
              <a:gd name="T10" fmla="*/ 826 w 828"/>
              <a:gd name="T11" fmla="*/ 8 h 575"/>
              <a:gd name="T12" fmla="*/ 7 w 828"/>
              <a:gd name="T13" fmla="*/ 574 h 575"/>
              <a:gd name="T14" fmla="*/ 5 w 828"/>
              <a:gd name="T15" fmla="*/ 575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8" h="575">
                <a:moveTo>
                  <a:pt x="5" y="575"/>
                </a:moveTo>
                <a:cubicBezTo>
                  <a:pt x="3" y="575"/>
                  <a:pt x="2" y="574"/>
                  <a:pt x="1" y="573"/>
                </a:cubicBezTo>
                <a:cubicBezTo>
                  <a:pt x="0" y="571"/>
                  <a:pt x="1" y="569"/>
                  <a:pt x="2" y="567"/>
                </a:cubicBezTo>
                <a:cubicBezTo>
                  <a:pt x="821" y="1"/>
                  <a:pt x="821" y="1"/>
                  <a:pt x="821" y="1"/>
                </a:cubicBezTo>
                <a:cubicBezTo>
                  <a:pt x="823" y="0"/>
                  <a:pt x="826" y="0"/>
                  <a:pt x="827" y="2"/>
                </a:cubicBezTo>
                <a:cubicBezTo>
                  <a:pt x="828" y="4"/>
                  <a:pt x="828" y="6"/>
                  <a:pt x="826" y="8"/>
                </a:cubicBezTo>
                <a:cubicBezTo>
                  <a:pt x="7" y="574"/>
                  <a:pt x="7" y="574"/>
                  <a:pt x="7" y="574"/>
                </a:cubicBezTo>
                <a:cubicBezTo>
                  <a:pt x="6" y="574"/>
                  <a:pt x="5" y="575"/>
                  <a:pt x="5" y="5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Freeform 18"/>
          <p:cNvSpPr/>
          <p:nvPr/>
        </p:nvSpPr>
        <p:spPr bwMode="auto">
          <a:xfrm>
            <a:off x="1782152" y="2981742"/>
            <a:ext cx="669742" cy="821701"/>
          </a:xfrm>
          <a:custGeom>
            <a:avLst/>
            <a:gdLst>
              <a:gd name="T0" fmla="*/ 5 w 745"/>
              <a:gd name="T1" fmla="*/ 913 h 913"/>
              <a:gd name="T2" fmla="*/ 2 w 745"/>
              <a:gd name="T3" fmla="*/ 912 h 913"/>
              <a:gd name="T4" fmla="*/ 2 w 745"/>
              <a:gd name="T5" fmla="*/ 906 h 913"/>
              <a:gd name="T6" fmla="*/ 737 w 745"/>
              <a:gd name="T7" fmla="*/ 2 h 913"/>
              <a:gd name="T8" fmla="*/ 743 w 745"/>
              <a:gd name="T9" fmla="*/ 1 h 913"/>
              <a:gd name="T10" fmla="*/ 744 w 745"/>
              <a:gd name="T11" fmla="*/ 7 h 913"/>
              <a:gd name="T12" fmla="*/ 8 w 745"/>
              <a:gd name="T13" fmla="*/ 911 h 913"/>
              <a:gd name="T14" fmla="*/ 5 w 745"/>
              <a:gd name="T15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5" h="913">
                <a:moveTo>
                  <a:pt x="5" y="913"/>
                </a:moveTo>
                <a:cubicBezTo>
                  <a:pt x="4" y="913"/>
                  <a:pt x="3" y="913"/>
                  <a:pt x="2" y="912"/>
                </a:cubicBezTo>
                <a:cubicBezTo>
                  <a:pt x="1" y="911"/>
                  <a:pt x="0" y="908"/>
                  <a:pt x="2" y="906"/>
                </a:cubicBezTo>
                <a:cubicBezTo>
                  <a:pt x="737" y="2"/>
                  <a:pt x="737" y="2"/>
                  <a:pt x="737" y="2"/>
                </a:cubicBezTo>
                <a:cubicBezTo>
                  <a:pt x="739" y="0"/>
                  <a:pt x="741" y="0"/>
                  <a:pt x="743" y="1"/>
                </a:cubicBezTo>
                <a:cubicBezTo>
                  <a:pt x="745" y="3"/>
                  <a:pt x="745" y="5"/>
                  <a:pt x="744" y="7"/>
                </a:cubicBezTo>
                <a:cubicBezTo>
                  <a:pt x="8" y="911"/>
                  <a:pt x="8" y="911"/>
                  <a:pt x="8" y="911"/>
                </a:cubicBezTo>
                <a:cubicBezTo>
                  <a:pt x="7" y="912"/>
                  <a:pt x="6" y="913"/>
                  <a:pt x="5" y="91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Freeform 19"/>
          <p:cNvSpPr/>
          <p:nvPr/>
        </p:nvSpPr>
        <p:spPr bwMode="auto">
          <a:xfrm>
            <a:off x="505983" y="2783352"/>
            <a:ext cx="1391545" cy="251857"/>
          </a:xfrm>
          <a:custGeom>
            <a:avLst/>
            <a:gdLst>
              <a:gd name="T0" fmla="*/ 5 w 1548"/>
              <a:gd name="T1" fmla="*/ 280 h 280"/>
              <a:gd name="T2" fmla="*/ 1 w 1548"/>
              <a:gd name="T3" fmla="*/ 276 h 280"/>
              <a:gd name="T4" fmla="*/ 4 w 1548"/>
              <a:gd name="T5" fmla="*/ 272 h 280"/>
              <a:gd name="T6" fmla="*/ 1543 w 1548"/>
              <a:gd name="T7" fmla="*/ 1 h 280"/>
              <a:gd name="T8" fmla="*/ 1548 w 1548"/>
              <a:gd name="T9" fmla="*/ 4 h 280"/>
              <a:gd name="T10" fmla="*/ 1545 w 1548"/>
              <a:gd name="T11" fmla="*/ 9 h 280"/>
              <a:gd name="T12" fmla="*/ 5 w 1548"/>
              <a:gd name="T13" fmla="*/ 280 h 280"/>
              <a:gd name="T14" fmla="*/ 5 w 1548"/>
              <a:gd name="T15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8" h="280">
                <a:moveTo>
                  <a:pt x="5" y="280"/>
                </a:moveTo>
                <a:cubicBezTo>
                  <a:pt x="3" y="280"/>
                  <a:pt x="1" y="278"/>
                  <a:pt x="1" y="276"/>
                </a:cubicBezTo>
                <a:cubicBezTo>
                  <a:pt x="0" y="274"/>
                  <a:pt x="2" y="272"/>
                  <a:pt x="4" y="272"/>
                </a:cubicBezTo>
                <a:cubicBezTo>
                  <a:pt x="1543" y="1"/>
                  <a:pt x="1543" y="1"/>
                  <a:pt x="1543" y="1"/>
                </a:cubicBezTo>
                <a:cubicBezTo>
                  <a:pt x="1545" y="0"/>
                  <a:pt x="1548" y="2"/>
                  <a:pt x="1548" y="4"/>
                </a:cubicBezTo>
                <a:cubicBezTo>
                  <a:pt x="1548" y="6"/>
                  <a:pt x="1547" y="8"/>
                  <a:pt x="1545" y="9"/>
                </a:cubicBezTo>
                <a:cubicBezTo>
                  <a:pt x="5" y="280"/>
                  <a:pt x="5" y="280"/>
                  <a:pt x="5" y="280"/>
                </a:cubicBezTo>
                <a:cubicBezTo>
                  <a:pt x="5" y="280"/>
                  <a:pt x="5" y="280"/>
                  <a:pt x="5" y="2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Freeform 20"/>
          <p:cNvSpPr/>
          <p:nvPr/>
        </p:nvSpPr>
        <p:spPr bwMode="auto">
          <a:xfrm>
            <a:off x="505983" y="3026767"/>
            <a:ext cx="1210039" cy="472760"/>
          </a:xfrm>
          <a:custGeom>
            <a:avLst/>
            <a:gdLst>
              <a:gd name="T0" fmla="*/ 1342 w 1346"/>
              <a:gd name="T1" fmla="*/ 525 h 525"/>
              <a:gd name="T2" fmla="*/ 1340 w 1346"/>
              <a:gd name="T3" fmla="*/ 524 h 525"/>
              <a:gd name="T4" fmla="*/ 3 w 1346"/>
              <a:gd name="T5" fmla="*/ 8 h 525"/>
              <a:gd name="T6" fmla="*/ 1 w 1346"/>
              <a:gd name="T7" fmla="*/ 3 h 525"/>
              <a:gd name="T8" fmla="*/ 6 w 1346"/>
              <a:gd name="T9" fmla="*/ 1 h 525"/>
              <a:gd name="T10" fmla="*/ 1343 w 1346"/>
              <a:gd name="T11" fmla="*/ 517 h 525"/>
              <a:gd name="T12" fmla="*/ 1345 w 1346"/>
              <a:gd name="T13" fmla="*/ 522 h 525"/>
              <a:gd name="T14" fmla="*/ 1342 w 1346"/>
              <a:gd name="T15" fmla="*/ 52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6" h="525">
                <a:moveTo>
                  <a:pt x="1342" y="525"/>
                </a:moveTo>
                <a:cubicBezTo>
                  <a:pt x="1341" y="525"/>
                  <a:pt x="1341" y="525"/>
                  <a:pt x="1340" y="52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1343" y="517"/>
                  <a:pt x="1343" y="517"/>
                  <a:pt x="1343" y="517"/>
                </a:cubicBezTo>
                <a:cubicBezTo>
                  <a:pt x="1345" y="518"/>
                  <a:pt x="1346" y="520"/>
                  <a:pt x="1345" y="522"/>
                </a:cubicBezTo>
                <a:cubicBezTo>
                  <a:pt x="1345" y="524"/>
                  <a:pt x="1343" y="525"/>
                  <a:pt x="1342" y="5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Freeform 21"/>
          <p:cNvSpPr/>
          <p:nvPr/>
        </p:nvSpPr>
        <p:spPr bwMode="auto">
          <a:xfrm>
            <a:off x="1707579" y="3491085"/>
            <a:ext cx="83015" cy="312359"/>
          </a:xfrm>
          <a:custGeom>
            <a:avLst/>
            <a:gdLst>
              <a:gd name="T0" fmla="*/ 88 w 92"/>
              <a:gd name="T1" fmla="*/ 347 h 347"/>
              <a:gd name="T2" fmla="*/ 84 w 92"/>
              <a:gd name="T3" fmla="*/ 344 h 347"/>
              <a:gd name="T4" fmla="*/ 1 w 92"/>
              <a:gd name="T5" fmla="*/ 6 h 347"/>
              <a:gd name="T6" fmla="*/ 4 w 92"/>
              <a:gd name="T7" fmla="*/ 1 h 347"/>
              <a:gd name="T8" fmla="*/ 8 w 92"/>
              <a:gd name="T9" fmla="*/ 4 h 347"/>
              <a:gd name="T10" fmla="*/ 92 w 92"/>
              <a:gd name="T11" fmla="*/ 342 h 347"/>
              <a:gd name="T12" fmla="*/ 89 w 92"/>
              <a:gd name="T13" fmla="*/ 347 h 347"/>
              <a:gd name="T14" fmla="*/ 88 w 92"/>
              <a:gd name="T15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347">
                <a:moveTo>
                  <a:pt x="88" y="347"/>
                </a:moveTo>
                <a:cubicBezTo>
                  <a:pt x="86" y="347"/>
                  <a:pt x="84" y="346"/>
                  <a:pt x="84" y="344"/>
                </a:cubicBezTo>
                <a:cubicBezTo>
                  <a:pt x="1" y="6"/>
                  <a:pt x="1" y="6"/>
                  <a:pt x="1" y="6"/>
                </a:cubicBezTo>
                <a:cubicBezTo>
                  <a:pt x="0" y="3"/>
                  <a:pt x="1" y="1"/>
                  <a:pt x="4" y="1"/>
                </a:cubicBezTo>
                <a:cubicBezTo>
                  <a:pt x="6" y="0"/>
                  <a:pt x="8" y="2"/>
                  <a:pt x="8" y="4"/>
                </a:cubicBezTo>
                <a:cubicBezTo>
                  <a:pt x="92" y="342"/>
                  <a:pt x="92" y="342"/>
                  <a:pt x="92" y="342"/>
                </a:cubicBezTo>
                <a:cubicBezTo>
                  <a:pt x="92" y="344"/>
                  <a:pt x="91" y="346"/>
                  <a:pt x="89" y="347"/>
                </a:cubicBezTo>
                <a:cubicBezTo>
                  <a:pt x="88" y="347"/>
                  <a:pt x="88" y="347"/>
                  <a:pt x="88" y="34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Freeform 22"/>
          <p:cNvSpPr/>
          <p:nvPr/>
        </p:nvSpPr>
        <p:spPr bwMode="auto">
          <a:xfrm>
            <a:off x="2775508" y="2228986"/>
            <a:ext cx="517784" cy="401002"/>
          </a:xfrm>
          <a:custGeom>
            <a:avLst/>
            <a:gdLst>
              <a:gd name="T0" fmla="*/ 572 w 576"/>
              <a:gd name="T1" fmla="*/ 446 h 446"/>
              <a:gd name="T2" fmla="*/ 569 w 576"/>
              <a:gd name="T3" fmla="*/ 445 h 446"/>
              <a:gd name="T4" fmla="*/ 3 w 576"/>
              <a:gd name="T5" fmla="*/ 7 h 446"/>
              <a:gd name="T6" fmla="*/ 2 w 576"/>
              <a:gd name="T7" fmla="*/ 2 h 446"/>
              <a:gd name="T8" fmla="*/ 7 w 576"/>
              <a:gd name="T9" fmla="*/ 1 h 446"/>
              <a:gd name="T10" fmla="*/ 574 w 576"/>
              <a:gd name="T11" fmla="*/ 439 h 446"/>
              <a:gd name="T12" fmla="*/ 575 w 576"/>
              <a:gd name="T13" fmla="*/ 444 h 446"/>
              <a:gd name="T14" fmla="*/ 572 w 576"/>
              <a:gd name="T15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" h="446">
                <a:moveTo>
                  <a:pt x="572" y="446"/>
                </a:moveTo>
                <a:cubicBezTo>
                  <a:pt x="571" y="446"/>
                  <a:pt x="570" y="446"/>
                  <a:pt x="569" y="445"/>
                </a:cubicBezTo>
                <a:cubicBezTo>
                  <a:pt x="3" y="7"/>
                  <a:pt x="3" y="7"/>
                  <a:pt x="3" y="7"/>
                </a:cubicBezTo>
                <a:cubicBezTo>
                  <a:pt x="1" y="6"/>
                  <a:pt x="0" y="4"/>
                  <a:pt x="2" y="2"/>
                </a:cubicBezTo>
                <a:cubicBezTo>
                  <a:pt x="3" y="0"/>
                  <a:pt x="6" y="0"/>
                  <a:pt x="7" y="1"/>
                </a:cubicBezTo>
                <a:cubicBezTo>
                  <a:pt x="574" y="439"/>
                  <a:pt x="574" y="439"/>
                  <a:pt x="574" y="439"/>
                </a:cubicBezTo>
                <a:cubicBezTo>
                  <a:pt x="576" y="440"/>
                  <a:pt x="576" y="443"/>
                  <a:pt x="575" y="444"/>
                </a:cubicBezTo>
                <a:cubicBezTo>
                  <a:pt x="574" y="445"/>
                  <a:pt x="573" y="446"/>
                  <a:pt x="572" y="4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Freeform 23"/>
          <p:cNvSpPr/>
          <p:nvPr/>
        </p:nvSpPr>
        <p:spPr bwMode="auto">
          <a:xfrm>
            <a:off x="2740333" y="2621544"/>
            <a:ext cx="552960" cy="479795"/>
          </a:xfrm>
          <a:custGeom>
            <a:avLst/>
            <a:gdLst>
              <a:gd name="T0" fmla="*/ 5 w 615"/>
              <a:gd name="T1" fmla="*/ 532 h 532"/>
              <a:gd name="T2" fmla="*/ 2 w 615"/>
              <a:gd name="T3" fmla="*/ 531 h 532"/>
              <a:gd name="T4" fmla="*/ 2 w 615"/>
              <a:gd name="T5" fmla="*/ 525 h 532"/>
              <a:gd name="T6" fmla="*/ 608 w 615"/>
              <a:gd name="T7" fmla="*/ 2 h 532"/>
              <a:gd name="T8" fmla="*/ 614 w 615"/>
              <a:gd name="T9" fmla="*/ 2 h 532"/>
              <a:gd name="T10" fmla="*/ 613 w 615"/>
              <a:gd name="T11" fmla="*/ 8 h 532"/>
              <a:gd name="T12" fmla="*/ 7 w 615"/>
              <a:gd name="T13" fmla="*/ 531 h 532"/>
              <a:gd name="T14" fmla="*/ 5 w 615"/>
              <a:gd name="T15" fmla="*/ 53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532">
                <a:moveTo>
                  <a:pt x="5" y="532"/>
                </a:moveTo>
                <a:cubicBezTo>
                  <a:pt x="4" y="532"/>
                  <a:pt x="2" y="532"/>
                  <a:pt x="2" y="531"/>
                </a:cubicBezTo>
                <a:cubicBezTo>
                  <a:pt x="0" y="529"/>
                  <a:pt x="0" y="527"/>
                  <a:pt x="2" y="525"/>
                </a:cubicBezTo>
                <a:cubicBezTo>
                  <a:pt x="608" y="2"/>
                  <a:pt x="608" y="2"/>
                  <a:pt x="608" y="2"/>
                </a:cubicBezTo>
                <a:cubicBezTo>
                  <a:pt x="610" y="0"/>
                  <a:pt x="612" y="1"/>
                  <a:pt x="614" y="2"/>
                </a:cubicBezTo>
                <a:cubicBezTo>
                  <a:pt x="615" y="4"/>
                  <a:pt x="615" y="6"/>
                  <a:pt x="613" y="8"/>
                </a:cubicBezTo>
                <a:cubicBezTo>
                  <a:pt x="7" y="531"/>
                  <a:pt x="7" y="531"/>
                  <a:pt x="7" y="531"/>
                </a:cubicBezTo>
                <a:cubicBezTo>
                  <a:pt x="7" y="532"/>
                  <a:pt x="6" y="532"/>
                  <a:pt x="5" y="53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Freeform 24"/>
          <p:cNvSpPr/>
          <p:nvPr/>
        </p:nvSpPr>
        <p:spPr bwMode="auto">
          <a:xfrm>
            <a:off x="3286258" y="2622952"/>
            <a:ext cx="469945" cy="33769"/>
          </a:xfrm>
          <a:custGeom>
            <a:avLst/>
            <a:gdLst>
              <a:gd name="T0" fmla="*/ 519 w 523"/>
              <a:gd name="T1" fmla="*/ 38 h 38"/>
              <a:gd name="T2" fmla="*/ 518 w 523"/>
              <a:gd name="T3" fmla="*/ 38 h 38"/>
              <a:gd name="T4" fmla="*/ 3 w 523"/>
              <a:gd name="T5" fmla="*/ 8 h 38"/>
              <a:gd name="T6" fmla="*/ 0 w 523"/>
              <a:gd name="T7" fmla="*/ 4 h 38"/>
              <a:gd name="T8" fmla="*/ 4 w 523"/>
              <a:gd name="T9" fmla="*/ 0 h 38"/>
              <a:gd name="T10" fmla="*/ 519 w 523"/>
              <a:gd name="T11" fmla="*/ 30 h 38"/>
              <a:gd name="T12" fmla="*/ 523 w 523"/>
              <a:gd name="T13" fmla="*/ 34 h 38"/>
              <a:gd name="T14" fmla="*/ 519 w 52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3" h="38">
                <a:moveTo>
                  <a:pt x="519" y="38"/>
                </a:moveTo>
                <a:cubicBezTo>
                  <a:pt x="519" y="38"/>
                  <a:pt x="518" y="38"/>
                  <a:pt x="518" y="38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1" y="30"/>
                  <a:pt x="523" y="32"/>
                  <a:pt x="523" y="34"/>
                </a:cubicBezTo>
                <a:cubicBezTo>
                  <a:pt x="522" y="37"/>
                  <a:pt x="521" y="38"/>
                  <a:pt x="519" y="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Freeform 25"/>
          <p:cNvSpPr/>
          <p:nvPr/>
        </p:nvSpPr>
        <p:spPr bwMode="auto">
          <a:xfrm>
            <a:off x="3284851" y="1985570"/>
            <a:ext cx="742908" cy="644416"/>
          </a:xfrm>
          <a:custGeom>
            <a:avLst/>
            <a:gdLst>
              <a:gd name="T0" fmla="*/ 5 w 825"/>
              <a:gd name="T1" fmla="*/ 716 h 716"/>
              <a:gd name="T2" fmla="*/ 2 w 825"/>
              <a:gd name="T3" fmla="*/ 714 h 716"/>
              <a:gd name="T4" fmla="*/ 2 w 825"/>
              <a:gd name="T5" fmla="*/ 709 h 716"/>
              <a:gd name="T6" fmla="*/ 818 w 825"/>
              <a:gd name="T7" fmla="*/ 1 h 716"/>
              <a:gd name="T8" fmla="*/ 823 w 825"/>
              <a:gd name="T9" fmla="*/ 2 h 716"/>
              <a:gd name="T10" fmla="*/ 823 w 825"/>
              <a:gd name="T11" fmla="*/ 7 h 716"/>
              <a:gd name="T12" fmla="*/ 7 w 825"/>
              <a:gd name="T13" fmla="*/ 715 h 716"/>
              <a:gd name="T14" fmla="*/ 5 w 825"/>
              <a:gd name="T15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5" h="716">
                <a:moveTo>
                  <a:pt x="5" y="716"/>
                </a:moveTo>
                <a:cubicBezTo>
                  <a:pt x="4" y="716"/>
                  <a:pt x="2" y="715"/>
                  <a:pt x="2" y="714"/>
                </a:cubicBezTo>
                <a:cubicBezTo>
                  <a:pt x="0" y="713"/>
                  <a:pt x="0" y="710"/>
                  <a:pt x="2" y="709"/>
                </a:cubicBezTo>
                <a:cubicBezTo>
                  <a:pt x="818" y="1"/>
                  <a:pt x="818" y="1"/>
                  <a:pt x="818" y="1"/>
                </a:cubicBezTo>
                <a:cubicBezTo>
                  <a:pt x="819" y="0"/>
                  <a:pt x="822" y="0"/>
                  <a:pt x="823" y="2"/>
                </a:cubicBezTo>
                <a:cubicBezTo>
                  <a:pt x="825" y="3"/>
                  <a:pt x="825" y="6"/>
                  <a:pt x="823" y="7"/>
                </a:cubicBezTo>
                <a:cubicBezTo>
                  <a:pt x="7" y="715"/>
                  <a:pt x="7" y="715"/>
                  <a:pt x="7" y="715"/>
                </a:cubicBezTo>
                <a:cubicBezTo>
                  <a:pt x="6" y="716"/>
                  <a:pt x="6" y="716"/>
                  <a:pt x="5" y="7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Freeform 26"/>
          <p:cNvSpPr/>
          <p:nvPr/>
        </p:nvSpPr>
        <p:spPr bwMode="auto">
          <a:xfrm>
            <a:off x="3747761" y="1985570"/>
            <a:ext cx="279998" cy="671150"/>
          </a:xfrm>
          <a:custGeom>
            <a:avLst/>
            <a:gdLst>
              <a:gd name="T0" fmla="*/ 5 w 310"/>
              <a:gd name="T1" fmla="*/ 746 h 746"/>
              <a:gd name="T2" fmla="*/ 3 w 310"/>
              <a:gd name="T3" fmla="*/ 746 h 746"/>
              <a:gd name="T4" fmla="*/ 1 w 310"/>
              <a:gd name="T5" fmla="*/ 741 h 746"/>
              <a:gd name="T6" fmla="*/ 302 w 310"/>
              <a:gd name="T7" fmla="*/ 3 h 746"/>
              <a:gd name="T8" fmla="*/ 307 w 310"/>
              <a:gd name="T9" fmla="*/ 0 h 746"/>
              <a:gd name="T10" fmla="*/ 309 w 310"/>
              <a:gd name="T11" fmla="*/ 6 h 746"/>
              <a:gd name="T12" fmla="*/ 8 w 310"/>
              <a:gd name="T13" fmla="*/ 744 h 746"/>
              <a:gd name="T14" fmla="*/ 5 w 310"/>
              <a:gd name="T15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" h="746">
                <a:moveTo>
                  <a:pt x="5" y="746"/>
                </a:moveTo>
                <a:cubicBezTo>
                  <a:pt x="4" y="746"/>
                  <a:pt x="4" y="746"/>
                  <a:pt x="3" y="746"/>
                </a:cubicBezTo>
                <a:cubicBezTo>
                  <a:pt x="1" y="745"/>
                  <a:pt x="0" y="743"/>
                  <a:pt x="1" y="741"/>
                </a:cubicBezTo>
                <a:cubicBezTo>
                  <a:pt x="302" y="3"/>
                  <a:pt x="302" y="3"/>
                  <a:pt x="302" y="3"/>
                </a:cubicBezTo>
                <a:cubicBezTo>
                  <a:pt x="303" y="1"/>
                  <a:pt x="305" y="0"/>
                  <a:pt x="307" y="0"/>
                </a:cubicBezTo>
                <a:cubicBezTo>
                  <a:pt x="309" y="1"/>
                  <a:pt x="310" y="4"/>
                  <a:pt x="309" y="6"/>
                </a:cubicBezTo>
                <a:cubicBezTo>
                  <a:pt x="8" y="744"/>
                  <a:pt x="8" y="744"/>
                  <a:pt x="8" y="744"/>
                </a:cubicBezTo>
                <a:cubicBezTo>
                  <a:pt x="8" y="745"/>
                  <a:pt x="6" y="746"/>
                  <a:pt x="5" y="7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Freeform 27"/>
          <p:cNvSpPr/>
          <p:nvPr/>
        </p:nvSpPr>
        <p:spPr bwMode="auto">
          <a:xfrm>
            <a:off x="4019316" y="1985570"/>
            <a:ext cx="233566" cy="529040"/>
          </a:xfrm>
          <a:custGeom>
            <a:avLst/>
            <a:gdLst>
              <a:gd name="T0" fmla="*/ 255 w 260"/>
              <a:gd name="T1" fmla="*/ 587 h 587"/>
              <a:gd name="T2" fmla="*/ 252 w 260"/>
              <a:gd name="T3" fmla="*/ 584 h 587"/>
              <a:gd name="T4" fmla="*/ 1 w 260"/>
              <a:gd name="T5" fmla="*/ 6 h 587"/>
              <a:gd name="T6" fmla="*/ 3 w 260"/>
              <a:gd name="T7" fmla="*/ 0 h 587"/>
              <a:gd name="T8" fmla="*/ 8 w 260"/>
              <a:gd name="T9" fmla="*/ 3 h 587"/>
              <a:gd name="T10" fmla="*/ 259 w 260"/>
              <a:gd name="T11" fmla="*/ 581 h 587"/>
              <a:gd name="T12" fmla="*/ 257 w 260"/>
              <a:gd name="T13" fmla="*/ 586 h 587"/>
              <a:gd name="T14" fmla="*/ 255 w 260"/>
              <a:gd name="T15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" h="587">
                <a:moveTo>
                  <a:pt x="255" y="587"/>
                </a:moveTo>
                <a:cubicBezTo>
                  <a:pt x="254" y="587"/>
                  <a:pt x="252" y="586"/>
                  <a:pt x="252" y="584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1"/>
                  <a:pt x="3" y="0"/>
                </a:cubicBezTo>
                <a:cubicBezTo>
                  <a:pt x="5" y="0"/>
                  <a:pt x="7" y="1"/>
                  <a:pt x="8" y="3"/>
                </a:cubicBezTo>
                <a:cubicBezTo>
                  <a:pt x="259" y="581"/>
                  <a:pt x="259" y="581"/>
                  <a:pt x="259" y="581"/>
                </a:cubicBezTo>
                <a:cubicBezTo>
                  <a:pt x="260" y="583"/>
                  <a:pt x="259" y="585"/>
                  <a:pt x="257" y="586"/>
                </a:cubicBezTo>
                <a:cubicBezTo>
                  <a:pt x="257" y="587"/>
                  <a:pt x="256" y="587"/>
                  <a:pt x="255" y="58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Freeform 28"/>
          <p:cNvSpPr/>
          <p:nvPr/>
        </p:nvSpPr>
        <p:spPr bwMode="auto">
          <a:xfrm>
            <a:off x="4019316" y="1985570"/>
            <a:ext cx="1038381" cy="157587"/>
          </a:xfrm>
          <a:custGeom>
            <a:avLst/>
            <a:gdLst>
              <a:gd name="T0" fmla="*/ 1150 w 1155"/>
              <a:gd name="T1" fmla="*/ 175 h 175"/>
              <a:gd name="T2" fmla="*/ 1150 w 1155"/>
              <a:gd name="T3" fmla="*/ 175 h 175"/>
              <a:gd name="T4" fmla="*/ 4 w 1155"/>
              <a:gd name="T5" fmla="*/ 8 h 175"/>
              <a:gd name="T6" fmla="*/ 0 w 1155"/>
              <a:gd name="T7" fmla="*/ 4 h 175"/>
              <a:gd name="T8" fmla="*/ 5 w 1155"/>
              <a:gd name="T9" fmla="*/ 0 h 175"/>
              <a:gd name="T10" fmla="*/ 1151 w 1155"/>
              <a:gd name="T11" fmla="*/ 167 h 175"/>
              <a:gd name="T12" fmla="*/ 1154 w 1155"/>
              <a:gd name="T13" fmla="*/ 172 h 175"/>
              <a:gd name="T14" fmla="*/ 1150 w 1155"/>
              <a:gd name="T15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5" h="175">
                <a:moveTo>
                  <a:pt x="1150" y="175"/>
                </a:moveTo>
                <a:cubicBezTo>
                  <a:pt x="1150" y="175"/>
                  <a:pt x="1150" y="175"/>
                  <a:pt x="1150" y="175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1" y="1"/>
                  <a:pt x="3" y="0"/>
                  <a:pt x="5" y="0"/>
                </a:cubicBezTo>
                <a:cubicBezTo>
                  <a:pt x="1151" y="167"/>
                  <a:pt x="1151" y="167"/>
                  <a:pt x="1151" y="167"/>
                </a:cubicBezTo>
                <a:cubicBezTo>
                  <a:pt x="1153" y="168"/>
                  <a:pt x="1155" y="170"/>
                  <a:pt x="1154" y="172"/>
                </a:cubicBezTo>
                <a:cubicBezTo>
                  <a:pt x="1154" y="174"/>
                  <a:pt x="1152" y="175"/>
                  <a:pt x="1150" y="1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Freeform 29"/>
          <p:cNvSpPr/>
          <p:nvPr/>
        </p:nvSpPr>
        <p:spPr bwMode="auto">
          <a:xfrm>
            <a:off x="3996803" y="1483264"/>
            <a:ext cx="1060895" cy="659894"/>
          </a:xfrm>
          <a:custGeom>
            <a:avLst/>
            <a:gdLst>
              <a:gd name="T0" fmla="*/ 1175 w 1180"/>
              <a:gd name="T1" fmla="*/ 733 h 733"/>
              <a:gd name="T2" fmla="*/ 1173 w 1180"/>
              <a:gd name="T3" fmla="*/ 733 h 733"/>
              <a:gd name="T4" fmla="*/ 2 w 1180"/>
              <a:gd name="T5" fmla="*/ 8 h 733"/>
              <a:gd name="T6" fmla="*/ 1 w 1180"/>
              <a:gd name="T7" fmla="*/ 2 h 733"/>
              <a:gd name="T8" fmla="*/ 7 w 1180"/>
              <a:gd name="T9" fmla="*/ 1 h 733"/>
              <a:gd name="T10" fmla="*/ 1177 w 1180"/>
              <a:gd name="T11" fmla="*/ 726 h 733"/>
              <a:gd name="T12" fmla="*/ 1179 w 1180"/>
              <a:gd name="T13" fmla="*/ 732 h 733"/>
              <a:gd name="T14" fmla="*/ 1175 w 1180"/>
              <a:gd name="T15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0" h="733">
                <a:moveTo>
                  <a:pt x="1175" y="733"/>
                </a:moveTo>
                <a:cubicBezTo>
                  <a:pt x="1175" y="733"/>
                  <a:pt x="1174" y="733"/>
                  <a:pt x="1173" y="733"/>
                </a:cubicBezTo>
                <a:cubicBezTo>
                  <a:pt x="2" y="8"/>
                  <a:pt x="2" y="8"/>
                  <a:pt x="2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1177" y="726"/>
                  <a:pt x="1177" y="726"/>
                  <a:pt x="1177" y="726"/>
                </a:cubicBezTo>
                <a:cubicBezTo>
                  <a:pt x="1179" y="727"/>
                  <a:pt x="1180" y="730"/>
                  <a:pt x="1179" y="732"/>
                </a:cubicBezTo>
                <a:cubicBezTo>
                  <a:pt x="1178" y="733"/>
                  <a:pt x="1177" y="733"/>
                  <a:pt x="1175" y="7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Freeform 30"/>
          <p:cNvSpPr/>
          <p:nvPr/>
        </p:nvSpPr>
        <p:spPr bwMode="auto">
          <a:xfrm>
            <a:off x="3996803" y="1401656"/>
            <a:ext cx="765420" cy="88643"/>
          </a:xfrm>
          <a:custGeom>
            <a:avLst/>
            <a:gdLst>
              <a:gd name="T0" fmla="*/ 5 w 851"/>
              <a:gd name="T1" fmla="*/ 100 h 100"/>
              <a:gd name="T2" fmla="*/ 1 w 851"/>
              <a:gd name="T3" fmla="*/ 97 h 100"/>
              <a:gd name="T4" fmla="*/ 4 w 851"/>
              <a:gd name="T5" fmla="*/ 92 h 100"/>
              <a:gd name="T6" fmla="*/ 846 w 851"/>
              <a:gd name="T7" fmla="*/ 0 h 100"/>
              <a:gd name="T8" fmla="*/ 850 w 851"/>
              <a:gd name="T9" fmla="*/ 4 h 100"/>
              <a:gd name="T10" fmla="*/ 847 w 851"/>
              <a:gd name="T11" fmla="*/ 8 h 100"/>
              <a:gd name="T12" fmla="*/ 5 w 851"/>
              <a:gd name="T13" fmla="*/ 100 h 100"/>
              <a:gd name="T14" fmla="*/ 5 w 851"/>
              <a:gd name="T15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100">
                <a:moveTo>
                  <a:pt x="5" y="100"/>
                </a:moveTo>
                <a:cubicBezTo>
                  <a:pt x="3" y="100"/>
                  <a:pt x="1" y="99"/>
                  <a:pt x="1" y="97"/>
                </a:cubicBezTo>
                <a:cubicBezTo>
                  <a:pt x="0" y="94"/>
                  <a:pt x="2" y="92"/>
                  <a:pt x="4" y="92"/>
                </a:cubicBezTo>
                <a:cubicBezTo>
                  <a:pt x="846" y="0"/>
                  <a:pt x="846" y="0"/>
                  <a:pt x="846" y="0"/>
                </a:cubicBezTo>
                <a:cubicBezTo>
                  <a:pt x="848" y="0"/>
                  <a:pt x="850" y="2"/>
                  <a:pt x="850" y="4"/>
                </a:cubicBezTo>
                <a:cubicBezTo>
                  <a:pt x="851" y="6"/>
                  <a:pt x="849" y="8"/>
                  <a:pt x="847" y="8"/>
                </a:cubicBezTo>
                <a:cubicBezTo>
                  <a:pt x="5" y="100"/>
                  <a:pt x="5" y="100"/>
                  <a:pt x="5" y="100"/>
                </a:cubicBezTo>
                <a:cubicBezTo>
                  <a:pt x="5" y="100"/>
                  <a:pt x="5" y="100"/>
                  <a:pt x="5" y="10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Freeform 31"/>
          <p:cNvSpPr/>
          <p:nvPr/>
        </p:nvSpPr>
        <p:spPr bwMode="auto">
          <a:xfrm>
            <a:off x="4753781" y="695331"/>
            <a:ext cx="126632" cy="713361"/>
          </a:xfrm>
          <a:custGeom>
            <a:avLst/>
            <a:gdLst>
              <a:gd name="T0" fmla="*/ 4 w 141"/>
              <a:gd name="T1" fmla="*/ 793 h 793"/>
              <a:gd name="T2" fmla="*/ 4 w 141"/>
              <a:gd name="T3" fmla="*/ 793 h 793"/>
              <a:gd name="T4" fmla="*/ 0 w 141"/>
              <a:gd name="T5" fmla="*/ 789 h 793"/>
              <a:gd name="T6" fmla="*/ 132 w 141"/>
              <a:gd name="T7" fmla="*/ 3 h 793"/>
              <a:gd name="T8" fmla="*/ 137 w 141"/>
              <a:gd name="T9" fmla="*/ 0 h 793"/>
              <a:gd name="T10" fmla="*/ 140 w 141"/>
              <a:gd name="T11" fmla="*/ 5 h 793"/>
              <a:gd name="T12" fmla="*/ 8 w 141"/>
              <a:gd name="T13" fmla="*/ 790 h 793"/>
              <a:gd name="T14" fmla="*/ 4 w 141"/>
              <a:gd name="T15" fmla="*/ 793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93">
                <a:moveTo>
                  <a:pt x="4" y="793"/>
                </a:moveTo>
                <a:cubicBezTo>
                  <a:pt x="4" y="793"/>
                  <a:pt x="4" y="793"/>
                  <a:pt x="4" y="793"/>
                </a:cubicBezTo>
                <a:cubicBezTo>
                  <a:pt x="2" y="793"/>
                  <a:pt x="0" y="791"/>
                  <a:pt x="0" y="789"/>
                </a:cubicBezTo>
                <a:cubicBezTo>
                  <a:pt x="132" y="3"/>
                  <a:pt x="132" y="3"/>
                  <a:pt x="132" y="3"/>
                </a:cubicBezTo>
                <a:cubicBezTo>
                  <a:pt x="133" y="1"/>
                  <a:pt x="135" y="0"/>
                  <a:pt x="137" y="0"/>
                </a:cubicBezTo>
                <a:cubicBezTo>
                  <a:pt x="139" y="1"/>
                  <a:pt x="141" y="3"/>
                  <a:pt x="140" y="5"/>
                </a:cubicBezTo>
                <a:cubicBezTo>
                  <a:pt x="8" y="790"/>
                  <a:pt x="8" y="790"/>
                  <a:pt x="8" y="790"/>
                </a:cubicBezTo>
                <a:cubicBezTo>
                  <a:pt x="8" y="792"/>
                  <a:pt x="6" y="793"/>
                  <a:pt x="4" y="79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Freeform 32"/>
          <p:cNvSpPr/>
          <p:nvPr/>
        </p:nvSpPr>
        <p:spPr bwMode="auto">
          <a:xfrm>
            <a:off x="4871972" y="695331"/>
            <a:ext cx="185727" cy="1447826"/>
          </a:xfrm>
          <a:custGeom>
            <a:avLst/>
            <a:gdLst>
              <a:gd name="T0" fmla="*/ 201 w 206"/>
              <a:gd name="T1" fmla="*/ 1610 h 1610"/>
              <a:gd name="T2" fmla="*/ 197 w 206"/>
              <a:gd name="T3" fmla="*/ 1607 h 1610"/>
              <a:gd name="T4" fmla="*/ 0 w 206"/>
              <a:gd name="T5" fmla="*/ 5 h 1610"/>
              <a:gd name="T6" fmla="*/ 4 w 206"/>
              <a:gd name="T7" fmla="*/ 0 h 1610"/>
              <a:gd name="T8" fmla="*/ 8 w 206"/>
              <a:gd name="T9" fmla="*/ 4 h 1610"/>
              <a:gd name="T10" fmla="*/ 205 w 206"/>
              <a:gd name="T11" fmla="*/ 1606 h 1610"/>
              <a:gd name="T12" fmla="*/ 202 w 206"/>
              <a:gd name="T13" fmla="*/ 1610 h 1610"/>
              <a:gd name="T14" fmla="*/ 201 w 206"/>
              <a:gd name="T15" fmla="*/ 1610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610">
                <a:moveTo>
                  <a:pt x="201" y="1610"/>
                </a:moveTo>
                <a:cubicBezTo>
                  <a:pt x="199" y="1610"/>
                  <a:pt x="198" y="1609"/>
                  <a:pt x="197" y="160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1"/>
                  <a:pt x="8" y="4"/>
                </a:cubicBezTo>
                <a:cubicBezTo>
                  <a:pt x="205" y="1606"/>
                  <a:pt x="205" y="1606"/>
                  <a:pt x="205" y="1606"/>
                </a:cubicBezTo>
                <a:cubicBezTo>
                  <a:pt x="206" y="1608"/>
                  <a:pt x="204" y="1610"/>
                  <a:pt x="202" y="1610"/>
                </a:cubicBezTo>
                <a:cubicBezTo>
                  <a:pt x="202" y="1610"/>
                  <a:pt x="201" y="1610"/>
                  <a:pt x="201" y="16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Freeform 33"/>
          <p:cNvSpPr/>
          <p:nvPr/>
        </p:nvSpPr>
        <p:spPr bwMode="auto">
          <a:xfrm>
            <a:off x="4753781" y="1401656"/>
            <a:ext cx="303917" cy="741501"/>
          </a:xfrm>
          <a:custGeom>
            <a:avLst/>
            <a:gdLst>
              <a:gd name="T0" fmla="*/ 333 w 338"/>
              <a:gd name="T1" fmla="*/ 825 h 825"/>
              <a:gd name="T2" fmla="*/ 330 w 338"/>
              <a:gd name="T3" fmla="*/ 823 h 825"/>
              <a:gd name="T4" fmla="*/ 1 w 338"/>
              <a:gd name="T5" fmla="*/ 6 h 825"/>
              <a:gd name="T6" fmla="*/ 3 w 338"/>
              <a:gd name="T7" fmla="*/ 1 h 825"/>
              <a:gd name="T8" fmla="*/ 8 w 338"/>
              <a:gd name="T9" fmla="*/ 3 h 825"/>
              <a:gd name="T10" fmla="*/ 337 w 338"/>
              <a:gd name="T11" fmla="*/ 820 h 825"/>
              <a:gd name="T12" fmla="*/ 335 w 338"/>
              <a:gd name="T13" fmla="*/ 825 h 825"/>
              <a:gd name="T14" fmla="*/ 333 w 338"/>
              <a:gd name="T15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825">
                <a:moveTo>
                  <a:pt x="333" y="825"/>
                </a:moveTo>
                <a:cubicBezTo>
                  <a:pt x="332" y="825"/>
                  <a:pt x="330" y="824"/>
                  <a:pt x="330" y="823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7" y="1"/>
                  <a:pt x="8" y="3"/>
                </a:cubicBezTo>
                <a:cubicBezTo>
                  <a:pt x="337" y="820"/>
                  <a:pt x="337" y="820"/>
                  <a:pt x="337" y="820"/>
                </a:cubicBezTo>
                <a:cubicBezTo>
                  <a:pt x="338" y="822"/>
                  <a:pt x="337" y="824"/>
                  <a:pt x="335" y="825"/>
                </a:cubicBezTo>
                <a:cubicBezTo>
                  <a:pt x="334" y="825"/>
                  <a:pt x="334" y="825"/>
                  <a:pt x="333" y="8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Freeform 34"/>
          <p:cNvSpPr/>
          <p:nvPr/>
        </p:nvSpPr>
        <p:spPr bwMode="auto">
          <a:xfrm>
            <a:off x="5049256" y="1507183"/>
            <a:ext cx="303917" cy="635974"/>
          </a:xfrm>
          <a:custGeom>
            <a:avLst/>
            <a:gdLst>
              <a:gd name="T0" fmla="*/ 4 w 338"/>
              <a:gd name="T1" fmla="*/ 707 h 707"/>
              <a:gd name="T2" fmla="*/ 3 w 338"/>
              <a:gd name="T3" fmla="*/ 707 h 707"/>
              <a:gd name="T4" fmla="*/ 1 w 338"/>
              <a:gd name="T5" fmla="*/ 702 h 707"/>
              <a:gd name="T6" fmla="*/ 330 w 338"/>
              <a:gd name="T7" fmla="*/ 3 h 707"/>
              <a:gd name="T8" fmla="*/ 336 w 338"/>
              <a:gd name="T9" fmla="*/ 1 h 707"/>
              <a:gd name="T10" fmla="*/ 337 w 338"/>
              <a:gd name="T11" fmla="*/ 6 h 707"/>
              <a:gd name="T12" fmla="*/ 8 w 338"/>
              <a:gd name="T13" fmla="*/ 705 h 707"/>
              <a:gd name="T14" fmla="*/ 4 w 338"/>
              <a:gd name="T15" fmla="*/ 707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707">
                <a:moveTo>
                  <a:pt x="4" y="707"/>
                </a:moveTo>
                <a:cubicBezTo>
                  <a:pt x="4" y="707"/>
                  <a:pt x="3" y="707"/>
                  <a:pt x="3" y="707"/>
                </a:cubicBezTo>
                <a:cubicBezTo>
                  <a:pt x="1" y="706"/>
                  <a:pt x="0" y="704"/>
                  <a:pt x="1" y="702"/>
                </a:cubicBezTo>
                <a:cubicBezTo>
                  <a:pt x="330" y="3"/>
                  <a:pt x="330" y="3"/>
                  <a:pt x="330" y="3"/>
                </a:cubicBezTo>
                <a:cubicBezTo>
                  <a:pt x="331" y="1"/>
                  <a:pt x="334" y="0"/>
                  <a:pt x="336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705"/>
                  <a:pt x="8" y="705"/>
                  <a:pt x="8" y="705"/>
                </a:cubicBezTo>
                <a:cubicBezTo>
                  <a:pt x="7" y="707"/>
                  <a:pt x="6" y="707"/>
                  <a:pt x="4" y="70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35"/>
          <p:cNvSpPr/>
          <p:nvPr/>
        </p:nvSpPr>
        <p:spPr bwMode="auto">
          <a:xfrm>
            <a:off x="5049256" y="2136122"/>
            <a:ext cx="664114" cy="161808"/>
          </a:xfrm>
          <a:custGeom>
            <a:avLst/>
            <a:gdLst>
              <a:gd name="T0" fmla="*/ 734 w 738"/>
              <a:gd name="T1" fmla="*/ 180 h 180"/>
              <a:gd name="T2" fmla="*/ 733 w 738"/>
              <a:gd name="T3" fmla="*/ 180 h 180"/>
              <a:gd name="T4" fmla="*/ 3 w 738"/>
              <a:gd name="T5" fmla="*/ 8 h 180"/>
              <a:gd name="T6" fmla="*/ 0 w 738"/>
              <a:gd name="T7" fmla="*/ 4 h 180"/>
              <a:gd name="T8" fmla="*/ 5 w 738"/>
              <a:gd name="T9" fmla="*/ 1 h 180"/>
              <a:gd name="T10" fmla="*/ 735 w 738"/>
              <a:gd name="T11" fmla="*/ 172 h 180"/>
              <a:gd name="T12" fmla="*/ 738 w 738"/>
              <a:gd name="T13" fmla="*/ 177 h 180"/>
              <a:gd name="T14" fmla="*/ 734 w 738"/>
              <a:gd name="T1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8" h="180">
                <a:moveTo>
                  <a:pt x="734" y="180"/>
                </a:moveTo>
                <a:cubicBezTo>
                  <a:pt x="734" y="180"/>
                  <a:pt x="733" y="180"/>
                  <a:pt x="733" y="180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1" y="1"/>
                  <a:pt x="3" y="0"/>
                  <a:pt x="5" y="1"/>
                </a:cubicBezTo>
                <a:cubicBezTo>
                  <a:pt x="735" y="172"/>
                  <a:pt x="735" y="172"/>
                  <a:pt x="735" y="172"/>
                </a:cubicBezTo>
                <a:cubicBezTo>
                  <a:pt x="737" y="172"/>
                  <a:pt x="738" y="175"/>
                  <a:pt x="738" y="177"/>
                </a:cubicBezTo>
                <a:cubicBezTo>
                  <a:pt x="737" y="179"/>
                  <a:pt x="736" y="180"/>
                  <a:pt x="734" y="1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36"/>
          <p:cNvSpPr/>
          <p:nvPr/>
        </p:nvSpPr>
        <p:spPr bwMode="auto">
          <a:xfrm>
            <a:off x="4871972" y="695331"/>
            <a:ext cx="481202" cy="820294"/>
          </a:xfrm>
          <a:custGeom>
            <a:avLst/>
            <a:gdLst>
              <a:gd name="T0" fmla="*/ 531 w 535"/>
              <a:gd name="T1" fmla="*/ 912 h 912"/>
              <a:gd name="T2" fmla="*/ 527 w 535"/>
              <a:gd name="T3" fmla="*/ 910 h 912"/>
              <a:gd name="T4" fmla="*/ 1 w 535"/>
              <a:gd name="T5" fmla="*/ 6 h 912"/>
              <a:gd name="T6" fmla="*/ 2 w 535"/>
              <a:gd name="T7" fmla="*/ 1 h 912"/>
              <a:gd name="T8" fmla="*/ 8 w 535"/>
              <a:gd name="T9" fmla="*/ 2 h 912"/>
              <a:gd name="T10" fmla="*/ 534 w 535"/>
              <a:gd name="T11" fmla="*/ 906 h 912"/>
              <a:gd name="T12" fmla="*/ 533 w 535"/>
              <a:gd name="T13" fmla="*/ 911 h 912"/>
              <a:gd name="T14" fmla="*/ 531 w 535"/>
              <a:gd name="T1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912">
                <a:moveTo>
                  <a:pt x="531" y="912"/>
                </a:moveTo>
                <a:cubicBezTo>
                  <a:pt x="529" y="912"/>
                  <a:pt x="528" y="911"/>
                  <a:pt x="527" y="910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0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34" y="906"/>
                  <a:pt x="534" y="906"/>
                  <a:pt x="534" y="906"/>
                </a:cubicBezTo>
                <a:cubicBezTo>
                  <a:pt x="535" y="908"/>
                  <a:pt x="535" y="910"/>
                  <a:pt x="533" y="911"/>
                </a:cubicBezTo>
                <a:cubicBezTo>
                  <a:pt x="532" y="911"/>
                  <a:pt x="531" y="912"/>
                  <a:pt x="531" y="91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3" name="Freeform 37"/>
          <p:cNvSpPr/>
          <p:nvPr/>
        </p:nvSpPr>
        <p:spPr bwMode="auto">
          <a:xfrm>
            <a:off x="4871972" y="695331"/>
            <a:ext cx="1229737" cy="364419"/>
          </a:xfrm>
          <a:custGeom>
            <a:avLst/>
            <a:gdLst>
              <a:gd name="T0" fmla="*/ 1363 w 1367"/>
              <a:gd name="T1" fmla="*/ 406 h 406"/>
              <a:gd name="T2" fmla="*/ 1362 w 1367"/>
              <a:gd name="T3" fmla="*/ 406 h 406"/>
              <a:gd name="T4" fmla="*/ 3 w 1367"/>
              <a:gd name="T5" fmla="*/ 8 h 406"/>
              <a:gd name="T6" fmla="*/ 1 w 1367"/>
              <a:gd name="T7" fmla="*/ 3 h 406"/>
              <a:gd name="T8" fmla="*/ 5 w 1367"/>
              <a:gd name="T9" fmla="*/ 0 h 406"/>
              <a:gd name="T10" fmla="*/ 1364 w 1367"/>
              <a:gd name="T11" fmla="*/ 398 h 406"/>
              <a:gd name="T12" fmla="*/ 1367 w 1367"/>
              <a:gd name="T13" fmla="*/ 403 h 406"/>
              <a:gd name="T14" fmla="*/ 1363 w 1367"/>
              <a:gd name="T15" fmla="*/ 40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7" h="406">
                <a:moveTo>
                  <a:pt x="1363" y="406"/>
                </a:moveTo>
                <a:cubicBezTo>
                  <a:pt x="1362" y="406"/>
                  <a:pt x="1362" y="406"/>
                  <a:pt x="1362" y="406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1" y="3"/>
                </a:cubicBezTo>
                <a:cubicBezTo>
                  <a:pt x="1" y="1"/>
                  <a:pt x="3" y="0"/>
                  <a:pt x="5" y="0"/>
                </a:cubicBezTo>
                <a:cubicBezTo>
                  <a:pt x="1364" y="398"/>
                  <a:pt x="1364" y="398"/>
                  <a:pt x="1364" y="398"/>
                </a:cubicBezTo>
                <a:cubicBezTo>
                  <a:pt x="1366" y="399"/>
                  <a:pt x="1367" y="401"/>
                  <a:pt x="1367" y="403"/>
                </a:cubicBezTo>
                <a:cubicBezTo>
                  <a:pt x="1366" y="405"/>
                  <a:pt x="1365" y="406"/>
                  <a:pt x="1363" y="4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38"/>
          <p:cNvSpPr/>
          <p:nvPr/>
        </p:nvSpPr>
        <p:spPr bwMode="auto">
          <a:xfrm>
            <a:off x="5346138" y="1051307"/>
            <a:ext cx="755571" cy="464317"/>
          </a:xfrm>
          <a:custGeom>
            <a:avLst/>
            <a:gdLst>
              <a:gd name="T0" fmla="*/ 5 w 841"/>
              <a:gd name="T1" fmla="*/ 515 h 515"/>
              <a:gd name="T2" fmla="*/ 1 w 841"/>
              <a:gd name="T3" fmla="*/ 513 h 515"/>
              <a:gd name="T4" fmla="*/ 3 w 841"/>
              <a:gd name="T5" fmla="*/ 507 h 515"/>
              <a:gd name="T6" fmla="*/ 835 w 841"/>
              <a:gd name="T7" fmla="*/ 1 h 515"/>
              <a:gd name="T8" fmla="*/ 840 w 841"/>
              <a:gd name="T9" fmla="*/ 3 h 515"/>
              <a:gd name="T10" fmla="*/ 839 w 841"/>
              <a:gd name="T11" fmla="*/ 8 h 515"/>
              <a:gd name="T12" fmla="*/ 7 w 841"/>
              <a:gd name="T13" fmla="*/ 514 h 515"/>
              <a:gd name="T14" fmla="*/ 5 w 841"/>
              <a:gd name="T15" fmla="*/ 515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1" h="515">
                <a:moveTo>
                  <a:pt x="5" y="515"/>
                </a:moveTo>
                <a:cubicBezTo>
                  <a:pt x="3" y="515"/>
                  <a:pt x="2" y="514"/>
                  <a:pt x="1" y="513"/>
                </a:cubicBezTo>
                <a:cubicBezTo>
                  <a:pt x="0" y="511"/>
                  <a:pt x="1" y="508"/>
                  <a:pt x="3" y="507"/>
                </a:cubicBezTo>
                <a:cubicBezTo>
                  <a:pt x="835" y="1"/>
                  <a:pt x="835" y="1"/>
                  <a:pt x="835" y="1"/>
                </a:cubicBezTo>
                <a:cubicBezTo>
                  <a:pt x="837" y="0"/>
                  <a:pt x="839" y="1"/>
                  <a:pt x="840" y="3"/>
                </a:cubicBezTo>
                <a:cubicBezTo>
                  <a:pt x="841" y="5"/>
                  <a:pt x="841" y="7"/>
                  <a:pt x="839" y="8"/>
                </a:cubicBezTo>
                <a:cubicBezTo>
                  <a:pt x="7" y="514"/>
                  <a:pt x="7" y="514"/>
                  <a:pt x="7" y="514"/>
                </a:cubicBezTo>
                <a:cubicBezTo>
                  <a:pt x="6" y="514"/>
                  <a:pt x="6" y="515"/>
                  <a:pt x="5" y="5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39"/>
          <p:cNvSpPr/>
          <p:nvPr/>
        </p:nvSpPr>
        <p:spPr bwMode="auto">
          <a:xfrm>
            <a:off x="5704928" y="1051307"/>
            <a:ext cx="396780" cy="1246622"/>
          </a:xfrm>
          <a:custGeom>
            <a:avLst/>
            <a:gdLst>
              <a:gd name="T0" fmla="*/ 5 w 441"/>
              <a:gd name="T1" fmla="*/ 1385 h 1385"/>
              <a:gd name="T2" fmla="*/ 4 w 441"/>
              <a:gd name="T3" fmla="*/ 1385 h 1385"/>
              <a:gd name="T4" fmla="*/ 1 w 441"/>
              <a:gd name="T5" fmla="*/ 1380 h 1385"/>
              <a:gd name="T6" fmla="*/ 433 w 441"/>
              <a:gd name="T7" fmla="*/ 4 h 1385"/>
              <a:gd name="T8" fmla="*/ 438 w 441"/>
              <a:gd name="T9" fmla="*/ 1 h 1385"/>
              <a:gd name="T10" fmla="*/ 441 w 441"/>
              <a:gd name="T11" fmla="*/ 6 h 1385"/>
              <a:gd name="T12" fmla="*/ 9 w 441"/>
              <a:gd name="T13" fmla="*/ 1382 h 1385"/>
              <a:gd name="T14" fmla="*/ 5 w 441"/>
              <a:gd name="T15" fmla="*/ 1385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1" h="1385">
                <a:moveTo>
                  <a:pt x="5" y="1385"/>
                </a:moveTo>
                <a:cubicBezTo>
                  <a:pt x="5" y="1385"/>
                  <a:pt x="4" y="1385"/>
                  <a:pt x="4" y="1385"/>
                </a:cubicBezTo>
                <a:cubicBezTo>
                  <a:pt x="2" y="1384"/>
                  <a:pt x="0" y="1382"/>
                  <a:pt x="1" y="1380"/>
                </a:cubicBezTo>
                <a:cubicBezTo>
                  <a:pt x="433" y="4"/>
                  <a:pt x="433" y="4"/>
                  <a:pt x="433" y="4"/>
                </a:cubicBezTo>
                <a:cubicBezTo>
                  <a:pt x="434" y="1"/>
                  <a:pt x="436" y="0"/>
                  <a:pt x="438" y="1"/>
                </a:cubicBezTo>
                <a:cubicBezTo>
                  <a:pt x="440" y="2"/>
                  <a:pt x="441" y="4"/>
                  <a:pt x="441" y="6"/>
                </a:cubicBezTo>
                <a:cubicBezTo>
                  <a:pt x="9" y="1382"/>
                  <a:pt x="9" y="1382"/>
                  <a:pt x="9" y="1382"/>
                </a:cubicBezTo>
                <a:cubicBezTo>
                  <a:pt x="8" y="1384"/>
                  <a:pt x="7" y="1385"/>
                  <a:pt x="5" y="138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40"/>
          <p:cNvSpPr/>
          <p:nvPr/>
        </p:nvSpPr>
        <p:spPr bwMode="auto">
          <a:xfrm>
            <a:off x="6093266" y="1051307"/>
            <a:ext cx="139296" cy="590949"/>
          </a:xfrm>
          <a:custGeom>
            <a:avLst/>
            <a:gdLst>
              <a:gd name="T0" fmla="*/ 150 w 155"/>
              <a:gd name="T1" fmla="*/ 656 h 656"/>
              <a:gd name="T2" fmla="*/ 146 w 155"/>
              <a:gd name="T3" fmla="*/ 652 h 656"/>
              <a:gd name="T4" fmla="*/ 1 w 155"/>
              <a:gd name="T5" fmla="*/ 6 h 656"/>
              <a:gd name="T6" fmla="*/ 4 w 155"/>
              <a:gd name="T7" fmla="*/ 1 h 656"/>
              <a:gd name="T8" fmla="*/ 9 w 155"/>
              <a:gd name="T9" fmla="*/ 4 h 656"/>
              <a:gd name="T10" fmla="*/ 154 w 155"/>
              <a:gd name="T11" fmla="*/ 651 h 656"/>
              <a:gd name="T12" fmla="*/ 151 w 155"/>
              <a:gd name="T13" fmla="*/ 655 h 656"/>
              <a:gd name="T14" fmla="*/ 150 w 155"/>
              <a:gd name="T15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656">
                <a:moveTo>
                  <a:pt x="150" y="656"/>
                </a:moveTo>
                <a:cubicBezTo>
                  <a:pt x="148" y="656"/>
                  <a:pt x="147" y="654"/>
                  <a:pt x="146" y="652"/>
                </a:cubicBezTo>
                <a:cubicBezTo>
                  <a:pt x="1" y="6"/>
                  <a:pt x="1" y="6"/>
                  <a:pt x="1" y="6"/>
                </a:cubicBezTo>
                <a:cubicBezTo>
                  <a:pt x="0" y="3"/>
                  <a:pt x="2" y="1"/>
                  <a:pt x="4" y="1"/>
                </a:cubicBezTo>
                <a:cubicBezTo>
                  <a:pt x="6" y="0"/>
                  <a:pt x="8" y="2"/>
                  <a:pt x="9" y="4"/>
                </a:cubicBezTo>
                <a:cubicBezTo>
                  <a:pt x="154" y="651"/>
                  <a:pt x="154" y="651"/>
                  <a:pt x="154" y="651"/>
                </a:cubicBezTo>
                <a:cubicBezTo>
                  <a:pt x="155" y="653"/>
                  <a:pt x="153" y="655"/>
                  <a:pt x="151" y="655"/>
                </a:cubicBezTo>
                <a:cubicBezTo>
                  <a:pt x="151" y="656"/>
                  <a:pt x="150" y="656"/>
                  <a:pt x="150" y="65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41"/>
          <p:cNvSpPr/>
          <p:nvPr/>
        </p:nvSpPr>
        <p:spPr bwMode="auto">
          <a:xfrm>
            <a:off x="6225526" y="1522660"/>
            <a:ext cx="892052" cy="119597"/>
          </a:xfrm>
          <a:custGeom>
            <a:avLst/>
            <a:gdLst>
              <a:gd name="T0" fmla="*/ 4 w 992"/>
              <a:gd name="T1" fmla="*/ 133 h 133"/>
              <a:gd name="T2" fmla="*/ 0 w 992"/>
              <a:gd name="T3" fmla="*/ 129 h 133"/>
              <a:gd name="T4" fmla="*/ 4 w 992"/>
              <a:gd name="T5" fmla="*/ 125 h 133"/>
              <a:gd name="T6" fmla="*/ 988 w 992"/>
              <a:gd name="T7" fmla="*/ 0 h 133"/>
              <a:gd name="T8" fmla="*/ 992 w 992"/>
              <a:gd name="T9" fmla="*/ 4 h 133"/>
              <a:gd name="T10" fmla="*/ 989 w 992"/>
              <a:gd name="T11" fmla="*/ 8 h 133"/>
              <a:gd name="T12" fmla="*/ 5 w 992"/>
              <a:gd name="T13" fmla="*/ 133 h 133"/>
              <a:gd name="T14" fmla="*/ 4 w 992"/>
              <a:gd name="T15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2" h="133">
                <a:moveTo>
                  <a:pt x="4" y="133"/>
                </a:moveTo>
                <a:cubicBezTo>
                  <a:pt x="2" y="133"/>
                  <a:pt x="0" y="131"/>
                  <a:pt x="0" y="129"/>
                </a:cubicBezTo>
                <a:cubicBezTo>
                  <a:pt x="0" y="127"/>
                  <a:pt x="1" y="125"/>
                  <a:pt x="4" y="125"/>
                </a:cubicBezTo>
                <a:cubicBezTo>
                  <a:pt x="988" y="0"/>
                  <a:pt x="988" y="0"/>
                  <a:pt x="988" y="0"/>
                </a:cubicBezTo>
                <a:cubicBezTo>
                  <a:pt x="990" y="0"/>
                  <a:pt x="992" y="2"/>
                  <a:pt x="992" y="4"/>
                </a:cubicBezTo>
                <a:cubicBezTo>
                  <a:pt x="992" y="6"/>
                  <a:pt x="991" y="8"/>
                  <a:pt x="989" y="8"/>
                </a:cubicBezTo>
                <a:cubicBezTo>
                  <a:pt x="5" y="133"/>
                  <a:pt x="5" y="133"/>
                  <a:pt x="5" y="133"/>
                </a:cubicBezTo>
                <a:cubicBezTo>
                  <a:pt x="5" y="133"/>
                  <a:pt x="4" y="133"/>
                  <a:pt x="4" y="1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42"/>
          <p:cNvSpPr/>
          <p:nvPr/>
        </p:nvSpPr>
        <p:spPr bwMode="auto">
          <a:xfrm>
            <a:off x="6225526" y="700959"/>
            <a:ext cx="303917" cy="941298"/>
          </a:xfrm>
          <a:custGeom>
            <a:avLst/>
            <a:gdLst>
              <a:gd name="T0" fmla="*/ 4 w 338"/>
              <a:gd name="T1" fmla="*/ 1046 h 1046"/>
              <a:gd name="T2" fmla="*/ 3 w 338"/>
              <a:gd name="T3" fmla="*/ 1045 h 1046"/>
              <a:gd name="T4" fmla="*/ 0 w 338"/>
              <a:gd name="T5" fmla="*/ 1040 h 1046"/>
              <a:gd name="T6" fmla="*/ 329 w 338"/>
              <a:gd name="T7" fmla="*/ 4 h 1046"/>
              <a:gd name="T8" fmla="*/ 334 w 338"/>
              <a:gd name="T9" fmla="*/ 1 h 1046"/>
              <a:gd name="T10" fmla="*/ 337 w 338"/>
              <a:gd name="T11" fmla="*/ 6 h 1046"/>
              <a:gd name="T12" fmla="*/ 8 w 338"/>
              <a:gd name="T13" fmla="*/ 1043 h 1046"/>
              <a:gd name="T14" fmla="*/ 4 w 338"/>
              <a:gd name="T15" fmla="*/ 1046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1046">
                <a:moveTo>
                  <a:pt x="4" y="1046"/>
                </a:moveTo>
                <a:cubicBezTo>
                  <a:pt x="4" y="1046"/>
                  <a:pt x="3" y="1045"/>
                  <a:pt x="3" y="1045"/>
                </a:cubicBezTo>
                <a:cubicBezTo>
                  <a:pt x="1" y="1045"/>
                  <a:pt x="0" y="1042"/>
                  <a:pt x="0" y="1040"/>
                </a:cubicBezTo>
                <a:cubicBezTo>
                  <a:pt x="329" y="4"/>
                  <a:pt x="329" y="4"/>
                  <a:pt x="329" y="4"/>
                </a:cubicBezTo>
                <a:cubicBezTo>
                  <a:pt x="330" y="2"/>
                  <a:pt x="332" y="0"/>
                  <a:pt x="334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1043"/>
                  <a:pt x="8" y="1043"/>
                  <a:pt x="8" y="1043"/>
                </a:cubicBezTo>
                <a:cubicBezTo>
                  <a:pt x="7" y="1044"/>
                  <a:pt x="6" y="1046"/>
                  <a:pt x="4" y="10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Freeform 43"/>
          <p:cNvSpPr/>
          <p:nvPr/>
        </p:nvSpPr>
        <p:spPr bwMode="auto">
          <a:xfrm>
            <a:off x="6521001" y="622166"/>
            <a:ext cx="794968" cy="87235"/>
          </a:xfrm>
          <a:custGeom>
            <a:avLst/>
            <a:gdLst>
              <a:gd name="T0" fmla="*/ 4 w 884"/>
              <a:gd name="T1" fmla="*/ 96 h 96"/>
              <a:gd name="T2" fmla="*/ 0 w 884"/>
              <a:gd name="T3" fmla="*/ 92 h 96"/>
              <a:gd name="T4" fmla="*/ 4 w 884"/>
              <a:gd name="T5" fmla="*/ 88 h 96"/>
              <a:gd name="T6" fmla="*/ 880 w 884"/>
              <a:gd name="T7" fmla="*/ 0 h 96"/>
              <a:gd name="T8" fmla="*/ 884 w 884"/>
              <a:gd name="T9" fmla="*/ 4 h 96"/>
              <a:gd name="T10" fmla="*/ 880 w 884"/>
              <a:gd name="T11" fmla="*/ 8 h 96"/>
              <a:gd name="T12" fmla="*/ 5 w 884"/>
              <a:gd name="T13" fmla="*/ 96 h 96"/>
              <a:gd name="T14" fmla="*/ 4 w 884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4" h="96">
                <a:moveTo>
                  <a:pt x="4" y="96"/>
                </a:moveTo>
                <a:cubicBezTo>
                  <a:pt x="2" y="96"/>
                  <a:pt x="0" y="94"/>
                  <a:pt x="0" y="92"/>
                </a:cubicBezTo>
                <a:cubicBezTo>
                  <a:pt x="0" y="90"/>
                  <a:pt x="2" y="88"/>
                  <a:pt x="4" y="88"/>
                </a:cubicBezTo>
                <a:cubicBezTo>
                  <a:pt x="880" y="0"/>
                  <a:pt x="880" y="0"/>
                  <a:pt x="880" y="0"/>
                </a:cubicBezTo>
                <a:cubicBezTo>
                  <a:pt x="882" y="0"/>
                  <a:pt x="884" y="2"/>
                  <a:pt x="884" y="4"/>
                </a:cubicBezTo>
                <a:cubicBezTo>
                  <a:pt x="884" y="6"/>
                  <a:pt x="883" y="8"/>
                  <a:pt x="880" y="8"/>
                </a:cubicBezTo>
                <a:cubicBezTo>
                  <a:pt x="5" y="96"/>
                  <a:pt x="5" y="96"/>
                  <a:pt x="5" y="96"/>
                </a:cubicBezTo>
                <a:cubicBezTo>
                  <a:pt x="4" y="96"/>
                  <a:pt x="4" y="96"/>
                  <a:pt x="4" y="9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44"/>
          <p:cNvSpPr/>
          <p:nvPr/>
        </p:nvSpPr>
        <p:spPr bwMode="auto">
          <a:xfrm>
            <a:off x="6521001" y="700959"/>
            <a:ext cx="596577" cy="828737"/>
          </a:xfrm>
          <a:custGeom>
            <a:avLst/>
            <a:gdLst>
              <a:gd name="T0" fmla="*/ 659 w 664"/>
              <a:gd name="T1" fmla="*/ 921 h 921"/>
              <a:gd name="T2" fmla="*/ 656 w 664"/>
              <a:gd name="T3" fmla="*/ 920 h 921"/>
              <a:gd name="T4" fmla="*/ 1 w 664"/>
              <a:gd name="T5" fmla="*/ 7 h 921"/>
              <a:gd name="T6" fmla="*/ 2 w 664"/>
              <a:gd name="T7" fmla="*/ 2 h 921"/>
              <a:gd name="T8" fmla="*/ 7 w 664"/>
              <a:gd name="T9" fmla="*/ 2 h 921"/>
              <a:gd name="T10" fmla="*/ 662 w 664"/>
              <a:gd name="T11" fmla="*/ 915 h 921"/>
              <a:gd name="T12" fmla="*/ 661 w 664"/>
              <a:gd name="T13" fmla="*/ 921 h 921"/>
              <a:gd name="T14" fmla="*/ 659 w 664"/>
              <a:gd name="T15" fmla="*/ 921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4" h="921">
                <a:moveTo>
                  <a:pt x="659" y="921"/>
                </a:moveTo>
                <a:cubicBezTo>
                  <a:pt x="658" y="921"/>
                  <a:pt x="657" y="921"/>
                  <a:pt x="656" y="920"/>
                </a:cubicBezTo>
                <a:cubicBezTo>
                  <a:pt x="1" y="7"/>
                  <a:pt x="1" y="7"/>
                  <a:pt x="1" y="7"/>
                </a:cubicBezTo>
                <a:cubicBezTo>
                  <a:pt x="0" y="5"/>
                  <a:pt x="0" y="3"/>
                  <a:pt x="2" y="2"/>
                </a:cubicBezTo>
                <a:cubicBezTo>
                  <a:pt x="4" y="0"/>
                  <a:pt x="6" y="1"/>
                  <a:pt x="7" y="2"/>
                </a:cubicBezTo>
                <a:cubicBezTo>
                  <a:pt x="662" y="915"/>
                  <a:pt x="662" y="915"/>
                  <a:pt x="662" y="915"/>
                </a:cubicBezTo>
                <a:cubicBezTo>
                  <a:pt x="664" y="917"/>
                  <a:pt x="663" y="919"/>
                  <a:pt x="661" y="921"/>
                </a:cubicBezTo>
                <a:cubicBezTo>
                  <a:pt x="661" y="921"/>
                  <a:pt x="660" y="921"/>
                  <a:pt x="659" y="9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Freeform 45"/>
          <p:cNvSpPr/>
          <p:nvPr/>
        </p:nvSpPr>
        <p:spPr bwMode="auto">
          <a:xfrm>
            <a:off x="6521001" y="700959"/>
            <a:ext cx="914564" cy="585321"/>
          </a:xfrm>
          <a:custGeom>
            <a:avLst/>
            <a:gdLst>
              <a:gd name="T0" fmla="*/ 1012 w 1017"/>
              <a:gd name="T1" fmla="*/ 650 h 650"/>
              <a:gd name="T2" fmla="*/ 1010 w 1017"/>
              <a:gd name="T3" fmla="*/ 650 h 650"/>
              <a:gd name="T4" fmla="*/ 2 w 1017"/>
              <a:gd name="T5" fmla="*/ 8 h 650"/>
              <a:gd name="T6" fmla="*/ 1 w 1017"/>
              <a:gd name="T7" fmla="*/ 3 h 650"/>
              <a:gd name="T8" fmla="*/ 6 w 1017"/>
              <a:gd name="T9" fmla="*/ 1 h 650"/>
              <a:gd name="T10" fmla="*/ 1015 w 1017"/>
              <a:gd name="T11" fmla="*/ 643 h 650"/>
              <a:gd name="T12" fmla="*/ 1016 w 1017"/>
              <a:gd name="T13" fmla="*/ 649 h 650"/>
              <a:gd name="T14" fmla="*/ 1012 w 1017"/>
              <a:gd name="T15" fmla="*/ 65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7" h="650">
                <a:moveTo>
                  <a:pt x="1012" y="650"/>
                </a:moveTo>
                <a:cubicBezTo>
                  <a:pt x="1012" y="650"/>
                  <a:pt x="1011" y="650"/>
                  <a:pt x="1010" y="650"/>
                </a:cubicBezTo>
                <a:cubicBezTo>
                  <a:pt x="2" y="8"/>
                  <a:pt x="2" y="8"/>
                  <a:pt x="2" y="8"/>
                </a:cubicBezTo>
                <a:cubicBezTo>
                  <a:pt x="0" y="7"/>
                  <a:pt x="0" y="5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1015" y="643"/>
                  <a:pt x="1015" y="643"/>
                  <a:pt x="1015" y="643"/>
                </a:cubicBezTo>
                <a:cubicBezTo>
                  <a:pt x="1016" y="644"/>
                  <a:pt x="1017" y="647"/>
                  <a:pt x="1016" y="649"/>
                </a:cubicBezTo>
                <a:cubicBezTo>
                  <a:pt x="1015" y="650"/>
                  <a:pt x="1014" y="650"/>
                  <a:pt x="1012" y="65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Freeform 46"/>
          <p:cNvSpPr/>
          <p:nvPr/>
        </p:nvSpPr>
        <p:spPr bwMode="auto">
          <a:xfrm>
            <a:off x="7308933" y="622166"/>
            <a:ext cx="126632" cy="664115"/>
          </a:xfrm>
          <a:custGeom>
            <a:avLst/>
            <a:gdLst>
              <a:gd name="T0" fmla="*/ 136 w 141"/>
              <a:gd name="T1" fmla="*/ 737 h 737"/>
              <a:gd name="T2" fmla="*/ 132 w 141"/>
              <a:gd name="T3" fmla="*/ 734 h 737"/>
              <a:gd name="T4" fmla="*/ 0 w 141"/>
              <a:gd name="T5" fmla="*/ 5 h 737"/>
              <a:gd name="T6" fmla="*/ 3 w 141"/>
              <a:gd name="T7" fmla="*/ 0 h 737"/>
              <a:gd name="T8" fmla="*/ 8 w 141"/>
              <a:gd name="T9" fmla="*/ 3 h 737"/>
              <a:gd name="T10" fmla="*/ 140 w 141"/>
              <a:gd name="T11" fmla="*/ 733 h 737"/>
              <a:gd name="T12" fmla="*/ 137 w 141"/>
              <a:gd name="T13" fmla="*/ 737 h 737"/>
              <a:gd name="T14" fmla="*/ 136 w 141"/>
              <a:gd name="T15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37">
                <a:moveTo>
                  <a:pt x="136" y="737"/>
                </a:moveTo>
                <a:cubicBezTo>
                  <a:pt x="134" y="737"/>
                  <a:pt x="133" y="736"/>
                  <a:pt x="132" y="73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1"/>
                  <a:pt x="3" y="0"/>
                </a:cubicBezTo>
                <a:cubicBezTo>
                  <a:pt x="6" y="0"/>
                  <a:pt x="8" y="1"/>
                  <a:pt x="8" y="3"/>
                </a:cubicBezTo>
                <a:cubicBezTo>
                  <a:pt x="140" y="733"/>
                  <a:pt x="140" y="733"/>
                  <a:pt x="140" y="733"/>
                </a:cubicBezTo>
                <a:cubicBezTo>
                  <a:pt x="141" y="735"/>
                  <a:pt x="139" y="737"/>
                  <a:pt x="137" y="737"/>
                </a:cubicBezTo>
                <a:cubicBezTo>
                  <a:pt x="137" y="737"/>
                  <a:pt x="137" y="737"/>
                  <a:pt x="136" y="7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Freeform 47"/>
          <p:cNvSpPr/>
          <p:nvPr/>
        </p:nvSpPr>
        <p:spPr bwMode="auto">
          <a:xfrm>
            <a:off x="7110543" y="1279245"/>
            <a:ext cx="325023" cy="250450"/>
          </a:xfrm>
          <a:custGeom>
            <a:avLst/>
            <a:gdLst>
              <a:gd name="T0" fmla="*/ 4 w 362"/>
              <a:gd name="T1" fmla="*/ 279 h 279"/>
              <a:gd name="T2" fmla="*/ 1 w 362"/>
              <a:gd name="T3" fmla="*/ 278 h 279"/>
              <a:gd name="T4" fmla="*/ 2 w 362"/>
              <a:gd name="T5" fmla="*/ 272 h 279"/>
              <a:gd name="T6" fmla="*/ 355 w 362"/>
              <a:gd name="T7" fmla="*/ 1 h 279"/>
              <a:gd name="T8" fmla="*/ 361 w 362"/>
              <a:gd name="T9" fmla="*/ 2 h 279"/>
              <a:gd name="T10" fmla="*/ 360 w 362"/>
              <a:gd name="T11" fmla="*/ 8 h 279"/>
              <a:gd name="T12" fmla="*/ 7 w 362"/>
              <a:gd name="T13" fmla="*/ 279 h 279"/>
              <a:gd name="T14" fmla="*/ 4 w 362"/>
              <a:gd name="T15" fmla="*/ 27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279">
                <a:moveTo>
                  <a:pt x="4" y="279"/>
                </a:moveTo>
                <a:cubicBezTo>
                  <a:pt x="3" y="279"/>
                  <a:pt x="2" y="279"/>
                  <a:pt x="1" y="278"/>
                </a:cubicBezTo>
                <a:cubicBezTo>
                  <a:pt x="0" y="276"/>
                  <a:pt x="0" y="274"/>
                  <a:pt x="2" y="272"/>
                </a:cubicBezTo>
                <a:cubicBezTo>
                  <a:pt x="355" y="1"/>
                  <a:pt x="355" y="1"/>
                  <a:pt x="355" y="1"/>
                </a:cubicBezTo>
                <a:cubicBezTo>
                  <a:pt x="357" y="0"/>
                  <a:pt x="359" y="0"/>
                  <a:pt x="361" y="2"/>
                </a:cubicBezTo>
                <a:cubicBezTo>
                  <a:pt x="362" y="4"/>
                  <a:pt x="362" y="6"/>
                  <a:pt x="360" y="8"/>
                </a:cubicBezTo>
                <a:cubicBezTo>
                  <a:pt x="7" y="279"/>
                  <a:pt x="7" y="279"/>
                  <a:pt x="7" y="279"/>
                </a:cubicBezTo>
                <a:cubicBezTo>
                  <a:pt x="6" y="279"/>
                  <a:pt x="5" y="279"/>
                  <a:pt x="4" y="27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Freeform 48"/>
          <p:cNvSpPr/>
          <p:nvPr/>
        </p:nvSpPr>
        <p:spPr bwMode="auto">
          <a:xfrm>
            <a:off x="5704929" y="1633815"/>
            <a:ext cx="527634" cy="664115"/>
          </a:xfrm>
          <a:custGeom>
            <a:avLst/>
            <a:gdLst>
              <a:gd name="T0" fmla="*/ 5 w 587"/>
              <a:gd name="T1" fmla="*/ 738 h 738"/>
              <a:gd name="T2" fmla="*/ 2 w 587"/>
              <a:gd name="T3" fmla="*/ 737 h 738"/>
              <a:gd name="T4" fmla="*/ 2 w 587"/>
              <a:gd name="T5" fmla="*/ 731 h 738"/>
              <a:gd name="T6" fmla="*/ 579 w 587"/>
              <a:gd name="T7" fmla="*/ 2 h 738"/>
              <a:gd name="T8" fmla="*/ 585 w 587"/>
              <a:gd name="T9" fmla="*/ 1 h 738"/>
              <a:gd name="T10" fmla="*/ 585 w 587"/>
              <a:gd name="T11" fmla="*/ 7 h 738"/>
              <a:gd name="T12" fmla="*/ 8 w 587"/>
              <a:gd name="T13" fmla="*/ 736 h 738"/>
              <a:gd name="T14" fmla="*/ 5 w 587"/>
              <a:gd name="T15" fmla="*/ 73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7" h="738">
                <a:moveTo>
                  <a:pt x="5" y="738"/>
                </a:moveTo>
                <a:cubicBezTo>
                  <a:pt x="4" y="738"/>
                  <a:pt x="3" y="738"/>
                  <a:pt x="2" y="737"/>
                </a:cubicBezTo>
                <a:cubicBezTo>
                  <a:pt x="1" y="736"/>
                  <a:pt x="0" y="733"/>
                  <a:pt x="2" y="731"/>
                </a:cubicBezTo>
                <a:cubicBezTo>
                  <a:pt x="579" y="2"/>
                  <a:pt x="579" y="2"/>
                  <a:pt x="579" y="2"/>
                </a:cubicBezTo>
                <a:cubicBezTo>
                  <a:pt x="580" y="0"/>
                  <a:pt x="583" y="0"/>
                  <a:pt x="585" y="1"/>
                </a:cubicBezTo>
                <a:cubicBezTo>
                  <a:pt x="586" y="3"/>
                  <a:pt x="587" y="5"/>
                  <a:pt x="585" y="7"/>
                </a:cubicBezTo>
                <a:cubicBezTo>
                  <a:pt x="8" y="736"/>
                  <a:pt x="8" y="736"/>
                  <a:pt x="8" y="736"/>
                </a:cubicBezTo>
                <a:cubicBezTo>
                  <a:pt x="7" y="737"/>
                  <a:pt x="6" y="738"/>
                  <a:pt x="5" y="7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Freeform 49"/>
          <p:cNvSpPr/>
          <p:nvPr/>
        </p:nvSpPr>
        <p:spPr bwMode="auto">
          <a:xfrm>
            <a:off x="4244440" y="2506168"/>
            <a:ext cx="229345" cy="85829"/>
          </a:xfrm>
          <a:custGeom>
            <a:avLst/>
            <a:gdLst>
              <a:gd name="T0" fmla="*/ 251 w 255"/>
              <a:gd name="T1" fmla="*/ 95 h 95"/>
              <a:gd name="T2" fmla="*/ 249 w 255"/>
              <a:gd name="T3" fmla="*/ 94 h 95"/>
              <a:gd name="T4" fmla="*/ 3 w 255"/>
              <a:gd name="T5" fmla="*/ 8 h 95"/>
              <a:gd name="T6" fmla="*/ 1 w 255"/>
              <a:gd name="T7" fmla="*/ 3 h 95"/>
              <a:gd name="T8" fmla="*/ 6 w 255"/>
              <a:gd name="T9" fmla="*/ 1 h 95"/>
              <a:gd name="T10" fmla="*/ 252 w 255"/>
              <a:gd name="T11" fmla="*/ 87 h 95"/>
              <a:gd name="T12" fmla="*/ 254 w 255"/>
              <a:gd name="T13" fmla="*/ 92 h 95"/>
              <a:gd name="T14" fmla="*/ 251 w 255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5">
                <a:moveTo>
                  <a:pt x="251" y="95"/>
                </a:moveTo>
                <a:cubicBezTo>
                  <a:pt x="250" y="95"/>
                  <a:pt x="250" y="95"/>
                  <a:pt x="249" y="9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1" y="1"/>
                  <a:pt x="4" y="0"/>
                  <a:pt x="6" y="1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54" y="88"/>
                  <a:pt x="255" y="90"/>
                  <a:pt x="254" y="92"/>
                </a:cubicBezTo>
                <a:cubicBezTo>
                  <a:pt x="254" y="94"/>
                  <a:pt x="252" y="95"/>
                  <a:pt x="251" y="9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50"/>
          <p:cNvSpPr/>
          <p:nvPr/>
        </p:nvSpPr>
        <p:spPr bwMode="auto">
          <a:xfrm>
            <a:off x="4244440" y="2583556"/>
            <a:ext cx="229345" cy="863912"/>
          </a:xfrm>
          <a:custGeom>
            <a:avLst/>
            <a:gdLst>
              <a:gd name="T0" fmla="*/ 5 w 255"/>
              <a:gd name="T1" fmla="*/ 960 h 960"/>
              <a:gd name="T2" fmla="*/ 4 w 255"/>
              <a:gd name="T3" fmla="*/ 960 h 960"/>
              <a:gd name="T4" fmla="*/ 1 w 255"/>
              <a:gd name="T5" fmla="*/ 955 h 960"/>
              <a:gd name="T6" fmla="*/ 247 w 255"/>
              <a:gd name="T7" fmla="*/ 4 h 960"/>
              <a:gd name="T8" fmla="*/ 252 w 255"/>
              <a:gd name="T9" fmla="*/ 1 h 960"/>
              <a:gd name="T10" fmla="*/ 255 w 255"/>
              <a:gd name="T11" fmla="*/ 6 h 960"/>
              <a:gd name="T12" fmla="*/ 9 w 255"/>
              <a:gd name="T13" fmla="*/ 957 h 960"/>
              <a:gd name="T14" fmla="*/ 5 w 255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60">
                <a:moveTo>
                  <a:pt x="5" y="960"/>
                </a:moveTo>
                <a:cubicBezTo>
                  <a:pt x="4" y="960"/>
                  <a:pt x="4" y="960"/>
                  <a:pt x="4" y="960"/>
                </a:cubicBezTo>
                <a:cubicBezTo>
                  <a:pt x="2" y="960"/>
                  <a:pt x="0" y="957"/>
                  <a:pt x="1" y="955"/>
                </a:cubicBezTo>
                <a:cubicBezTo>
                  <a:pt x="247" y="4"/>
                  <a:pt x="247" y="4"/>
                  <a:pt x="247" y="4"/>
                </a:cubicBezTo>
                <a:cubicBezTo>
                  <a:pt x="247" y="1"/>
                  <a:pt x="250" y="0"/>
                  <a:pt x="252" y="1"/>
                </a:cubicBezTo>
                <a:cubicBezTo>
                  <a:pt x="254" y="1"/>
                  <a:pt x="255" y="3"/>
                  <a:pt x="255" y="6"/>
                </a:cubicBezTo>
                <a:cubicBezTo>
                  <a:pt x="9" y="957"/>
                  <a:pt x="9" y="957"/>
                  <a:pt x="9" y="957"/>
                </a:cubicBezTo>
                <a:cubicBezTo>
                  <a:pt x="8" y="959"/>
                  <a:pt x="6" y="960"/>
                  <a:pt x="5" y="96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Freeform 51"/>
          <p:cNvSpPr/>
          <p:nvPr/>
        </p:nvSpPr>
        <p:spPr bwMode="auto">
          <a:xfrm>
            <a:off x="4466749" y="2136123"/>
            <a:ext cx="590949" cy="455875"/>
          </a:xfrm>
          <a:custGeom>
            <a:avLst/>
            <a:gdLst>
              <a:gd name="T0" fmla="*/ 5 w 658"/>
              <a:gd name="T1" fmla="*/ 506 h 506"/>
              <a:gd name="T2" fmla="*/ 1 w 658"/>
              <a:gd name="T3" fmla="*/ 504 h 506"/>
              <a:gd name="T4" fmla="*/ 2 w 658"/>
              <a:gd name="T5" fmla="*/ 498 h 506"/>
              <a:gd name="T6" fmla="*/ 651 w 658"/>
              <a:gd name="T7" fmla="*/ 1 h 506"/>
              <a:gd name="T8" fmla="*/ 656 w 658"/>
              <a:gd name="T9" fmla="*/ 2 h 506"/>
              <a:gd name="T10" fmla="*/ 656 w 658"/>
              <a:gd name="T11" fmla="*/ 8 h 506"/>
              <a:gd name="T12" fmla="*/ 7 w 658"/>
              <a:gd name="T13" fmla="*/ 505 h 506"/>
              <a:gd name="T14" fmla="*/ 5 w 658"/>
              <a:gd name="T1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8" h="506">
                <a:moveTo>
                  <a:pt x="5" y="506"/>
                </a:moveTo>
                <a:cubicBezTo>
                  <a:pt x="3" y="506"/>
                  <a:pt x="2" y="505"/>
                  <a:pt x="1" y="504"/>
                </a:cubicBezTo>
                <a:cubicBezTo>
                  <a:pt x="0" y="502"/>
                  <a:pt x="0" y="500"/>
                  <a:pt x="2" y="498"/>
                </a:cubicBezTo>
                <a:cubicBezTo>
                  <a:pt x="651" y="1"/>
                  <a:pt x="651" y="1"/>
                  <a:pt x="651" y="1"/>
                </a:cubicBezTo>
                <a:cubicBezTo>
                  <a:pt x="653" y="0"/>
                  <a:pt x="655" y="0"/>
                  <a:pt x="656" y="2"/>
                </a:cubicBezTo>
                <a:cubicBezTo>
                  <a:pt x="658" y="4"/>
                  <a:pt x="657" y="6"/>
                  <a:pt x="656" y="8"/>
                </a:cubicBezTo>
                <a:cubicBezTo>
                  <a:pt x="7" y="505"/>
                  <a:pt x="7" y="505"/>
                  <a:pt x="7" y="505"/>
                </a:cubicBezTo>
                <a:cubicBezTo>
                  <a:pt x="6" y="505"/>
                  <a:pt x="6" y="506"/>
                  <a:pt x="5" y="5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Freeform 52"/>
          <p:cNvSpPr/>
          <p:nvPr/>
        </p:nvSpPr>
        <p:spPr bwMode="auto">
          <a:xfrm>
            <a:off x="4244440" y="2136124"/>
            <a:ext cx="813259" cy="378489"/>
          </a:xfrm>
          <a:custGeom>
            <a:avLst/>
            <a:gdLst>
              <a:gd name="T0" fmla="*/ 4 w 904"/>
              <a:gd name="T1" fmla="*/ 420 h 420"/>
              <a:gd name="T2" fmla="*/ 1 w 904"/>
              <a:gd name="T3" fmla="*/ 417 h 420"/>
              <a:gd name="T4" fmla="*/ 3 w 904"/>
              <a:gd name="T5" fmla="*/ 412 h 420"/>
              <a:gd name="T6" fmla="*/ 898 w 904"/>
              <a:gd name="T7" fmla="*/ 1 h 420"/>
              <a:gd name="T8" fmla="*/ 903 w 904"/>
              <a:gd name="T9" fmla="*/ 3 h 420"/>
              <a:gd name="T10" fmla="*/ 901 w 904"/>
              <a:gd name="T11" fmla="*/ 8 h 420"/>
              <a:gd name="T12" fmla="*/ 6 w 904"/>
              <a:gd name="T13" fmla="*/ 419 h 420"/>
              <a:gd name="T14" fmla="*/ 4 w 904"/>
              <a:gd name="T15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420">
                <a:moveTo>
                  <a:pt x="4" y="420"/>
                </a:moveTo>
                <a:cubicBezTo>
                  <a:pt x="3" y="420"/>
                  <a:pt x="2" y="419"/>
                  <a:pt x="1" y="417"/>
                </a:cubicBezTo>
                <a:cubicBezTo>
                  <a:pt x="0" y="415"/>
                  <a:pt x="1" y="413"/>
                  <a:pt x="3" y="412"/>
                </a:cubicBezTo>
                <a:cubicBezTo>
                  <a:pt x="898" y="1"/>
                  <a:pt x="898" y="1"/>
                  <a:pt x="898" y="1"/>
                </a:cubicBezTo>
                <a:cubicBezTo>
                  <a:pt x="900" y="0"/>
                  <a:pt x="902" y="1"/>
                  <a:pt x="903" y="3"/>
                </a:cubicBezTo>
                <a:cubicBezTo>
                  <a:pt x="904" y="5"/>
                  <a:pt x="903" y="7"/>
                  <a:pt x="901" y="8"/>
                </a:cubicBezTo>
                <a:cubicBezTo>
                  <a:pt x="6" y="419"/>
                  <a:pt x="6" y="419"/>
                  <a:pt x="6" y="419"/>
                </a:cubicBezTo>
                <a:cubicBezTo>
                  <a:pt x="6" y="420"/>
                  <a:pt x="5" y="420"/>
                  <a:pt x="4" y="42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Freeform 53"/>
          <p:cNvSpPr/>
          <p:nvPr/>
        </p:nvSpPr>
        <p:spPr bwMode="auto">
          <a:xfrm>
            <a:off x="2740333" y="2649690"/>
            <a:ext cx="1015870" cy="451655"/>
          </a:xfrm>
          <a:custGeom>
            <a:avLst/>
            <a:gdLst>
              <a:gd name="T0" fmla="*/ 5 w 1130"/>
              <a:gd name="T1" fmla="*/ 501 h 501"/>
              <a:gd name="T2" fmla="*/ 1 w 1130"/>
              <a:gd name="T3" fmla="*/ 499 h 501"/>
              <a:gd name="T4" fmla="*/ 3 w 1130"/>
              <a:gd name="T5" fmla="*/ 494 h 501"/>
              <a:gd name="T6" fmla="*/ 1124 w 1130"/>
              <a:gd name="T7" fmla="*/ 1 h 501"/>
              <a:gd name="T8" fmla="*/ 1129 w 1130"/>
              <a:gd name="T9" fmla="*/ 3 h 501"/>
              <a:gd name="T10" fmla="*/ 1127 w 1130"/>
              <a:gd name="T11" fmla="*/ 8 h 501"/>
              <a:gd name="T12" fmla="*/ 6 w 1130"/>
              <a:gd name="T13" fmla="*/ 501 h 501"/>
              <a:gd name="T14" fmla="*/ 5 w 1130"/>
              <a:gd name="T15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0" h="501">
                <a:moveTo>
                  <a:pt x="5" y="501"/>
                </a:moveTo>
                <a:cubicBezTo>
                  <a:pt x="3" y="501"/>
                  <a:pt x="2" y="501"/>
                  <a:pt x="1" y="499"/>
                </a:cubicBezTo>
                <a:cubicBezTo>
                  <a:pt x="0" y="497"/>
                  <a:pt x="1" y="495"/>
                  <a:pt x="3" y="494"/>
                </a:cubicBezTo>
                <a:cubicBezTo>
                  <a:pt x="1124" y="1"/>
                  <a:pt x="1124" y="1"/>
                  <a:pt x="1124" y="1"/>
                </a:cubicBezTo>
                <a:cubicBezTo>
                  <a:pt x="1126" y="0"/>
                  <a:pt x="1128" y="1"/>
                  <a:pt x="1129" y="3"/>
                </a:cubicBezTo>
                <a:cubicBezTo>
                  <a:pt x="1130" y="5"/>
                  <a:pt x="1129" y="7"/>
                  <a:pt x="1127" y="8"/>
                </a:cubicBezTo>
                <a:cubicBezTo>
                  <a:pt x="6" y="501"/>
                  <a:pt x="6" y="501"/>
                  <a:pt x="6" y="501"/>
                </a:cubicBezTo>
                <a:cubicBezTo>
                  <a:pt x="6" y="501"/>
                  <a:pt x="5" y="501"/>
                  <a:pt x="5" y="50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Freeform 111"/>
          <p:cNvSpPr/>
          <p:nvPr/>
        </p:nvSpPr>
        <p:spPr bwMode="auto">
          <a:xfrm>
            <a:off x="1828583" y="2351396"/>
            <a:ext cx="66130" cy="66130"/>
          </a:xfrm>
          <a:custGeom>
            <a:avLst/>
            <a:gdLst>
              <a:gd name="T0" fmla="*/ 54 w 73"/>
              <a:gd name="T1" fmla="*/ 10 h 74"/>
              <a:gd name="T2" fmla="*/ 64 w 73"/>
              <a:gd name="T3" fmla="*/ 55 h 74"/>
              <a:gd name="T4" fmla="*/ 19 w 73"/>
              <a:gd name="T5" fmla="*/ 65 h 74"/>
              <a:gd name="T6" fmla="*/ 9 w 73"/>
              <a:gd name="T7" fmla="*/ 20 h 74"/>
              <a:gd name="T8" fmla="*/ 54 w 73"/>
              <a:gd name="T9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74">
                <a:moveTo>
                  <a:pt x="54" y="10"/>
                </a:moveTo>
                <a:cubicBezTo>
                  <a:pt x="69" y="19"/>
                  <a:pt x="73" y="39"/>
                  <a:pt x="64" y="55"/>
                </a:cubicBezTo>
                <a:cubicBezTo>
                  <a:pt x="55" y="70"/>
                  <a:pt x="35" y="74"/>
                  <a:pt x="19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Freeform 112"/>
          <p:cNvSpPr/>
          <p:nvPr/>
        </p:nvSpPr>
        <p:spPr bwMode="auto">
          <a:xfrm>
            <a:off x="1860944" y="2758026"/>
            <a:ext cx="66130" cy="66130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4 h 74"/>
              <a:gd name="T6" fmla="*/ 10 w 74"/>
              <a:gd name="T7" fmla="*/ 19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69"/>
                  <a:pt x="35" y="74"/>
                  <a:pt x="20" y="64"/>
                </a:cubicBezTo>
                <a:cubicBezTo>
                  <a:pt x="5" y="55"/>
                  <a:pt x="0" y="35"/>
                  <a:pt x="10" y="19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Freeform 113"/>
          <p:cNvSpPr/>
          <p:nvPr/>
        </p:nvSpPr>
        <p:spPr bwMode="auto">
          <a:xfrm>
            <a:off x="1682252" y="3462944"/>
            <a:ext cx="66130" cy="66130"/>
          </a:xfrm>
          <a:custGeom>
            <a:avLst/>
            <a:gdLst>
              <a:gd name="T0" fmla="*/ 54 w 73"/>
              <a:gd name="T1" fmla="*/ 10 h 74"/>
              <a:gd name="T2" fmla="*/ 64 w 73"/>
              <a:gd name="T3" fmla="*/ 54 h 74"/>
              <a:gd name="T4" fmla="*/ 19 w 73"/>
              <a:gd name="T5" fmla="*/ 65 h 74"/>
              <a:gd name="T6" fmla="*/ 9 w 73"/>
              <a:gd name="T7" fmla="*/ 20 h 74"/>
              <a:gd name="T8" fmla="*/ 54 w 73"/>
              <a:gd name="T9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74">
                <a:moveTo>
                  <a:pt x="54" y="10"/>
                </a:moveTo>
                <a:cubicBezTo>
                  <a:pt x="69" y="19"/>
                  <a:pt x="73" y="39"/>
                  <a:pt x="64" y="54"/>
                </a:cubicBezTo>
                <a:cubicBezTo>
                  <a:pt x="54" y="69"/>
                  <a:pt x="35" y="74"/>
                  <a:pt x="19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114"/>
          <p:cNvSpPr/>
          <p:nvPr/>
        </p:nvSpPr>
        <p:spPr bwMode="auto">
          <a:xfrm>
            <a:off x="465179" y="2985964"/>
            <a:ext cx="92863" cy="91456"/>
          </a:xfrm>
          <a:custGeom>
            <a:avLst/>
            <a:gdLst>
              <a:gd name="T0" fmla="*/ 76 w 104"/>
              <a:gd name="T1" fmla="*/ 13 h 103"/>
              <a:gd name="T2" fmla="*/ 90 w 104"/>
              <a:gd name="T3" fmla="*/ 76 h 103"/>
              <a:gd name="T4" fmla="*/ 27 w 104"/>
              <a:gd name="T5" fmla="*/ 90 h 103"/>
              <a:gd name="T6" fmla="*/ 13 w 104"/>
              <a:gd name="T7" fmla="*/ 27 h 103"/>
              <a:gd name="T8" fmla="*/ 76 w 104"/>
              <a:gd name="T9" fmla="*/ 1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103">
                <a:moveTo>
                  <a:pt x="76" y="13"/>
                </a:moveTo>
                <a:cubicBezTo>
                  <a:pt x="97" y="26"/>
                  <a:pt x="104" y="54"/>
                  <a:pt x="90" y="76"/>
                </a:cubicBezTo>
                <a:cubicBezTo>
                  <a:pt x="77" y="97"/>
                  <a:pt x="49" y="103"/>
                  <a:pt x="27" y="90"/>
                </a:cubicBezTo>
                <a:cubicBezTo>
                  <a:pt x="6" y="77"/>
                  <a:pt x="0" y="49"/>
                  <a:pt x="13" y="27"/>
                </a:cubicBezTo>
                <a:cubicBezTo>
                  <a:pt x="26" y="6"/>
                  <a:pt x="54" y="0"/>
                  <a:pt x="76" y="1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115"/>
          <p:cNvSpPr/>
          <p:nvPr/>
        </p:nvSpPr>
        <p:spPr bwMode="auto">
          <a:xfrm>
            <a:off x="2391393" y="2935311"/>
            <a:ext cx="106934" cy="106934"/>
          </a:xfrm>
          <a:custGeom>
            <a:avLst/>
            <a:gdLst>
              <a:gd name="T0" fmla="*/ 87 w 119"/>
              <a:gd name="T1" fmla="*/ 15 h 119"/>
              <a:gd name="T2" fmla="*/ 104 w 119"/>
              <a:gd name="T3" fmla="*/ 87 h 119"/>
              <a:gd name="T4" fmla="*/ 32 w 119"/>
              <a:gd name="T5" fmla="*/ 104 h 119"/>
              <a:gd name="T6" fmla="*/ 15 w 119"/>
              <a:gd name="T7" fmla="*/ 32 h 119"/>
              <a:gd name="T8" fmla="*/ 87 w 119"/>
              <a:gd name="T9" fmla="*/ 1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9">
                <a:moveTo>
                  <a:pt x="87" y="15"/>
                </a:moveTo>
                <a:cubicBezTo>
                  <a:pt x="112" y="30"/>
                  <a:pt x="119" y="63"/>
                  <a:pt x="104" y="87"/>
                </a:cubicBezTo>
                <a:cubicBezTo>
                  <a:pt x="89" y="112"/>
                  <a:pt x="56" y="119"/>
                  <a:pt x="32" y="104"/>
                </a:cubicBezTo>
                <a:cubicBezTo>
                  <a:pt x="7" y="88"/>
                  <a:pt x="0" y="56"/>
                  <a:pt x="15" y="32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Freeform 116"/>
          <p:cNvSpPr/>
          <p:nvPr/>
        </p:nvSpPr>
        <p:spPr bwMode="auto">
          <a:xfrm>
            <a:off x="1746976" y="3758418"/>
            <a:ext cx="106934" cy="106934"/>
          </a:xfrm>
          <a:custGeom>
            <a:avLst/>
            <a:gdLst>
              <a:gd name="T0" fmla="*/ 88 w 119"/>
              <a:gd name="T1" fmla="*/ 16 h 120"/>
              <a:gd name="T2" fmla="*/ 104 w 119"/>
              <a:gd name="T3" fmla="*/ 88 h 120"/>
              <a:gd name="T4" fmla="*/ 32 w 119"/>
              <a:gd name="T5" fmla="*/ 104 h 120"/>
              <a:gd name="T6" fmla="*/ 15 w 119"/>
              <a:gd name="T7" fmla="*/ 32 h 120"/>
              <a:gd name="T8" fmla="*/ 88 w 119"/>
              <a:gd name="T9" fmla="*/ 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20">
                <a:moveTo>
                  <a:pt x="88" y="16"/>
                </a:moveTo>
                <a:cubicBezTo>
                  <a:pt x="112" y="31"/>
                  <a:pt x="119" y="63"/>
                  <a:pt x="104" y="88"/>
                </a:cubicBezTo>
                <a:cubicBezTo>
                  <a:pt x="89" y="112"/>
                  <a:pt x="56" y="120"/>
                  <a:pt x="32" y="104"/>
                </a:cubicBezTo>
                <a:cubicBezTo>
                  <a:pt x="7" y="89"/>
                  <a:pt x="0" y="57"/>
                  <a:pt x="15" y="32"/>
                </a:cubicBezTo>
                <a:cubicBezTo>
                  <a:pt x="31" y="8"/>
                  <a:pt x="63" y="0"/>
                  <a:pt x="88" y="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117"/>
          <p:cNvSpPr/>
          <p:nvPr/>
        </p:nvSpPr>
        <p:spPr bwMode="auto">
          <a:xfrm>
            <a:off x="2572898" y="3631785"/>
            <a:ext cx="64723" cy="64723"/>
          </a:xfrm>
          <a:custGeom>
            <a:avLst/>
            <a:gdLst>
              <a:gd name="T0" fmla="*/ 52 w 72"/>
              <a:gd name="T1" fmla="*/ 10 h 72"/>
              <a:gd name="T2" fmla="*/ 62 w 72"/>
              <a:gd name="T3" fmla="*/ 53 h 72"/>
              <a:gd name="T4" fmla="*/ 19 w 72"/>
              <a:gd name="T5" fmla="*/ 63 h 72"/>
              <a:gd name="T6" fmla="*/ 9 w 72"/>
              <a:gd name="T7" fmla="*/ 20 h 72"/>
              <a:gd name="T8" fmla="*/ 52 w 72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10"/>
                </a:moveTo>
                <a:cubicBezTo>
                  <a:pt x="67" y="19"/>
                  <a:pt x="72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118"/>
          <p:cNvSpPr/>
          <p:nvPr/>
        </p:nvSpPr>
        <p:spPr bwMode="auto">
          <a:xfrm>
            <a:off x="2713599" y="3067571"/>
            <a:ext cx="63316" cy="64723"/>
          </a:xfrm>
          <a:custGeom>
            <a:avLst/>
            <a:gdLst>
              <a:gd name="T0" fmla="*/ 52 w 71"/>
              <a:gd name="T1" fmla="*/ 9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19 h 72"/>
              <a:gd name="T8" fmla="*/ 52 w 71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9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7"/>
                  <a:pt x="33" y="72"/>
                  <a:pt x="19" y="63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5"/>
                  <a:pt x="37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19"/>
          <p:cNvSpPr/>
          <p:nvPr/>
        </p:nvSpPr>
        <p:spPr bwMode="auto">
          <a:xfrm>
            <a:off x="3258117" y="2596218"/>
            <a:ext cx="64723" cy="64723"/>
          </a:xfrm>
          <a:custGeom>
            <a:avLst/>
            <a:gdLst>
              <a:gd name="T0" fmla="*/ 52 w 72"/>
              <a:gd name="T1" fmla="*/ 9 h 72"/>
              <a:gd name="T2" fmla="*/ 62 w 72"/>
              <a:gd name="T3" fmla="*/ 52 h 72"/>
              <a:gd name="T4" fmla="*/ 19 w 72"/>
              <a:gd name="T5" fmla="*/ 62 h 72"/>
              <a:gd name="T6" fmla="*/ 9 w 72"/>
              <a:gd name="T7" fmla="*/ 19 h 72"/>
              <a:gd name="T8" fmla="*/ 52 w 72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9"/>
                </a:moveTo>
                <a:cubicBezTo>
                  <a:pt x="67" y="18"/>
                  <a:pt x="72" y="38"/>
                  <a:pt x="62" y="52"/>
                </a:cubicBezTo>
                <a:cubicBezTo>
                  <a:pt x="53" y="67"/>
                  <a:pt x="34" y="72"/>
                  <a:pt x="19" y="62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4"/>
                  <a:pt x="38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20"/>
          <p:cNvSpPr/>
          <p:nvPr/>
        </p:nvSpPr>
        <p:spPr bwMode="auto">
          <a:xfrm>
            <a:off x="2703750" y="2169891"/>
            <a:ext cx="149144" cy="147737"/>
          </a:xfrm>
          <a:custGeom>
            <a:avLst/>
            <a:gdLst>
              <a:gd name="T0" fmla="*/ 121 w 165"/>
              <a:gd name="T1" fmla="*/ 21 h 164"/>
              <a:gd name="T2" fmla="*/ 144 w 165"/>
              <a:gd name="T3" fmla="*/ 120 h 164"/>
              <a:gd name="T4" fmla="*/ 44 w 165"/>
              <a:gd name="T5" fmla="*/ 143 h 164"/>
              <a:gd name="T6" fmla="*/ 21 w 165"/>
              <a:gd name="T7" fmla="*/ 44 h 164"/>
              <a:gd name="T8" fmla="*/ 121 w 165"/>
              <a:gd name="T9" fmla="*/ 2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164">
                <a:moveTo>
                  <a:pt x="121" y="21"/>
                </a:moveTo>
                <a:cubicBezTo>
                  <a:pt x="155" y="42"/>
                  <a:pt x="165" y="87"/>
                  <a:pt x="144" y="120"/>
                </a:cubicBezTo>
                <a:cubicBezTo>
                  <a:pt x="123" y="154"/>
                  <a:pt x="78" y="164"/>
                  <a:pt x="44" y="143"/>
                </a:cubicBezTo>
                <a:cubicBezTo>
                  <a:pt x="11" y="122"/>
                  <a:pt x="0" y="77"/>
                  <a:pt x="21" y="44"/>
                </a:cubicBezTo>
                <a:cubicBezTo>
                  <a:pt x="43" y="10"/>
                  <a:pt x="87" y="0"/>
                  <a:pt x="121" y="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21"/>
          <p:cNvSpPr/>
          <p:nvPr/>
        </p:nvSpPr>
        <p:spPr bwMode="auto">
          <a:xfrm>
            <a:off x="3699923" y="2610288"/>
            <a:ext cx="104120" cy="104120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29"/>
                  <a:pt x="116" y="61"/>
                  <a:pt x="101" y="85"/>
                </a:cubicBezTo>
                <a:cubicBezTo>
                  <a:pt x="86" y="108"/>
                  <a:pt x="55" y="116"/>
                  <a:pt x="31" y="101"/>
                </a:cubicBezTo>
                <a:cubicBezTo>
                  <a:pt x="7" y="86"/>
                  <a:pt x="0" y="54"/>
                  <a:pt x="15" y="31"/>
                </a:cubicBezTo>
                <a:cubicBezTo>
                  <a:pt x="30" y="7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22"/>
          <p:cNvSpPr/>
          <p:nvPr/>
        </p:nvSpPr>
        <p:spPr bwMode="auto">
          <a:xfrm>
            <a:off x="4994384" y="2081248"/>
            <a:ext cx="104120" cy="104120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30"/>
                  <a:pt x="116" y="62"/>
                  <a:pt x="101" y="85"/>
                </a:cubicBezTo>
                <a:cubicBezTo>
                  <a:pt x="86" y="109"/>
                  <a:pt x="55" y="116"/>
                  <a:pt x="31" y="101"/>
                </a:cubicBezTo>
                <a:cubicBezTo>
                  <a:pt x="7" y="87"/>
                  <a:pt x="0" y="55"/>
                  <a:pt x="15" y="31"/>
                </a:cubicBezTo>
                <a:cubicBezTo>
                  <a:pt x="30" y="8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23"/>
          <p:cNvSpPr/>
          <p:nvPr/>
        </p:nvSpPr>
        <p:spPr bwMode="auto">
          <a:xfrm>
            <a:off x="3715401" y="3097117"/>
            <a:ext cx="64723" cy="64723"/>
          </a:xfrm>
          <a:custGeom>
            <a:avLst/>
            <a:gdLst>
              <a:gd name="T0" fmla="*/ 52 w 71"/>
              <a:gd name="T1" fmla="*/ 10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20 h 72"/>
              <a:gd name="T8" fmla="*/ 52 w 71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10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Freeform 124"/>
          <p:cNvSpPr/>
          <p:nvPr/>
        </p:nvSpPr>
        <p:spPr bwMode="auto">
          <a:xfrm>
            <a:off x="4192381" y="3388371"/>
            <a:ext cx="111155" cy="111154"/>
          </a:xfrm>
          <a:custGeom>
            <a:avLst/>
            <a:gdLst>
              <a:gd name="T0" fmla="*/ 91 w 124"/>
              <a:gd name="T1" fmla="*/ 16 h 123"/>
              <a:gd name="T2" fmla="*/ 108 w 124"/>
              <a:gd name="T3" fmla="*/ 90 h 123"/>
              <a:gd name="T4" fmla="*/ 33 w 124"/>
              <a:gd name="T5" fmla="*/ 107 h 123"/>
              <a:gd name="T6" fmla="*/ 16 w 124"/>
              <a:gd name="T7" fmla="*/ 33 h 123"/>
              <a:gd name="T8" fmla="*/ 91 w 124"/>
              <a:gd name="T9" fmla="*/ 1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23">
                <a:moveTo>
                  <a:pt x="91" y="16"/>
                </a:moveTo>
                <a:cubicBezTo>
                  <a:pt x="116" y="32"/>
                  <a:pt x="124" y="65"/>
                  <a:pt x="108" y="90"/>
                </a:cubicBezTo>
                <a:cubicBezTo>
                  <a:pt x="92" y="116"/>
                  <a:pt x="59" y="123"/>
                  <a:pt x="33" y="107"/>
                </a:cubicBezTo>
                <a:cubicBezTo>
                  <a:pt x="8" y="91"/>
                  <a:pt x="0" y="58"/>
                  <a:pt x="16" y="33"/>
                </a:cubicBezTo>
                <a:cubicBezTo>
                  <a:pt x="32" y="7"/>
                  <a:pt x="65" y="0"/>
                  <a:pt x="91" y="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25"/>
          <p:cNvSpPr/>
          <p:nvPr/>
        </p:nvSpPr>
        <p:spPr bwMode="auto">
          <a:xfrm>
            <a:off x="4434389" y="2552601"/>
            <a:ext cx="66130" cy="67537"/>
          </a:xfrm>
          <a:custGeom>
            <a:avLst/>
            <a:gdLst>
              <a:gd name="T0" fmla="*/ 54 w 74"/>
              <a:gd name="T1" fmla="*/ 10 h 75"/>
              <a:gd name="T2" fmla="*/ 65 w 74"/>
              <a:gd name="T3" fmla="*/ 55 h 75"/>
              <a:gd name="T4" fmla="*/ 20 w 74"/>
              <a:gd name="T5" fmla="*/ 65 h 75"/>
              <a:gd name="T6" fmla="*/ 9 w 74"/>
              <a:gd name="T7" fmla="*/ 20 h 75"/>
              <a:gd name="T8" fmla="*/ 54 w 74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5">
                <a:moveTo>
                  <a:pt x="54" y="10"/>
                </a:moveTo>
                <a:cubicBezTo>
                  <a:pt x="70" y="20"/>
                  <a:pt x="74" y="40"/>
                  <a:pt x="65" y="55"/>
                </a:cubicBezTo>
                <a:cubicBezTo>
                  <a:pt x="55" y="70"/>
                  <a:pt x="35" y="75"/>
                  <a:pt x="20" y="65"/>
                </a:cubicBezTo>
                <a:cubicBezTo>
                  <a:pt x="4" y="56"/>
                  <a:pt x="0" y="36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26"/>
          <p:cNvSpPr/>
          <p:nvPr/>
        </p:nvSpPr>
        <p:spPr bwMode="auto">
          <a:xfrm>
            <a:off x="3991177" y="1964465"/>
            <a:ext cx="66130" cy="66130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27"/>
          <p:cNvSpPr/>
          <p:nvPr/>
        </p:nvSpPr>
        <p:spPr bwMode="auto">
          <a:xfrm>
            <a:off x="3965850" y="1455123"/>
            <a:ext cx="67537" cy="66130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28"/>
          <p:cNvSpPr/>
          <p:nvPr/>
        </p:nvSpPr>
        <p:spPr bwMode="auto">
          <a:xfrm>
            <a:off x="4721421" y="1373516"/>
            <a:ext cx="67537" cy="67537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5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29"/>
          <p:cNvSpPr/>
          <p:nvPr/>
        </p:nvSpPr>
        <p:spPr bwMode="auto">
          <a:xfrm>
            <a:off x="4821319" y="646085"/>
            <a:ext cx="106934" cy="105526"/>
          </a:xfrm>
          <a:custGeom>
            <a:avLst/>
            <a:gdLst>
              <a:gd name="T0" fmla="*/ 87 w 119"/>
              <a:gd name="T1" fmla="*/ 15 h 118"/>
              <a:gd name="T2" fmla="*/ 104 w 119"/>
              <a:gd name="T3" fmla="*/ 86 h 118"/>
              <a:gd name="T4" fmla="*/ 32 w 119"/>
              <a:gd name="T5" fmla="*/ 103 h 118"/>
              <a:gd name="T6" fmla="*/ 16 w 119"/>
              <a:gd name="T7" fmla="*/ 31 h 118"/>
              <a:gd name="T8" fmla="*/ 87 w 119"/>
              <a:gd name="T9" fmla="*/ 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8">
                <a:moveTo>
                  <a:pt x="87" y="15"/>
                </a:moveTo>
                <a:cubicBezTo>
                  <a:pt x="111" y="30"/>
                  <a:pt x="119" y="62"/>
                  <a:pt x="104" y="86"/>
                </a:cubicBezTo>
                <a:cubicBezTo>
                  <a:pt x="88" y="111"/>
                  <a:pt x="56" y="118"/>
                  <a:pt x="32" y="103"/>
                </a:cubicBezTo>
                <a:cubicBezTo>
                  <a:pt x="8" y="87"/>
                  <a:pt x="0" y="55"/>
                  <a:pt x="16" y="31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30"/>
          <p:cNvSpPr/>
          <p:nvPr/>
        </p:nvSpPr>
        <p:spPr bwMode="auto">
          <a:xfrm>
            <a:off x="5315184" y="1476228"/>
            <a:ext cx="67537" cy="67537"/>
          </a:xfrm>
          <a:custGeom>
            <a:avLst/>
            <a:gdLst>
              <a:gd name="T0" fmla="*/ 55 w 75"/>
              <a:gd name="T1" fmla="*/ 10 h 75"/>
              <a:gd name="T2" fmla="*/ 66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1" y="19"/>
                  <a:pt x="75" y="39"/>
                  <a:pt x="66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6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31"/>
          <p:cNvSpPr/>
          <p:nvPr/>
        </p:nvSpPr>
        <p:spPr bwMode="auto">
          <a:xfrm>
            <a:off x="6060907" y="1023167"/>
            <a:ext cx="67537" cy="67537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6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Freeform 132"/>
          <p:cNvSpPr/>
          <p:nvPr/>
        </p:nvSpPr>
        <p:spPr bwMode="auto">
          <a:xfrm>
            <a:off x="6194573" y="1604268"/>
            <a:ext cx="61909" cy="61909"/>
          </a:xfrm>
          <a:custGeom>
            <a:avLst/>
            <a:gdLst>
              <a:gd name="T0" fmla="*/ 50 w 68"/>
              <a:gd name="T1" fmla="*/ 9 h 68"/>
              <a:gd name="T2" fmla="*/ 59 w 68"/>
              <a:gd name="T3" fmla="*/ 50 h 68"/>
              <a:gd name="T4" fmla="*/ 18 w 68"/>
              <a:gd name="T5" fmla="*/ 60 h 68"/>
              <a:gd name="T6" fmla="*/ 9 w 68"/>
              <a:gd name="T7" fmla="*/ 19 h 68"/>
              <a:gd name="T8" fmla="*/ 50 w 68"/>
              <a:gd name="T9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9"/>
                </a:moveTo>
                <a:cubicBezTo>
                  <a:pt x="64" y="18"/>
                  <a:pt x="68" y="36"/>
                  <a:pt x="59" y="50"/>
                </a:cubicBezTo>
                <a:cubicBezTo>
                  <a:pt x="50" y="64"/>
                  <a:pt x="32" y="68"/>
                  <a:pt x="18" y="60"/>
                </a:cubicBezTo>
                <a:cubicBezTo>
                  <a:pt x="4" y="51"/>
                  <a:pt x="0" y="33"/>
                  <a:pt x="9" y="19"/>
                </a:cubicBezTo>
                <a:cubicBezTo>
                  <a:pt x="17" y="5"/>
                  <a:pt x="36" y="0"/>
                  <a:pt x="50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33"/>
          <p:cNvSpPr/>
          <p:nvPr/>
        </p:nvSpPr>
        <p:spPr bwMode="auto">
          <a:xfrm>
            <a:off x="5673974" y="2250089"/>
            <a:ext cx="73165" cy="71758"/>
          </a:xfrm>
          <a:custGeom>
            <a:avLst/>
            <a:gdLst>
              <a:gd name="T0" fmla="*/ 59 w 81"/>
              <a:gd name="T1" fmla="*/ 10 h 80"/>
              <a:gd name="T2" fmla="*/ 70 w 81"/>
              <a:gd name="T3" fmla="*/ 59 h 80"/>
              <a:gd name="T4" fmla="*/ 22 w 81"/>
              <a:gd name="T5" fmla="*/ 70 h 80"/>
              <a:gd name="T6" fmla="*/ 10 w 81"/>
              <a:gd name="T7" fmla="*/ 21 h 80"/>
              <a:gd name="T8" fmla="*/ 59 w 81"/>
              <a:gd name="T9" fmla="*/ 1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80">
                <a:moveTo>
                  <a:pt x="59" y="10"/>
                </a:moveTo>
                <a:cubicBezTo>
                  <a:pt x="76" y="20"/>
                  <a:pt x="81" y="42"/>
                  <a:pt x="70" y="59"/>
                </a:cubicBezTo>
                <a:cubicBezTo>
                  <a:pt x="60" y="75"/>
                  <a:pt x="38" y="80"/>
                  <a:pt x="22" y="70"/>
                </a:cubicBezTo>
                <a:cubicBezTo>
                  <a:pt x="5" y="60"/>
                  <a:pt x="0" y="38"/>
                  <a:pt x="10" y="21"/>
                </a:cubicBezTo>
                <a:cubicBezTo>
                  <a:pt x="21" y="5"/>
                  <a:pt x="43" y="0"/>
                  <a:pt x="59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34"/>
          <p:cNvSpPr/>
          <p:nvPr/>
        </p:nvSpPr>
        <p:spPr bwMode="auto">
          <a:xfrm>
            <a:off x="7078183" y="1491706"/>
            <a:ext cx="61909" cy="61909"/>
          </a:xfrm>
          <a:custGeom>
            <a:avLst/>
            <a:gdLst>
              <a:gd name="T0" fmla="*/ 50 w 68"/>
              <a:gd name="T1" fmla="*/ 8 h 68"/>
              <a:gd name="T2" fmla="*/ 60 w 68"/>
              <a:gd name="T3" fmla="*/ 49 h 68"/>
              <a:gd name="T4" fmla="*/ 19 w 68"/>
              <a:gd name="T5" fmla="*/ 59 h 68"/>
              <a:gd name="T6" fmla="*/ 9 w 68"/>
              <a:gd name="T7" fmla="*/ 18 h 68"/>
              <a:gd name="T8" fmla="*/ 50 w 68"/>
              <a:gd name="T9" fmla="*/ 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8"/>
                </a:moveTo>
                <a:cubicBezTo>
                  <a:pt x="64" y="17"/>
                  <a:pt x="68" y="35"/>
                  <a:pt x="60" y="49"/>
                </a:cubicBezTo>
                <a:cubicBezTo>
                  <a:pt x="51" y="63"/>
                  <a:pt x="32" y="68"/>
                  <a:pt x="19" y="59"/>
                </a:cubicBezTo>
                <a:cubicBezTo>
                  <a:pt x="5" y="50"/>
                  <a:pt x="0" y="32"/>
                  <a:pt x="9" y="18"/>
                </a:cubicBezTo>
                <a:cubicBezTo>
                  <a:pt x="18" y="4"/>
                  <a:pt x="36" y="0"/>
                  <a:pt x="50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35"/>
          <p:cNvSpPr/>
          <p:nvPr/>
        </p:nvSpPr>
        <p:spPr bwMode="auto">
          <a:xfrm>
            <a:off x="7279388" y="592619"/>
            <a:ext cx="61909" cy="60502"/>
          </a:xfrm>
          <a:custGeom>
            <a:avLst/>
            <a:gdLst>
              <a:gd name="T0" fmla="*/ 50 w 68"/>
              <a:gd name="T1" fmla="*/ 9 h 68"/>
              <a:gd name="T2" fmla="*/ 59 w 68"/>
              <a:gd name="T3" fmla="*/ 50 h 68"/>
              <a:gd name="T4" fmla="*/ 18 w 68"/>
              <a:gd name="T5" fmla="*/ 60 h 68"/>
              <a:gd name="T6" fmla="*/ 9 w 68"/>
              <a:gd name="T7" fmla="*/ 18 h 68"/>
              <a:gd name="T8" fmla="*/ 50 w 68"/>
              <a:gd name="T9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9"/>
                </a:moveTo>
                <a:cubicBezTo>
                  <a:pt x="64" y="18"/>
                  <a:pt x="68" y="36"/>
                  <a:pt x="59" y="50"/>
                </a:cubicBezTo>
                <a:cubicBezTo>
                  <a:pt x="51" y="64"/>
                  <a:pt x="32" y="68"/>
                  <a:pt x="18" y="60"/>
                </a:cubicBezTo>
                <a:cubicBezTo>
                  <a:pt x="4" y="51"/>
                  <a:pt x="0" y="32"/>
                  <a:pt x="9" y="18"/>
                </a:cubicBezTo>
                <a:cubicBezTo>
                  <a:pt x="18" y="5"/>
                  <a:pt x="36" y="0"/>
                  <a:pt x="50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36"/>
          <p:cNvSpPr/>
          <p:nvPr/>
        </p:nvSpPr>
        <p:spPr bwMode="auto">
          <a:xfrm>
            <a:off x="7380693" y="1229999"/>
            <a:ext cx="98492" cy="97084"/>
          </a:xfrm>
          <a:custGeom>
            <a:avLst/>
            <a:gdLst>
              <a:gd name="T0" fmla="*/ 79 w 108"/>
              <a:gd name="T1" fmla="*/ 14 h 108"/>
              <a:gd name="T2" fmla="*/ 94 w 108"/>
              <a:gd name="T3" fmla="*/ 79 h 108"/>
              <a:gd name="T4" fmla="*/ 29 w 108"/>
              <a:gd name="T5" fmla="*/ 94 h 108"/>
              <a:gd name="T6" fmla="*/ 14 w 108"/>
              <a:gd name="T7" fmla="*/ 29 h 108"/>
              <a:gd name="T8" fmla="*/ 79 w 108"/>
              <a:gd name="T9" fmla="*/ 1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79" y="14"/>
                </a:moveTo>
                <a:cubicBezTo>
                  <a:pt x="102" y="28"/>
                  <a:pt x="108" y="57"/>
                  <a:pt x="94" y="79"/>
                </a:cubicBezTo>
                <a:cubicBezTo>
                  <a:pt x="81" y="102"/>
                  <a:pt x="51" y="108"/>
                  <a:pt x="29" y="94"/>
                </a:cubicBezTo>
                <a:cubicBezTo>
                  <a:pt x="7" y="81"/>
                  <a:pt x="0" y="51"/>
                  <a:pt x="14" y="29"/>
                </a:cubicBezTo>
                <a:cubicBezTo>
                  <a:pt x="28" y="7"/>
                  <a:pt x="57" y="0"/>
                  <a:pt x="79" y="1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37"/>
          <p:cNvSpPr/>
          <p:nvPr/>
        </p:nvSpPr>
        <p:spPr bwMode="auto">
          <a:xfrm>
            <a:off x="6471756" y="651712"/>
            <a:ext cx="101306" cy="102712"/>
          </a:xfrm>
          <a:custGeom>
            <a:avLst/>
            <a:gdLst>
              <a:gd name="T0" fmla="*/ 84 w 114"/>
              <a:gd name="T1" fmla="*/ 15 h 114"/>
              <a:gd name="T2" fmla="*/ 100 w 114"/>
              <a:gd name="T3" fmla="*/ 84 h 114"/>
              <a:gd name="T4" fmla="*/ 31 w 114"/>
              <a:gd name="T5" fmla="*/ 99 h 114"/>
              <a:gd name="T6" fmla="*/ 15 w 114"/>
              <a:gd name="T7" fmla="*/ 31 h 114"/>
              <a:gd name="T8" fmla="*/ 84 w 114"/>
              <a:gd name="T9" fmla="*/ 1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14">
                <a:moveTo>
                  <a:pt x="84" y="15"/>
                </a:moveTo>
                <a:cubicBezTo>
                  <a:pt x="107" y="29"/>
                  <a:pt x="114" y="60"/>
                  <a:pt x="100" y="84"/>
                </a:cubicBezTo>
                <a:cubicBezTo>
                  <a:pt x="85" y="107"/>
                  <a:pt x="54" y="114"/>
                  <a:pt x="31" y="99"/>
                </a:cubicBezTo>
                <a:cubicBezTo>
                  <a:pt x="8" y="85"/>
                  <a:pt x="0" y="54"/>
                  <a:pt x="15" y="31"/>
                </a:cubicBezTo>
                <a:cubicBezTo>
                  <a:pt x="30" y="7"/>
                  <a:pt x="60" y="0"/>
                  <a:pt x="84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Freeform 138"/>
          <p:cNvSpPr/>
          <p:nvPr/>
        </p:nvSpPr>
        <p:spPr bwMode="auto">
          <a:xfrm>
            <a:off x="4223309" y="2487853"/>
            <a:ext cx="52060" cy="52059"/>
          </a:xfrm>
          <a:custGeom>
            <a:avLst/>
            <a:gdLst>
              <a:gd name="T0" fmla="*/ 43 w 58"/>
              <a:gd name="T1" fmla="*/ 8 h 58"/>
              <a:gd name="T2" fmla="*/ 51 w 58"/>
              <a:gd name="T3" fmla="*/ 43 h 58"/>
              <a:gd name="T4" fmla="*/ 16 w 58"/>
              <a:gd name="T5" fmla="*/ 51 h 58"/>
              <a:gd name="T6" fmla="*/ 8 w 58"/>
              <a:gd name="T7" fmla="*/ 16 h 58"/>
              <a:gd name="T8" fmla="*/ 43 w 58"/>
              <a:gd name="T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8">
                <a:moveTo>
                  <a:pt x="43" y="8"/>
                </a:moveTo>
                <a:cubicBezTo>
                  <a:pt x="55" y="15"/>
                  <a:pt x="58" y="31"/>
                  <a:pt x="51" y="43"/>
                </a:cubicBezTo>
                <a:cubicBezTo>
                  <a:pt x="43" y="54"/>
                  <a:pt x="28" y="58"/>
                  <a:pt x="16" y="51"/>
                </a:cubicBezTo>
                <a:cubicBezTo>
                  <a:pt x="4" y="43"/>
                  <a:pt x="0" y="28"/>
                  <a:pt x="8" y="16"/>
                </a:cubicBezTo>
                <a:cubicBezTo>
                  <a:pt x="15" y="4"/>
                  <a:pt x="31" y="0"/>
                  <a:pt x="43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91"/>
          <p:cNvSpPr/>
          <p:nvPr/>
        </p:nvSpPr>
        <p:spPr bwMode="auto">
          <a:xfrm>
            <a:off x="2522245" y="3371487"/>
            <a:ext cx="137888" cy="121004"/>
          </a:xfrm>
          <a:custGeom>
            <a:avLst/>
            <a:gdLst>
              <a:gd name="T0" fmla="*/ 77 w 153"/>
              <a:gd name="T1" fmla="*/ 0 h 134"/>
              <a:gd name="T2" fmla="*/ 20 w 153"/>
              <a:gd name="T3" fmla="*/ 31 h 134"/>
              <a:gd name="T4" fmla="*/ 41 w 153"/>
              <a:gd name="T5" fmla="*/ 124 h 134"/>
              <a:gd name="T6" fmla="*/ 77 w 153"/>
              <a:gd name="T7" fmla="*/ 134 h 134"/>
              <a:gd name="T8" fmla="*/ 133 w 153"/>
              <a:gd name="T9" fmla="*/ 103 h 134"/>
              <a:gd name="T10" fmla="*/ 112 w 153"/>
              <a:gd name="T11" fmla="*/ 10 h 134"/>
              <a:gd name="T12" fmla="*/ 77 w 153"/>
              <a:gd name="T1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34">
                <a:moveTo>
                  <a:pt x="77" y="0"/>
                </a:moveTo>
                <a:cubicBezTo>
                  <a:pt x="54" y="0"/>
                  <a:pt x="33" y="11"/>
                  <a:pt x="20" y="31"/>
                </a:cubicBezTo>
                <a:cubicBezTo>
                  <a:pt x="0" y="63"/>
                  <a:pt x="10" y="104"/>
                  <a:pt x="41" y="124"/>
                </a:cubicBezTo>
                <a:cubicBezTo>
                  <a:pt x="52" y="131"/>
                  <a:pt x="64" y="134"/>
                  <a:pt x="77" y="134"/>
                </a:cubicBezTo>
                <a:cubicBezTo>
                  <a:pt x="99" y="134"/>
                  <a:pt x="121" y="123"/>
                  <a:pt x="133" y="103"/>
                </a:cubicBezTo>
                <a:cubicBezTo>
                  <a:pt x="153" y="71"/>
                  <a:pt x="144" y="30"/>
                  <a:pt x="112" y="10"/>
                </a:cubicBezTo>
                <a:cubicBezTo>
                  <a:pt x="101" y="3"/>
                  <a:pt x="89" y="0"/>
                  <a:pt x="77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92"/>
          <p:cNvSpPr/>
          <p:nvPr/>
        </p:nvSpPr>
        <p:spPr bwMode="auto">
          <a:xfrm>
            <a:off x="807085" y="4183339"/>
            <a:ext cx="137888" cy="121004"/>
          </a:xfrm>
          <a:custGeom>
            <a:avLst/>
            <a:gdLst>
              <a:gd name="T0" fmla="*/ 76 w 153"/>
              <a:gd name="T1" fmla="*/ 0 h 134"/>
              <a:gd name="T2" fmla="*/ 19 w 153"/>
              <a:gd name="T3" fmla="*/ 31 h 134"/>
              <a:gd name="T4" fmla="*/ 41 w 153"/>
              <a:gd name="T5" fmla="*/ 124 h 134"/>
              <a:gd name="T6" fmla="*/ 76 w 153"/>
              <a:gd name="T7" fmla="*/ 134 h 134"/>
              <a:gd name="T8" fmla="*/ 133 w 153"/>
              <a:gd name="T9" fmla="*/ 103 h 134"/>
              <a:gd name="T10" fmla="*/ 112 w 153"/>
              <a:gd name="T11" fmla="*/ 10 h 134"/>
              <a:gd name="T12" fmla="*/ 76 w 153"/>
              <a:gd name="T1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34">
                <a:moveTo>
                  <a:pt x="76" y="0"/>
                </a:moveTo>
                <a:cubicBezTo>
                  <a:pt x="54" y="0"/>
                  <a:pt x="32" y="11"/>
                  <a:pt x="19" y="31"/>
                </a:cubicBezTo>
                <a:cubicBezTo>
                  <a:pt x="0" y="63"/>
                  <a:pt x="9" y="104"/>
                  <a:pt x="41" y="124"/>
                </a:cubicBezTo>
                <a:cubicBezTo>
                  <a:pt x="52" y="131"/>
                  <a:pt x="64" y="134"/>
                  <a:pt x="76" y="134"/>
                </a:cubicBezTo>
                <a:cubicBezTo>
                  <a:pt x="99" y="134"/>
                  <a:pt x="120" y="123"/>
                  <a:pt x="133" y="103"/>
                </a:cubicBezTo>
                <a:cubicBezTo>
                  <a:pt x="153" y="71"/>
                  <a:pt x="143" y="30"/>
                  <a:pt x="112" y="10"/>
                </a:cubicBezTo>
                <a:cubicBezTo>
                  <a:pt x="101" y="3"/>
                  <a:pt x="89" y="0"/>
                  <a:pt x="7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93"/>
          <p:cNvSpPr/>
          <p:nvPr/>
        </p:nvSpPr>
        <p:spPr bwMode="auto">
          <a:xfrm>
            <a:off x="-442351" y="4156606"/>
            <a:ext cx="94271" cy="83015"/>
          </a:xfrm>
          <a:custGeom>
            <a:avLst/>
            <a:gdLst>
              <a:gd name="T0" fmla="*/ 52 w 105"/>
              <a:gd name="T1" fmla="*/ 0 h 92"/>
              <a:gd name="T2" fmla="*/ 13 w 105"/>
              <a:gd name="T3" fmla="*/ 22 h 92"/>
              <a:gd name="T4" fmla="*/ 28 w 105"/>
              <a:gd name="T5" fmla="*/ 85 h 92"/>
              <a:gd name="T6" fmla="*/ 52 w 105"/>
              <a:gd name="T7" fmla="*/ 92 h 92"/>
              <a:gd name="T8" fmla="*/ 91 w 105"/>
              <a:gd name="T9" fmla="*/ 71 h 92"/>
              <a:gd name="T10" fmla="*/ 77 w 105"/>
              <a:gd name="T11" fmla="*/ 7 h 92"/>
              <a:gd name="T12" fmla="*/ 52 w 105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92">
                <a:moveTo>
                  <a:pt x="52" y="0"/>
                </a:moveTo>
                <a:cubicBezTo>
                  <a:pt x="37" y="0"/>
                  <a:pt x="22" y="8"/>
                  <a:pt x="13" y="22"/>
                </a:cubicBezTo>
                <a:cubicBezTo>
                  <a:pt x="0" y="43"/>
                  <a:pt x="6" y="72"/>
                  <a:pt x="28" y="85"/>
                </a:cubicBezTo>
                <a:cubicBezTo>
                  <a:pt x="35" y="90"/>
                  <a:pt x="44" y="92"/>
                  <a:pt x="52" y="92"/>
                </a:cubicBezTo>
                <a:cubicBezTo>
                  <a:pt x="68" y="92"/>
                  <a:pt x="83" y="85"/>
                  <a:pt x="91" y="71"/>
                </a:cubicBezTo>
                <a:cubicBezTo>
                  <a:pt x="105" y="49"/>
                  <a:pt x="99" y="21"/>
                  <a:pt x="77" y="7"/>
                </a:cubicBezTo>
                <a:cubicBezTo>
                  <a:pt x="69" y="2"/>
                  <a:pt x="61" y="0"/>
                  <a:pt x="52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94"/>
          <p:cNvSpPr/>
          <p:nvPr/>
        </p:nvSpPr>
        <p:spPr bwMode="auto">
          <a:xfrm>
            <a:off x="1907377" y="1719643"/>
            <a:ext cx="97085" cy="84421"/>
          </a:xfrm>
          <a:custGeom>
            <a:avLst/>
            <a:gdLst>
              <a:gd name="T0" fmla="*/ 54 w 107"/>
              <a:gd name="T1" fmla="*/ 0 h 94"/>
              <a:gd name="T2" fmla="*/ 14 w 107"/>
              <a:gd name="T3" fmla="*/ 22 h 94"/>
              <a:gd name="T4" fmla="*/ 29 w 107"/>
              <a:gd name="T5" fmla="*/ 87 h 94"/>
              <a:gd name="T6" fmla="*/ 53 w 107"/>
              <a:gd name="T7" fmla="*/ 94 h 94"/>
              <a:gd name="T8" fmla="*/ 93 w 107"/>
              <a:gd name="T9" fmla="*/ 72 h 94"/>
              <a:gd name="T10" fmla="*/ 78 w 107"/>
              <a:gd name="T11" fmla="*/ 7 h 94"/>
              <a:gd name="T12" fmla="*/ 54 w 107"/>
              <a:gd name="T1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94">
                <a:moveTo>
                  <a:pt x="54" y="0"/>
                </a:moveTo>
                <a:cubicBezTo>
                  <a:pt x="38" y="0"/>
                  <a:pt x="23" y="8"/>
                  <a:pt x="14" y="22"/>
                </a:cubicBezTo>
                <a:cubicBezTo>
                  <a:pt x="0" y="44"/>
                  <a:pt x="7" y="73"/>
                  <a:pt x="29" y="87"/>
                </a:cubicBezTo>
                <a:cubicBezTo>
                  <a:pt x="36" y="91"/>
                  <a:pt x="45" y="94"/>
                  <a:pt x="53" y="94"/>
                </a:cubicBezTo>
                <a:cubicBezTo>
                  <a:pt x="69" y="94"/>
                  <a:pt x="84" y="86"/>
                  <a:pt x="93" y="72"/>
                </a:cubicBezTo>
                <a:cubicBezTo>
                  <a:pt x="107" y="50"/>
                  <a:pt x="100" y="21"/>
                  <a:pt x="78" y="7"/>
                </a:cubicBezTo>
                <a:cubicBezTo>
                  <a:pt x="71" y="3"/>
                  <a:pt x="62" y="0"/>
                  <a:pt x="5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95"/>
          <p:cNvSpPr/>
          <p:nvPr/>
        </p:nvSpPr>
        <p:spPr bwMode="auto">
          <a:xfrm>
            <a:off x="3197616" y="2081248"/>
            <a:ext cx="213867" cy="188541"/>
          </a:xfrm>
          <a:custGeom>
            <a:avLst/>
            <a:gdLst>
              <a:gd name="T0" fmla="*/ 119 w 238"/>
              <a:gd name="T1" fmla="*/ 0 h 210"/>
              <a:gd name="T2" fmla="*/ 30 w 238"/>
              <a:gd name="T3" fmla="*/ 49 h 210"/>
              <a:gd name="T4" fmla="*/ 63 w 238"/>
              <a:gd name="T5" fmla="*/ 194 h 210"/>
              <a:gd name="T6" fmla="*/ 119 w 238"/>
              <a:gd name="T7" fmla="*/ 210 h 210"/>
              <a:gd name="T8" fmla="*/ 208 w 238"/>
              <a:gd name="T9" fmla="*/ 161 h 210"/>
              <a:gd name="T10" fmla="*/ 175 w 238"/>
              <a:gd name="T11" fmla="*/ 16 h 210"/>
              <a:gd name="T12" fmla="*/ 119 w 238"/>
              <a:gd name="T1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210">
                <a:moveTo>
                  <a:pt x="119" y="0"/>
                </a:moveTo>
                <a:cubicBezTo>
                  <a:pt x="84" y="0"/>
                  <a:pt x="50" y="17"/>
                  <a:pt x="30" y="49"/>
                </a:cubicBezTo>
                <a:cubicBezTo>
                  <a:pt x="0" y="98"/>
                  <a:pt x="14" y="163"/>
                  <a:pt x="63" y="194"/>
                </a:cubicBezTo>
                <a:cubicBezTo>
                  <a:pt x="81" y="204"/>
                  <a:pt x="100" y="210"/>
                  <a:pt x="119" y="210"/>
                </a:cubicBezTo>
                <a:cubicBezTo>
                  <a:pt x="154" y="210"/>
                  <a:pt x="188" y="192"/>
                  <a:pt x="208" y="161"/>
                </a:cubicBezTo>
                <a:cubicBezTo>
                  <a:pt x="238" y="112"/>
                  <a:pt x="224" y="47"/>
                  <a:pt x="175" y="16"/>
                </a:cubicBezTo>
                <a:cubicBezTo>
                  <a:pt x="157" y="5"/>
                  <a:pt x="138" y="0"/>
                  <a:pt x="119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Freeform 96"/>
          <p:cNvSpPr/>
          <p:nvPr/>
        </p:nvSpPr>
        <p:spPr bwMode="auto">
          <a:xfrm>
            <a:off x="3358017" y="5062729"/>
            <a:ext cx="153366" cy="135074"/>
          </a:xfrm>
          <a:custGeom>
            <a:avLst/>
            <a:gdLst>
              <a:gd name="T0" fmla="*/ 85 w 170"/>
              <a:gd name="T1" fmla="*/ 0 h 150"/>
              <a:gd name="T2" fmla="*/ 22 w 170"/>
              <a:gd name="T3" fmla="*/ 35 h 150"/>
              <a:gd name="T4" fmla="*/ 45 w 170"/>
              <a:gd name="T5" fmla="*/ 138 h 150"/>
              <a:gd name="T6" fmla="*/ 85 w 170"/>
              <a:gd name="T7" fmla="*/ 150 h 150"/>
              <a:gd name="T8" fmla="*/ 149 w 170"/>
              <a:gd name="T9" fmla="*/ 115 h 150"/>
              <a:gd name="T10" fmla="*/ 125 w 170"/>
              <a:gd name="T11" fmla="*/ 11 h 150"/>
              <a:gd name="T12" fmla="*/ 85 w 170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50">
                <a:moveTo>
                  <a:pt x="85" y="0"/>
                </a:moveTo>
                <a:cubicBezTo>
                  <a:pt x="60" y="0"/>
                  <a:pt x="36" y="12"/>
                  <a:pt x="22" y="35"/>
                </a:cubicBezTo>
                <a:cubicBezTo>
                  <a:pt x="0" y="70"/>
                  <a:pt x="10" y="116"/>
                  <a:pt x="45" y="138"/>
                </a:cubicBezTo>
                <a:cubicBezTo>
                  <a:pt x="58" y="146"/>
                  <a:pt x="72" y="150"/>
                  <a:pt x="85" y="150"/>
                </a:cubicBezTo>
                <a:cubicBezTo>
                  <a:pt x="110" y="150"/>
                  <a:pt x="134" y="137"/>
                  <a:pt x="149" y="115"/>
                </a:cubicBezTo>
                <a:cubicBezTo>
                  <a:pt x="170" y="80"/>
                  <a:pt x="160" y="33"/>
                  <a:pt x="125" y="11"/>
                </a:cubicBezTo>
                <a:cubicBezTo>
                  <a:pt x="113" y="4"/>
                  <a:pt x="99" y="0"/>
                  <a:pt x="8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97"/>
          <p:cNvSpPr/>
          <p:nvPr/>
        </p:nvSpPr>
        <p:spPr bwMode="auto">
          <a:xfrm>
            <a:off x="3742134" y="3727463"/>
            <a:ext cx="94271" cy="81607"/>
          </a:xfrm>
          <a:custGeom>
            <a:avLst/>
            <a:gdLst>
              <a:gd name="T0" fmla="*/ 53 w 105"/>
              <a:gd name="T1" fmla="*/ 0 h 91"/>
              <a:gd name="T2" fmla="*/ 14 w 105"/>
              <a:gd name="T3" fmla="*/ 21 h 91"/>
              <a:gd name="T4" fmla="*/ 28 w 105"/>
              <a:gd name="T5" fmla="*/ 84 h 91"/>
              <a:gd name="T6" fmla="*/ 52 w 105"/>
              <a:gd name="T7" fmla="*/ 91 h 91"/>
              <a:gd name="T8" fmla="*/ 91 w 105"/>
              <a:gd name="T9" fmla="*/ 70 h 91"/>
              <a:gd name="T10" fmla="*/ 77 w 105"/>
              <a:gd name="T11" fmla="*/ 7 h 91"/>
              <a:gd name="T12" fmla="*/ 53 w 105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91">
                <a:moveTo>
                  <a:pt x="53" y="0"/>
                </a:moveTo>
                <a:cubicBezTo>
                  <a:pt x="37" y="0"/>
                  <a:pt x="23" y="7"/>
                  <a:pt x="14" y="21"/>
                </a:cubicBezTo>
                <a:cubicBezTo>
                  <a:pt x="0" y="43"/>
                  <a:pt x="7" y="71"/>
                  <a:pt x="28" y="84"/>
                </a:cubicBezTo>
                <a:cubicBezTo>
                  <a:pt x="36" y="89"/>
                  <a:pt x="44" y="91"/>
                  <a:pt x="52" y="91"/>
                </a:cubicBezTo>
                <a:cubicBezTo>
                  <a:pt x="68" y="91"/>
                  <a:pt x="82" y="84"/>
                  <a:pt x="91" y="70"/>
                </a:cubicBezTo>
                <a:cubicBezTo>
                  <a:pt x="105" y="48"/>
                  <a:pt x="98" y="20"/>
                  <a:pt x="77" y="7"/>
                </a:cubicBezTo>
                <a:cubicBezTo>
                  <a:pt x="69" y="2"/>
                  <a:pt x="61" y="0"/>
                  <a:pt x="53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Freeform 98"/>
          <p:cNvSpPr/>
          <p:nvPr/>
        </p:nvSpPr>
        <p:spPr bwMode="auto">
          <a:xfrm>
            <a:off x="5327848" y="3602239"/>
            <a:ext cx="136482" cy="119597"/>
          </a:xfrm>
          <a:custGeom>
            <a:avLst/>
            <a:gdLst>
              <a:gd name="T0" fmla="*/ 75 w 151"/>
              <a:gd name="T1" fmla="*/ 0 h 133"/>
              <a:gd name="T2" fmla="*/ 19 w 151"/>
              <a:gd name="T3" fmla="*/ 31 h 133"/>
              <a:gd name="T4" fmla="*/ 40 w 151"/>
              <a:gd name="T5" fmla="*/ 122 h 133"/>
              <a:gd name="T6" fmla="*/ 75 w 151"/>
              <a:gd name="T7" fmla="*/ 133 h 133"/>
              <a:gd name="T8" fmla="*/ 131 w 151"/>
              <a:gd name="T9" fmla="*/ 102 h 133"/>
              <a:gd name="T10" fmla="*/ 111 w 151"/>
              <a:gd name="T11" fmla="*/ 10 h 133"/>
              <a:gd name="T12" fmla="*/ 75 w 151"/>
              <a:gd name="T13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133">
                <a:moveTo>
                  <a:pt x="75" y="0"/>
                </a:moveTo>
                <a:cubicBezTo>
                  <a:pt x="53" y="0"/>
                  <a:pt x="32" y="11"/>
                  <a:pt x="19" y="31"/>
                </a:cubicBezTo>
                <a:cubicBezTo>
                  <a:pt x="0" y="62"/>
                  <a:pt x="9" y="103"/>
                  <a:pt x="40" y="122"/>
                </a:cubicBezTo>
                <a:cubicBezTo>
                  <a:pt x="51" y="129"/>
                  <a:pt x="63" y="133"/>
                  <a:pt x="75" y="133"/>
                </a:cubicBezTo>
                <a:cubicBezTo>
                  <a:pt x="97" y="133"/>
                  <a:pt x="119" y="122"/>
                  <a:pt x="131" y="102"/>
                </a:cubicBezTo>
                <a:cubicBezTo>
                  <a:pt x="151" y="71"/>
                  <a:pt x="142" y="30"/>
                  <a:pt x="111" y="10"/>
                </a:cubicBezTo>
                <a:cubicBezTo>
                  <a:pt x="100" y="3"/>
                  <a:pt x="87" y="0"/>
                  <a:pt x="7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Freeform 99"/>
          <p:cNvSpPr/>
          <p:nvPr/>
        </p:nvSpPr>
        <p:spPr bwMode="auto">
          <a:xfrm>
            <a:off x="5350360" y="2570891"/>
            <a:ext cx="83015" cy="71759"/>
          </a:xfrm>
          <a:custGeom>
            <a:avLst/>
            <a:gdLst>
              <a:gd name="T0" fmla="*/ 46 w 93"/>
              <a:gd name="T1" fmla="*/ 0 h 81"/>
              <a:gd name="T2" fmla="*/ 12 w 93"/>
              <a:gd name="T3" fmla="*/ 19 h 81"/>
              <a:gd name="T4" fmla="*/ 25 w 93"/>
              <a:gd name="T5" fmla="*/ 75 h 81"/>
              <a:gd name="T6" fmla="*/ 46 w 93"/>
              <a:gd name="T7" fmla="*/ 81 h 81"/>
              <a:gd name="T8" fmla="*/ 81 w 93"/>
              <a:gd name="T9" fmla="*/ 62 h 81"/>
              <a:gd name="T10" fmla="*/ 68 w 93"/>
              <a:gd name="T11" fmla="*/ 6 h 81"/>
              <a:gd name="T12" fmla="*/ 46 w 93"/>
              <a:gd name="T13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" h="81">
                <a:moveTo>
                  <a:pt x="46" y="0"/>
                </a:moveTo>
                <a:cubicBezTo>
                  <a:pt x="33" y="0"/>
                  <a:pt x="20" y="7"/>
                  <a:pt x="12" y="19"/>
                </a:cubicBezTo>
                <a:cubicBezTo>
                  <a:pt x="0" y="38"/>
                  <a:pt x="6" y="63"/>
                  <a:pt x="25" y="75"/>
                </a:cubicBezTo>
                <a:cubicBezTo>
                  <a:pt x="31" y="79"/>
                  <a:pt x="39" y="81"/>
                  <a:pt x="46" y="81"/>
                </a:cubicBezTo>
                <a:cubicBezTo>
                  <a:pt x="60" y="81"/>
                  <a:pt x="73" y="74"/>
                  <a:pt x="81" y="62"/>
                </a:cubicBezTo>
                <a:cubicBezTo>
                  <a:pt x="93" y="43"/>
                  <a:pt x="87" y="18"/>
                  <a:pt x="68" y="6"/>
                </a:cubicBezTo>
                <a:cubicBezTo>
                  <a:pt x="61" y="2"/>
                  <a:pt x="54" y="0"/>
                  <a:pt x="4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0"/>
          <p:cNvSpPr/>
          <p:nvPr/>
        </p:nvSpPr>
        <p:spPr bwMode="auto">
          <a:xfrm>
            <a:off x="4926847" y="1431203"/>
            <a:ext cx="187134" cy="163215"/>
          </a:xfrm>
          <a:custGeom>
            <a:avLst/>
            <a:gdLst>
              <a:gd name="T0" fmla="*/ 104 w 208"/>
              <a:gd name="T1" fmla="*/ 0 h 182"/>
              <a:gd name="T2" fmla="*/ 27 w 208"/>
              <a:gd name="T3" fmla="*/ 42 h 182"/>
              <a:gd name="T4" fmla="*/ 56 w 208"/>
              <a:gd name="T5" fmla="*/ 168 h 182"/>
              <a:gd name="T6" fmla="*/ 104 w 208"/>
              <a:gd name="T7" fmla="*/ 182 h 182"/>
              <a:gd name="T8" fmla="*/ 182 w 208"/>
              <a:gd name="T9" fmla="*/ 139 h 182"/>
              <a:gd name="T10" fmla="*/ 153 w 208"/>
              <a:gd name="T11" fmla="*/ 14 h 182"/>
              <a:gd name="T12" fmla="*/ 104 w 208"/>
              <a:gd name="T13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182">
                <a:moveTo>
                  <a:pt x="104" y="0"/>
                </a:moveTo>
                <a:cubicBezTo>
                  <a:pt x="74" y="0"/>
                  <a:pt x="44" y="15"/>
                  <a:pt x="27" y="42"/>
                </a:cubicBezTo>
                <a:cubicBezTo>
                  <a:pt x="0" y="85"/>
                  <a:pt x="13" y="141"/>
                  <a:pt x="56" y="168"/>
                </a:cubicBezTo>
                <a:cubicBezTo>
                  <a:pt x="71" y="178"/>
                  <a:pt x="88" y="182"/>
                  <a:pt x="104" y="182"/>
                </a:cubicBezTo>
                <a:cubicBezTo>
                  <a:pt x="135" y="182"/>
                  <a:pt x="164" y="167"/>
                  <a:pt x="182" y="139"/>
                </a:cubicBezTo>
                <a:cubicBezTo>
                  <a:pt x="208" y="97"/>
                  <a:pt x="196" y="40"/>
                  <a:pt x="153" y="14"/>
                </a:cubicBezTo>
                <a:cubicBezTo>
                  <a:pt x="138" y="4"/>
                  <a:pt x="121" y="0"/>
                  <a:pt x="10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Freeform 101"/>
          <p:cNvSpPr/>
          <p:nvPr/>
        </p:nvSpPr>
        <p:spPr bwMode="auto">
          <a:xfrm>
            <a:off x="4518810" y="1279246"/>
            <a:ext cx="98492" cy="87235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2 h 96"/>
              <a:gd name="T4" fmla="*/ 29 w 109"/>
              <a:gd name="T5" fmla="*/ 88 h 96"/>
              <a:gd name="T6" fmla="*/ 55 w 109"/>
              <a:gd name="T7" fmla="*/ 96 h 96"/>
              <a:gd name="T8" fmla="*/ 95 w 109"/>
              <a:gd name="T9" fmla="*/ 73 h 96"/>
              <a:gd name="T10" fmla="*/ 80 w 109"/>
              <a:gd name="T11" fmla="*/ 7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2"/>
                </a:cubicBezTo>
                <a:cubicBezTo>
                  <a:pt x="0" y="45"/>
                  <a:pt x="7" y="74"/>
                  <a:pt x="29" y="88"/>
                </a:cubicBezTo>
                <a:cubicBezTo>
                  <a:pt x="37" y="93"/>
                  <a:pt x="46" y="96"/>
                  <a:pt x="55" y="96"/>
                </a:cubicBezTo>
                <a:cubicBezTo>
                  <a:pt x="71" y="96"/>
                  <a:pt x="86" y="88"/>
                  <a:pt x="95" y="73"/>
                </a:cubicBezTo>
                <a:cubicBezTo>
                  <a:pt x="109" y="51"/>
                  <a:pt x="103" y="21"/>
                  <a:pt x="80" y="7"/>
                </a:cubicBezTo>
                <a:cubicBezTo>
                  <a:pt x="72" y="2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2"/>
          <p:cNvSpPr/>
          <p:nvPr/>
        </p:nvSpPr>
        <p:spPr bwMode="auto">
          <a:xfrm>
            <a:off x="5118202" y="-461241"/>
            <a:ext cx="98492" cy="85829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3 h 96"/>
              <a:gd name="T4" fmla="*/ 29 w 109"/>
              <a:gd name="T5" fmla="*/ 89 h 96"/>
              <a:gd name="T6" fmla="*/ 55 w 109"/>
              <a:gd name="T7" fmla="*/ 96 h 96"/>
              <a:gd name="T8" fmla="*/ 95 w 109"/>
              <a:gd name="T9" fmla="*/ 74 h 96"/>
              <a:gd name="T10" fmla="*/ 80 w 109"/>
              <a:gd name="T11" fmla="*/ 8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3"/>
                </a:cubicBezTo>
                <a:cubicBezTo>
                  <a:pt x="0" y="45"/>
                  <a:pt x="7" y="75"/>
                  <a:pt x="29" y="89"/>
                </a:cubicBezTo>
                <a:cubicBezTo>
                  <a:pt x="37" y="94"/>
                  <a:pt x="46" y="96"/>
                  <a:pt x="55" y="96"/>
                </a:cubicBezTo>
                <a:cubicBezTo>
                  <a:pt x="70" y="96"/>
                  <a:pt x="86" y="88"/>
                  <a:pt x="95" y="74"/>
                </a:cubicBezTo>
                <a:cubicBezTo>
                  <a:pt x="109" y="51"/>
                  <a:pt x="102" y="22"/>
                  <a:pt x="80" y="8"/>
                </a:cubicBezTo>
                <a:cubicBezTo>
                  <a:pt x="72" y="3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"/>
          <p:cNvSpPr/>
          <p:nvPr/>
        </p:nvSpPr>
        <p:spPr bwMode="auto">
          <a:xfrm>
            <a:off x="6069349" y="243677"/>
            <a:ext cx="137888" cy="119597"/>
          </a:xfrm>
          <a:custGeom>
            <a:avLst/>
            <a:gdLst>
              <a:gd name="T0" fmla="*/ 76 w 152"/>
              <a:gd name="T1" fmla="*/ 0 h 132"/>
              <a:gd name="T2" fmla="*/ 20 w 152"/>
              <a:gd name="T3" fmla="*/ 31 h 132"/>
              <a:gd name="T4" fmla="*/ 41 w 152"/>
              <a:gd name="T5" fmla="*/ 122 h 132"/>
              <a:gd name="T6" fmla="*/ 76 w 152"/>
              <a:gd name="T7" fmla="*/ 132 h 132"/>
              <a:gd name="T8" fmla="*/ 132 w 152"/>
              <a:gd name="T9" fmla="*/ 101 h 132"/>
              <a:gd name="T10" fmla="*/ 111 w 152"/>
              <a:gd name="T11" fmla="*/ 10 h 132"/>
              <a:gd name="T12" fmla="*/ 76 w 152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2">
                <a:moveTo>
                  <a:pt x="76" y="0"/>
                </a:moveTo>
                <a:cubicBezTo>
                  <a:pt x="54" y="0"/>
                  <a:pt x="33" y="11"/>
                  <a:pt x="20" y="31"/>
                </a:cubicBezTo>
                <a:cubicBezTo>
                  <a:pt x="0" y="62"/>
                  <a:pt x="10" y="103"/>
                  <a:pt x="41" y="122"/>
                </a:cubicBezTo>
                <a:cubicBezTo>
                  <a:pt x="52" y="129"/>
                  <a:pt x="64" y="132"/>
                  <a:pt x="76" y="132"/>
                </a:cubicBezTo>
                <a:cubicBezTo>
                  <a:pt x="98" y="132"/>
                  <a:pt x="120" y="121"/>
                  <a:pt x="132" y="101"/>
                </a:cubicBezTo>
                <a:cubicBezTo>
                  <a:pt x="152" y="70"/>
                  <a:pt x="142" y="29"/>
                  <a:pt x="111" y="10"/>
                </a:cubicBezTo>
                <a:cubicBezTo>
                  <a:pt x="100" y="3"/>
                  <a:pt x="88" y="0"/>
                  <a:pt x="7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4"/>
          <p:cNvSpPr/>
          <p:nvPr/>
        </p:nvSpPr>
        <p:spPr bwMode="auto">
          <a:xfrm>
            <a:off x="5953973" y="1194824"/>
            <a:ext cx="225124" cy="196983"/>
          </a:xfrm>
          <a:custGeom>
            <a:avLst/>
            <a:gdLst>
              <a:gd name="T0" fmla="*/ 125 w 250"/>
              <a:gd name="T1" fmla="*/ 0 h 219"/>
              <a:gd name="T2" fmla="*/ 33 w 250"/>
              <a:gd name="T3" fmla="*/ 51 h 219"/>
              <a:gd name="T4" fmla="*/ 67 w 250"/>
              <a:gd name="T5" fmla="*/ 202 h 219"/>
              <a:gd name="T6" fmla="*/ 125 w 250"/>
              <a:gd name="T7" fmla="*/ 219 h 219"/>
              <a:gd name="T8" fmla="*/ 218 w 250"/>
              <a:gd name="T9" fmla="*/ 167 h 219"/>
              <a:gd name="T10" fmla="*/ 184 w 250"/>
              <a:gd name="T11" fmla="*/ 16 h 219"/>
              <a:gd name="T12" fmla="*/ 125 w 250"/>
              <a:gd name="T1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" h="219">
                <a:moveTo>
                  <a:pt x="125" y="0"/>
                </a:moveTo>
                <a:cubicBezTo>
                  <a:pt x="89" y="0"/>
                  <a:pt x="53" y="18"/>
                  <a:pt x="33" y="51"/>
                </a:cubicBezTo>
                <a:cubicBezTo>
                  <a:pt x="0" y="102"/>
                  <a:pt x="16" y="170"/>
                  <a:pt x="67" y="202"/>
                </a:cubicBezTo>
                <a:cubicBezTo>
                  <a:pt x="85" y="213"/>
                  <a:pt x="105" y="219"/>
                  <a:pt x="125" y="219"/>
                </a:cubicBezTo>
                <a:cubicBezTo>
                  <a:pt x="162" y="219"/>
                  <a:pt x="197" y="201"/>
                  <a:pt x="218" y="167"/>
                </a:cubicBezTo>
                <a:cubicBezTo>
                  <a:pt x="250" y="116"/>
                  <a:pt x="235" y="49"/>
                  <a:pt x="184" y="16"/>
                </a:cubicBezTo>
                <a:cubicBezTo>
                  <a:pt x="165" y="5"/>
                  <a:pt x="145" y="0"/>
                  <a:pt x="12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Freeform 105"/>
          <p:cNvSpPr/>
          <p:nvPr/>
        </p:nvSpPr>
        <p:spPr bwMode="auto">
          <a:xfrm>
            <a:off x="6972657" y="1367888"/>
            <a:ext cx="130853" cy="113969"/>
          </a:xfrm>
          <a:custGeom>
            <a:avLst/>
            <a:gdLst>
              <a:gd name="T0" fmla="*/ 72 w 145"/>
              <a:gd name="T1" fmla="*/ 0 h 126"/>
              <a:gd name="T2" fmla="*/ 19 w 145"/>
              <a:gd name="T3" fmla="*/ 29 h 126"/>
              <a:gd name="T4" fmla="*/ 39 w 145"/>
              <a:gd name="T5" fmla="*/ 117 h 126"/>
              <a:gd name="T6" fmla="*/ 72 w 145"/>
              <a:gd name="T7" fmla="*/ 126 h 126"/>
              <a:gd name="T8" fmla="*/ 126 w 145"/>
              <a:gd name="T9" fmla="*/ 97 h 126"/>
              <a:gd name="T10" fmla="*/ 106 w 145"/>
              <a:gd name="T11" fmla="*/ 9 h 126"/>
              <a:gd name="T12" fmla="*/ 72 w 145"/>
              <a:gd name="T13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" h="126">
                <a:moveTo>
                  <a:pt x="72" y="0"/>
                </a:moveTo>
                <a:cubicBezTo>
                  <a:pt x="51" y="0"/>
                  <a:pt x="31" y="10"/>
                  <a:pt x="19" y="29"/>
                </a:cubicBezTo>
                <a:cubicBezTo>
                  <a:pt x="0" y="59"/>
                  <a:pt x="9" y="98"/>
                  <a:pt x="39" y="117"/>
                </a:cubicBezTo>
                <a:cubicBezTo>
                  <a:pt x="49" y="123"/>
                  <a:pt x="61" y="126"/>
                  <a:pt x="72" y="126"/>
                </a:cubicBezTo>
                <a:cubicBezTo>
                  <a:pt x="93" y="126"/>
                  <a:pt x="114" y="116"/>
                  <a:pt x="126" y="97"/>
                </a:cubicBezTo>
                <a:cubicBezTo>
                  <a:pt x="145" y="67"/>
                  <a:pt x="136" y="28"/>
                  <a:pt x="106" y="9"/>
                </a:cubicBezTo>
                <a:cubicBezTo>
                  <a:pt x="96" y="3"/>
                  <a:pt x="84" y="0"/>
                  <a:pt x="72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Freeform 106"/>
          <p:cNvSpPr/>
          <p:nvPr/>
        </p:nvSpPr>
        <p:spPr bwMode="auto">
          <a:xfrm>
            <a:off x="8078572" y="501162"/>
            <a:ext cx="60502" cy="53467"/>
          </a:xfrm>
          <a:custGeom>
            <a:avLst/>
            <a:gdLst>
              <a:gd name="T0" fmla="*/ 34 w 67"/>
              <a:gd name="T1" fmla="*/ 0 h 59"/>
              <a:gd name="T2" fmla="*/ 9 w 67"/>
              <a:gd name="T3" fmla="*/ 14 h 59"/>
              <a:gd name="T4" fmla="*/ 18 w 67"/>
              <a:gd name="T5" fmla="*/ 54 h 59"/>
              <a:gd name="T6" fmla="*/ 34 w 67"/>
              <a:gd name="T7" fmla="*/ 59 h 59"/>
              <a:gd name="T8" fmla="*/ 58 w 67"/>
              <a:gd name="T9" fmla="*/ 45 h 59"/>
              <a:gd name="T10" fmla="*/ 49 w 67"/>
              <a:gd name="T11" fmla="*/ 5 h 59"/>
              <a:gd name="T12" fmla="*/ 34 w 67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59">
                <a:moveTo>
                  <a:pt x="34" y="0"/>
                </a:moveTo>
                <a:cubicBezTo>
                  <a:pt x="24" y="0"/>
                  <a:pt x="14" y="5"/>
                  <a:pt x="9" y="14"/>
                </a:cubicBezTo>
                <a:cubicBezTo>
                  <a:pt x="0" y="28"/>
                  <a:pt x="4" y="46"/>
                  <a:pt x="18" y="54"/>
                </a:cubicBezTo>
                <a:cubicBezTo>
                  <a:pt x="23" y="57"/>
                  <a:pt x="28" y="59"/>
                  <a:pt x="34" y="59"/>
                </a:cubicBezTo>
                <a:cubicBezTo>
                  <a:pt x="43" y="59"/>
                  <a:pt x="53" y="54"/>
                  <a:pt x="58" y="45"/>
                </a:cubicBezTo>
                <a:cubicBezTo>
                  <a:pt x="67" y="31"/>
                  <a:pt x="63" y="13"/>
                  <a:pt x="49" y="5"/>
                </a:cubicBezTo>
                <a:cubicBezTo>
                  <a:pt x="44" y="2"/>
                  <a:pt x="39" y="0"/>
                  <a:pt x="3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Freeform 107"/>
          <p:cNvSpPr/>
          <p:nvPr/>
        </p:nvSpPr>
        <p:spPr bwMode="auto">
          <a:xfrm>
            <a:off x="8808829" y="2378115"/>
            <a:ext cx="59095" cy="52060"/>
          </a:xfrm>
          <a:custGeom>
            <a:avLst/>
            <a:gdLst>
              <a:gd name="T0" fmla="*/ 33 w 66"/>
              <a:gd name="T1" fmla="*/ 0 h 58"/>
              <a:gd name="T2" fmla="*/ 8 w 66"/>
              <a:gd name="T3" fmla="*/ 13 h 58"/>
              <a:gd name="T4" fmla="*/ 17 w 66"/>
              <a:gd name="T5" fmla="*/ 53 h 58"/>
              <a:gd name="T6" fmla="*/ 33 w 66"/>
              <a:gd name="T7" fmla="*/ 58 h 58"/>
              <a:gd name="T8" fmla="*/ 58 w 66"/>
              <a:gd name="T9" fmla="*/ 44 h 58"/>
              <a:gd name="T10" fmla="*/ 49 w 66"/>
              <a:gd name="T11" fmla="*/ 4 h 58"/>
              <a:gd name="T12" fmla="*/ 33 w 66"/>
              <a:gd name="T1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" h="58">
                <a:moveTo>
                  <a:pt x="33" y="0"/>
                </a:moveTo>
                <a:cubicBezTo>
                  <a:pt x="23" y="0"/>
                  <a:pt x="14" y="4"/>
                  <a:pt x="8" y="13"/>
                </a:cubicBezTo>
                <a:cubicBezTo>
                  <a:pt x="0" y="27"/>
                  <a:pt x="4" y="45"/>
                  <a:pt x="17" y="53"/>
                </a:cubicBezTo>
                <a:cubicBezTo>
                  <a:pt x="22" y="57"/>
                  <a:pt x="28" y="58"/>
                  <a:pt x="33" y="58"/>
                </a:cubicBezTo>
                <a:cubicBezTo>
                  <a:pt x="43" y="58"/>
                  <a:pt x="52" y="53"/>
                  <a:pt x="58" y="44"/>
                </a:cubicBezTo>
                <a:cubicBezTo>
                  <a:pt x="66" y="31"/>
                  <a:pt x="62" y="13"/>
                  <a:pt x="49" y="4"/>
                </a:cubicBezTo>
                <a:cubicBezTo>
                  <a:pt x="44" y="1"/>
                  <a:pt x="38" y="0"/>
                  <a:pt x="33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73"/>
          <p:cNvSpPr/>
          <p:nvPr/>
        </p:nvSpPr>
        <p:spPr bwMode="auto">
          <a:xfrm>
            <a:off x="-872899" y="3764046"/>
            <a:ext cx="928635" cy="928635"/>
          </a:xfrm>
          <a:custGeom>
            <a:avLst/>
            <a:gdLst>
              <a:gd name="T0" fmla="*/ 753 w 1027"/>
              <a:gd name="T1" fmla="*/ 132 h 1027"/>
              <a:gd name="T2" fmla="*/ 895 w 1027"/>
              <a:gd name="T3" fmla="*/ 753 h 1027"/>
              <a:gd name="T4" fmla="*/ 274 w 1027"/>
              <a:gd name="T5" fmla="*/ 895 h 1027"/>
              <a:gd name="T6" fmla="*/ 133 w 1027"/>
              <a:gd name="T7" fmla="*/ 274 h 1027"/>
              <a:gd name="T8" fmla="*/ 753 w 1027"/>
              <a:gd name="T9" fmla="*/ 132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7" h="1027">
                <a:moveTo>
                  <a:pt x="753" y="132"/>
                </a:moveTo>
                <a:cubicBezTo>
                  <a:pt x="964" y="264"/>
                  <a:pt x="1027" y="542"/>
                  <a:pt x="895" y="753"/>
                </a:cubicBezTo>
                <a:cubicBezTo>
                  <a:pt x="763" y="963"/>
                  <a:pt x="485" y="1027"/>
                  <a:pt x="274" y="895"/>
                </a:cubicBezTo>
                <a:cubicBezTo>
                  <a:pt x="64" y="762"/>
                  <a:pt x="0" y="484"/>
                  <a:pt x="133" y="274"/>
                </a:cubicBezTo>
                <a:cubicBezTo>
                  <a:pt x="265" y="63"/>
                  <a:pt x="543" y="0"/>
                  <a:pt x="753" y="132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Freeform 174"/>
          <p:cNvSpPr/>
          <p:nvPr/>
        </p:nvSpPr>
        <p:spPr bwMode="auto">
          <a:xfrm>
            <a:off x="5149156" y="3426361"/>
            <a:ext cx="527634" cy="527634"/>
          </a:xfrm>
          <a:custGeom>
            <a:avLst/>
            <a:gdLst>
              <a:gd name="T0" fmla="*/ 428 w 584"/>
              <a:gd name="T1" fmla="*/ 75 h 583"/>
              <a:gd name="T2" fmla="*/ 508 w 584"/>
              <a:gd name="T3" fmla="*/ 427 h 583"/>
              <a:gd name="T4" fmla="*/ 156 w 584"/>
              <a:gd name="T5" fmla="*/ 508 h 583"/>
              <a:gd name="T6" fmla="*/ 75 w 584"/>
              <a:gd name="T7" fmla="*/ 155 h 583"/>
              <a:gd name="T8" fmla="*/ 428 w 584"/>
              <a:gd name="T9" fmla="*/ 7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583">
                <a:moveTo>
                  <a:pt x="428" y="75"/>
                </a:moveTo>
                <a:cubicBezTo>
                  <a:pt x="547" y="150"/>
                  <a:pt x="584" y="308"/>
                  <a:pt x="508" y="427"/>
                </a:cubicBezTo>
                <a:cubicBezTo>
                  <a:pt x="433" y="547"/>
                  <a:pt x="275" y="583"/>
                  <a:pt x="156" y="508"/>
                </a:cubicBezTo>
                <a:cubicBezTo>
                  <a:pt x="36" y="433"/>
                  <a:pt x="0" y="275"/>
                  <a:pt x="75" y="155"/>
                </a:cubicBezTo>
                <a:cubicBezTo>
                  <a:pt x="150" y="36"/>
                  <a:pt x="308" y="0"/>
                  <a:pt x="428" y="7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75"/>
          <p:cNvSpPr/>
          <p:nvPr/>
        </p:nvSpPr>
        <p:spPr bwMode="auto">
          <a:xfrm>
            <a:off x="4470971" y="-1123950"/>
            <a:ext cx="1423906" cy="1426720"/>
          </a:xfrm>
          <a:custGeom>
            <a:avLst/>
            <a:gdLst>
              <a:gd name="T0" fmla="*/ 1156 w 1576"/>
              <a:gd name="T1" fmla="*/ 203 h 1577"/>
              <a:gd name="T2" fmla="*/ 1373 w 1576"/>
              <a:gd name="T3" fmla="*/ 1156 h 1577"/>
              <a:gd name="T4" fmla="*/ 420 w 1576"/>
              <a:gd name="T5" fmla="*/ 1373 h 1577"/>
              <a:gd name="T6" fmla="*/ 203 w 1576"/>
              <a:gd name="T7" fmla="*/ 420 h 1577"/>
              <a:gd name="T8" fmla="*/ 1156 w 1576"/>
              <a:gd name="T9" fmla="*/ 203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6" h="1577">
                <a:moveTo>
                  <a:pt x="1156" y="203"/>
                </a:moveTo>
                <a:cubicBezTo>
                  <a:pt x="1479" y="406"/>
                  <a:pt x="1576" y="833"/>
                  <a:pt x="1373" y="1156"/>
                </a:cubicBezTo>
                <a:cubicBezTo>
                  <a:pt x="1170" y="1479"/>
                  <a:pt x="744" y="1577"/>
                  <a:pt x="420" y="1373"/>
                </a:cubicBezTo>
                <a:cubicBezTo>
                  <a:pt x="97" y="1170"/>
                  <a:pt x="0" y="744"/>
                  <a:pt x="203" y="420"/>
                </a:cubicBezTo>
                <a:cubicBezTo>
                  <a:pt x="406" y="97"/>
                  <a:pt x="833" y="0"/>
                  <a:pt x="1156" y="203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Freeform 176"/>
          <p:cNvSpPr/>
          <p:nvPr/>
        </p:nvSpPr>
        <p:spPr bwMode="auto">
          <a:xfrm>
            <a:off x="5554378" y="778346"/>
            <a:ext cx="1062302" cy="1062302"/>
          </a:xfrm>
          <a:custGeom>
            <a:avLst/>
            <a:gdLst>
              <a:gd name="T0" fmla="*/ 862 w 1175"/>
              <a:gd name="T1" fmla="*/ 151 h 1175"/>
              <a:gd name="T2" fmla="*/ 1024 w 1175"/>
              <a:gd name="T3" fmla="*/ 861 h 1175"/>
              <a:gd name="T4" fmla="*/ 314 w 1175"/>
              <a:gd name="T5" fmla="*/ 1023 h 1175"/>
              <a:gd name="T6" fmla="*/ 152 w 1175"/>
              <a:gd name="T7" fmla="*/ 313 h 1175"/>
              <a:gd name="T8" fmla="*/ 862 w 1175"/>
              <a:gd name="T9" fmla="*/ 151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1175">
                <a:moveTo>
                  <a:pt x="862" y="151"/>
                </a:moveTo>
                <a:cubicBezTo>
                  <a:pt x="1103" y="302"/>
                  <a:pt x="1175" y="620"/>
                  <a:pt x="1024" y="861"/>
                </a:cubicBezTo>
                <a:cubicBezTo>
                  <a:pt x="873" y="1102"/>
                  <a:pt x="555" y="1175"/>
                  <a:pt x="314" y="1023"/>
                </a:cubicBezTo>
                <a:cubicBezTo>
                  <a:pt x="73" y="872"/>
                  <a:pt x="0" y="554"/>
                  <a:pt x="152" y="313"/>
                </a:cubicBezTo>
                <a:cubicBezTo>
                  <a:pt x="303" y="73"/>
                  <a:pt x="621" y="0"/>
                  <a:pt x="862" y="15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Freeform 177"/>
          <p:cNvSpPr/>
          <p:nvPr/>
        </p:nvSpPr>
        <p:spPr bwMode="auto">
          <a:xfrm>
            <a:off x="2482848" y="4205851"/>
            <a:ext cx="1917772" cy="1919178"/>
          </a:xfrm>
          <a:custGeom>
            <a:avLst/>
            <a:gdLst>
              <a:gd name="T0" fmla="*/ 1555 w 2121"/>
              <a:gd name="T1" fmla="*/ 273 h 2122"/>
              <a:gd name="T2" fmla="*/ 1848 w 2121"/>
              <a:gd name="T3" fmla="*/ 1555 h 2122"/>
              <a:gd name="T4" fmla="*/ 566 w 2121"/>
              <a:gd name="T5" fmla="*/ 1848 h 2122"/>
              <a:gd name="T6" fmla="*/ 273 w 2121"/>
              <a:gd name="T7" fmla="*/ 566 h 2122"/>
              <a:gd name="T8" fmla="*/ 1555 w 2121"/>
              <a:gd name="T9" fmla="*/ 273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1" h="2122">
                <a:moveTo>
                  <a:pt x="1555" y="273"/>
                </a:moveTo>
                <a:cubicBezTo>
                  <a:pt x="1990" y="547"/>
                  <a:pt x="2121" y="1121"/>
                  <a:pt x="1848" y="1555"/>
                </a:cubicBezTo>
                <a:cubicBezTo>
                  <a:pt x="1575" y="1990"/>
                  <a:pt x="1001" y="2122"/>
                  <a:pt x="566" y="1848"/>
                </a:cubicBezTo>
                <a:cubicBezTo>
                  <a:pt x="131" y="1575"/>
                  <a:pt x="0" y="1001"/>
                  <a:pt x="273" y="566"/>
                </a:cubicBezTo>
                <a:cubicBezTo>
                  <a:pt x="546" y="131"/>
                  <a:pt x="1120" y="0"/>
                  <a:pt x="1555" y="273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Freeform 178"/>
          <p:cNvSpPr/>
          <p:nvPr/>
        </p:nvSpPr>
        <p:spPr bwMode="auto">
          <a:xfrm>
            <a:off x="-556319" y="4080626"/>
            <a:ext cx="296882" cy="295475"/>
          </a:xfrm>
          <a:custGeom>
            <a:avLst/>
            <a:gdLst>
              <a:gd name="T0" fmla="*/ 240 w 327"/>
              <a:gd name="T1" fmla="*/ 42 h 327"/>
              <a:gd name="T2" fmla="*/ 285 w 327"/>
              <a:gd name="T3" fmla="*/ 240 h 327"/>
              <a:gd name="T4" fmla="*/ 88 w 327"/>
              <a:gd name="T5" fmla="*/ 285 h 327"/>
              <a:gd name="T6" fmla="*/ 42 w 327"/>
              <a:gd name="T7" fmla="*/ 87 h 327"/>
              <a:gd name="T8" fmla="*/ 240 w 327"/>
              <a:gd name="T9" fmla="*/ 42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327">
                <a:moveTo>
                  <a:pt x="240" y="42"/>
                </a:moveTo>
                <a:cubicBezTo>
                  <a:pt x="307" y="84"/>
                  <a:pt x="327" y="173"/>
                  <a:pt x="285" y="240"/>
                </a:cubicBezTo>
                <a:cubicBezTo>
                  <a:pt x="243" y="307"/>
                  <a:pt x="155" y="327"/>
                  <a:pt x="88" y="285"/>
                </a:cubicBezTo>
                <a:cubicBezTo>
                  <a:pt x="21" y="243"/>
                  <a:pt x="0" y="154"/>
                  <a:pt x="42" y="87"/>
                </a:cubicBezTo>
                <a:cubicBezTo>
                  <a:pt x="85" y="20"/>
                  <a:pt x="173" y="0"/>
                  <a:pt x="240" y="42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79"/>
          <p:cNvSpPr/>
          <p:nvPr/>
        </p:nvSpPr>
        <p:spPr bwMode="auto">
          <a:xfrm>
            <a:off x="4956393" y="-638527"/>
            <a:ext cx="453061" cy="454469"/>
          </a:xfrm>
          <a:custGeom>
            <a:avLst/>
            <a:gdLst>
              <a:gd name="T0" fmla="*/ 368 w 502"/>
              <a:gd name="T1" fmla="*/ 65 h 502"/>
              <a:gd name="T2" fmla="*/ 438 w 502"/>
              <a:gd name="T3" fmla="*/ 368 h 502"/>
              <a:gd name="T4" fmla="*/ 134 w 502"/>
              <a:gd name="T5" fmla="*/ 438 h 502"/>
              <a:gd name="T6" fmla="*/ 65 w 502"/>
              <a:gd name="T7" fmla="*/ 134 h 502"/>
              <a:gd name="T8" fmla="*/ 368 w 502"/>
              <a:gd name="T9" fmla="*/ 6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" h="502">
                <a:moveTo>
                  <a:pt x="368" y="65"/>
                </a:moveTo>
                <a:cubicBezTo>
                  <a:pt x="471" y="129"/>
                  <a:pt x="502" y="265"/>
                  <a:pt x="438" y="368"/>
                </a:cubicBezTo>
                <a:cubicBezTo>
                  <a:pt x="373" y="471"/>
                  <a:pt x="237" y="502"/>
                  <a:pt x="134" y="438"/>
                </a:cubicBezTo>
                <a:cubicBezTo>
                  <a:pt x="31" y="373"/>
                  <a:pt x="0" y="237"/>
                  <a:pt x="65" y="134"/>
                </a:cubicBezTo>
                <a:cubicBezTo>
                  <a:pt x="129" y="31"/>
                  <a:pt x="265" y="0"/>
                  <a:pt x="368" y="6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Freeform 180"/>
          <p:cNvSpPr/>
          <p:nvPr/>
        </p:nvSpPr>
        <p:spPr bwMode="auto">
          <a:xfrm>
            <a:off x="5804828" y="1028796"/>
            <a:ext cx="561402" cy="561402"/>
          </a:xfrm>
          <a:custGeom>
            <a:avLst/>
            <a:gdLst>
              <a:gd name="T0" fmla="*/ 456 w 621"/>
              <a:gd name="T1" fmla="*/ 80 h 621"/>
              <a:gd name="T2" fmla="*/ 541 w 621"/>
              <a:gd name="T3" fmla="*/ 455 h 621"/>
              <a:gd name="T4" fmla="*/ 166 w 621"/>
              <a:gd name="T5" fmla="*/ 541 h 621"/>
              <a:gd name="T6" fmla="*/ 80 w 621"/>
              <a:gd name="T7" fmla="*/ 165 h 621"/>
              <a:gd name="T8" fmla="*/ 456 w 621"/>
              <a:gd name="T9" fmla="*/ 8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" h="621">
                <a:moveTo>
                  <a:pt x="456" y="80"/>
                </a:moveTo>
                <a:cubicBezTo>
                  <a:pt x="583" y="160"/>
                  <a:pt x="621" y="328"/>
                  <a:pt x="541" y="455"/>
                </a:cubicBezTo>
                <a:cubicBezTo>
                  <a:pt x="461" y="582"/>
                  <a:pt x="293" y="621"/>
                  <a:pt x="166" y="541"/>
                </a:cubicBezTo>
                <a:cubicBezTo>
                  <a:pt x="39" y="461"/>
                  <a:pt x="0" y="293"/>
                  <a:pt x="80" y="165"/>
                </a:cubicBezTo>
                <a:cubicBezTo>
                  <a:pt x="160" y="38"/>
                  <a:pt x="328" y="0"/>
                  <a:pt x="456" y="8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81"/>
          <p:cNvSpPr/>
          <p:nvPr/>
        </p:nvSpPr>
        <p:spPr bwMode="auto">
          <a:xfrm>
            <a:off x="2948573" y="4672982"/>
            <a:ext cx="986323" cy="984916"/>
          </a:xfrm>
          <a:custGeom>
            <a:avLst/>
            <a:gdLst>
              <a:gd name="T0" fmla="*/ 799 w 1090"/>
              <a:gd name="T1" fmla="*/ 140 h 1090"/>
              <a:gd name="T2" fmla="*/ 949 w 1090"/>
              <a:gd name="T3" fmla="*/ 799 h 1090"/>
              <a:gd name="T4" fmla="*/ 291 w 1090"/>
              <a:gd name="T5" fmla="*/ 950 h 1090"/>
              <a:gd name="T6" fmla="*/ 140 w 1090"/>
              <a:gd name="T7" fmla="*/ 291 h 1090"/>
              <a:gd name="T8" fmla="*/ 799 w 1090"/>
              <a:gd name="T9" fmla="*/ 14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090">
                <a:moveTo>
                  <a:pt x="799" y="140"/>
                </a:moveTo>
                <a:cubicBezTo>
                  <a:pt x="1022" y="281"/>
                  <a:pt x="1090" y="576"/>
                  <a:pt x="949" y="799"/>
                </a:cubicBezTo>
                <a:cubicBezTo>
                  <a:pt x="809" y="1023"/>
                  <a:pt x="514" y="1090"/>
                  <a:pt x="291" y="950"/>
                </a:cubicBezTo>
                <a:cubicBezTo>
                  <a:pt x="67" y="809"/>
                  <a:pt x="0" y="514"/>
                  <a:pt x="140" y="291"/>
                </a:cubicBezTo>
                <a:cubicBezTo>
                  <a:pt x="280" y="67"/>
                  <a:pt x="575" y="0"/>
                  <a:pt x="799" y="14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82"/>
          <p:cNvSpPr/>
          <p:nvPr/>
        </p:nvSpPr>
        <p:spPr bwMode="auto">
          <a:xfrm>
            <a:off x="1516224" y="401264"/>
            <a:ext cx="3587905" cy="3587908"/>
          </a:xfrm>
          <a:custGeom>
            <a:avLst/>
            <a:gdLst>
              <a:gd name="T0" fmla="*/ 2909 w 3967"/>
              <a:gd name="T1" fmla="*/ 511 h 3968"/>
              <a:gd name="T2" fmla="*/ 3456 w 3967"/>
              <a:gd name="T3" fmla="*/ 2909 h 3968"/>
              <a:gd name="T4" fmla="*/ 1059 w 3967"/>
              <a:gd name="T5" fmla="*/ 3457 h 3968"/>
              <a:gd name="T6" fmla="*/ 511 w 3967"/>
              <a:gd name="T7" fmla="*/ 1059 h 3968"/>
              <a:gd name="T8" fmla="*/ 2909 w 3967"/>
              <a:gd name="T9" fmla="*/ 511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7" h="3968">
                <a:moveTo>
                  <a:pt x="2909" y="511"/>
                </a:moveTo>
                <a:cubicBezTo>
                  <a:pt x="3722" y="1022"/>
                  <a:pt x="3967" y="2096"/>
                  <a:pt x="3456" y="2909"/>
                </a:cubicBezTo>
                <a:cubicBezTo>
                  <a:pt x="2945" y="3722"/>
                  <a:pt x="1872" y="3968"/>
                  <a:pt x="1059" y="3457"/>
                </a:cubicBezTo>
                <a:cubicBezTo>
                  <a:pt x="245" y="2946"/>
                  <a:pt x="0" y="1872"/>
                  <a:pt x="511" y="1059"/>
                </a:cubicBezTo>
                <a:cubicBezTo>
                  <a:pt x="1022" y="245"/>
                  <a:pt x="2095" y="0"/>
                  <a:pt x="2909" y="51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Freeform 183"/>
          <p:cNvSpPr/>
          <p:nvPr/>
        </p:nvSpPr>
        <p:spPr bwMode="auto">
          <a:xfrm>
            <a:off x="3196210" y="4919213"/>
            <a:ext cx="491051" cy="492458"/>
          </a:xfrm>
          <a:custGeom>
            <a:avLst/>
            <a:gdLst>
              <a:gd name="T0" fmla="*/ 398 w 543"/>
              <a:gd name="T1" fmla="*/ 70 h 544"/>
              <a:gd name="T2" fmla="*/ 473 w 543"/>
              <a:gd name="T3" fmla="*/ 399 h 544"/>
              <a:gd name="T4" fmla="*/ 145 w 543"/>
              <a:gd name="T5" fmla="*/ 474 h 544"/>
              <a:gd name="T6" fmla="*/ 70 w 543"/>
              <a:gd name="T7" fmla="*/ 145 h 544"/>
              <a:gd name="T8" fmla="*/ 398 w 543"/>
              <a:gd name="T9" fmla="*/ 7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544">
                <a:moveTo>
                  <a:pt x="398" y="70"/>
                </a:moveTo>
                <a:cubicBezTo>
                  <a:pt x="510" y="140"/>
                  <a:pt x="543" y="287"/>
                  <a:pt x="473" y="399"/>
                </a:cubicBezTo>
                <a:cubicBezTo>
                  <a:pt x="404" y="510"/>
                  <a:pt x="256" y="544"/>
                  <a:pt x="145" y="474"/>
                </a:cubicBezTo>
                <a:cubicBezTo>
                  <a:pt x="34" y="404"/>
                  <a:pt x="0" y="257"/>
                  <a:pt x="70" y="145"/>
                </a:cubicBezTo>
                <a:cubicBezTo>
                  <a:pt x="140" y="34"/>
                  <a:pt x="287" y="0"/>
                  <a:pt x="398" y="7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84"/>
          <p:cNvSpPr/>
          <p:nvPr/>
        </p:nvSpPr>
        <p:spPr bwMode="auto">
          <a:xfrm>
            <a:off x="2053708" y="938747"/>
            <a:ext cx="2512941" cy="2512942"/>
          </a:xfrm>
          <a:custGeom>
            <a:avLst/>
            <a:gdLst>
              <a:gd name="T0" fmla="*/ 2037 w 2779"/>
              <a:gd name="T1" fmla="*/ 358 h 2778"/>
              <a:gd name="T2" fmla="*/ 2421 w 2779"/>
              <a:gd name="T3" fmla="*/ 2037 h 2778"/>
              <a:gd name="T4" fmla="*/ 742 w 2779"/>
              <a:gd name="T5" fmla="*/ 2420 h 2778"/>
              <a:gd name="T6" fmla="*/ 358 w 2779"/>
              <a:gd name="T7" fmla="*/ 741 h 2778"/>
              <a:gd name="T8" fmla="*/ 2037 w 2779"/>
              <a:gd name="T9" fmla="*/ 358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9" h="2778">
                <a:moveTo>
                  <a:pt x="2037" y="358"/>
                </a:moveTo>
                <a:cubicBezTo>
                  <a:pt x="2607" y="715"/>
                  <a:pt x="2779" y="1467"/>
                  <a:pt x="2421" y="2037"/>
                </a:cubicBezTo>
                <a:cubicBezTo>
                  <a:pt x="2063" y="2606"/>
                  <a:pt x="1311" y="2778"/>
                  <a:pt x="742" y="2420"/>
                </a:cubicBezTo>
                <a:cubicBezTo>
                  <a:pt x="172" y="2062"/>
                  <a:pt x="0" y="1311"/>
                  <a:pt x="358" y="741"/>
                </a:cubicBezTo>
                <a:cubicBezTo>
                  <a:pt x="716" y="172"/>
                  <a:pt x="1468" y="0"/>
                  <a:pt x="2037" y="358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42"/>
          <p:cNvSpPr/>
          <p:nvPr/>
        </p:nvSpPr>
        <p:spPr bwMode="auto">
          <a:xfrm>
            <a:off x="6879793" y="719250"/>
            <a:ext cx="1121397" cy="1119990"/>
          </a:xfrm>
          <a:custGeom>
            <a:avLst/>
            <a:gdLst>
              <a:gd name="T0" fmla="*/ 912 w 1244"/>
              <a:gd name="T1" fmla="*/ 160 h 1244"/>
              <a:gd name="T2" fmla="*/ 1084 w 1244"/>
              <a:gd name="T3" fmla="*/ 912 h 1244"/>
              <a:gd name="T4" fmla="*/ 332 w 1244"/>
              <a:gd name="T5" fmla="*/ 1084 h 1244"/>
              <a:gd name="T6" fmla="*/ 161 w 1244"/>
              <a:gd name="T7" fmla="*/ 332 h 1244"/>
              <a:gd name="T8" fmla="*/ 912 w 1244"/>
              <a:gd name="T9" fmla="*/ 16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4" h="1244">
                <a:moveTo>
                  <a:pt x="912" y="160"/>
                </a:moveTo>
                <a:cubicBezTo>
                  <a:pt x="1167" y="321"/>
                  <a:pt x="1244" y="657"/>
                  <a:pt x="1084" y="912"/>
                </a:cubicBezTo>
                <a:cubicBezTo>
                  <a:pt x="924" y="1167"/>
                  <a:pt x="587" y="1244"/>
                  <a:pt x="332" y="1084"/>
                </a:cubicBezTo>
                <a:cubicBezTo>
                  <a:pt x="77" y="924"/>
                  <a:pt x="0" y="587"/>
                  <a:pt x="161" y="332"/>
                </a:cubicBezTo>
                <a:cubicBezTo>
                  <a:pt x="321" y="77"/>
                  <a:pt x="657" y="0"/>
                  <a:pt x="912" y="160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43"/>
          <p:cNvSpPr/>
          <p:nvPr/>
        </p:nvSpPr>
        <p:spPr bwMode="auto">
          <a:xfrm>
            <a:off x="7149941" y="987992"/>
            <a:ext cx="582507" cy="582507"/>
          </a:xfrm>
          <a:custGeom>
            <a:avLst/>
            <a:gdLst>
              <a:gd name="T0" fmla="*/ 474 w 647"/>
              <a:gd name="T1" fmla="*/ 83 h 646"/>
              <a:gd name="T2" fmla="*/ 563 w 647"/>
              <a:gd name="T3" fmla="*/ 474 h 646"/>
              <a:gd name="T4" fmla="*/ 172 w 647"/>
              <a:gd name="T5" fmla="*/ 563 h 646"/>
              <a:gd name="T6" fmla="*/ 83 w 647"/>
              <a:gd name="T7" fmla="*/ 172 h 646"/>
              <a:gd name="T8" fmla="*/ 474 w 647"/>
              <a:gd name="T9" fmla="*/ 83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474" y="83"/>
                </a:moveTo>
                <a:cubicBezTo>
                  <a:pt x="607" y="166"/>
                  <a:pt x="647" y="341"/>
                  <a:pt x="563" y="474"/>
                </a:cubicBezTo>
                <a:cubicBezTo>
                  <a:pt x="480" y="606"/>
                  <a:pt x="305" y="646"/>
                  <a:pt x="172" y="563"/>
                </a:cubicBezTo>
                <a:cubicBezTo>
                  <a:pt x="40" y="480"/>
                  <a:pt x="0" y="305"/>
                  <a:pt x="83" y="172"/>
                </a:cubicBezTo>
                <a:cubicBezTo>
                  <a:pt x="166" y="40"/>
                  <a:pt x="341" y="0"/>
                  <a:pt x="474" y="8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Freeform 144"/>
          <p:cNvSpPr/>
          <p:nvPr/>
        </p:nvSpPr>
        <p:spPr bwMode="auto">
          <a:xfrm>
            <a:off x="4417504" y="239455"/>
            <a:ext cx="921600" cy="923007"/>
          </a:xfrm>
          <a:custGeom>
            <a:avLst/>
            <a:gdLst>
              <a:gd name="T0" fmla="*/ 750 w 1024"/>
              <a:gd name="T1" fmla="*/ 132 h 1024"/>
              <a:gd name="T2" fmla="*/ 892 w 1024"/>
              <a:gd name="T3" fmla="*/ 751 h 1024"/>
              <a:gd name="T4" fmla="*/ 273 w 1024"/>
              <a:gd name="T5" fmla="*/ 892 h 1024"/>
              <a:gd name="T6" fmla="*/ 131 w 1024"/>
              <a:gd name="T7" fmla="*/ 273 h 1024"/>
              <a:gd name="T8" fmla="*/ 750 w 1024"/>
              <a:gd name="T9" fmla="*/ 132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4" h="1024">
                <a:moveTo>
                  <a:pt x="750" y="132"/>
                </a:moveTo>
                <a:cubicBezTo>
                  <a:pt x="960" y="264"/>
                  <a:pt x="1024" y="541"/>
                  <a:pt x="892" y="751"/>
                </a:cubicBezTo>
                <a:cubicBezTo>
                  <a:pt x="760" y="961"/>
                  <a:pt x="483" y="1024"/>
                  <a:pt x="273" y="892"/>
                </a:cubicBezTo>
                <a:cubicBezTo>
                  <a:pt x="63" y="760"/>
                  <a:pt x="0" y="483"/>
                  <a:pt x="131" y="273"/>
                </a:cubicBezTo>
                <a:cubicBezTo>
                  <a:pt x="263" y="63"/>
                  <a:pt x="540" y="0"/>
                  <a:pt x="750" y="132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45"/>
          <p:cNvSpPr/>
          <p:nvPr/>
        </p:nvSpPr>
        <p:spPr bwMode="auto">
          <a:xfrm>
            <a:off x="4634186" y="456137"/>
            <a:ext cx="488237" cy="488237"/>
          </a:xfrm>
          <a:custGeom>
            <a:avLst/>
            <a:gdLst>
              <a:gd name="T0" fmla="*/ 397 w 541"/>
              <a:gd name="T1" fmla="*/ 70 h 542"/>
              <a:gd name="T2" fmla="*/ 472 w 541"/>
              <a:gd name="T3" fmla="*/ 397 h 542"/>
              <a:gd name="T4" fmla="*/ 144 w 541"/>
              <a:gd name="T5" fmla="*/ 472 h 542"/>
              <a:gd name="T6" fmla="*/ 70 w 541"/>
              <a:gd name="T7" fmla="*/ 145 h 542"/>
              <a:gd name="T8" fmla="*/ 397 w 541"/>
              <a:gd name="T9" fmla="*/ 7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1" h="542">
                <a:moveTo>
                  <a:pt x="397" y="70"/>
                </a:moveTo>
                <a:cubicBezTo>
                  <a:pt x="508" y="140"/>
                  <a:pt x="541" y="286"/>
                  <a:pt x="472" y="397"/>
                </a:cubicBezTo>
                <a:cubicBezTo>
                  <a:pt x="402" y="508"/>
                  <a:pt x="255" y="542"/>
                  <a:pt x="144" y="472"/>
                </a:cubicBezTo>
                <a:cubicBezTo>
                  <a:pt x="33" y="402"/>
                  <a:pt x="0" y="256"/>
                  <a:pt x="70" y="145"/>
                </a:cubicBezTo>
                <a:cubicBezTo>
                  <a:pt x="139" y="34"/>
                  <a:pt x="286" y="0"/>
                  <a:pt x="397" y="7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Freeform 146"/>
          <p:cNvSpPr/>
          <p:nvPr/>
        </p:nvSpPr>
        <p:spPr bwMode="auto">
          <a:xfrm>
            <a:off x="4106553" y="1197638"/>
            <a:ext cx="1882596" cy="1882596"/>
          </a:xfrm>
          <a:custGeom>
            <a:avLst/>
            <a:gdLst>
              <a:gd name="T0" fmla="*/ 1533 w 2091"/>
              <a:gd name="T1" fmla="*/ 269 h 2091"/>
              <a:gd name="T2" fmla="*/ 1822 w 2091"/>
              <a:gd name="T3" fmla="*/ 1533 h 2091"/>
              <a:gd name="T4" fmla="*/ 558 w 2091"/>
              <a:gd name="T5" fmla="*/ 1821 h 2091"/>
              <a:gd name="T6" fmla="*/ 270 w 2091"/>
              <a:gd name="T7" fmla="*/ 558 h 2091"/>
              <a:gd name="T8" fmla="*/ 1533 w 2091"/>
              <a:gd name="T9" fmla="*/ 269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1" h="2091">
                <a:moveTo>
                  <a:pt x="1533" y="269"/>
                </a:moveTo>
                <a:cubicBezTo>
                  <a:pt x="1962" y="538"/>
                  <a:pt x="2091" y="1104"/>
                  <a:pt x="1822" y="1533"/>
                </a:cubicBezTo>
                <a:cubicBezTo>
                  <a:pt x="1553" y="1961"/>
                  <a:pt x="987" y="2091"/>
                  <a:pt x="558" y="1821"/>
                </a:cubicBezTo>
                <a:cubicBezTo>
                  <a:pt x="130" y="1552"/>
                  <a:pt x="0" y="986"/>
                  <a:pt x="270" y="558"/>
                </a:cubicBezTo>
                <a:cubicBezTo>
                  <a:pt x="539" y="129"/>
                  <a:pt x="1105" y="0"/>
                  <a:pt x="1533" y="2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47"/>
          <p:cNvSpPr/>
          <p:nvPr/>
        </p:nvSpPr>
        <p:spPr bwMode="auto">
          <a:xfrm>
            <a:off x="4393585" y="1483265"/>
            <a:ext cx="1309938" cy="1309938"/>
          </a:xfrm>
          <a:custGeom>
            <a:avLst/>
            <a:gdLst>
              <a:gd name="T0" fmla="*/ 1066 w 1454"/>
              <a:gd name="T1" fmla="*/ 187 h 1454"/>
              <a:gd name="T2" fmla="*/ 1267 w 1454"/>
              <a:gd name="T3" fmla="*/ 1066 h 1454"/>
              <a:gd name="T4" fmla="*/ 388 w 1454"/>
              <a:gd name="T5" fmla="*/ 1267 h 1454"/>
              <a:gd name="T6" fmla="*/ 187 w 1454"/>
              <a:gd name="T7" fmla="*/ 388 h 1454"/>
              <a:gd name="T8" fmla="*/ 1066 w 1454"/>
              <a:gd name="T9" fmla="*/ 187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4" h="1454">
                <a:moveTo>
                  <a:pt x="1066" y="187"/>
                </a:moveTo>
                <a:cubicBezTo>
                  <a:pt x="1364" y="374"/>
                  <a:pt x="1454" y="768"/>
                  <a:pt x="1267" y="1066"/>
                </a:cubicBezTo>
                <a:cubicBezTo>
                  <a:pt x="1079" y="1364"/>
                  <a:pt x="686" y="1454"/>
                  <a:pt x="388" y="1267"/>
                </a:cubicBezTo>
                <a:cubicBezTo>
                  <a:pt x="90" y="1080"/>
                  <a:pt x="0" y="686"/>
                  <a:pt x="187" y="388"/>
                </a:cubicBezTo>
                <a:cubicBezTo>
                  <a:pt x="374" y="90"/>
                  <a:pt x="768" y="0"/>
                  <a:pt x="1066" y="18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48"/>
          <p:cNvSpPr/>
          <p:nvPr/>
        </p:nvSpPr>
        <p:spPr bwMode="auto">
          <a:xfrm>
            <a:off x="2208480" y="2756618"/>
            <a:ext cx="468539" cy="469945"/>
          </a:xfrm>
          <a:custGeom>
            <a:avLst/>
            <a:gdLst>
              <a:gd name="T0" fmla="*/ 382 w 521"/>
              <a:gd name="T1" fmla="*/ 67 h 521"/>
              <a:gd name="T2" fmla="*/ 454 w 521"/>
              <a:gd name="T3" fmla="*/ 382 h 521"/>
              <a:gd name="T4" fmla="*/ 139 w 521"/>
              <a:gd name="T5" fmla="*/ 454 h 521"/>
              <a:gd name="T6" fmla="*/ 67 w 521"/>
              <a:gd name="T7" fmla="*/ 139 h 521"/>
              <a:gd name="T8" fmla="*/ 382 w 521"/>
              <a:gd name="T9" fmla="*/ 67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1">
                <a:moveTo>
                  <a:pt x="382" y="67"/>
                </a:moveTo>
                <a:cubicBezTo>
                  <a:pt x="489" y="134"/>
                  <a:pt x="521" y="275"/>
                  <a:pt x="454" y="382"/>
                </a:cubicBezTo>
                <a:cubicBezTo>
                  <a:pt x="387" y="489"/>
                  <a:pt x="246" y="521"/>
                  <a:pt x="139" y="454"/>
                </a:cubicBezTo>
                <a:cubicBezTo>
                  <a:pt x="32" y="387"/>
                  <a:pt x="0" y="246"/>
                  <a:pt x="67" y="139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49"/>
          <p:cNvSpPr/>
          <p:nvPr/>
        </p:nvSpPr>
        <p:spPr bwMode="auto">
          <a:xfrm>
            <a:off x="3512790" y="2425968"/>
            <a:ext cx="479795" cy="479795"/>
          </a:xfrm>
          <a:custGeom>
            <a:avLst/>
            <a:gdLst>
              <a:gd name="T0" fmla="*/ 390 w 533"/>
              <a:gd name="T1" fmla="*/ 69 h 533"/>
              <a:gd name="T2" fmla="*/ 464 w 533"/>
              <a:gd name="T3" fmla="*/ 391 h 533"/>
              <a:gd name="T4" fmla="*/ 142 w 533"/>
              <a:gd name="T5" fmla="*/ 464 h 533"/>
              <a:gd name="T6" fmla="*/ 69 w 533"/>
              <a:gd name="T7" fmla="*/ 142 h 533"/>
              <a:gd name="T8" fmla="*/ 390 w 533"/>
              <a:gd name="T9" fmla="*/ 6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33">
                <a:moveTo>
                  <a:pt x="390" y="69"/>
                </a:moveTo>
                <a:cubicBezTo>
                  <a:pt x="500" y="137"/>
                  <a:pt x="533" y="281"/>
                  <a:pt x="464" y="391"/>
                </a:cubicBezTo>
                <a:cubicBezTo>
                  <a:pt x="395" y="500"/>
                  <a:pt x="251" y="533"/>
                  <a:pt x="142" y="464"/>
                </a:cubicBezTo>
                <a:cubicBezTo>
                  <a:pt x="33" y="395"/>
                  <a:pt x="0" y="251"/>
                  <a:pt x="69" y="142"/>
                </a:cubicBezTo>
                <a:cubicBezTo>
                  <a:pt x="137" y="33"/>
                  <a:pt x="281" y="0"/>
                  <a:pt x="390" y="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50"/>
          <p:cNvSpPr/>
          <p:nvPr/>
        </p:nvSpPr>
        <p:spPr bwMode="auto">
          <a:xfrm>
            <a:off x="2125466" y="1594418"/>
            <a:ext cx="1302902" cy="1302903"/>
          </a:xfrm>
          <a:custGeom>
            <a:avLst/>
            <a:gdLst>
              <a:gd name="T0" fmla="*/ 1061 w 1447"/>
              <a:gd name="T1" fmla="*/ 186 h 1447"/>
              <a:gd name="T2" fmla="*/ 1260 w 1447"/>
              <a:gd name="T3" fmla="*/ 1061 h 1447"/>
              <a:gd name="T4" fmla="*/ 386 w 1447"/>
              <a:gd name="T5" fmla="*/ 1260 h 1447"/>
              <a:gd name="T6" fmla="*/ 186 w 1447"/>
              <a:gd name="T7" fmla="*/ 386 h 1447"/>
              <a:gd name="T8" fmla="*/ 1061 w 1447"/>
              <a:gd name="T9" fmla="*/ 18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7" h="1447">
                <a:moveTo>
                  <a:pt x="1061" y="186"/>
                </a:moveTo>
                <a:cubicBezTo>
                  <a:pt x="1357" y="373"/>
                  <a:pt x="1447" y="764"/>
                  <a:pt x="1260" y="1061"/>
                </a:cubicBezTo>
                <a:cubicBezTo>
                  <a:pt x="1074" y="1357"/>
                  <a:pt x="683" y="1447"/>
                  <a:pt x="386" y="1260"/>
                </a:cubicBezTo>
                <a:cubicBezTo>
                  <a:pt x="89" y="1074"/>
                  <a:pt x="0" y="683"/>
                  <a:pt x="186" y="386"/>
                </a:cubicBezTo>
                <a:cubicBezTo>
                  <a:pt x="373" y="90"/>
                  <a:pt x="764" y="0"/>
                  <a:pt x="1061" y="18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Freeform 151"/>
          <p:cNvSpPr/>
          <p:nvPr/>
        </p:nvSpPr>
        <p:spPr bwMode="auto">
          <a:xfrm>
            <a:off x="2447673" y="1915219"/>
            <a:ext cx="659894" cy="661300"/>
          </a:xfrm>
          <a:custGeom>
            <a:avLst/>
            <a:gdLst>
              <a:gd name="T0" fmla="*/ 537 w 733"/>
              <a:gd name="T1" fmla="*/ 94 h 733"/>
              <a:gd name="T2" fmla="*/ 639 w 733"/>
              <a:gd name="T3" fmla="*/ 537 h 733"/>
              <a:gd name="T4" fmla="*/ 195 w 733"/>
              <a:gd name="T5" fmla="*/ 639 h 733"/>
              <a:gd name="T6" fmla="*/ 94 w 733"/>
              <a:gd name="T7" fmla="*/ 195 h 733"/>
              <a:gd name="T8" fmla="*/ 537 w 733"/>
              <a:gd name="T9" fmla="*/ 94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733">
                <a:moveTo>
                  <a:pt x="537" y="94"/>
                </a:moveTo>
                <a:cubicBezTo>
                  <a:pt x="688" y="189"/>
                  <a:pt x="733" y="387"/>
                  <a:pt x="639" y="537"/>
                </a:cubicBezTo>
                <a:cubicBezTo>
                  <a:pt x="544" y="688"/>
                  <a:pt x="346" y="733"/>
                  <a:pt x="195" y="639"/>
                </a:cubicBezTo>
                <a:cubicBezTo>
                  <a:pt x="45" y="544"/>
                  <a:pt x="0" y="346"/>
                  <a:pt x="94" y="195"/>
                </a:cubicBezTo>
                <a:cubicBezTo>
                  <a:pt x="189" y="45"/>
                  <a:pt x="387" y="0"/>
                  <a:pt x="537" y="94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52"/>
          <p:cNvSpPr/>
          <p:nvPr/>
        </p:nvSpPr>
        <p:spPr bwMode="auto">
          <a:xfrm>
            <a:off x="1333312" y="3340533"/>
            <a:ext cx="930042" cy="930042"/>
          </a:xfrm>
          <a:custGeom>
            <a:avLst/>
            <a:gdLst>
              <a:gd name="T0" fmla="*/ 757 w 1033"/>
              <a:gd name="T1" fmla="*/ 133 h 1033"/>
              <a:gd name="T2" fmla="*/ 900 w 1033"/>
              <a:gd name="T3" fmla="*/ 757 h 1033"/>
              <a:gd name="T4" fmla="*/ 276 w 1033"/>
              <a:gd name="T5" fmla="*/ 900 h 1033"/>
              <a:gd name="T6" fmla="*/ 133 w 1033"/>
              <a:gd name="T7" fmla="*/ 276 h 1033"/>
              <a:gd name="T8" fmla="*/ 757 w 1033"/>
              <a:gd name="T9" fmla="*/ 1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1033">
                <a:moveTo>
                  <a:pt x="757" y="133"/>
                </a:moveTo>
                <a:cubicBezTo>
                  <a:pt x="969" y="266"/>
                  <a:pt x="1033" y="546"/>
                  <a:pt x="900" y="757"/>
                </a:cubicBezTo>
                <a:cubicBezTo>
                  <a:pt x="767" y="969"/>
                  <a:pt x="487" y="1033"/>
                  <a:pt x="276" y="900"/>
                </a:cubicBezTo>
                <a:cubicBezTo>
                  <a:pt x="64" y="767"/>
                  <a:pt x="0" y="488"/>
                  <a:pt x="133" y="276"/>
                </a:cubicBezTo>
                <a:cubicBezTo>
                  <a:pt x="266" y="64"/>
                  <a:pt x="546" y="0"/>
                  <a:pt x="757" y="133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53"/>
          <p:cNvSpPr/>
          <p:nvPr/>
        </p:nvSpPr>
        <p:spPr bwMode="auto">
          <a:xfrm>
            <a:off x="1557029" y="3562842"/>
            <a:ext cx="484016" cy="484016"/>
          </a:xfrm>
          <a:custGeom>
            <a:avLst/>
            <a:gdLst>
              <a:gd name="T0" fmla="*/ 394 w 537"/>
              <a:gd name="T1" fmla="*/ 69 h 537"/>
              <a:gd name="T2" fmla="*/ 468 w 537"/>
              <a:gd name="T3" fmla="*/ 394 h 537"/>
              <a:gd name="T4" fmla="*/ 143 w 537"/>
              <a:gd name="T5" fmla="*/ 468 h 537"/>
              <a:gd name="T6" fmla="*/ 69 w 537"/>
              <a:gd name="T7" fmla="*/ 144 h 537"/>
              <a:gd name="T8" fmla="*/ 394 w 537"/>
              <a:gd name="T9" fmla="*/ 69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" h="537">
                <a:moveTo>
                  <a:pt x="394" y="69"/>
                </a:moveTo>
                <a:cubicBezTo>
                  <a:pt x="504" y="139"/>
                  <a:pt x="537" y="284"/>
                  <a:pt x="468" y="394"/>
                </a:cubicBezTo>
                <a:cubicBezTo>
                  <a:pt x="399" y="504"/>
                  <a:pt x="253" y="537"/>
                  <a:pt x="143" y="468"/>
                </a:cubicBezTo>
                <a:cubicBezTo>
                  <a:pt x="33" y="399"/>
                  <a:pt x="0" y="254"/>
                  <a:pt x="69" y="144"/>
                </a:cubicBezTo>
                <a:cubicBezTo>
                  <a:pt x="138" y="33"/>
                  <a:pt x="284" y="0"/>
                  <a:pt x="394" y="69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Freeform 154"/>
          <p:cNvSpPr/>
          <p:nvPr/>
        </p:nvSpPr>
        <p:spPr bwMode="auto">
          <a:xfrm>
            <a:off x="6294472" y="473022"/>
            <a:ext cx="468539" cy="468539"/>
          </a:xfrm>
          <a:custGeom>
            <a:avLst/>
            <a:gdLst>
              <a:gd name="T0" fmla="*/ 382 w 521"/>
              <a:gd name="T1" fmla="*/ 67 h 520"/>
              <a:gd name="T2" fmla="*/ 454 w 521"/>
              <a:gd name="T3" fmla="*/ 381 h 520"/>
              <a:gd name="T4" fmla="*/ 139 w 521"/>
              <a:gd name="T5" fmla="*/ 453 h 520"/>
              <a:gd name="T6" fmla="*/ 67 w 521"/>
              <a:gd name="T7" fmla="*/ 138 h 520"/>
              <a:gd name="T8" fmla="*/ 382 w 521"/>
              <a:gd name="T9" fmla="*/ 67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0">
                <a:moveTo>
                  <a:pt x="382" y="67"/>
                </a:moveTo>
                <a:cubicBezTo>
                  <a:pt x="488" y="134"/>
                  <a:pt x="521" y="274"/>
                  <a:pt x="454" y="381"/>
                </a:cubicBezTo>
                <a:cubicBezTo>
                  <a:pt x="387" y="488"/>
                  <a:pt x="246" y="520"/>
                  <a:pt x="139" y="453"/>
                </a:cubicBezTo>
                <a:cubicBezTo>
                  <a:pt x="33" y="386"/>
                  <a:pt x="0" y="245"/>
                  <a:pt x="67" y="138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Freeform 155"/>
          <p:cNvSpPr/>
          <p:nvPr/>
        </p:nvSpPr>
        <p:spPr bwMode="auto">
          <a:xfrm>
            <a:off x="3737913" y="2939531"/>
            <a:ext cx="1018684" cy="1020092"/>
          </a:xfrm>
          <a:custGeom>
            <a:avLst/>
            <a:gdLst>
              <a:gd name="T0" fmla="*/ 830 w 1132"/>
              <a:gd name="T1" fmla="*/ 146 h 1132"/>
              <a:gd name="T2" fmla="*/ 986 w 1132"/>
              <a:gd name="T3" fmla="*/ 830 h 1132"/>
              <a:gd name="T4" fmla="*/ 302 w 1132"/>
              <a:gd name="T5" fmla="*/ 986 h 1132"/>
              <a:gd name="T6" fmla="*/ 146 w 1132"/>
              <a:gd name="T7" fmla="*/ 302 h 1132"/>
              <a:gd name="T8" fmla="*/ 830 w 1132"/>
              <a:gd name="T9" fmla="*/ 146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2" h="1132">
                <a:moveTo>
                  <a:pt x="830" y="146"/>
                </a:moveTo>
                <a:cubicBezTo>
                  <a:pt x="1062" y="292"/>
                  <a:pt x="1132" y="598"/>
                  <a:pt x="986" y="830"/>
                </a:cubicBezTo>
                <a:cubicBezTo>
                  <a:pt x="840" y="1062"/>
                  <a:pt x="534" y="1132"/>
                  <a:pt x="302" y="986"/>
                </a:cubicBezTo>
                <a:cubicBezTo>
                  <a:pt x="70" y="840"/>
                  <a:pt x="0" y="534"/>
                  <a:pt x="146" y="302"/>
                </a:cubicBezTo>
                <a:cubicBezTo>
                  <a:pt x="292" y="70"/>
                  <a:pt x="598" y="0"/>
                  <a:pt x="830" y="14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56"/>
          <p:cNvSpPr/>
          <p:nvPr/>
        </p:nvSpPr>
        <p:spPr bwMode="auto">
          <a:xfrm>
            <a:off x="2321041" y="2870588"/>
            <a:ext cx="242008" cy="242008"/>
          </a:xfrm>
          <a:custGeom>
            <a:avLst/>
            <a:gdLst>
              <a:gd name="T0" fmla="*/ 198 w 270"/>
              <a:gd name="T1" fmla="*/ 34 h 269"/>
              <a:gd name="T2" fmla="*/ 235 w 270"/>
              <a:gd name="T3" fmla="*/ 197 h 269"/>
              <a:gd name="T4" fmla="*/ 72 w 270"/>
              <a:gd name="T5" fmla="*/ 235 h 269"/>
              <a:gd name="T6" fmla="*/ 35 w 270"/>
              <a:gd name="T7" fmla="*/ 72 h 269"/>
              <a:gd name="T8" fmla="*/ 198 w 270"/>
              <a:gd name="T9" fmla="*/ 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198" y="34"/>
                </a:moveTo>
                <a:cubicBezTo>
                  <a:pt x="253" y="69"/>
                  <a:pt x="270" y="142"/>
                  <a:pt x="235" y="197"/>
                </a:cubicBezTo>
                <a:cubicBezTo>
                  <a:pt x="201" y="253"/>
                  <a:pt x="128" y="269"/>
                  <a:pt x="72" y="235"/>
                </a:cubicBezTo>
                <a:cubicBezTo>
                  <a:pt x="17" y="200"/>
                  <a:pt x="0" y="127"/>
                  <a:pt x="35" y="72"/>
                </a:cubicBezTo>
                <a:cubicBezTo>
                  <a:pt x="70" y="16"/>
                  <a:pt x="143" y="0"/>
                  <a:pt x="198" y="3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Freeform 157"/>
          <p:cNvSpPr/>
          <p:nvPr/>
        </p:nvSpPr>
        <p:spPr bwMode="auto">
          <a:xfrm>
            <a:off x="1680846" y="3686660"/>
            <a:ext cx="236380" cy="236380"/>
          </a:xfrm>
          <a:custGeom>
            <a:avLst/>
            <a:gdLst>
              <a:gd name="T0" fmla="*/ 193 w 263"/>
              <a:gd name="T1" fmla="*/ 34 h 263"/>
              <a:gd name="T2" fmla="*/ 229 w 263"/>
              <a:gd name="T3" fmla="*/ 193 h 263"/>
              <a:gd name="T4" fmla="*/ 70 w 263"/>
              <a:gd name="T5" fmla="*/ 229 h 263"/>
              <a:gd name="T6" fmla="*/ 34 w 263"/>
              <a:gd name="T7" fmla="*/ 70 h 263"/>
              <a:gd name="T8" fmla="*/ 193 w 263"/>
              <a:gd name="T9" fmla="*/ 3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263">
                <a:moveTo>
                  <a:pt x="193" y="34"/>
                </a:moveTo>
                <a:cubicBezTo>
                  <a:pt x="247" y="68"/>
                  <a:pt x="263" y="139"/>
                  <a:pt x="229" y="193"/>
                </a:cubicBezTo>
                <a:cubicBezTo>
                  <a:pt x="195" y="247"/>
                  <a:pt x="124" y="263"/>
                  <a:pt x="70" y="229"/>
                </a:cubicBezTo>
                <a:cubicBezTo>
                  <a:pt x="16" y="196"/>
                  <a:pt x="0" y="124"/>
                  <a:pt x="34" y="70"/>
                </a:cubicBezTo>
                <a:cubicBezTo>
                  <a:pt x="68" y="16"/>
                  <a:pt x="139" y="0"/>
                  <a:pt x="193" y="34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58"/>
          <p:cNvSpPr/>
          <p:nvPr/>
        </p:nvSpPr>
        <p:spPr bwMode="auto">
          <a:xfrm>
            <a:off x="7297678" y="1135729"/>
            <a:ext cx="285626" cy="287033"/>
          </a:xfrm>
          <a:custGeom>
            <a:avLst/>
            <a:gdLst>
              <a:gd name="T0" fmla="*/ 232 w 317"/>
              <a:gd name="T1" fmla="*/ 41 h 318"/>
              <a:gd name="T2" fmla="*/ 276 w 317"/>
              <a:gd name="T3" fmla="*/ 233 h 318"/>
              <a:gd name="T4" fmla="*/ 84 w 317"/>
              <a:gd name="T5" fmla="*/ 277 h 318"/>
              <a:gd name="T6" fmla="*/ 41 w 317"/>
              <a:gd name="T7" fmla="*/ 85 h 318"/>
              <a:gd name="T8" fmla="*/ 232 w 317"/>
              <a:gd name="T9" fmla="*/ 41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318">
                <a:moveTo>
                  <a:pt x="232" y="41"/>
                </a:moveTo>
                <a:cubicBezTo>
                  <a:pt x="297" y="82"/>
                  <a:pt x="317" y="168"/>
                  <a:pt x="276" y="233"/>
                </a:cubicBezTo>
                <a:cubicBezTo>
                  <a:pt x="235" y="298"/>
                  <a:pt x="149" y="318"/>
                  <a:pt x="84" y="277"/>
                </a:cubicBezTo>
                <a:cubicBezTo>
                  <a:pt x="19" y="236"/>
                  <a:pt x="0" y="150"/>
                  <a:pt x="41" y="85"/>
                </a:cubicBezTo>
                <a:cubicBezTo>
                  <a:pt x="81" y="20"/>
                  <a:pt x="167" y="0"/>
                  <a:pt x="232" y="41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Freeform 159"/>
          <p:cNvSpPr/>
          <p:nvPr/>
        </p:nvSpPr>
        <p:spPr bwMode="auto">
          <a:xfrm>
            <a:off x="2603852" y="2072805"/>
            <a:ext cx="347535" cy="346127"/>
          </a:xfrm>
          <a:custGeom>
            <a:avLst/>
            <a:gdLst>
              <a:gd name="T0" fmla="*/ 282 w 385"/>
              <a:gd name="T1" fmla="*/ 49 h 385"/>
              <a:gd name="T2" fmla="*/ 335 w 385"/>
              <a:gd name="T3" fmla="*/ 282 h 385"/>
              <a:gd name="T4" fmla="*/ 102 w 385"/>
              <a:gd name="T5" fmla="*/ 336 h 385"/>
              <a:gd name="T6" fmla="*/ 49 w 385"/>
              <a:gd name="T7" fmla="*/ 103 h 385"/>
              <a:gd name="T8" fmla="*/ 282 w 385"/>
              <a:gd name="T9" fmla="*/ 4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" h="385">
                <a:moveTo>
                  <a:pt x="282" y="49"/>
                </a:moveTo>
                <a:cubicBezTo>
                  <a:pt x="361" y="99"/>
                  <a:pt x="385" y="203"/>
                  <a:pt x="335" y="282"/>
                </a:cubicBezTo>
                <a:cubicBezTo>
                  <a:pt x="286" y="361"/>
                  <a:pt x="181" y="385"/>
                  <a:pt x="102" y="336"/>
                </a:cubicBezTo>
                <a:cubicBezTo>
                  <a:pt x="23" y="286"/>
                  <a:pt x="0" y="182"/>
                  <a:pt x="49" y="103"/>
                </a:cubicBezTo>
                <a:cubicBezTo>
                  <a:pt x="99" y="23"/>
                  <a:pt x="203" y="0"/>
                  <a:pt x="282" y="4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Freeform 160"/>
          <p:cNvSpPr/>
          <p:nvPr/>
        </p:nvSpPr>
        <p:spPr bwMode="auto">
          <a:xfrm>
            <a:off x="3628165" y="2541344"/>
            <a:ext cx="247636" cy="249043"/>
          </a:xfrm>
          <a:custGeom>
            <a:avLst/>
            <a:gdLst>
              <a:gd name="T0" fmla="*/ 203 w 276"/>
              <a:gd name="T1" fmla="*/ 36 h 276"/>
              <a:gd name="T2" fmla="*/ 241 w 276"/>
              <a:gd name="T3" fmla="*/ 203 h 276"/>
              <a:gd name="T4" fmla="*/ 74 w 276"/>
              <a:gd name="T5" fmla="*/ 241 h 276"/>
              <a:gd name="T6" fmla="*/ 36 w 276"/>
              <a:gd name="T7" fmla="*/ 74 h 276"/>
              <a:gd name="T8" fmla="*/ 203 w 276"/>
              <a:gd name="T9" fmla="*/ 3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276">
                <a:moveTo>
                  <a:pt x="203" y="36"/>
                </a:moveTo>
                <a:cubicBezTo>
                  <a:pt x="259" y="72"/>
                  <a:pt x="276" y="146"/>
                  <a:pt x="241" y="203"/>
                </a:cubicBezTo>
                <a:cubicBezTo>
                  <a:pt x="205" y="259"/>
                  <a:pt x="131" y="276"/>
                  <a:pt x="74" y="241"/>
                </a:cubicBezTo>
                <a:cubicBezTo>
                  <a:pt x="17" y="205"/>
                  <a:pt x="0" y="131"/>
                  <a:pt x="36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Freeform 161"/>
          <p:cNvSpPr/>
          <p:nvPr/>
        </p:nvSpPr>
        <p:spPr bwMode="auto">
          <a:xfrm>
            <a:off x="4911369" y="2001048"/>
            <a:ext cx="275776" cy="275776"/>
          </a:xfrm>
          <a:custGeom>
            <a:avLst/>
            <a:gdLst>
              <a:gd name="T0" fmla="*/ 224 w 306"/>
              <a:gd name="T1" fmla="*/ 39 h 306"/>
              <a:gd name="T2" fmla="*/ 267 w 306"/>
              <a:gd name="T3" fmla="*/ 224 h 306"/>
              <a:gd name="T4" fmla="*/ 81 w 306"/>
              <a:gd name="T5" fmla="*/ 267 h 306"/>
              <a:gd name="T6" fmla="*/ 39 w 306"/>
              <a:gd name="T7" fmla="*/ 82 h 306"/>
              <a:gd name="T8" fmla="*/ 224 w 306"/>
              <a:gd name="T9" fmla="*/ 3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306">
                <a:moveTo>
                  <a:pt x="224" y="39"/>
                </a:moveTo>
                <a:cubicBezTo>
                  <a:pt x="287" y="79"/>
                  <a:pt x="306" y="162"/>
                  <a:pt x="267" y="224"/>
                </a:cubicBezTo>
                <a:cubicBezTo>
                  <a:pt x="227" y="287"/>
                  <a:pt x="144" y="306"/>
                  <a:pt x="81" y="267"/>
                </a:cubicBezTo>
                <a:cubicBezTo>
                  <a:pt x="19" y="227"/>
                  <a:pt x="0" y="144"/>
                  <a:pt x="39" y="82"/>
                </a:cubicBezTo>
                <a:cubicBezTo>
                  <a:pt x="79" y="19"/>
                  <a:pt x="162" y="0"/>
                  <a:pt x="224" y="3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62"/>
          <p:cNvSpPr/>
          <p:nvPr/>
        </p:nvSpPr>
        <p:spPr bwMode="auto">
          <a:xfrm>
            <a:off x="3991176" y="3192795"/>
            <a:ext cx="513563" cy="513564"/>
          </a:xfrm>
          <a:custGeom>
            <a:avLst/>
            <a:gdLst>
              <a:gd name="T0" fmla="*/ 418 w 570"/>
              <a:gd name="T1" fmla="*/ 73 h 570"/>
              <a:gd name="T2" fmla="*/ 497 w 570"/>
              <a:gd name="T3" fmla="*/ 418 h 570"/>
              <a:gd name="T4" fmla="*/ 152 w 570"/>
              <a:gd name="T5" fmla="*/ 497 h 570"/>
              <a:gd name="T6" fmla="*/ 73 w 570"/>
              <a:gd name="T7" fmla="*/ 152 h 570"/>
              <a:gd name="T8" fmla="*/ 418 w 570"/>
              <a:gd name="T9" fmla="*/ 73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0" h="570">
                <a:moveTo>
                  <a:pt x="418" y="73"/>
                </a:moveTo>
                <a:cubicBezTo>
                  <a:pt x="535" y="147"/>
                  <a:pt x="570" y="301"/>
                  <a:pt x="497" y="418"/>
                </a:cubicBezTo>
                <a:cubicBezTo>
                  <a:pt x="423" y="535"/>
                  <a:pt x="269" y="570"/>
                  <a:pt x="152" y="497"/>
                </a:cubicBezTo>
                <a:cubicBezTo>
                  <a:pt x="35" y="423"/>
                  <a:pt x="0" y="269"/>
                  <a:pt x="73" y="152"/>
                </a:cubicBezTo>
                <a:cubicBezTo>
                  <a:pt x="147" y="35"/>
                  <a:pt x="301" y="0"/>
                  <a:pt x="418" y="7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Freeform 163"/>
          <p:cNvSpPr/>
          <p:nvPr/>
        </p:nvSpPr>
        <p:spPr bwMode="auto">
          <a:xfrm>
            <a:off x="4110773" y="3312392"/>
            <a:ext cx="272962" cy="274370"/>
          </a:xfrm>
          <a:custGeom>
            <a:avLst/>
            <a:gdLst>
              <a:gd name="T0" fmla="*/ 223 w 304"/>
              <a:gd name="T1" fmla="*/ 39 h 304"/>
              <a:gd name="T2" fmla="*/ 265 w 304"/>
              <a:gd name="T3" fmla="*/ 223 h 304"/>
              <a:gd name="T4" fmla="*/ 81 w 304"/>
              <a:gd name="T5" fmla="*/ 265 h 304"/>
              <a:gd name="T6" fmla="*/ 39 w 304"/>
              <a:gd name="T7" fmla="*/ 81 h 304"/>
              <a:gd name="T8" fmla="*/ 223 w 304"/>
              <a:gd name="T9" fmla="*/ 3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04">
                <a:moveTo>
                  <a:pt x="223" y="39"/>
                </a:moveTo>
                <a:cubicBezTo>
                  <a:pt x="285" y="78"/>
                  <a:pt x="304" y="161"/>
                  <a:pt x="265" y="223"/>
                </a:cubicBezTo>
                <a:cubicBezTo>
                  <a:pt x="226" y="285"/>
                  <a:pt x="144" y="304"/>
                  <a:pt x="81" y="265"/>
                </a:cubicBezTo>
                <a:cubicBezTo>
                  <a:pt x="19" y="226"/>
                  <a:pt x="0" y="144"/>
                  <a:pt x="39" y="81"/>
                </a:cubicBezTo>
                <a:cubicBezTo>
                  <a:pt x="78" y="19"/>
                  <a:pt x="161" y="0"/>
                  <a:pt x="223" y="3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Freeform 164"/>
          <p:cNvSpPr/>
          <p:nvPr/>
        </p:nvSpPr>
        <p:spPr bwMode="auto">
          <a:xfrm>
            <a:off x="3878614" y="1367888"/>
            <a:ext cx="246229" cy="246229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4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Freeform 165"/>
          <p:cNvSpPr/>
          <p:nvPr/>
        </p:nvSpPr>
        <p:spPr bwMode="auto">
          <a:xfrm>
            <a:off x="1741347" y="2254313"/>
            <a:ext cx="246229" cy="246229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0"/>
                  <a:pt x="274" y="145"/>
                  <a:pt x="239" y="201"/>
                </a:cubicBezTo>
                <a:cubicBezTo>
                  <a:pt x="204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1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Freeform 166"/>
          <p:cNvSpPr/>
          <p:nvPr/>
        </p:nvSpPr>
        <p:spPr bwMode="auto">
          <a:xfrm>
            <a:off x="2484255" y="3536109"/>
            <a:ext cx="246229" cy="247636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67"/>
          <p:cNvSpPr/>
          <p:nvPr/>
        </p:nvSpPr>
        <p:spPr bwMode="auto">
          <a:xfrm>
            <a:off x="4749559" y="572919"/>
            <a:ext cx="257485" cy="256078"/>
          </a:xfrm>
          <a:custGeom>
            <a:avLst/>
            <a:gdLst>
              <a:gd name="T0" fmla="*/ 209 w 285"/>
              <a:gd name="T1" fmla="*/ 36 h 285"/>
              <a:gd name="T2" fmla="*/ 248 w 285"/>
              <a:gd name="T3" fmla="*/ 209 h 285"/>
              <a:gd name="T4" fmla="*/ 76 w 285"/>
              <a:gd name="T5" fmla="*/ 248 h 285"/>
              <a:gd name="T6" fmla="*/ 37 w 285"/>
              <a:gd name="T7" fmla="*/ 76 h 285"/>
              <a:gd name="T8" fmla="*/ 209 w 285"/>
              <a:gd name="T9" fmla="*/ 36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285">
                <a:moveTo>
                  <a:pt x="209" y="36"/>
                </a:moveTo>
                <a:cubicBezTo>
                  <a:pt x="268" y="73"/>
                  <a:pt x="285" y="150"/>
                  <a:pt x="248" y="209"/>
                </a:cubicBezTo>
                <a:cubicBezTo>
                  <a:pt x="212" y="267"/>
                  <a:pt x="135" y="285"/>
                  <a:pt x="76" y="248"/>
                </a:cubicBezTo>
                <a:cubicBezTo>
                  <a:pt x="18" y="211"/>
                  <a:pt x="0" y="134"/>
                  <a:pt x="37" y="76"/>
                </a:cubicBezTo>
                <a:cubicBezTo>
                  <a:pt x="74" y="17"/>
                  <a:pt x="151" y="0"/>
                  <a:pt x="209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68"/>
          <p:cNvSpPr/>
          <p:nvPr/>
        </p:nvSpPr>
        <p:spPr bwMode="auto">
          <a:xfrm>
            <a:off x="6104516" y="1515625"/>
            <a:ext cx="250449" cy="250450"/>
          </a:xfrm>
          <a:custGeom>
            <a:avLst/>
            <a:gdLst>
              <a:gd name="T0" fmla="*/ 203 w 278"/>
              <a:gd name="T1" fmla="*/ 36 h 278"/>
              <a:gd name="T2" fmla="*/ 242 w 278"/>
              <a:gd name="T3" fmla="*/ 204 h 278"/>
              <a:gd name="T4" fmla="*/ 74 w 278"/>
              <a:gd name="T5" fmla="*/ 242 h 278"/>
              <a:gd name="T6" fmla="*/ 35 w 278"/>
              <a:gd name="T7" fmla="*/ 74 h 278"/>
              <a:gd name="T8" fmla="*/ 203 w 278"/>
              <a:gd name="T9" fmla="*/ 36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" h="278">
                <a:moveTo>
                  <a:pt x="203" y="36"/>
                </a:moveTo>
                <a:cubicBezTo>
                  <a:pt x="260" y="71"/>
                  <a:pt x="278" y="147"/>
                  <a:pt x="242" y="204"/>
                </a:cubicBezTo>
                <a:cubicBezTo>
                  <a:pt x="206" y="261"/>
                  <a:pt x="131" y="278"/>
                  <a:pt x="74" y="242"/>
                </a:cubicBezTo>
                <a:cubicBezTo>
                  <a:pt x="17" y="206"/>
                  <a:pt x="0" y="131"/>
                  <a:pt x="35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Freeform 169"/>
          <p:cNvSpPr/>
          <p:nvPr/>
        </p:nvSpPr>
        <p:spPr bwMode="auto">
          <a:xfrm>
            <a:off x="6405610" y="584174"/>
            <a:ext cx="246229" cy="246229"/>
          </a:xfrm>
          <a:custGeom>
            <a:avLst/>
            <a:gdLst>
              <a:gd name="T0" fmla="*/ 200 w 273"/>
              <a:gd name="T1" fmla="*/ 36 h 273"/>
              <a:gd name="T2" fmla="*/ 238 w 273"/>
              <a:gd name="T3" fmla="*/ 200 h 273"/>
              <a:gd name="T4" fmla="*/ 73 w 273"/>
              <a:gd name="T5" fmla="*/ 238 h 273"/>
              <a:gd name="T6" fmla="*/ 35 w 273"/>
              <a:gd name="T7" fmla="*/ 73 h 273"/>
              <a:gd name="T8" fmla="*/ 200 w 273"/>
              <a:gd name="T9" fmla="*/ 36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273">
                <a:moveTo>
                  <a:pt x="200" y="36"/>
                </a:moveTo>
                <a:cubicBezTo>
                  <a:pt x="256" y="71"/>
                  <a:pt x="273" y="144"/>
                  <a:pt x="238" y="200"/>
                </a:cubicBezTo>
                <a:cubicBezTo>
                  <a:pt x="203" y="256"/>
                  <a:pt x="129" y="273"/>
                  <a:pt x="73" y="238"/>
                </a:cubicBezTo>
                <a:cubicBezTo>
                  <a:pt x="17" y="203"/>
                  <a:pt x="0" y="129"/>
                  <a:pt x="35" y="73"/>
                </a:cubicBezTo>
                <a:cubicBezTo>
                  <a:pt x="70" y="17"/>
                  <a:pt x="144" y="0"/>
                  <a:pt x="200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文本框 495"/>
          <p:cNvSpPr txBox="1"/>
          <p:nvPr/>
        </p:nvSpPr>
        <p:spPr>
          <a:xfrm>
            <a:off x="8231505" y="3659505"/>
            <a:ext cx="2870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4000" b="1" dirty="0" smtClean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7" name="组合 496"/>
          <p:cNvGrpSpPr/>
          <p:nvPr/>
        </p:nvGrpSpPr>
        <p:grpSpPr>
          <a:xfrm>
            <a:off x="5955731" y="3499299"/>
            <a:ext cx="1938251" cy="2168525"/>
            <a:chOff x="3598202" y="2417537"/>
            <a:chExt cx="1938251" cy="2168525"/>
          </a:xfrm>
        </p:grpSpPr>
        <p:sp>
          <p:nvSpPr>
            <p:cNvPr id="498" name="文本框 497"/>
            <p:cNvSpPr txBox="1"/>
            <p:nvPr/>
          </p:nvSpPr>
          <p:spPr>
            <a:xfrm>
              <a:off x="3926555" y="2417537"/>
              <a:ext cx="1218291" cy="2168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0" b="1" dirty="0" smtClean="0">
                  <a:solidFill>
                    <a:srgbClr val="45D8FF"/>
                  </a:solidFill>
                  <a:effectLst>
                    <a:outerShdw blurRad="101600" algn="ctr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3500" b="1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9" name="Freeform 13"/>
            <p:cNvSpPr/>
            <p:nvPr/>
          </p:nvSpPr>
          <p:spPr bwMode="auto">
            <a:xfrm>
              <a:off x="3598202" y="2670810"/>
              <a:ext cx="374954" cy="1541990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algn="ctr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5D8FF"/>
                </a:solidFill>
              </a:endParaRPr>
            </a:p>
          </p:txBody>
        </p:sp>
        <p:sp>
          <p:nvSpPr>
            <p:cNvPr id="500" name="Freeform 13"/>
            <p:cNvSpPr/>
            <p:nvPr/>
          </p:nvSpPr>
          <p:spPr bwMode="auto">
            <a:xfrm flipH="1">
              <a:off x="5161501" y="2670810"/>
              <a:ext cx="374952" cy="1541990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algn="ctr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5D8FF"/>
                </a:solidFill>
              </a:endParaRPr>
            </a:p>
          </p:txBody>
        </p:sp>
      </p:grpSp>
      <p:sp>
        <p:nvSpPr>
          <p:cNvPr id="501" name="文本框 500"/>
          <p:cNvSpPr txBox="1"/>
          <p:nvPr/>
        </p:nvSpPr>
        <p:spPr>
          <a:xfrm>
            <a:off x="8225790" y="4650740"/>
            <a:ext cx="3966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F6E75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0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</a:rPr>
              <a:t>requirement analysis</a:t>
            </a:r>
            <a:endParaRPr lang="en-US" altLang="zh-CN" sz="2400" b="0" dirty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ZapfHumnst Dm BT" panose="020B0602050508020304" pitchFamily="34" charset="0"/>
            </a:endParaRPr>
          </a:p>
        </p:txBody>
      </p:sp>
      <p:sp>
        <p:nvSpPr>
          <p:cNvPr id="503" name="Freeform 5"/>
          <p:cNvSpPr/>
          <p:nvPr/>
        </p:nvSpPr>
        <p:spPr bwMode="auto">
          <a:xfrm>
            <a:off x="9042134" y="3421111"/>
            <a:ext cx="317180" cy="318274"/>
          </a:xfrm>
          <a:custGeom>
            <a:avLst/>
            <a:gdLst>
              <a:gd name="T0" fmla="*/ 319 w 580"/>
              <a:gd name="T1" fmla="*/ 261 h 582"/>
              <a:gd name="T2" fmla="*/ 319 w 580"/>
              <a:gd name="T3" fmla="*/ 0 h 582"/>
              <a:gd name="T4" fmla="*/ 261 w 580"/>
              <a:gd name="T5" fmla="*/ 0 h 582"/>
              <a:gd name="T6" fmla="*/ 261 w 580"/>
              <a:gd name="T7" fmla="*/ 261 h 582"/>
              <a:gd name="T8" fmla="*/ 0 w 580"/>
              <a:gd name="T9" fmla="*/ 261 h 582"/>
              <a:gd name="T10" fmla="*/ 0 w 580"/>
              <a:gd name="T11" fmla="*/ 318 h 582"/>
              <a:gd name="T12" fmla="*/ 261 w 580"/>
              <a:gd name="T13" fmla="*/ 318 h 582"/>
              <a:gd name="T14" fmla="*/ 261 w 580"/>
              <a:gd name="T15" fmla="*/ 582 h 582"/>
              <a:gd name="T16" fmla="*/ 319 w 580"/>
              <a:gd name="T17" fmla="*/ 582 h 582"/>
              <a:gd name="T18" fmla="*/ 319 w 580"/>
              <a:gd name="T19" fmla="*/ 318 h 582"/>
              <a:gd name="T20" fmla="*/ 580 w 580"/>
              <a:gd name="T21" fmla="*/ 318 h 582"/>
              <a:gd name="T22" fmla="*/ 580 w 580"/>
              <a:gd name="T23" fmla="*/ 261 h 582"/>
              <a:gd name="T24" fmla="*/ 319 w 580"/>
              <a:gd name="T25" fmla="*/ 26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0" h="582">
                <a:moveTo>
                  <a:pt x="319" y="261"/>
                </a:moveTo>
                <a:lnTo>
                  <a:pt x="319" y="0"/>
                </a:lnTo>
                <a:lnTo>
                  <a:pt x="261" y="0"/>
                </a:lnTo>
                <a:lnTo>
                  <a:pt x="261" y="261"/>
                </a:lnTo>
                <a:lnTo>
                  <a:pt x="0" y="261"/>
                </a:lnTo>
                <a:lnTo>
                  <a:pt x="0" y="318"/>
                </a:lnTo>
                <a:lnTo>
                  <a:pt x="261" y="318"/>
                </a:lnTo>
                <a:lnTo>
                  <a:pt x="261" y="582"/>
                </a:lnTo>
                <a:lnTo>
                  <a:pt x="319" y="582"/>
                </a:lnTo>
                <a:lnTo>
                  <a:pt x="319" y="318"/>
                </a:lnTo>
                <a:lnTo>
                  <a:pt x="580" y="318"/>
                </a:lnTo>
                <a:lnTo>
                  <a:pt x="580" y="261"/>
                </a:lnTo>
                <a:lnTo>
                  <a:pt x="319" y="261"/>
                </a:lnTo>
                <a:close/>
              </a:path>
            </a:pathLst>
          </a:custGeom>
          <a:solidFill>
            <a:srgbClr val="009AC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2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7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2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2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7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2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7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2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7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2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4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7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2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7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9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2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2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4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7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2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5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7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9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2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2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3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4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7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8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2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7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9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2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9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2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3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4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7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8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2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3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7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8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9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2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3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7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9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2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3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4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7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8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9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0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2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3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4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7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9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2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4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7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8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9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2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3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4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7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8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9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2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3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7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9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2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3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4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7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8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9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2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3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4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5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7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8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9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2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3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4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5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7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9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2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3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4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5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7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8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9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0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2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3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4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7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8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9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0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2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3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7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8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9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0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2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3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4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5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7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8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9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0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2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3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4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5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7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8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9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4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5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6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1" dur="3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2" dur="3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3" dur="3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8" dur="3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9" dur="3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0" dur="3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5" dur="3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6" dur="3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7" dur="3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  <p:bldP spid="424" grpId="0" animBg="1"/>
      <p:bldP spid="425" grpId="0" animBg="1"/>
      <p:bldP spid="426" grpId="0" animBg="1"/>
      <p:bldP spid="427" grpId="0" animBg="1"/>
      <p:bldP spid="428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  <p:bldP spid="453" grpId="0" animBg="1"/>
      <p:bldP spid="454" grpId="0" animBg="1"/>
      <p:bldP spid="455" grpId="0" animBg="1"/>
      <p:bldP spid="456" grpId="0" animBg="1"/>
      <p:bldP spid="457" grpId="0" animBg="1"/>
      <p:bldP spid="458" grpId="0" animBg="1"/>
      <p:bldP spid="459" grpId="0" animBg="1"/>
      <p:bldP spid="460" grpId="0" animBg="1"/>
      <p:bldP spid="461" grpId="0" animBg="1"/>
      <p:bldP spid="462" grpId="0" animBg="1"/>
      <p:bldP spid="463" grpId="0" animBg="1"/>
      <p:bldP spid="464" grpId="0" animBg="1"/>
      <p:bldP spid="465" grpId="0" animBg="1"/>
      <p:bldP spid="466" grpId="0" animBg="1"/>
      <p:bldP spid="467" grpId="0" animBg="1"/>
      <p:bldP spid="468" grpId="0" animBg="1"/>
      <p:bldP spid="469" grpId="0" animBg="1"/>
      <p:bldP spid="470" grpId="0" animBg="1"/>
      <p:bldP spid="471" grpId="0" animBg="1"/>
      <p:bldP spid="472" grpId="0" animBg="1"/>
      <p:bldP spid="473" grpId="0" animBg="1"/>
      <p:bldP spid="474" grpId="0" animBg="1"/>
      <p:bldP spid="475" grpId="0" animBg="1"/>
      <p:bldP spid="476" grpId="0" animBg="1"/>
      <p:bldP spid="477" grpId="0" animBg="1"/>
      <p:bldP spid="478" grpId="0" animBg="1"/>
      <p:bldP spid="479" grpId="0" animBg="1"/>
      <p:bldP spid="480" grpId="0" animBg="1"/>
      <p:bldP spid="481" grpId="0" animBg="1"/>
      <p:bldP spid="482" grpId="0" animBg="1"/>
      <p:bldP spid="483" grpId="0" animBg="1"/>
      <p:bldP spid="484" grpId="0" animBg="1"/>
      <p:bldP spid="485" grpId="0" animBg="1"/>
      <p:bldP spid="486" grpId="0" animBg="1"/>
      <p:bldP spid="487" grpId="0" animBg="1"/>
      <p:bldP spid="488" grpId="0" animBg="1"/>
      <p:bldP spid="489" grpId="0" animBg="1"/>
      <p:bldP spid="490" grpId="0" animBg="1"/>
      <p:bldP spid="491" grpId="0" animBg="1"/>
      <p:bldP spid="492" grpId="0" animBg="1"/>
      <p:bldP spid="493" grpId="0" animBg="1"/>
      <p:bldP spid="494" grpId="0" animBg="1"/>
      <p:bldP spid="496" grpId="0"/>
      <p:bldP spid="501" grpId="0"/>
      <p:bldP spid="5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2482850" y="1996758"/>
            <a:ext cx="1976755" cy="450850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requirement1</a:t>
            </a:r>
            <a:endParaRPr lang="en-US" altLang="zh-CN" sz="2000" b="1" dirty="0" smtClean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275715" y="2494915"/>
            <a:ext cx="26333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</a:pPr>
            <a:r>
              <a:rPr sz="1800" b="0" dirty="0">
                <a:solidFill>
                  <a:srgbClr val="009AC4"/>
                </a:solidFill>
              </a:rPr>
              <a:t>People want basic GitHub and gitee tutorials</a:t>
            </a:r>
            <a:endParaRPr sz="1800" b="0" dirty="0">
              <a:solidFill>
                <a:srgbClr val="009AC4"/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600721" y="5194350"/>
            <a:ext cx="1024617" cy="939750"/>
            <a:chOff x="5600721" y="5159878"/>
            <a:chExt cx="1024617" cy="1041094"/>
          </a:xfrm>
          <a:noFill/>
          <a:effectLst>
            <a:outerShdw blurRad="101600" algn="ctr" rotWithShape="0">
              <a:srgbClr val="45D8FF">
                <a:alpha val="90000"/>
              </a:srgbClr>
            </a:outerShdw>
          </a:effectLst>
        </p:grpSpPr>
        <p:sp>
          <p:nvSpPr>
            <p:cNvPr id="59" name="Freeform 5"/>
            <p:cNvSpPr/>
            <p:nvPr/>
          </p:nvSpPr>
          <p:spPr bwMode="auto">
            <a:xfrm>
              <a:off x="5600721" y="5159878"/>
              <a:ext cx="1024617" cy="958705"/>
            </a:xfrm>
            <a:custGeom>
              <a:avLst/>
              <a:gdLst>
                <a:gd name="T0" fmla="*/ 1337 w 1367"/>
                <a:gd name="T1" fmla="*/ 591 h 1280"/>
                <a:gd name="T2" fmla="*/ 1326 w 1367"/>
                <a:gd name="T3" fmla="*/ 561 h 1280"/>
                <a:gd name="T4" fmla="*/ 1337 w 1367"/>
                <a:gd name="T5" fmla="*/ 527 h 1280"/>
                <a:gd name="T6" fmla="*/ 1356 w 1367"/>
                <a:gd name="T7" fmla="*/ 502 h 1280"/>
                <a:gd name="T8" fmla="*/ 1367 w 1367"/>
                <a:gd name="T9" fmla="*/ 460 h 1280"/>
                <a:gd name="T10" fmla="*/ 1350 w 1367"/>
                <a:gd name="T11" fmla="*/ 421 h 1280"/>
                <a:gd name="T12" fmla="*/ 1328 w 1367"/>
                <a:gd name="T13" fmla="*/ 396 h 1280"/>
                <a:gd name="T14" fmla="*/ 1316 w 1367"/>
                <a:gd name="T15" fmla="*/ 358 h 1280"/>
                <a:gd name="T16" fmla="*/ 1331 w 1367"/>
                <a:gd name="T17" fmla="*/ 320 h 1280"/>
                <a:gd name="T18" fmla="*/ 1348 w 1367"/>
                <a:gd name="T19" fmla="*/ 305 h 1280"/>
                <a:gd name="T20" fmla="*/ 1364 w 1367"/>
                <a:gd name="T21" fmla="*/ 271 h 1280"/>
                <a:gd name="T22" fmla="*/ 1367 w 1367"/>
                <a:gd name="T23" fmla="*/ 218 h 1280"/>
                <a:gd name="T24" fmla="*/ 0 w 1367"/>
                <a:gd name="T25" fmla="*/ 218 h 1280"/>
                <a:gd name="T26" fmla="*/ 0 w 1367"/>
                <a:gd name="T27" fmla="*/ 256 h 1280"/>
                <a:gd name="T28" fmla="*/ 16 w 1367"/>
                <a:gd name="T29" fmla="*/ 299 h 1280"/>
                <a:gd name="T30" fmla="*/ 25 w 1367"/>
                <a:gd name="T31" fmla="*/ 309 h 1280"/>
                <a:gd name="T32" fmla="*/ 48 w 1367"/>
                <a:gd name="T33" fmla="*/ 345 h 1280"/>
                <a:gd name="T34" fmla="*/ 46 w 1367"/>
                <a:gd name="T35" fmla="*/ 383 h 1280"/>
                <a:gd name="T36" fmla="*/ 29 w 1367"/>
                <a:gd name="T37" fmla="*/ 407 h 1280"/>
                <a:gd name="T38" fmla="*/ 2 w 1367"/>
                <a:gd name="T39" fmla="*/ 447 h 1280"/>
                <a:gd name="T40" fmla="*/ 4 w 1367"/>
                <a:gd name="T41" fmla="*/ 489 h 1280"/>
                <a:gd name="T42" fmla="*/ 21 w 1367"/>
                <a:gd name="T43" fmla="*/ 515 h 1280"/>
                <a:gd name="T44" fmla="*/ 40 w 1367"/>
                <a:gd name="T45" fmla="*/ 549 h 1280"/>
                <a:gd name="T46" fmla="*/ 36 w 1367"/>
                <a:gd name="T47" fmla="*/ 582 h 1280"/>
                <a:gd name="T48" fmla="*/ 23 w 1367"/>
                <a:gd name="T49" fmla="*/ 602 h 1280"/>
                <a:gd name="T50" fmla="*/ 2 w 1367"/>
                <a:gd name="T51" fmla="*/ 636 h 1280"/>
                <a:gd name="T52" fmla="*/ 4 w 1367"/>
                <a:gd name="T53" fmla="*/ 672 h 1280"/>
                <a:gd name="T54" fmla="*/ 25 w 1367"/>
                <a:gd name="T55" fmla="*/ 699 h 1280"/>
                <a:gd name="T56" fmla="*/ 48 w 1367"/>
                <a:gd name="T57" fmla="*/ 739 h 1280"/>
                <a:gd name="T58" fmla="*/ 42 w 1367"/>
                <a:gd name="T59" fmla="*/ 775 h 1280"/>
                <a:gd name="T60" fmla="*/ 25 w 1367"/>
                <a:gd name="T61" fmla="*/ 796 h 1280"/>
                <a:gd name="T62" fmla="*/ 8 w 1367"/>
                <a:gd name="T63" fmla="*/ 824 h 1280"/>
                <a:gd name="T64" fmla="*/ 10 w 1367"/>
                <a:gd name="T65" fmla="*/ 862 h 1280"/>
                <a:gd name="T66" fmla="*/ 31 w 1367"/>
                <a:gd name="T67" fmla="*/ 886 h 1280"/>
                <a:gd name="T68" fmla="*/ 59 w 1367"/>
                <a:gd name="T69" fmla="*/ 919 h 1280"/>
                <a:gd name="T70" fmla="*/ 69 w 1367"/>
                <a:gd name="T71" fmla="*/ 955 h 1280"/>
                <a:gd name="T72" fmla="*/ 70 w 1367"/>
                <a:gd name="T73" fmla="*/ 994 h 1280"/>
                <a:gd name="T74" fmla="*/ 103 w 1367"/>
                <a:gd name="T75" fmla="*/ 1042 h 1280"/>
                <a:gd name="T76" fmla="*/ 203 w 1367"/>
                <a:gd name="T77" fmla="*/ 1129 h 1280"/>
                <a:gd name="T78" fmla="*/ 351 w 1367"/>
                <a:gd name="T79" fmla="*/ 1248 h 1280"/>
                <a:gd name="T80" fmla="*/ 373 w 1367"/>
                <a:gd name="T81" fmla="*/ 1265 h 1280"/>
                <a:gd name="T82" fmla="*/ 440 w 1367"/>
                <a:gd name="T83" fmla="*/ 1278 h 1280"/>
                <a:gd name="T84" fmla="*/ 633 w 1367"/>
                <a:gd name="T85" fmla="*/ 1278 h 1280"/>
                <a:gd name="T86" fmla="*/ 684 w 1367"/>
                <a:gd name="T87" fmla="*/ 1280 h 1280"/>
                <a:gd name="T88" fmla="*/ 900 w 1367"/>
                <a:gd name="T89" fmla="*/ 1278 h 1280"/>
                <a:gd name="T90" fmla="*/ 953 w 1367"/>
                <a:gd name="T91" fmla="*/ 1275 h 1280"/>
                <a:gd name="T92" fmla="*/ 994 w 1367"/>
                <a:gd name="T93" fmla="*/ 1265 h 1280"/>
                <a:gd name="T94" fmla="*/ 1055 w 1367"/>
                <a:gd name="T95" fmla="*/ 1220 h 1280"/>
                <a:gd name="T96" fmla="*/ 1222 w 1367"/>
                <a:gd name="T97" fmla="*/ 1081 h 1280"/>
                <a:gd name="T98" fmla="*/ 1280 w 1367"/>
                <a:gd name="T99" fmla="*/ 1025 h 1280"/>
                <a:gd name="T100" fmla="*/ 1299 w 1367"/>
                <a:gd name="T101" fmla="*/ 981 h 1280"/>
                <a:gd name="T102" fmla="*/ 1301 w 1367"/>
                <a:gd name="T103" fmla="*/ 941 h 1280"/>
                <a:gd name="T104" fmla="*/ 1314 w 1367"/>
                <a:gd name="T105" fmla="*/ 907 h 1280"/>
                <a:gd name="T106" fmla="*/ 1337 w 1367"/>
                <a:gd name="T107" fmla="*/ 886 h 1280"/>
                <a:gd name="T108" fmla="*/ 1362 w 1367"/>
                <a:gd name="T109" fmla="*/ 850 h 1280"/>
                <a:gd name="T110" fmla="*/ 1356 w 1367"/>
                <a:gd name="T111" fmla="*/ 813 h 1280"/>
                <a:gd name="T112" fmla="*/ 1343 w 1367"/>
                <a:gd name="T113" fmla="*/ 796 h 1280"/>
                <a:gd name="T114" fmla="*/ 1320 w 1367"/>
                <a:gd name="T115" fmla="*/ 763 h 1280"/>
                <a:gd name="T116" fmla="*/ 1324 w 1367"/>
                <a:gd name="T117" fmla="*/ 725 h 1280"/>
                <a:gd name="T118" fmla="*/ 1343 w 1367"/>
                <a:gd name="T119" fmla="*/ 699 h 1280"/>
                <a:gd name="T120" fmla="*/ 1367 w 1367"/>
                <a:gd name="T121" fmla="*/ 661 h 1280"/>
                <a:gd name="T122" fmla="*/ 1360 w 1367"/>
                <a:gd name="T123" fmla="*/ 625 h 1280"/>
                <a:gd name="T124" fmla="*/ 1345 w 1367"/>
                <a:gd name="T125" fmla="*/ 602 h 1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67" h="1280">
                  <a:moveTo>
                    <a:pt x="1345" y="602"/>
                  </a:moveTo>
                  <a:lnTo>
                    <a:pt x="1345" y="602"/>
                  </a:lnTo>
                  <a:lnTo>
                    <a:pt x="1337" y="591"/>
                  </a:lnTo>
                  <a:lnTo>
                    <a:pt x="1329" y="582"/>
                  </a:lnTo>
                  <a:lnTo>
                    <a:pt x="1328" y="570"/>
                  </a:lnTo>
                  <a:lnTo>
                    <a:pt x="1326" y="561"/>
                  </a:lnTo>
                  <a:lnTo>
                    <a:pt x="1328" y="549"/>
                  </a:lnTo>
                  <a:lnTo>
                    <a:pt x="1331" y="538"/>
                  </a:lnTo>
                  <a:lnTo>
                    <a:pt x="1337" y="527"/>
                  </a:lnTo>
                  <a:lnTo>
                    <a:pt x="1346" y="515"/>
                  </a:lnTo>
                  <a:lnTo>
                    <a:pt x="1346" y="515"/>
                  </a:lnTo>
                  <a:lnTo>
                    <a:pt x="1356" y="502"/>
                  </a:lnTo>
                  <a:lnTo>
                    <a:pt x="1362" y="489"/>
                  </a:lnTo>
                  <a:lnTo>
                    <a:pt x="1365" y="476"/>
                  </a:lnTo>
                  <a:lnTo>
                    <a:pt x="1367" y="460"/>
                  </a:lnTo>
                  <a:lnTo>
                    <a:pt x="1364" y="447"/>
                  </a:lnTo>
                  <a:lnTo>
                    <a:pt x="1358" y="434"/>
                  </a:lnTo>
                  <a:lnTo>
                    <a:pt x="1350" y="421"/>
                  </a:lnTo>
                  <a:lnTo>
                    <a:pt x="1337" y="407"/>
                  </a:lnTo>
                  <a:lnTo>
                    <a:pt x="1337" y="407"/>
                  </a:lnTo>
                  <a:lnTo>
                    <a:pt x="1328" y="396"/>
                  </a:lnTo>
                  <a:lnTo>
                    <a:pt x="1320" y="383"/>
                  </a:lnTo>
                  <a:lnTo>
                    <a:pt x="1316" y="371"/>
                  </a:lnTo>
                  <a:lnTo>
                    <a:pt x="1316" y="358"/>
                  </a:lnTo>
                  <a:lnTo>
                    <a:pt x="1318" y="345"/>
                  </a:lnTo>
                  <a:lnTo>
                    <a:pt x="1324" y="332"/>
                  </a:lnTo>
                  <a:lnTo>
                    <a:pt x="1331" y="320"/>
                  </a:lnTo>
                  <a:lnTo>
                    <a:pt x="1343" y="309"/>
                  </a:lnTo>
                  <a:lnTo>
                    <a:pt x="1343" y="309"/>
                  </a:lnTo>
                  <a:lnTo>
                    <a:pt x="1348" y="305"/>
                  </a:lnTo>
                  <a:lnTo>
                    <a:pt x="1352" y="299"/>
                  </a:lnTo>
                  <a:lnTo>
                    <a:pt x="1360" y="284"/>
                  </a:lnTo>
                  <a:lnTo>
                    <a:pt x="1364" y="271"/>
                  </a:lnTo>
                  <a:lnTo>
                    <a:pt x="1365" y="256"/>
                  </a:lnTo>
                  <a:lnTo>
                    <a:pt x="1367" y="229"/>
                  </a:lnTo>
                  <a:lnTo>
                    <a:pt x="1367" y="218"/>
                  </a:lnTo>
                  <a:lnTo>
                    <a:pt x="1367" y="0"/>
                  </a:lnTo>
                  <a:lnTo>
                    <a:pt x="0" y="0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29"/>
                  </a:lnTo>
                  <a:lnTo>
                    <a:pt x="0" y="256"/>
                  </a:lnTo>
                  <a:lnTo>
                    <a:pt x="4" y="271"/>
                  </a:lnTo>
                  <a:lnTo>
                    <a:pt x="8" y="284"/>
                  </a:lnTo>
                  <a:lnTo>
                    <a:pt x="16" y="299"/>
                  </a:lnTo>
                  <a:lnTo>
                    <a:pt x="19" y="305"/>
                  </a:lnTo>
                  <a:lnTo>
                    <a:pt x="25" y="309"/>
                  </a:lnTo>
                  <a:lnTo>
                    <a:pt x="25" y="309"/>
                  </a:lnTo>
                  <a:lnTo>
                    <a:pt x="34" y="320"/>
                  </a:lnTo>
                  <a:lnTo>
                    <a:pt x="44" y="332"/>
                  </a:lnTo>
                  <a:lnTo>
                    <a:pt x="48" y="345"/>
                  </a:lnTo>
                  <a:lnTo>
                    <a:pt x="51" y="358"/>
                  </a:lnTo>
                  <a:lnTo>
                    <a:pt x="50" y="371"/>
                  </a:lnTo>
                  <a:lnTo>
                    <a:pt x="46" y="383"/>
                  </a:lnTo>
                  <a:lnTo>
                    <a:pt x="40" y="396"/>
                  </a:lnTo>
                  <a:lnTo>
                    <a:pt x="29" y="407"/>
                  </a:lnTo>
                  <a:lnTo>
                    <a:pt x="29" y="407"/>
                  </a:lnTo>
                  <a:lnTo>
                    <a:pt x="17" y="421"/>
                  </a:lnTo>
                  <a:lnTo>
                    <a:pt x="8" y="434"/>
                  </a:lnTo>
                  <a:lnTo>
                    <a:pt x="2" y="447"/>
                  </a:lnTo>
                  <a:lnTo>
                    <a:pt x="0" y="460"/>
                  </a:lnTo>
                  <a:lnTo>
                    <a:pt x="0" y="476"/>
                  </a:lnTo>
                  <a:lnTo>
                    <a:pt x="4" y="489"/>
                  </a:lnTo>
                  <a:lnTo>
                    <a:pt x="12" y="502"/>
                  </a:lnTo>
                  <a:lnTo>
                    <a:pt x="21" y="515"/>
                  </a:lnTo>
                  <a:lnTo>
                    <a:pt x="21" y="515"/>
                  </a:lnTo>
                  <a:lnTo>
                    <a:pt x="29" y="527"/>
                  </a:lnTo>
                  <a:lnTo>
                    <a:pt x="36" y="538"/>
                  </a:lnTo>
                  <a:lnTo>
                    <a:pt x="40" y="549"/>
                  </a:lnTo>
                  <a:lnTo>
                    <a:pt x="42" y="561"/>
                  </a:lnTo>
                  <a:lnTo>
                    <a:pt x="40" y="570"/>
                  </a:lnTo>
                  <a:lnTo>
                    <a:pt x="36" y="582"/>
                  </a:lnTo>
                  <a:lnTo>
                    <a:pt x="31" y="591"/>
                  </a:lnTo>
                  <a:lnTo>
                    <a:pt x="23" y="602"/>
                  </a:lnTo>
                  <a:lnTo>
                    <a:pt x="23" y="602"/>
                  </a:lnTo>
                  <a:lnTo>
                    <a:pt x="14" y="614"/>
                  </a:lnTo>
                  <a:lnTo>
                    <a:pt x="6" y="625"/>
                  </a:lnTo>
                  <a:lnTo>
                    <a:pt x="2" y="636"/>
                  </a:lnTo>
                  <a:lnTo>
                    <a:pt x="0" y="648"/>
                  </a:lnTo>
                  <a:lnTo>
                    <a:pt x="0" y="661"/>
                  </a:lnTo>
                  <a:lnTo>
                    <a:pt x="4" y="672"/>
                  </a:lnTo>
                  <a:lnTo>
                    <a:pt x="12" y="686"/>
                  </a:lnTo>
                  <a:lnTo>
                    <a:pt x="25" y="699"/>
                  </a:lnTo>
                  <a:lnTo>
                    <a:pt x="25" y="699"/>
                  </a:lnTo>
                  <a:lnTo>
                    <a:pt x="36" y="712"/>
                  </a:lnTo>
                  <a:lnTo>
                    <a:pt x="44" y="725"/>
                  </a:lnTo>
                  <a:lnTo>
                    <a:pt x="48" y="739"/>
                  </a:lnTo>
                  <a:lnTo>
                    <a:pt x="50" y="752"/>
                  </a:lnTo>
                  <a:lnTo>
                    <a:pt x="48" y="763"/>
                  </a:lnTo>
                  <a:lnTo>
                    <a:pt x="42" y="775"/>
                  </a:lnTo>
                  <a:lnTo>
                    <a:pt x="34" y="786"/>
                  </a:lnTo>
                  <a:lnTo>
                    <a:pt x="25" y="796"/>
                  </a:lnTo>
                  <a:lnTo>
                    <a:pt x="25" y="796"/>
                  </a:lnTo>
                  <a:lnTo>
                    <a:pt x="17" y="803"/>
                  </a:lnTo>
                  <a:lnTo>
                    <a:pt x="12" y="813"/>
                  </a:lnTo>
                  <a:lnTo>
                    <a:pt x="8" y="824"/>
                  </a:lnTo>
                  <a:lnTo>
                    <a:pt x="6" y="837"/>
                  </a:lnTo>
                  <a:lnTo>
                    <a:pt x="6" y="850"/>
                  </a:lnTo>
                  <a:lnTo>
                    <a:pt x="10" y="862"/>
                  </a:lnTo>
                  <a:lnTo>
                    <a:pt x="19" y="875"/>
                  </a:lnTo>
                  <a:lnTo>
                    <a:pt x="31" y="886"/>
                  </a:lnTo>
                  <a:lnTo>
                    <a:pt x="31" y="886"/>
                  </a:lnTo>
                  <a:lnTo>
                    <a:pt x="44" y="898"/>
                  </a:lnTo>
                  <a:lnTo>
                    <a:pt x="53" y="907"/>
                  </a:lnTo>
                  <a:lnTo>
                    <a:pt x="59" y="919"/>
                  </a:lnTo>
                  <a:lnTo>
                    <a:pt x="65" y="930"/>
                  </a:lnTo>
                  <a:lnTo>
                    <a:pt x="67" y="941"/>
                  </a:lnTo>
                  <a:lnTo>
                    <a:pt x="69" y="955"/>
                  </a:lnTo>
                  <a:lnTo>
                    <a:pt x="69" y="981"/>
                  </a:lnTo>
                  <a:lnTo>
                    <a:pt x="69" y="981"/>
                  </a:lnTo>
                  <a:lnTo>
                    <a:pt x="70" y="994"/>
                  </a:lnTo>
                  <a:lnTo>
                    <a:pt x="78" y="1009"/>
                  </a:lnTo>
                  <a:lnTo>
                    <a:pt x="87" y="1025"/>
                  </a:lnTo>
                  <a:lnTo>
                    <a:pt x="103" y="1042"/>
                  </a:lnTo>
                  <a:lnTo>
                    <a:pt x="122" y="1061"/>
                  </a:lnTo>
                  <a:lnTo>
                    <a:pt x="144" y="1081"/>
                  </a:lnTo>
                  <a:lnTo>
                    <a:pt x="203" y="1129"/>
                  </a:lnTo>
                  <a:lnTo>
                    <a:pt x="203" y="1129"/>
                  </a:lnTo>
                  <a:lnTo>
                    <a:pt x="313" y="1220"/>
                  </a:lnTo>
                  <a:lnTo>
                    <a:pt x="351" y="1248"/>
                  </a:lnTo>
                  <a:lnTo>
                    <a:pt x="364" y="1259"/>
                  </a:lnTo>
                  <a:lnTo>
                    <a:pt x="373" y="1265"/>
                  </a:lnTo>
                  <a:lnTo>
                    <a:pt x="373" y="1265"/>
                  </a:lnTo>
                  <a:lnTo>
                    <a:pt x="392" y="1271"/>
                  </a:lnTo>
                  <a:lnTo>
                    <a:pt x="415" y="1275"/>
                  </a:lnTo>
                  <a:lnTo>
                    <a:pt x="440" y="1278"/>
                  </a:lnTo>
                  <a:lnTo>
                    <a:pt x="468" y="1278"/>
                  </a:lnTo>
                  <a:lnTo>
                    <a:pt x="468" y="1278"/>
                  </a:lnTo>
                  <a:lnTo>
                    <a:pt x="633" y="1278"/>
                  </a:lnTo>
                  <a:lnTo>
                    <a:pt x="633" y="1278"/>
                  </a:lnTo>
                  <a:lnTo>
                    <a:pt x="684" y="1280"/>
                  </a:lnTo>
                  <a:lnTo>
                    <a:pt x="684" y="1280"/>
                  </a:lnTo>
                  <a:lnTo>
                    <a:pt x="735" y="1278"/>
                  </a:lnTo>
                  <a:lnTo>
                    <a:pt x="735" y="1278"/>
                  </a:lnTo>
                  <a:lnTo>
                    <a:pt x="900" y="1278"/>
                  </a:lnTo>
                  <a:lnTo>
                    <a:pt x="900" y="1278"/>
                  </a:lnTo>
                  <a:lnTo>
                    <a:pt x="928" y="1278"/>
                  </a:lnTo>
                  <a:lnTo>
                    <a:pt x="953" y="1275"/>
                  </a:lnTo>
                  <a:lnTo>
                    <a:pt x="975" y="1271"/>
                  </a:lnTo>
                  <a:lnTo>
                    <a:pt x="994" y="1265"/>
                  </a:lnTo>
                  <a:lnTo>
                    <a:pt x="994" y="1265"/>
                  </a:lnTo>
                  <a:lnTo>
                    <a:pt x="1004" y="1259"/>
                  </a:lnTo>
                  <a:lnTo>
                    <a:pt x="1017" y="1248"/>
                  </a:lnTo>
                  <a:lnTo>
                    <a:pt x="1055" y="1220"/>
                  </a:lnTo>
                  <a:lnTo>
                    <a:pt x="1165" y="1129"/>
                  </a:lnTo>
                  <a:lnTo>
                    <a:pt x="1165" y="1129"/>
                  </a:lnTo>
                  <a:lnTo>
                    <a:pt x="1222" y="1081"/>
                  </a:lnTo>
                  <a:lnTo>
                    <a:pt x="1246" y="1061"/>
                  </a:lnTo>
                  <a:lnTo>
                    <a:pt x="1265" y="1042"/>
                  </a:lnTo>
                  <a:lnTo>
                    <a:pt x="1280" y="1025"/>
                  </a:lnTo>
                  <a:lnTo>
                    <a:pt x="1290" y="1009"/>
                  </a:lnTo>
                  <a:lnTo>
                    <a:pt x="1297" y="994"/>
                  </a:lnTo>
                  <a:lnTo>
                    <a:pt x="1299" y="981"/>
                  </a:lnTo>
                  <a:lnTo>
                    <a:pt x="1299" y="981"/>
                  </a:lnTo>
                  <a:lnTo>
                    <a:pt x="1299" y="955"/>
                  </a:lnTo>
                  <a:lnTo>
                    <a:pt x="1301" y="941"/>
                  </a:lnTo>
                  <a:lnTo>
                    <a:pt x="1303" y="930"/>
                  </a:lnTo>
                  <a:lnTo>
                    <a:pt x="1307" y="919"/>
                  </a:lnTo>
                  <a:lnTo>
                    <a:pt x="1314" y="907"/>
                  </a:lnTo>
                  <a:lnTo>
                    <a:pt x="1324" y="898"/>
                  </a:lnTo>
                  <a:lnTo>
                    <a:pt x="1337" y="886"/>
                  </a:lnTo>
                  <a:lnTo>
                    <a:pt x="1337" y="886"/>
                  </a:lnTo>
                  <a:lnTo>
                    <a:pt x="1348" y="875"/>
                  </a:lnTo>
                  <a:lnTo>
                    <a:pt x="1356" y="862"/>
                  </a:lnTo>
                  <a:lnTo>
                    <a:pt x="1362" y="850"/>
                  </a:lnTo>
                  <a:lnTo>
                    <a:pt x="1362" y="837"/>
                  </a:lnTo>
                  <a:lnTo>
                    <a:pt x="1360" y="824"/>
                  </a:lnTo>
                  <a:lnTo>
                    <a:pt x="1356" y="813"/>
                  </a:lnTo>
                  <a:lnTo>
                    <a:pt x="1350" y="803"/>
                  </a:lnTo>
                  <a:lnTo>
                    <a:pt x="1343" y="796"/>
                  </a:lnTo>
                  <a:lnTo>
                    <a:pt x="1343" y="796"/>
                  </a:lnTo>
                  <a:lnTo>
                    <a:pt x="1331" y="786"/>
                  </a:lnTo>
                  <a:lnTo>
                    <a:pt x="1326" y="775"/>
                  </a:lnTo>
                  <a:lnTo>
                    <a:pt x="1320" y="763"/>
                  </a:lnTo>
                  <a:lnTo>
                    <a:pt x="1318" y="752"/>
                  </a:lnTo>
                  <a:lnTo>
                    <a:pt x="1320" y="739"/>
                  </a:lnTo>
                  <a:lnTo>
                    <a:pt x="1324" y="725"/>
                  </a:lnTo>
                  <a:lnTo>
                    <a:pt x="1331" y="712"/>
                  </a:lnTo>
                  <a:lnTo>
                    <a:pt x="1343" y="699"/>
                  </a:lnTo>
                  <a:lnTo>
                    <a:pt x="1343" y="699"/>
                  </a:lnTo>
                  <a:lnTo>
                    <a:pt x="1354" y="686"/>
                  </a:lnTo>
                  <a:lnTo>
                    <a:pt x="1362" y="672"/>
                  </a:lnTo>
                  <a:lnTo>
                    <a:pt x="1367" y="661"/>
                  </a:lnTo>
                  <a:lnTo>
                    <a:pt x="1367" y="648"/>
                  </a:lnTo>
                  <a:lnTo>
                    <a:pt x="1365" y="636"/>
                  </a:lnTo>
                  <a:lnTo>
                    <a:pt x="1360" y="625"/>
                  </a:lnTo>
                  <a:lnTo>
                    <a:pt x="1354" y="614"/>
                  </a:lnTo>
                  <a:lnTo>
                    <a:pt x="1345" y="602"/>
                  </a:lnTo>
                  <a:lnTo>
                    <a:pt x="1345" y="602"/>
                  </a:lnTo>
                  <a:close/>
                </a:path>
              </a:pathLst>
            </a:custGeom>
            <a:grpFill/>
            <a:ln w="76200">
              <a:solidFill>
                <a:srgbClr val="45D8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6"/>
            <p:cNvSpPr/>
            <p:nvPr/>
          </p:nvSpPr>
          <p:spPr bwMode="auto">
            <a:xfrm>
              <a:off x="5889830" y="6142551"/>
              <a:ext cx="431418" cy="58421"/>
            </a:xfrm>
            <a:custGeom>
              <a:avLst/>
              <a:gdLst>
                <a:gd name="T0" fmla="*/ 11 w 575"/>
                <a:gd name="T1" fmla="*/ 0 h 78"/>
                <a:gd name="T2" fmla="*/ 569 w 575"/>
                <a:gd name="T3" fmla="*/ 0 h 78"/>
                <a:gd name="T4" fmla="*/ 569 w 575"/>
                <a:gd name="T5" fmla="*/ 0 h 78"/>
                <a:gd name="T6" fmla="*/ 571 w 575"/>
                <a:gd name="T7" fmla="*/ 0 h 78"/>
                <a:gd name="T8" fmla="*/ 573 w 575"/>
                <a:gd name="T9" fmla="*/ 2 h 78"/>
                <a:gd name="T10" fmla="*/ 575 w 575"/>
                <a:gd name="T11" fmla="*/ 2 h 78"/>
                <a:gd name="T12" fmla="*/ 575 w 575"/>
                <a:gd name="T13" fmla="*/ 4 h 78"/>
                <a:gd name="T14" fmla="*/ 569 w 575"/>
                <a:gd name="T15" fmla="*/ 12 h 78"/>
                <a:gd name="T16" fmla="*/ 569 w 575"/>
                <a:gd name="T17" fmla="*/ 12 h 78"/>
                <a:gd name="T18" fmla="*/ 551 w 575"/>
                <a:gd name="T19" fmla="*/ 29 h 78"/>
                <a:gd name="T20" fmla="*/ 539 w 575"/>
                <a:gd name="T21" fmla="*/ 38 h 78"/>
                <a:gd name="T22" fmla="*/ 524 w 575"/>
                <a:gd name="T23" fmla="*/ 50 h 78"/>
                <a:gd name="T24" fmla="*/ 509 w 575"/>
                <a:gd name="T25" fmla="*/ 61 h 78"/>
                <a:gd name="T26" fmla="*/ 492 w 575"/>
                <a:gd name="T27" fmla="*/ 69 h 78"/>
                <a:gd name="T28" fmla="*/ 473 w 575"/>
                <a:gd name="T29" fmla="*/ 76 h 78"/>
                <a:gd name="T30" fmla="*/ 454 w 575"/>
                <a:gd name="T31" fmla="*/ 78 h 78"/>
                <a:gd name="T32" fmla="*/ 454 w 575"/>
                <a:gd name="T33" fmla="*/ 78 h 78"/>
                <a:gd name="T34" fmla="*/ 134 w 575"/>
                <a:gd name="T35" fmla="*/ 78 h 78"/>
                <a:gd name="T36" fmla="*/ 134 w 575"/>
                <a:gd name="T37" fmla="*/ 78 h 78"/>
                <a:gd name="T38" fmla="*/ 125 w 575"/>
                <a:gd name="T39" fmla="*/ 78 h 78"/>
                <a:gd name="T40" fmla="*/ 102 w 575"/>
                <a:gd name="T41" fmla="*/ 76 h 78"/>
                <a:gd name="T42" fmla="*/ 89 w 575"/>
                <a:gd name="T43" fmla="*/ 74 h 78"/>
                <a:gd name="T44" fmla="*/ 73 w 575"/>
                <a:gd name="T45" fmla="*/ 70 h 78"/>
                <a:gd name="T46" fmla="*/ 60 w 575"/>
                <a:gd name="T47" fmla="*/ 63 h 78"/>
                <a:gd name="T48" fmla="*/ 47 w 575"/>
                <a:gd name="T49" fmla="*/ 55 h 78"/>
                <a:gd name="T50" fmla="*/ 47 w 575"/>
                <a:gd name="T51" fmla="*/ 55 h 78"/>
                <a:gd name="T52" fmla="*/ 22 w 575"/>
                <a:gd name="T53" fmla="*/ 33 h 78"/>
                <a:gd name="T54" fmla="*/ 5 w 575"/>
                <a:gd name="T55" fmla="*/ 16 h 78"/>
                <a:gd name="T56" fmla="*/ 1 w 575"/>
                <a:gd name="T57" fmla="*/ 8 h 78"/>
                <a:gd name="T58" fmla="*/ 0 w 575"/>
                <a:gd name="T59" fmla="*/ 4 h 78"/>
                <a:gd name="T60" fmla="*/ 3 w 575"/>
                <a:gd name="T61" fmla="*/ 0 h 78"/>
                <a:gd name="T62" fmla="*/ 11 w 575"/>
                <a:gd name="T63" fmla="*/ 0 h 78"/>
                <a:gd name="T64" fmla="*/ 11 w 575"/>
                <a:gd name="T6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75" h="78">
                  <a:moveTo>
                    <a:pt x="11" y="0"/>
                  </a:moveTo>
                  <a:lnTo>
                    <a:pt x="569" y="0"/>
                  </a:lnTo>
                  <a:lnTo>
                    <a:pt x="569" y="0"/>
                  </a:lnTo>
                  <a:lnTo>
                    <a:pt x="571" y="0"/>
                  </a:lnTo>
                  <a:lnTo>
                    <a:pt x="573" y="2"/>
                  </a:lnTo>
                  <a:lnTo>
                    <a:pt x="575" y="2"/>
                  </a:lnTo>
                  <a:lnTo>
                    <a:pt x="575" y="4"/>
                  </a:lnTo>
                  <a:lnTo>
                    <a:pt x="569" y="12"/>
                  </a:lnTo>
                  <a:lnTo>
                    <a:pt x="569" y="12"/>
                  </a:lnTo>
                  <a:lnTo>
                    <a:pt x="551" y="29"/>
                  </a:lnTo>
                  <a:lnTo>
                    <a:pt x="539" y="38"/>
                  </a:lnTo>
                  <a:lnTo>
                    <a:pt x="524" y="50"/>
                  </a:lnTo>
                  <a:lnTo>
                    <a:pt x="509" y="61"/>
                  </a:lnTo>
                  <a:lnTo>
                    <a:pt x="492" y="69"/>
                  </a:lnTo>
                  <a:lnTo>
                    <a:pt x="473" y="76"/>
                  </a:lnTo>
                  <a:lnTo>
                    <a:pt x="454" y="78"/>
                  </a:lnTo>
                  <a:lnTo>
                    <a:pt x="454" y="78"/>
                  </a:lnTo>
                  <a:lnTo>
                    <a:pt x="134" y="78"/>
                  </a:lnTo>
                  <a:lnTo>
                    <a:pt x="134" y="78"/>
                  </a:lnTo>
                  <a:lnTo>
                    <a:pt x="125" y="78"/>
                  </a:lnTo>
                  <a:lnTo>
                    <a:pt x="102" y="76"/>
                  </a:lnTo>
                  <a:lnTo>
                    <a:pt x="89" y="74"/>
                  </a:lnTo>
                  <a:lnTo>
                    <a:pt x="73" y="70"/>
                  </a:lnTo>
                  <a:lnTo>
                    <a:pt x="60" y="63"/>
                  </a:lnTo>
                  <a:lnTo>
                    <a:pt x="47" y="55"/>
                  </a:lnTo>
                  <a:lnTo>
                    <a:pt x="47" y="55"/>
                  </a:lnTo>
                  <a:lnTo>
                    <a:pt x="22" y="33"/>
                  </a:lnTo>
                  <a:lnTo>
                    <a:pt x="5" y="16"/>
                  </a:lnTo>
                  <a:lnTo>
                    <a:pt x="1" y="8"/>
                  </a:lnTo>
                  <a:lnTo>
                    <a:pt x="0" y="4"/>
                  </a:lnTo>
                  <a:lnTo>
                    <a:pt x="3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76200">
              <a:solidFill>
                <a:srgbClr val="45D8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2" name="Freeform 15"/>
          <p:cNvSpPr/>
          <p:nvPr/>
        </p:nvSpPr>
        <p:spPr bwMode="auto">
          <a:xfrm>
            <a:off x="4868637" y="1889161"/>
            <a:ext cx="1468018" cy="1589354"/>
          </a:xfrm>
          <a:custGeom>
            <a:avLst/>
            <a:gdLst>
              <a:gd name="T0" fmla="*/ 1681 w 1959"/>
              <a:gd name="T1" fmla="*/ 914 h 2121"/>
              <a:gd name="T2" fmla="*/ 1672 w 1959"/>
              <a:gd name="T3" fmla="*/ 0 h 2121"/>
              <a:gd name="T4" fmla="*/ 1608 w 1959"/>
              <a:gd name="T5" fmla="*/ 0 h 2121"/>
              <a:gd name="T6" fmla="*/ 1501 w 1959"/>
              <a:gd name="T7" fmla="*/ 3 h 2121"/>
              <a:gd name="T8" fmla="*/ 1330 w 1959"/>
              <a:gd name="T9" fmla="*/ 30 h 2121"/>
              <a:gd name="T10" fmla="*/ 1136 w 1959"/>
              <a:gd name="T11" fmla="*/ 85 h 2121"/>
              <a:gd name="T12" fmla="*/ 1032 w 1959"/>
              <a:gd name="T13" fmla="*/ 127 h 2121"/>
              <a:gd name="T14" fmla="*/ 909 w 1959"/>
              <a:gd name="T15" fmla="*/ 182 h 2121"/>
              <a:gd name="T16" fmla="*/ 792 w 1959"/>
              <a:gd name="T17" fmla="*/ 246 h 2121"/>
              <a:gd name="T18" fmla="*/ 684 w 1959"/>
              <a:gd name="T19" fmla="*/ 315 h 2121"/>
              <a:gd name="T20" fmla="*/ 583 w 1959"/>
              <a:gd name="T21" fmla="*/ 395 h 2121"/>
              <a:gd name="T22" fmla="*/ 489 w 1959"/>
              <a:gd name="T23" fmla="*/ 480 h 2121"/>
              <a:gd name="T24" fmla="*/ 404 w 1959"/>
              <a:gd name="T25" fmla="*/ 570 h 2121"/>
              <a:gd name="T26" fmla="*/ 325 w 1959"/>
              <a:gd name="T27" fmla="*/ 668 h 2121"/>
              <a:gd name="T28" fmla="*/ 255 w 1959"/>
              <a:gd name="T29" fmla="*/ 771 h 2121"/>
              <a:gd name="T30" fmla="*/ 193 w 1959"/>
              <a:gd name="T31" fmla="*/ 876 h 2121"/>
              <a:gd name="T32" fmla="*/ 138 w 1959"/>
              <a:gd name="T33" fmla="*/ 988 h 2121"/>
              <a:gd name="T34" fmla="*/ 106 w 1959"/>
              <a:gd name="T35" fmla="*/ 1064 h 2121"/>
              <a:gd name="T36" fmla="*/ 65 w 1959"/>
              <a:gd name="T37" fmla="*/ 1179 h 2121"/>
              <a:gd name="T38" fmla="*/ 36 w 1959"/>
              <a:gd name="T39" fmla="*/ 1293 h 2121"/>
              <a:gd name="T40" fmla="*/ 16 w 1959"/>
              <a:gd name="T41" fmla="*/ 1405 h 2121"/>
              <a:gd name="T42" fmla="*/ 0 w 1959"/>
              <a:gd name="T43" fmla="*/ 1619 h 2121"/>
              <a:gd name="T44" fmla="*/ 12 w 1959"/>
              <a:gd name="T45" fmla="*/ 1821 h 2121"/>
              <a:gd name="T46" fmla="*/ 45 w 1959"/>
              <a:gd name="T47" fmla="*/ 2008 h 2121"/>
              <a:gd name="T48" fmla="*/ 595 w 1959"/>
              <a:gd name="T49" fmla="*/ 2121 h 2121"/>
              <a:gd name="T50" fmla="*/ 604 w 1959"/>
              <a:gd name="T51" fmla="*/ 2064 h 2121"/>
              <a:gd name="T52" fmla="*/ 637 w 1959"/>
              <a:gd name="T53" fmla="*/ 1987 h 2121"/>
              <a:gd name="T54" fmla="*/ 690 w 1959"/>
              <a:gd name="T55" fmla="*/ 1922 h 2121"/>
              <a:gd name="T56" fmla="*/ 757 w 1959"/>
              <a:gd name="T57" fmla="*/ 1876 h 2121"/>
              <a:gd name="T58" fmla="*/ 838 w 1959"/>
              <a:gd name="T59" fmla="*/ 1848 h 2121"/>
              <a:gd name="T60" fmla="*/ 895 w 1959"/>
              <a:gd name="T61" fmla="*/ 1841 h 2121"/>
              <a:gd name="T62" fmla="*/ 981 w 1959"/>
              <a:gd name="T63" fmla="*/ 1854 h 2121"/>
              <a:gd name="T64" fmla="*/ 1057 w 1959"/>
              <a:gd name="T65" fmla="*/ 1888 h 2121"/>
              <a:gd name="T66" fmla="*/ 1120 w 1959"/>
              <a:gd name="T67" fmla="*/ 1942 h 2121"/>
              <a:gd name="T68" fmla="*/ 1165 w 1959"/>
              <a:gd name="T69" fmla="*/ 2012 h 2121"/>
              <a:gd name="T70" fmla="*/ 1192 w 1959"/>
              <a:gd name="T71" fmla="*/ 2093 h 2121"/>
              <a:gd name="T72" fmla="*/ 1681 w 1959"/>
              <a:gd name="T73" fmla="*/ 1428 h 2121"/>
              <a:gd name="T74" fmla="*/ 1702 w 1959"/>
              <a:gd name="T75" fmla="*/ 1430 h 2121"/>
              <a:gd name="T76" fmla="*/ 1778 w 1959"/>
              <a:gd name="T77" fmla="*/ 1417 h 2121"/>
              <a:gd name="T78" fmla="*/ 1844 w 1959"/>
              <a:gd name="T79" fmla="*/ 1384 h 2121"/>
              <a:gd name="T80" fmla="*/ 1900 w 1959"/>
              <a:gd name="T81" fmla="*/ 1335 h 2121"/>
              <a:gd name="T82" fmla="*/ 1939 w 1959"/>
              <a:gd name="T83" fmla="*/ 1271 h 2121"/>
              <a:gd name="T84" fmla="*/ 1958 w 1959"/>
              <a:gd name="T85" fmla="*/ 1198 h 2121"/>
              <a:gd name="T86" fmla="*/ 1958 w 1959"/>
              <a:gd name="T87" fmla="*/ 1145 h 2121"/>
              <a:gd name="T88" fmla="*/ 1939 w 1959"/>
              <a:gd name="T89" fmla="*/ 1071 h 2121"/>
              <a:gd name="T90" fmla="*/ 1900 w 1959"/>
              <a:gd name="T91" fmla="*/ 1007 h 2121"/>
              <a:gd name="T92" fmla="*/ 1844 w 1959"/>
              <a:gd name="T93" fmla="*/ 957 h 2121"/>
              <a:gd name="T94" fmla="*/ 1778 w 1959"/>
              <a:gd name="T95" fmla="*/ 925 h 2121"/>
              <a:gd name="T96" fmla="*/ 1702 w 1959"/>
              <a:gd name="T97" fmla="*/ 914 h 2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59" h="2121">
                <a:moveTo>
                  <a:pt x="1702" y="914"/>
                </a:moveTo>
                <a:lnTo>
                  <a:pt x="1702" y="914"/>
                </a:lnTo>
                <a:lnTo>
                  <a:pt x="1681" y="914"/>
                </a:lnTo>
                <a:lnTo>
                  <a:pt x="1681" y="0"/>
                </a:lnTo>
                <a:lnTo>
                  <a:pt x="1681" y="0"/>
                </a:lnTo>
                <a:lnTo>
                  <a:pt x="1672" y="0"/>
                </a:lnTo>
                <a:lnTo>
                  <a:pt x="1672" y="0"/>
                </a:lnTo>
                <a:lnTo>
                  <a:pt x="1608" y="0"/>
                </a:lnTo>
                <a:lnTo>
                  <a:pt x="1608" y="0"/>
                </a:lnTo>
                <a:lnTo>
                  <a:pt x="1571" y="0"/>
                </a:lnTo>
                <a:lnTo>
                  <a:pt x="1535" y="2"/>
                </a:lnTo>
                <a:lnTo>
                  <a:pt x="1501" y="3"/>
                </a:lnTo>
                <a:lnTo>
                  <a:pt x="1465" y="8"/>
                </a:lnTo>
                <a:lnTo>
                  <a:pt x="1397" y="17"/>
                </a:lnTo>
                <a:lnTo>
                  <a:pt x="1330" y="30"/>
                </a:lnTo>
                <a:lnTo>
                  <a:pt x="1263" y="45"/>
                </a:lnTo>
                <a:lnTo>
                  <a:pt x="1200" y="64"/>
                </a:lnTo>
                <a:lnTo>
                  <a:pt x="1136" y="85"/>
                </a:lnTo>
                <a:lnTo>
                  <a:pt x="1075" y="110"/>
                </a:lnTo>
                <a:lnTo>
                  <a:pt x="1075" y="110"/>
                </a:lnTo>
                <a:lnTo>
                  <a:pt x="1032" y="127"/>
                </a:lnTo>
                <a:lnTo>
                  <a:pt x="990" y="145"/>
                </a:lnTo>
                <a:lnTo>
                  <a:pt x="949" y="163"/>
                </a:lnTo>
                <a:lnTo>
                  <a:pt x="909" y="182"/>
                </a:lnTo>
                <a:lnTo>
                  <a:pt x="869" y="202"/>
                </a:lnTo>
                <a:lnTo>
                  <a:pt x="831" y="222"/>
                </a:lnTo>
                <a:lnTo>
                  <a:pt x="792" y="246"/>
                </a:lnTo>
                <a:lnTo>
                  <a:pt x="755" y="267"/>
                </a:lnTo>
                <a:lnTo>
                  <a:pt x="719" y="292"/>
                </a:lnTo>
                <a:lnTo>
                  <a:pt x="684" y="315"/>
                </a:lnTo>
                <a:lnTo>
                  <a:pt x="650" y="342"/>
                </a:lnTo>
                <a:lnTo>
                  <a:pt x="615" y="367"/>
                </a:lnTo>
                <a:lnTo>
                  <a:pt x="583" y="395"/>
                </a:lnTo>
                <a:lnTo>
                  <a:pt x="552" y="423"/>
                </a:lnTo>
                <a:lnTo>
                  <a:pt x="519" y="451"/>
                </a:lnTo>
                <a:lnTo>
                  <a:pt x="489" y="480"/>
                </a:lnTo>
                <a:lnTo>
                  <a:pt x="460" y="510"/>
                </a:lnTo>
                <a:lnTo>
                  <a:pt x="432" y="539"/>
                </a:lnTo>
                <a:lnTo>
                  <a:pt x="404" y="570"/>
                </a:lnTo>
                <a:lnTo>
                  <a:pt x="376" y="603"/>
                </a:lnTo>
                <a:lnTo>
                  <a:pt x="351" y="636"/>
                </a:lnTo>
                <a:lnTo>
                  <a:pt x="325" y="668"/>
                </a:lnTo>
                <a:lnTo>
                  <a:pt x="301" y="701"/>
                </a:lnTo>
                <a:lnTo>
                  <a:pt x="278" y="735"/>
                </a:lnTo>
                <a:lnTo>
                  <a:pt x="255" y="771"/>
                </a:lnTo>
                <a:lnTo>
                  <a:pt x="233" y="805"/>
                </a:lnTo>
                <a:lnTo>
                  <a:pt x="213" y="841"/>
                </a:lnTo>
                <a:lnTo>
                  <a:pt x="193" y="876"/>
                </a:lnTo>
                <a:lnTo>
                  <a:pt x="174" y="914"/>
                </a:lnTo>
                <a:lnTo>
                  <a:pt x="155" y="949"/>
                </a:lnTo>
                <a:lnTo>
                  <a:pt x="138" y="988"/>
                </a:lnTo>
                <a:lnTo>
                  <a:pt x="121" y="1026"/>
                </a:lnTo>
                <a:lnTo>
                  <a:pt x="121" y="1026"/>
                </a:lnTo>
                <a:lnTo>
                  <a:pt x="106" y="1064"/>
                </a:lnTo>
                <a:lnTo>
                  <a:pt x="92" y="1103"/>
                </a:lnTo>
                <a:lnTo>
                  <a:pt x="78" y="1142"/>
                </a:lnTo>
                <a:lnTo>
                  <a:pt x="65" y="1179"/>
                </a:lnTo>
                <a:lnTo>
                  <a:pt x="54" y="1218"/>
                </a:lnTo>
                <a:lnTo>
                  <a:pt x="45" y="1256"/>
                </a:lnTo>
                <a:lnTo>
                  <a:pt x="36" y="1293"/>
                </a:lnTo>
                <a:lnTo>
                  <a:pt x="28" y="1330"/>
                </a:lnTo>
                <a:lnTo>
                  <a:pt x="22" y="1367"/>
                </a:lnTo>
                <a:lnTo>
                  <a:pt x="16" y="1405"/>
                </a:lnTo>
                <a:lnTo>
                  <a:pt x="6" y="1478"/>
                </a:lnTo>
                <a:lnTo>
                  <a:pt x="2" y="1549"/>
                </a:lnTo>
                <a:lnTo>
                  <a:pt x="0" y="1619"/>
                </a:lnTo>
                <a:lnTo>
                  <a:pt x="2" y="1687"/>
                </a:lnTo>
                <a:lnTo>
                  <a:pt x="5" y="1756"/>
                </a:lnTo>
                <a:lnTo>
                  <a:pt x="12" y="1821"/>
                </a:lnTo>
                <a:lnTo>
                  <a:pt x="22" y="1885"/>
                </a:lnTo>
                <a:lnTo>
                  <a:pt x="33" y="1947"/>
                </a:lnTo>
                <a:lnTo>
                  <a:pt x="45" y="2008"/>
                </a:lnTo>
                <a:lnTo>
                  <a:pt x="61" y="2065"/>
                </a:lnTo>
                <a:lnTo>
                  <a:pt x="78" y="2121"/>
                </a:lnTo>
                <a:lnTo>
                  <a:pt x="595" y="2121"/>
                </a:lnTo>
                <a:lnTo>
                  <a:pt x="595" y="2121"/>
                </a:lnTo>
                <a:lnTo>
                  <a:pt x="598" y="2093"/>
                </a:lnTo>
                <a:lnTo>
                  <a:pt x="604" y="2064"/>
                </a:lnTo>
                <a:lnTo>
                  <a:pt x="614" y="2037"/>
                </a:lnTo>
                <a:lnTo>
                  <a:pt x="625" y="2012"/>
                </a:lnTo>
                <a:lnTo>
                  <a:pt x="637" y="1987"/>
                </a:lnTo>
                <a:lnTo>
                  <a:pt x="653" y="1964"/>
                </a:lnTo>
                <a:lnTo>
                  <a:pt x="670" y="1942"/>
                </a:lnTo>
                <a:lnTo>
                  <a:pt x="690" y="1922"/>
                </a:lnTo>
                <a:lnTo>
                  <a:pt x="710" y="1905"/>
                </a:lnTo>
                <a:lnTo>
                  <a:pt x="733" y="1888"/>
                </a:lnTo>
                <a:lnTo>
                  <a:pt x="757" y="1876"/>
                </a:lnTo>
                <a:lnTo>
                  <a:pt x="783" y="1863"/>
                </a:lnTo>
                <a:lnTo>
                  <a:pt x="810" y="1854"/>
                </a:lnTo>
                <a:lnTo>
                  <a:pt x="838" y="1848"/>
                </a:lnTo>
                <a:lnTo>
                  <a:pt x="866" y="1843"/>
                </a:lnTo>
                <a:lnTo>
                  <a:pt x="895" y="1841"/>
                </a:lnTo>
                <a:lnTo>
                  <a:pt x="895" y="1841"/>
                </a:lnTo>
                <a:lnTo>
                  <a:pt x="925" y="1843"/>
                </a:lnTo>
                <a:lnTo>
                  <a:pt x="953" y="1848"/>
                </a:lnTo>
                <a:lnTo>
                  <a:pt x="981" y="1854"/>
                </a:lnTo>
                <a:lnTo>
                  <a:pt x="1007" y="1863"/>
                </a:lnTo>
                <a:lnTo>
                  <a:pt x="1033" y="1876"/>
                </a:lnTo>
                <a:lnTo>
                  <a:pt x="1057" y="1888"/>
                </a:lnTo>
                <a:lnTo>
                  <a:pt x="1080" y="1905"/>
                </a:lnTo>
                <a:lnTo>
                  <a:pt x="1100" y="1922"/>
                </a:lnTo>
                <a:lnTo>
                  <a:pt x="1120" y="1942"/>
                </a:lnTo>
                <a:lnTo>
                  <a:pt x="1137" y="1964"/>
                </a:lnTo>
                <a:lnTo>
                  <a:pt x="1153" y="1987"/>
                </a:lnTo>
                <a:lnTo>
                  <a:pt x="1165" y="2012"/>
                </a:lnTo>
                <a:lnTo>
                  <a:pt x="1176" y="2037"/>
                </a:lnTo>
                <a:lnTo>
                  <a:pt x="1186" y="2064"/>
                </a:lnTo>
                <a:lnTo>
                  <a:pt x="1192" y="2093"/>
                </a:lnTo>
                <a:lnTo>
                  <a:pt x="1195" y="2121"/>
                </a:lnTo>
                <a:lnTo>
                  <a:pt x="1681" y="2121"/>
                </a:lnTo>
                <a:lnTo>
                  <a:pt x="1681" y="1428"/>
                </a:lnTo>
                <a:lnTo>
                  <a:pt x="1681" y="1428"/>
                </a:lnTo>
                <a:lnTo>
                  <a:pt x="1702" y="1430"/>
                </a:lnTo>
                <a:lnTo>
                  <a:pt x="1702" y="1430"/>
                </a:lnTo>
                <a:lnTo>
                  <a:pt x="1728" y="1428"/>
                </a:lnTo>
                <a:lnTo>
                  <a:pt x="1753" y="1423"/>
                </a:lnTo>
                <a:lnTo>
                  <a:pt x="1778" y="1417"/>
                </a:lnTo>
                <a:lnTo>
                  <a:pt x="1801" y="1409"/>
                </a:lnTo>
                <a:lnTo>
                  <a:pt x="1824" y="1398"/>
                </a:lnTo>
                <a:lnTo>
                  <a:pt x="1844" y="1384"/>
                </a:lnTo>
                <a:lnTo>
                  <a:pt x="1865" y="1371"/>
                </a:lnTo>
                <a:lnTo>
                  <a:pt x="1883" y="1353"/>
                </a:lnTo>
                <a:lnTo>
                  <a:pt x="1900" y="1335"/>
                </a:lnTo>
                <a:lnTo>
                  <a:pt x="1914" y="1316"/>
                </a:lnTo>
                <a:lnTo>
                  <a:pt x="1928" y="1294"/>
                </a:lnTo>
                <a:lnTo>
                  <a:pt x="1939" y="1271"/>
                </a:lnTo>
                <a:lnTo>
                  <a:pt x="1947" y="1248"/>
                </a:lnTo>
                <a:lnTo>
                  <a:pt x="1953" y="1223"/>
                </a:lnTo>
                <a:lnTo>
                  <a:pt x="1958" y="1198"/>
                </a:lnTo>
                <a:lnTo>
                  <a:pt x="1959" y="1172"/>
                </a:lnTo>
                <a:lnTo>
                  <a:pt x="1959" y="1172"/>
                </a:lnTo>
                <a:lnTo>
                  <a:pt x="1958" y="1145"/>
                </a:lnTo>
                <a:lnTo>
                  <a:pt x="1953" y="1119"/>
                </a:lnTo>
                <a:lnTo>
                  <a:pt x="1947" y="1094"/>
                </a:lnTo>
                <a:lnTo>
                  <a:pt x="1939" y="1071"/>
                </a:lnTo>
                <a:lnTo>
                  <a:pt x="1928" y="1047"/>
                </a:lnTo>
                <a:lnTo>
                  <a:pt x="1914" y="1027"/>
                </a:lnTo>
                <a:lnTo>
                  <a:pt x="1900" y="1007"/>
                </a:lnTo>
                <a:lnTo>
                  <a:pt x="1883" y="988"/>
                </a:lnTo>
                <a:lnTo>
                  <a:pt x="1865" y="971"/>
                </a:lnTo>
                <a:lnTo>
                  <a:pt x="1844" y="957"/>
                </a:lnTo>
                <a:lnTo>
                  <a:pt x="1824" y="945"/>
                </a:lnTo>
                <a:lnTo>
                  <a:pt x="1801" y="934"/>
                </a:lnTo>
                <a:lnTo>
                  <a:pt x="1778" y="925"/>
                </a:lnTo>
                <a:lnTo>
                  <a:pt x="1753" y="918"/>
                </a:lnTo>
                <a:lnTo>
                  <a:pt x="1728" y="914"/>
                </a:lnTo>
                <a:lnTo>
                  <a:pt x="1702" y="914"/>
                </a:lnTo>
                <a:lnTo>
                  <a:pt x="1702" y="914"/>
                </a:lnTo>
                <a:close/>
              </a:path>
            </a:pathLst>
          </a:custGeom>
          <a:noFill/>
          <a:ln w="76200">
            <a:solidFill>
              <a:srgbClr val="45D8FF"/>
            </a:solidFill>
          </a:ln>
          <a:effectLst>
            <a:outerShdw blurRad="101600" algn="ctr" rotWithShape="0">
              <a:srgbClr val="45D8FF">
                <a:alpha val="9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文本框 15"/>
          <p:cNvSpPr>
            <a:spLocks noChangeArrowheads="1"/>
          </p:cNvSpPr>
          <p:nvPr/>
        </p:nvSpPr>
        <p:spPr bwMode="auto">
          <a:xfrm>
            <a:off x="5314716" y="2615462"/>
            <a:ext cx="59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45D8FF"/>
                </a:solidFill>
                <a:effectLst>
                  <a:outerShdw blurRad="1270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  <a:sym typeface="华文细黑" panose="02010600040101010101" pitchFamily="2" charset="-122"/>
              </a:rPr>
              <a:t>01</a:t>
            </a:r>
            <a:endParaRPr lang="zh-CN" altLang="en-US" sz="2400" b="1" dirty="0">
              <a:solidFill>
                <a:srgbClr val="45D8FF"/>
              </a:solidFill>
              <a:effectLst>
                <a:outerShdw blurRad="1270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  <a:sym typeface="华文细黑" panose="02010600040101010101" pitchFamily="2" charset="-122"/>
            </a:endParaRPr>
          </a:p>
        </p:txBody>
      </p:sp>
      <p:sp>
        <p:nvSpPr>
          <p:cNvPr id="65" name="Freeform 16"/>
          <p:cNvSpPr/>
          <p:nvPr/>
        </p:nvSpPr>
        <p:spPr bwMode="auto">
          <a:xfrm>
            <a:off x="6130912" y="1889161"/>
            <a:ext cx="1211865" cy="1797573"/>
          </a:xfrm>
          <a:custGeom>
            <a:avLst/>
            <a:gdLst>
              <a:gd name="T0" fmla="*/ 1480 w 1618"/>
              <a:gd name="T1" fmla="*/ 988 h 2401"/>
              <a:gd name="T2" fmla="*/ 1425 w 1618"/>
              <a:gd name="T3" fmla="*/ 876 h 2401"/>
              <a:gd name="T4" fmla="*/ 1363 w 1618"/>
              <a:gd name="T5" fmla="*/ 771 h 2401"/>
              <a:gd name="T6" fmla="*/ 1293 w 1618"/>
              <a:gd name="T7" fmla="*/ 668 h 2401"/>
              <a:gd name="T8" fmla="*/ 1214 w 1618"/>
              <a:gd name="T9" fmla="*/ 570 h 2401"/>
              <a:gd name="T10" fmla="*/ 1129 w 1618"/>
              <a:gd name="T11" fmla="*/ 480 h 2401"/>
              <a:gd name="T12" fmla="*/ 1035 w 1618"/>
              <a:gd name="T13" fmla="*/ 395 h 2401"/>
              <a:gd name="T14" fmla="*/ 934 w 1618"/>
              <a:gd name="T15" fmla="*/ 315 h 2401"/>
              <a:gd name="T16" fmla="*/ 826 w 1618"/>
              <a:gd name="T17" fmla="*/ 246 h 2401"/>
              <a:gd name="T18" fmla="*/ 709 w 1618"/>
              <a:gd name="T19" fmla="*/ 182 h 2401"/>
              <a:gd name="T20" fmla="*/ 586 w 1618"/>
              <a:gd name="T21" fmla="*/ 127 h 2401"/>
              <a:gd name="T22" fmla="*/ 482 w 1618"/>
              <a:gd name="T23" fmla="*/ 85 h 2401"/>
              <a:gd name="T24" fmla="*/ 288 w 1618"/>
              <a:gd name="T25" fmla="*/ 30 h 2401"/>
              <a:gd name="T26" fmla="*/ 117 w 1618"/>
              <a:gd name="T27" fmla="*/ 3 h 2401"/>
              <a:gd name="T28" fmla="*/ 10 w 1618"/>
              <a:gd name="T29" fmla="*/ 0 h 2401"/>
              <a:gd name="T30" fmla="*/ 0 w 1618"/>
              <a:gd name="T31" fmla="*/ 872 h 2401"/>
              <a:gd name="T32" fmla="*/ 56 w 1618"/>
              <a:gd name="T33" fmla="*/ 883 h 2401"/>
              <a:gd name="T34" fmla="*/ 132 w 1618"/>
              <a:gd name="T35" fmla="*/ 915 h 2401"/>
              <a:gd name="T36" fmla="*/ 196 w 1618"/>
              <a:gd name="T37" fmla="*/ 967 h 2401"/>
              <a:gd name="T38" fmla="*/ 243 w 1618"/>
              <a:gd name="T39" fmla="*/ 1035 h 2401"/>
              <a:gd name="T40" fmla="*/ 269 w 1618"/>
              <a:gd name="T41" fmla="*/ 1114 h 2401"/>
              <a:gd name="T42" fmla="*/ 275 w 1618"/>
              <a:gd name="T43" fmla="*/ 1172 h 2401"/>
              <a:gd name="T44" fmla="*/ 263 w 1618"/>
              <a:gd name="T45" fmla="*/ 1256 h 2401"/>
              <a:gd name="T46" fmla="*/ 229 w 1618"/>
              <a:gd name="T47" fmla="*/ 1332 h 2401"/>
              <a:gd name="T48" fmla="*/ 176 w 1618"/>
              <a:gd name="T49" fmla="*/ 1394 h 2401"/>
              <a:gd name="T50" fmla="*/ 108 w 1618"/>
              <a:gd name="T51" fmla="*/ 1440 h 2401"/>
              <a:gd name="T52" fmla="*/ 28 w 1618"/>
              <a:gd name="T53" fmla="*/ 1467 h 2401"/>
              <a:gd name="T54" fmla="*/ 541 w 1618"/>
              <a:gd name="T55" fmla="*/ 2121 h 2401"/>
              <a:gd name="T56" fmla="*/ 540 w 1618"/>
              <a:gd name="T57" fmla="*/ 2141 h 2401"/>
              <a:gd name="T58" fmla="*/ 552 w 1618"/>
              <a:gd name="T59" fmla="*/ 2219 h 2401"/>
              <a:gd name="T60" fmla="*/ 585 w 1618"/>
              <a:gd name="T61" fmla="*/ 2286 h 2401"/>
              <a:gd name="T62" fmla="*/ 634 w 1618"/>
              <a:gd name="T63" fmla="*/ 2342 h 2401"/>
              <a:gd name="T64" fmla="*/ 698 w 1618"/>
              <a:gd name="T65" fmla="*/ 2381 h 2401"/>
              <a:gd name="T66" fmla="*/ 771 w 1618"/>
              <a:gd name="T67" fmla="*/ 2399 h 2401"/>
              <a:gd name="T68" fmla="*/ 824 w 1618"/>
              <a:gd name="T69" fmla="*/ 2399 h 2401"/>
              <a:gd name="T70" fmla="*/ 899 w 1618"/>
              <a:gd name="T71" fmla="*/ 2381 h 2401"/>
              <a:gd name="T72" fmla="*/ 962 w 1618"/>
              <a:gd name="T73" fmla="*/ 2342 h 2401"/>
              <a:gd name="T74" fmla="*/ 1012 w 1618"/>
              <a:gd name="T75" fmla="*/ 2286 h 2401"/>
              <a:gd name="T76" fmla="*/ 1045 w 1618"/>
              <a:gd name="T77" fmla="*/ 2219 h 2401"/>
              <a:gd name="T78" fmla="*/ 1055 w 1618"/>
              <a:gd name="T79" fmla="*/ 2141 h 2401"/>
              <a:gd name="T80" fmla="*/ 1540 w 1618"/>
              <a:gd name="T81" fmla="*/ 2121 h 2401"/>
              <a:gd name="T82" fmla="*/ 1573 w 1618"/>
              <a:gd name="T83" fmla="*/ 2008 h 2401"/>
              <a:gd name="T84" fmla="*/ 1606 w 1618"/>
              <a:gd name="T85" fmla="*/ 1821 h 2401"/>
              <a:gd name="T86" fmla="*/ 1618 w 1618"/>
              <a:gd name="T87" fmla="*/ 1619 h 2401"/>
              <a:gd name="T88" fmla="*/ 1602 w 1618"/>
              <a:gd name="T89" fmla="*/ 1405 h 2401"/>
              <a:gd name="T90" fmla="*/ 1582 w 1618"/>
              <a:gd name="T91" fmla="*/ 1293 h 2401"/>
              <a:gd name="T92" fmla="*/ 1553 w 1618"/>
              <a:gd name="T93" fmla="*/ 1179 h 2401"/>
              <a:gd name="T94" fmla="*/ 1512 w 1618"/>
              <a:gd name="T95" fmla="*/ 1064 h 2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18" h="2401">
                <a:moveTo>
                  <a:pt x="1497" y="1026"/>
                </a:moveTo>
                <a:lnTo>
                  <a:pt x="1497" y="1026"/>
                </a:lnTo>
                <a:lnTo>
                  <a:pt x="1480" y="988"/>
                </a:lnTo>
                <a:lnTo>
                  <a:pt x="1463" y="949"/>
                </a:lnTo>
                <a:lnTo>
                  <a:pt x="1444" y="914"/>
                </a:lnTo>
                <a:lnTo>
                  <a:pt x="1425" y="876"/>
                </a:lnTo>
                <a:lnTo>
                  <a:pt x="1405" y="841"/>
                </a:lnTo>
                <a:lnTo>
                  <a:pt x="1385" y="805"/>
                </a:lnTo>
                <a:lnTo>
                  <a:pt x="1363" y="771"/>
                </a:lnTo>
                <a:lnTo>
                  <a:pt x="1340" y="735"/>
                </a:lnTo>
                <a:lnTo>
                  <a:pt x="1317" y="701"/>
                </a:lnTo>
                <a:lnTo>
                  <a:pt x="1293" y="668"/>
                </a:lnTo>
                <a:lnTo>
                  <a:pt x="1267" y="636"/>
                </a:lnTo>
                <a:lnTo>
                  <a:pt x="1242" y="603"/>
                </a:lnTo>
                <a:lnTo>
                  <a:pt x="1214" y="570"/>
                </a:lnTo>
                <a:lnTo>
                  <a:pt x="1186" y="539"/>
                </a:lnTo>
                <a:lnTo>
                  <a:pt x="1158" y="510"/>
                </a:lnTo>
                <a:lnTo>
                  <a:pt x="1129" y="480"/>
                </a:lnTo>
                <a:lnTo>
                  <a:pt x="1099" y="451"/>
                </a:lnTo>
                <a:lnTo>
                  <a:pt x="1068" y="423"/>
                </a:lnTo>
                <a:lnTo>
                  <a:pt x="1035" y="395"/>
                </a:lnTo>
                <a:lnTo>
                  <a:pt x="1003" y="367"/>
                </a:lnTo>
                <a:lnTo>
                  <a:pt x="968" y="342"/>
                </a:lnTo>
                <a:lnTo>
                  <a:pt x="934" y="315"/>
                </a:lnTo>
                <a:lnTo>
                  <a:pt x="899" y="292"/>
                </a:lnTo>
                <a:lnTo>
                  <a:pt x="863" y="267"/>
                </a:lnTo>
                <a:lnTo>
                  <a:pt x="826" y="246"/>
                </a:lnTo>
                <a:lnTo>
                  <a:pt x="787" y="222"/>
                </a:lnTo>
                <a:lnTo>
                  <a:pt x="749" y="202"/>
                </a:lnTo>
                <a:lnTo>
                  <a:pt x="709" y="182"/>
                </a:lnTo>
                <a:lnTo>
                  <a:pt x="669" y="163"/>
                </a:lnTo>
                <a:lnTo>
                  <a:pt x="628" y="145"/>
                </a:lnTo>
                <a:lnTo>
                  <a:pt x="586" y="127"/>
                </a:lnTo>
                <a:lnTo>
                  <a:pt x="543" y="110"/>
                </a:lnTo>
                <a:lnTo>
                  <a:pt x="543" y="110"/>
                </a:lnTo>
                <a:lnTo>
                  <a:pt x="482" y="85"/>
                </a:lnTo>
                <a:lnTo>
                  <a:pt x="418" y="64"/>
                </a:lnTo>
                <a:lnTo>
                  <a:pt x="355" y="45"/>
                </a:lnTo>
                <a:lnTo>
                  <a:pt x="288" y="30"/>
                </a:lnTo>
                <a:lnTo>
                  <a:pt x="221" y="17"/>
                </a:lnTo>
                <a:lnTo>
                  <a:pt x="153" y="8"/>
                </a:lnTo>
                <a:lnTo>
                  <a:pt x="117" y="3"/>
                </a:lnTo>
                <a:lnTo>
                  <a:pt x="83" y="2"/>
                </a:lnTo>
                <a:lnTo>
                  <a:pt x="47" y="0"/>
                </a:lnTo>
                <a:lnTo>
                  <a:pt x="10" y="0"/>
                </a:lnTo>
                <a:lnTo>
                  <a:pt x="10" y="0"/>
                </a:lnTo>
                <a:lnTo>
                  <a:pt x="0" y="0"/>
                </a:lnTo>
                <a:lnTo>
                  <a:pt x="0" y="872"/>
                </a:lnTo>
                <a:lnTo>
                  <a:pt x="0" y="872"/>
                </a:lnTo>
                <a:lnTo>
                  <a:pt x="28" y="875"/>
                </a:lnTo>
                <a:lnTo>
                  <a:pt x="56" y="883"/>
                </a:lnTo>
                <a:lnTo>
                  <a:pt x="83" y="890"/>
                </a:lnTo>
                <a:lnTo>
                  <a:pt x="108" y="901"/>
                </a:lnTo>
                <a:lnTo>
                  <a:pt x="132" y="915"/>
                </a:lnTo>
                <a:lnTo>
                  <a:pt x="156" y="931"/>
                </a:lnTo>
                <a:lnTo>
                  <a:pt x="176" y="948"/>
                </a:lnTo>
                <a:lnTo>
                  <a:pt x="196" y="967"/>
                </a:lnTo>
                <a:lnTo>
                  <a:pt x="213" y="988"/>
                </a:lnTo>
                <a:lnTo>
                  <a:pt x="229" y="1010"/>
                </a:lnTo>
                <a:lnTo>
                  <a:pt x="243" y="1035"/>
                </a:lnTo>
                <a:lnTo>
                  <a:pt x="254" y="1060"/>
                </a:lnTo>
                <a:lnTo>
                  <a:pt x="263" y="1086"/>
                </a:lnTo>
                <a:lnTo>
                  <a:pt x="269" y="1114"/>
                </a:lnTo>
                <a:lnTo>
                  <a:pt x="274" y="1142"/>
                </a:lnTo>
                <a:lnTo>
                  <a:pt x="275" y="1172"/>
                </a:lnTo>
                <a:lnTo>
                  <a:pt x="275" y="1172"/>
                </a:lnTo>
                <a:lnTo>
                  <a:pt x="274" y="1200"/>
                </a:lnTo>
                <a:lnTo>
                  <a:pt x="269" y="1229"/>
                </a:lnTo>
                <a:lnTo>
                  <a:pt x="263" y="1256"/>
                </a:lnTo>
                <a:lnTo>
                  <a:pt x="254" y="1282"/>
                </a:lnTo>
                <a:lnTo>
                  <a:pt x="243" y="1308"/>
                </a:lnTo>
                <a:lnTo>
                  <a:pt x="229" y="1332"/>
                </a:lnTo>
                <a:lnTo>
                  <a:pt x="213" y="1353"/>
                </a:lnTo>
                <a:lnTo>
                  <a:pt x="196" y="1375"/>
                </a:lnTo>
                <a:lnTo>
                  <a:pt x="176" y="1394"/>
                </a:lnTo>
                <a:lnTo>
                  <a:pt x="156" y="1411"/>
                </a:lnTo>
                <a:lnTo>
                  <a:pt x="132" y="1426"/>
                </a:lnTo>
                <a:lnTo>
                  <a:pt x="108" y="1440"/>
                </a:lnTo>
                <a:lnTo>
                  <a:pt x="83" y="1451"/>
                </a:lnTo>
                <a:lnTo>
                  <a:pt x="56" y="1461"/>
                </a:lnTo>
                <a:lnTo>
                  <a:pt x="28" y="1467"/>
                </a:lnTo>
                <a:lnTo>
                  <a:pt x="0" y="1470"/>
                </a:lnTo>
                <a:lnTo>
                  <a:pt x="0" y="2121"/>
                </a:lnTo>
                <a:lnTo>
                  <a:pt x="541" y="2121"/>
                </a:lnTo>
                <a:lnTo>
                  <a:pt x="541" y="2121"/>
                </a:lnTo>
                <a:lnTo>
                  <a:pt x="540" y="2141"/>
                </a:lnTo>
                <a:lnTo>
                  <a:pt x="540" y="2141"/>
                </a:lnTo>
                <a:lnTo>
                  <a:pt x="541" y="2168"/>
                </a:lnTo>
                <a:lnTo>
                  <a:pt x="546" y="2194"/>
                </a:lnTo>
                <a:lnTo>
                  <a:pt x="552" y="2219"/>
                </a:lnTo>
                <a:lnTo>
                  <a:pt x="560" y="2242"/>
                </a:lnTo>
                <a:lnTo>
                  <a:pt x="571" y="2266"/>
                </a:lnTo>
                <a:lnTo>
                  <a:pt x="585" y="2286"/>
                </a:lnTo>
                <a:lnTo>
                  <a:pt x="599" y="2306"/>
                </a:lnTo>
                <a:lnTo>
                  <a:pt x="616" y="2325"/>
                </a:lnTo>
                <a:lnTo>
                  <a:pt x="634" y="2342"/>
                </a:lnTo>
                <a:lnTo>
                  <a:pt x="653" y="2356"/>
                </a:lnTo>
                <a:lnTo>
                  <a:pt x="675" y="2370"/>
                </a:lnTo>
                <a:lnTo>
                  <a:pt x="698" y="2381"/>
                </a:lnTo>
                <a:lnTo>
                  <a:pt x="721" y="2388"/>
                </a:lnTo>
                <a:lnTo>
                  <a:pt x="746" y="2395"/>
                </a:lnTo>
                <a:lnTo>
                  <a:pt x="771" y="2399"/>
                </a:lnTo>
                <a:lnTo>
                  <a:pt x="798" y="2401"/>
                </a:lnTo>
                <a:lnTo>
                  <a:pt x="798" y="2401"/>
                </a:lnTo>
                <a:lnTo>
                  <a:pt x="824" y="2399"/>
                </a:lnTo>
                <a:lnTo>
                  <a:pt x="850" y="2395"/>
                </a:lnTo>
                <a:lnTo>
                  <a:pt x="875" y="2388"/>
                </a:lnTo>
                <a:lnTo>
                  <a:pt x="899" y="2381"/>
                </a:lnTo>
                <a:lnTo>
                  <a:pt x="922" y="2370"/>
                </a:lnTo>
                <a:lnTo>
                  <a:pt x="942" y="2356"/>
                </a:lnTo>
                <a:lnTo>
                  <a:pt x="962" y="2342"/>
                </a:lnTo>
                <a:lnTo>
                  <a:pt x="981" y="2325"/>
                </a:lnTo>
                <a:lnTo>
                  <a:pt x="998" y="2306"/>
                </a:lnTo>
                <a:lnTo>
                  <a:pt x="1012" y="2286"/>
                </a:lnTo>
                <a:lnTo>
                  <a:pt x="1024" y="2266"/>
                </a:lnTo>
                <a:lnTo>
                  <a:pt x="1035" y="2242"/>
                </a:lnTo>
                <a:lnTo>
                  <a:pt x="1045" y="2219"/>
                </a:lnTo>
                <a:lnTo>
                  <a:pt x="1051" y="2194"/>
                </a:lnTo>
                <a:lnTo>
                  <a:pt x="1055" y="2168"/>
                </a:lnTo>
                <a:lnTo>
                  <a:pt x="1055" y="2141"/>
                </a:lnTo>
                <a:lnTo>
                  <a:pt x="1055" y="2141"/>
                </a:lnTo>
                <a:lnTo>
                  <a:pt x="1055" y="2121"/>
                </a:lnTo>
                <a:lnTo>
                  <a:pt x="1540" y="2121"/>
                </a:lnTo>
                <a:lnTo>
                  <a:pt x="1540" y="2121"/>
                </a:lnTo>
                <a:lnTo>
                  <a:pt x="1557" y="2065"/>
                </a:lnTo>
                <a:lnTo>
                  <a:pt x="1573" y="2008"/>
                </a:lnTo>
                <a:lnTo>
                  <a:pt x="1585" y="1947"/>
                </a:lnTo>
                <a:lnTo>
                  <a:pt x="1596" y="1885"/>
                </a:lnTo>
                <a:lnTo>
                  <a:pt x="1606" y="1821"/>
                </a:lnTo>
                <a:lnTo>
                  <a:pt x="1613" y="1756"/>
                </a:lnTo>
                <a:lnTo>
                  <a:pt x="1616" y="1687"/>
                </a:lnTo>
                <a:lnTo>
                  <a:pt x="1618" y="1619"/>
                </a:lnTo>
                <a:lnTo>
                  <a:pt x="1616" y="1549"/>
                </a:lnTo>
                <a:lnTo>
                  <a:pt x="1612" y="1478"/>
                </a:lnTo>
                <a:lnTo>
                  <a:pt x="1602" y="1405"/>
                </a:lnTo>
                <a:lnTo>
                  <a:pt x="1596" y="1367"/>
                </a:lnTo>
                <a:lnTo>
                  <a:pt x="1590" y="1330"/>
                </a:lnTo>
                <a:lnTo>
                  <a:pt x="1582" y="1293"/>
                </a:lnTo>
                <a:lnTo>
                  <a:pt x="1573" y="1256"/>
                </a:lnTo>
                <a:lnTo>
                  <a:pt x="1564" y="1218"/>
                </a:lnTo>
                <a:lnTo>
                  <a:pt x="1553" y="1179"/>
                </a:lnTo>
                <a:lnTo>
                  <a:pt x="1540" y="1142"/>
                </a:lnTo>
                <a:lnTo>
                  <a:pt x="1526" y="1103"/>
                </a:lnTo>
                <a:lnTo>
                  <a:pt x="1512" y="1064"/>
                </a:lnTo>
                <a:lnTo>
                  <a:pt x="1497" y="1026"/>
                </a:lnTo>
                <a:lnTo>
                  <a:pt x="1497" y="1026"/>
                </a:lnTo>
                <a:close/>
              </a:path>
            </a:pathLst>
          </a:custGeom>
          <a:noFill/>
          <a:ln w="76200">
            <a:solidFill>
              <a:srgbClr val="45D8FF"/>
            </a:solidFill>
          </a:ln>
          <a:effectLst>
            <a:outerShdw blurRad="101600" algn="ctr" rotWithShape="0">
              <a:srgbClr val="45D8FF">
                <a:alpha val="9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文本框 15"/>
          <p:cNvSpPr>
            <a:spLocks noChangeArrowheads="1"/>
          </p:cNvSpPr>
          <p:nvPr/>
        </p:nvSpPr>
        <p:spPr bwMode="auto">
          <a:xfrm>
            <a:off x="6457716" y="2615462"/>
            <a:ext cx="61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45D8FF"/>
                </a:solidFill>
                <a:effectLst>
                  <a:outerShdw blurRad="1270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  <a:sym typeface="华文细黑" panose="02010600040101010101" pitchFamily="2" charset="-122"/>
              </a:rPr>
              <a:t>02</a:t>
            </a:r>
            <a:endParaRPr lang="zh-CN" altLang="en-US" sz="2400" b="1" dirty="0">
              <a:solidFill>
                <a:srgbClr val="45D8FF"/>
              </a:solidFill>
              <a:effectLst>
                <a:outerShdw blurRad="1270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  <a:sym typeface="华文细黑" panose="02010600040101010101" pitchFamily="2" charset="-122"/>
            </a:endParaRPr>
          </a:p>
        </p:txBody>
      </p:sp>
      <p:sp>
        <p:nvSpPr>
          <p:cNvPr id="68" name="Freeform 17"/>
          <p:cNvSpPr/>
          <p:nvPr/>
        </p:nvSpPr>
        <p:spPr bwMode="auto">
          <a:xfrm>
            <a:off x="5918200" y="3470375"/>
            <a:ext cx="1357168" cy="1589354"/>
          </a:xfrm>
          <a:custGeom>
            <a:avLst/>
            <a:gdLst>
              <a:gd name="T0" fmla="*/ 1378 w 1812"/>
              <a:gd name="T1" fmla="*/ 30 h 2123"/>
              <a:gd name="T2" fmla="*/ 1353 w 1812"/>
              <a:gd name="T3" fmla="*/ 111 h 2123"/>
              <a:gd name="T4" fmla="*/ 1307 w 1812"/>
              <a:gd name="T5" fmla="*/ 179 h 2123"/>
              <a:gd name="T6" fmla="*/ 1245 w 1812"/>
              <a:gd name="T7" fmla="*/ 234 h 2123"/>
              <a:gd name="T8" fmla="*/ 1169 w 1812"/>
              <a:gd name="T9" fmla="*/ 269 h 2123"/>
              <a:gd name="T10" fmla="*/ 1082 w 1812"/>
              <a:gd name="T11" fmla="*/ 282 h 2123"/>
              <a:gd name="T12" fmla="*/ 1024 w 1812"/>
              <a:gd name="T13" fmla="*/ 275 h 2123"/>
              <a:gd name="T14" fmla="*/ 943 w 1812"/>
              <a:gd name="T15" fmla="*/ 247 h 2123"/>
              <a:gd name="T16" fmla="*/ 876 w 1812"/>
              <a:gd name="T17" fmla="*/ 199 h 2123"/>
              <a:gd name="T18" fmla="*/ 824 w 1812"/>
              <a:gd name="T19" fmla="*/ 136 h 2123"/>
              <a:gd name="T20" fmla="*/ 791 w 1812"/>
              <a:gd name="T21" fmla="*/ 58 h 2123"/>
              <a:gd name="T22" fmla="*/ 284 w 1812"/>
              <a:gd name="T23" fmla="*/ 0 h 2123"/>
              <a:gd name="T24" fmla="*/ 260 w 1812"/>
              <a:gd name="T25" fmla="*/ 700 h 2123"/>
              <a:gd name="T26" fmla="*/ 207 w 1812"/>
              <a:gd name="T27" fmla="*/ 704 h 2123"/>
              <a:gd name="T28" fmla="*/ 135 w 1812"/>
              <a:gd name="T29" fmla="*/ 731 h 2123"/>
              <a:gd name="T30" fmla="*/ 76 w 1812"/>
              <a:gd name="T31" fmla="*/ 776 h 2123"/>
              <a:gd name="T32" fmla="*/ 33 w 1812"/>
              <a:gd name="T33" fmla="*/ 835 h 2123"/>
              <a:gd name="T34" fmla="*/ 6 w 1812"/>
              <a:gd name="T35" fmla="*/ 906 h 2123"/>
              <a:gd name="T36" fmla="*/ 0 w 1812"/>
              <a:gd name="T37" fmla="*/ 958 h 2123"/>
              <a:gd name="T38" fmla="*/ 12 w 1812"/>
              <a:gd name="T39" fmla="*/ 1035 h 2123"/>
              <a:gd name="T40" fmla="*/ 45 w 1812"/>
              <a:gd name="T41" fmla="*/ 1102 h 2123"/>
              <a:gd name="T42" fmla="*/ 95 w 1812"/>
              <a:gd name="T43" fmla="*/ 1156 h 2123"/>
              <a:gd name="T44" fmla="*/ 159 w 1812"/>
              <a:gd name="T45" fmla="*/ 1195 h 2123"/>
              <a:gd name="T46" fmla="*/ 233 w 1812"/>
              <a:gd name="T47" fmla="*/ 1214 h 2123"/>
              <a:gd name="T48" fmla="*/ 284 w 1812"/>
              <a:gd name="T49" fmla="*/ 1214 h 2123"/>
              <a:gd name="T50" fmla="*/ 740 w 1812"/>
              <a:gd name="T51" fmla="*/ 2123 h 2123"/>
              <a:gd name="T52" fmla="*/ 830 w 1812"/>
              <a:gd name="T53" fmla="*/ 2114 h 2123"/>
              <a:gd name="T54" fmla="*/ 912 w 1812"/>
              <a:gd name="T55" fmla="*/ 2089 h 2123"/>
              <a:gd name="T56" fmla="*/ 973 w 1812"/>
              <a:gd name="T57" fmla="*/ 2056 h 2123"/>
              <a:gd name="T58" fmla="*/ 1012 w 1812"/>
              <a:gd name="T59" fmla="*/ 2024 h 2123"/>
              <a:gd name="T60" fmla="*/ 1072 w 1812"/>
              <a:gd name="T61" fmla="*/ 1960 h 2123"/>
              <a:gd name="T62" fmla="*/ 1122 w 1812"/>
              <a:gd name="T63" fmla="*/ 1881 h 2123"/>
              <a:gd name="T64" fmla="*/ 1148 w 1812"/>
              <a:gd name="T65" fmla="*/ 1812 h 2123"/>
              <a:gd name="T66" fmla="*/ 1167 w 1812"/>
              <a:gd name="T67" fmla="*/ 1714 h 2123"/>
              <a:gd name="T68" fmla="*/ 1173 w 1812"/>
              <a:gd name="T69" fmla="*/ 1596 h 2123"/>
              <a:gd name="T70" fmla="*/ 1181 w 1812"/>
              <a:gd name="T71" fmla="*/ 1494 h 2123"/>
              <a:gd name="T72" fmla="*/ 1207 w 1812"/>
              <a:gd name="T73" fmla="*/ 1360 h 2123"/>
              <a:gd name="T74" fmla="*/ 1243 w 1812"/>
              <a:gd name="T75" fmla="*/ 1247 h 2123"/>
              <a:gd name="T76" fmla="*/ 1316 w 1812"/>
              <a:gd name="T77" fmla="*/ 1054 h 2123"/>
              <a:gd name="T78" fmla="*/ 1402 w 1812"/>
              <a:gd name="T79" fmla="*/ 861 h 2123"/>
              <a:gd name="T80" fmla="*/ 1588 w 1812"/>
              <a:gd name="T81" fmla="*/ 485 h 2123"/>
              <a:gd name="T82" fmla="*/ 1706 w 1812"/>
              <a:gd name="T83" fmla="*/ 254 h 2123"/>
              <a:gd name="T84" fmla="*/ 1787 w 1812"/>
              <a:gd name="T85" fmla="*/ 70 h 2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12" h="2123">
                <a:moveTo>
                  <a:pt x="1381" y="0"/>
                </a:moveTo>
                <a:lnTo>
                  <a:pt x="1381" y="0"/>
                </a:lnTo>
                <a:lnTo>
                  <a:pt x="1378" y="30"/>
                </a:lnTo>
                <a:lnTo>
                  <a:pt x="1372" y="58"/>
                </a:lnTo>
                <a:lnTo>
                  <a:pt x="1364" y="84"/>
                </a:lnTo>
                <a:lnTo>
                  <a:pt x="1353" y="111"/>
                </a:lnTo>
                <a:lnTo>
                  <a:pt x="1339" y="136"/>
                </a:lnTo>
                <a:lnTo>
                  <a:pt x="1324" y="159"/>
                </a:lnTo>
                <a:lnTo>
                  <a:pt x="1307" y="179"/>
                </a:lnTo>
                <a:lnTo>
                  <a:pt x="1288" y="199"/>
                </a:lnTo>
                <a:lnTo>
                  <a:pt x="1266" y="218"/>
                </a:lnTo>
                <a:lnTo>
                  <a:pt x="1245" y="234"/>
                </a:lnTo>
                <a:lnTo>
                  <a:pt x="1220" y="247"/>
                </a:lnTo>
                <a:lnTo>
                  <a:pt x="1195" y="260"/>
                </a:lnTo>
                <a:lnTo>
                  <a:pt x="1169" y="269"/>
                </a:lnTo>
                <a:lnTo>
                  <a:pt x="1141" y="275"/>
                </a:lnTo>
                <a:lnTo>
                  <a:pt x="1111" y="280"/>
                </a:lnTo>
                <a:lnTo>
                  <a:pt x="1082" y="282"/>
                </a:lnTo>
                <a:lnTo>
                  <a:pt x="1082" y="282"/>
                </a:lnTo>
                <a:lnTo>
                  <a:pt x="1052" y="280"/>
                </a:lnTo>
                <a:lnTo>
                  <a:pt x="1024" y="275"/>
                </a:lnTo>
                <a:lnTo>
                  <a:pt x="996" y="269"/>
                </a:lnTo>
                <a:lnTo>
                  <a:pt x="970" y="260"/>
                </a:lnTo>
                <a:lnTo>
                  <a:pt x="943" y="247"/>
                </a:lnTo>
                <a:lnTo>
                  <a:pt x="920" y="234"/>
                </a:lnTo>
                <a:lnTo>
                  <a:pt x="897" y="218"/>
                </a:lnTo>
                <a:lnTo>
                  <a:pt x="876" y="199"/>
                </a:lnTo>
                <a:lnTo>
                  <a:pt x="856" y="179"/>
                </a:lnTo>
                <a:lnTo>
                  <a:pt x="839" y="159"/>
                </a:lnTo>
                <a:lnTo>
                  <a:pt x="824" y="136"/>
                </a:lnTo>
                <a:lnTo>
                  <a:pt x="811" y="111"/>
                </a:lnTo>
                <a:lnTo>
                  <a:pt x="800" y="84"/>
                </a:lnTo>
                <a:lnTo>
                  <a:pt x="791" y="58"/>
                </a:lnTo>
                <a:lnTo>
                  <a:pt x="785" y="30"/>
                </a:lnTo>
                <a:lnTo>
                  <a:pt x="782" y="0"/>
                </a:lnTo>
                <a:lnTo>
                  <a:pt x="284" y="0"/>
                </a:lnTo>
                <a:lnTo>
                  <a:pt x="284" y="701"/>
                </a:lnTo>
                <a:lnTo>
                  <a:pt x="284" y="701"/>
                </a:lnTo>
                <a:lnTo>
                  <a:pt x="260" y="700"/>
                </a:lnTo>
                <a:lnTo>
                  <a:pt x="260" y="700"/>
                </a:lnTo>
                <a:lnTo>
                  <a:pt x="233" y="701"/>
                </a:lnTo>
                <a:lnTo>
                  <a:pt x="207" y="704"/>
                </a:lnTo>
                <a:lnTo>
                  <a:pt x="182" y="712"/>
                </a:lnTo>
                <a:lnTo>
                  <a:pt x="159" y="720"/>
                </a:lnTo>
                <a:lnTo>
                  <a:pt x="135" y="731"/>
                </a:lnTo>
                <a:lnTo>
                  <a:pt x="115" y="743"/>
                </a:lnTo>
                <a:lnTo>
                  <a:pt x="95" y="759"/>
                </a:lnTo>
                <a:lnTo>
                  <a:pt x="76" y="776"/>
                </a:lnTo>
                <a:lnTo>
                  <a:pt x="59" y="793"/>
                </a:lnTo>
                <a:lnTo>
                  <a:pt x="45" y="813"/>
                </a:lnTo>
                <a:lnTo>
                  <a:pt x="33" y="835"/>
                </a:lnTo>
                <a:lnTo>
                  <a:pt x="22" y="857"/>
                </a:lnTo>
                <a:lnTo>
                  <a:pt x="12" y="881"/>
                </a:lnTo>
                <a:lnTo>
                  <a:pt x="6" y="906"/>
                </a:lnTo>
                <a:lnTo>
                  <a:pt x="2" y="931"/>
                </a:lnTo>
                <a:lnTo>
                  <a:pt x="0" y="958"/>
                </a:lnTo>
                <a:lnTo>
                  <a:pt x="0" y="958"/>
                </a:lnTo>
                <a:lnTo>
                  <a:pt x="2" y="984"/>
                </a:lnTo>
                <a:lnTo>
                  <a:pt x="6" y="1010"/>
                </a:lnTo>
                <a:lnTo>
                  <a:pt x="12" y="1035"/>
                </a:lnTo>
                <a:lnTo>
                  <a:pt x="22" y="1059"/>
                </a:lnTo>
                <a:lnTo>
                  <a:pt x="33" y="1080"/>
                </a:lnTo>
                <a:lnTo>
                  <a:pt x="45" y="1102"/>
                </a:lnTo>
                <a:lnTo>
                  <a:pt x="59" y="1122"/>
                </a:lnTo>
                <a:lnTo>
                  <a:pt x="76" y="1141"/>
                </a:lnTo>
                <a:lnTo>
                  <a:pt x="95" y="1156"/>
                </a:lnTo>
                <a:lnTo>
                  <a:pt x="115" y="1172"/>
                </a:lnTo>
                <a:lnTo>
                  <a:pt x="135" y="1184"/>
                </a:lnTo>
                <a:lnTo>
                  <a:pt x="159" y="1195"/>
                </a:lnTo>
                <a:lnTo>
                  <a:pt x="182" y="1205"/>
                </a:lnTo>
                <a:lnTo>
                  <a:pt x="207" y="1211"/>
                </a:lnTo>
                <a:lnTo>
                  <a:pt x="233" y="1214"/>
                </a:lnTo>
                <a:lnTo>
                  <a:pt x="260" y="1216"/>
                </a:lnTo>
                <a:lnTo>
                  <a:pt x="260" y="1216"/>
                </a:lnTo>
                <a:lnTo>
                  <a:pt x="284" y="1214"/>
                </a:lnTo>
                <a:lnTo>
                  <a:pt x="284" y="2123"/>
                </a:lnTo>
                <a:lnTo>
                  <a:pt x="740" y="2123"/>
                </a:lnTo>
                <a:lnTo>
                  <a:pt x="740" y="2123"/>
                </a:lnTo>
                <a:lnTo>
                  <a:pt x="766" y="2121"/>
                </a:lnTo>
                <a:lnTo>
                  <a:pt x="794" y="2118"/>
                </a:lnTo>
                <a:lnTo>
                  <a:pt x="830" y="2114"/>
                </a:lnTo>
                <a:lnTo>
                  <a:pt x="870" y="2103"/>
                </a:lnTo>
                <a:lnTo>
                  <a:pt x="890" y="2097"/>
                </a:lnTo>
                <a:lnTo>
                  <a:pt x="912" y="2089"/>
                </a:lnTo>
                <a:lnTo>
                  <a:pt x="932" y="2079"/>
                </a:lnTo>
                <a:lnTo>
                  <a:pt x="953" y="2069"/>
                </a:lnTo>
                <a:lnTo>
                  <a:pt x="973" y="2056"/>
                </a:lnTo>
                <a:lnTo>
                  <a:pt x="990" y="2042"/>
                </a:lnTo>
                <a:lnTo>
                  <a:pt x="990" y="2042"/>
                </a:lnTo>
                <a:lnTo>
                  <a:pt x="1012" y="2024"/>
                </a:lnTo>
                <a:lnTo>
                  <a:pt x="1032" y="2005"/>
                </a:lnTo>
                <a:lnTo>
                  <a:pt x="1052" y="1983"/>
                </a:lnTo>
                <a:lnTo>
                  <a:pt x="1072" y="1960"/>
                </a:lnTo>
                <a:lnTo>
                  <a:pt x="1091" y="1935"/>
                </a:lnTo>
                <a:lnTo>
                  <a:pt x="1108" y="1909"/>
                </a:lnTo>
                <a:lnTo>
                  <a:pt x="1122" y="1881"/>
                </a:lnTo>
                <a:lnTo>
                  <a:pt x="1136" y="1850"/>
                </a:lnTo>
                <a:lnTo>
                  <a:pt x="1136" y="1850"/>
                </a:lnTo>
                <a:lnTo>
                  <a:pt x="1148" y="1812"/>
                </a:lnTo>
                <a:lnTo>
                  <a:pt x="1156" y="1778"/>
                </a:lnTo>
                <a:lnTo>
                  <a:pt x="1164" y="1745"/>
                </a:lnTo>
                <a:lnTo>
                  <a:pt x="1167" y="1714"/>
                </a:lnTo>
                <a:lnTo>
                  <a:pt x="1170" y="1685"/>
                </a:lnTo>
                <a:lnTo>
                  <a:pt x="1172" y="1655"/>
                </a:lnTo>
                <a:lnTo>
                  <a:pt x="1173" y="1596"/>
                </a:lnTo>
                <a:lnTo>
                  <a:pt x="1175" y="1564"/>
                </a:lnTo>
                <a:lnTo>
                  <a:pt x="1178" y="1531"/>
                </a:lnTo>
                <a:lnTo>
                  <a:pt x="1181" y="1494"/>
                </a:lnTo>
                <a:lnTo>
                  <a:pt x="1187" y="1453"/>
                </a:lnTo>
                <a:lnTo>
                  <a:pt x="1195" y="1410"/>
                </a:lnTo>
                <a:lnTo>
                  <a:pt x="1207" y="1360"/>
                </a:lnTo>
                <a:lnTo>
                  <a:pt x="1223" y="1306"/>
                </a:lnTo>
                <a:lnTo>
                  <a:pt x="1243" y="1247"/>
                </a:lnTo>
                <a:lnTo>
                  <a:pt x="1243" y="1247"/>
                </a:lnTo>
                <a:lnTo>
                  <a:pt x="1265" y="1183"/>
                </a:lnTo>
                <a:lnTo>
                  <a:pt x="1290" y="1118"/>
                </a:lnTo>
                <a:lnTo>
                  <a:pt x="1316" y="1054"/>
                </a:lnTo>
                <a:lnTo>
                  <a:pt x="1344" y="990"/>
                </a:lnTo>
                <a:lnTo>
                  <a:pt x="1372" y="925"/>
                </a:lnTo>
                <a:lnTo>
                  <a:pt x="1402" y="861"/>
                </a:lnTo>
                <a:lnTo>
                  <a:pt x="1464" y="734"/>
                </a:lnTo>
                <a:lnTo>
                  <a:pt x="1526" y="608"/>
                </a:lnTo>
                <a:lnTo>
                  <a:pt x="1588" y="485"/>
                </a:lnTo>
                <a:lnTo>
                  <a:pt x="1649" y="367"/>
                </a:lnTo>
                <a:lnTo>
                  <a:pt x="1706" y="254"/>
                </a:lnTo>
                <a:lnTo>
                  <a:pt x="1706" y="254"/>
                </a:lnTo>
                <a:lnTo>
                  <a:pt x="1734" y="198"/>
                </a:lnTo>
                <a:lnTo>
                  <a:pt x="1761" y="136"/>
                </a:lnTo>
                <a:lnTo>
                  <a:pt x="1787" y="70"/>
                </a:lnTo>
                <a:lnTo>
                  <a:pt x="1812" y="0"/>
                </a:lnTo>
                <a:lnTo>
                  <a:pt x="1381" y="0"/>
                </a:lnTo>
                <a:close/>
              </a:path>
            </a:pathLst>
          </a:custGeom>
          <a:noFill/>
          <a:ln w="76200">
            <a:solidFill>
              <a:srgbClr val="45D8FF"/>
            </a:solidFill>
          </a:ln>
          <a:effectLst>
            <a:outerShdw blurRad="101600" algn="ctr" rotWithShape="0">
              <a:srgbClr val="45D8FF">
                <a:alpha val="9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文本框 15"/>
          <p:cNvSpPr>
            <a:spLocks noChangeArrowheads="1"/>
          </p:cNvSpPr>
          <p:nvPr/>
        </p:nvSpPr>
        <p:spPr bwMode="auto">
          <a:xfrm>
            <a:off x="6275471" y="3865777"/>
            <a:ext cx="63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45D8FF"/>
                </a:solidFill>
                <a:effectLst>
                  <a:outerShdw blurRad="1270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  <a:sym typeface="华文细黑" panose="02010600040101010101" pitchFamily="2" charset="-122"/>
              </a:rPr>
              <a:t>03</a:t>
            </a:r>
            <a:endParaRPr lang="zh-CN" altLang="en-US" sz="2400" b="1" dirty="0">
              <a:solidFill>
                <a:srgbClr val="45D8FF"/>
              </a:solidFill>
              <a:effectLst>
                <a:outerShdw blurRad="1270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  <a:sym typeface="华文细黑" panose="02010600040101010101" pitchFamily="2" charset="-122"/>
            </a:endParaRPr>
          </a:p>
        </p:txBody>
      </p:sp>
      <p:sp>
        <p:nvSpPr>
          <p:cNvPr id="71" name="Freeform 14"/>
          <p:cNvSpPr/>
          <p:nvPr/>
        </p:nvSpPr>
        <p:spPr bwMode="auto">
          <a:xfrm>
            <a:off x="4936046" y="3262156"/>
            <a:ext cx="1192390" cy="1797573"/>
          </a:xfrm>
          <a:custGeom>
            <a:avLst/>
            <a:gdLst>
              <a:gd name="T0" fmla="*/ 1063 w 1591"/>
              <a:gd name="T1" fmla="*/ 278 h 2401"/>
              <a:gd name="T2" fmla="*/ 1063 w 1591"/>
              <a:gd name="T3" fmla="*/ 258 h 2401"/>
              <a:gd name="T4" fmla="*/ 1052 w 1591"/>
              <a:gd name="T5" fmla="*/ 182 h 2401"/>
              <a:gd name="T6" fmla="*/ 1019 w 1591"/>
              <a:gd name="T7" fmla="*/ 115 h 2401"/>
              <a:gd name="T8" fmla="*/ 970 w 1591"/>
              <a:gd name="T9" fmla="*/ 59 h 2401"/>
              <a:gd name="T10" fmla="*/ 906 w 1591"/>
              <a:gd name="T11" fmla="*/ 20 h 2401"/>
              <a:gd name="T12" fmla="*/ 831 w 1591"/>
              <a:gd name="T13" fmla="*/ 2 h 2401"/>
              <a:gd name="T14" fmla="*/ 779 w 1591"/>
              <a:gd name="T15" fmla="*/ 2 h 2401"/>
              <a:gd name="T16" fmla="*/ 704 w 1591"/>
              <a:gd name="T17" fmla="*/ 20 h 2401"/>
              <a:gd name="T18" fmla="*/ 640 w 1591"/>
              <a:gd name="T19" fmla="*/ 59 h 2401"/>
              <a:gd name="T20" fmla="*/ 591 w 1591"/>
              <a:gd name="T21" fmla="*/ 115 h 2401"/>
              <a:gd name="T22" fmla="*/ 558 w 1591"/>
              <a:gd name="T23" fmla="*/ 182 h 2401"/>
              <a:gd name="T24" fmla="*/ 547 w 1591"/>
              <a:gd name="T25" fmla="*/ 258 h 2401"/>
              <a:gd name="T26" fmla="*/ 0 w 1591"/>
              <a:gd name="T27" fmla="*/ 278 h 2401"/>
              <a:gd name="T28" fmla="*/ 51 w 1591"/>
              <a:gd name="T29" fmla="*/ 414 h 2401"/>
              <a:gd name="T30" fmla="*/ 106 w 1591"/>
              <a:gd name="T31" fmla="*/ 532 h 2401"/>
              <a:gd name="T32" fmla="*/ 286 w 1591"/>
              <a:gd name="T33" fmla="*/ 886 h 2401"/>
              <a:gd name="T34" fmla="*/ 440 w 1591"/>
              <a:gd name="T35" fmla="*/ 1203 h 2401"/>
              <a:gd name="T36" fmla="*/ 522 w 1591"/>
              <a:gd name="T37" fmla="*/ 1396 h 2401"/>
              <a:gd name="T38" fmla="*/ 569 w 1591"/>
              <a:gd name="T39" fmla="*/ 1525 h 2401"/>
              <a:gd name="T40" fmla="*/ 617 w 1591"/>
              <a:gd name="T41" fmla="*/ 1688 h 2401"/>
              <a:gd name="T42" fmla="*/ 636 w 1591"/>
              <a:gd name="T43" fmla="*/ 1809 h 2401"/>
              <a:gd name="T44" fmla="*/ 640 w 1591"/>
              <a:gd name="T45" fmla="*/ 1933 h 2401"/>
              <a:gd name="T46" fmla="*/ 648 w 1591"/>
              <a:gd name="T47" fmla="*/ 2023 h 2401"/>
              <a:gd name="T48" fmla="*/ 676 w 1591"/>
              <a:gd name="T49" fmla="*/ 2128 h 2401"/>
              <a:gd name="T50" fmla="*/ 704 w 1591"/>
              <a:gd name="T51" fmla="*/ 2187 h 2401"/>
              <a:gd name="T52" fmla="*/ 760 w 1591"/>
              <a:gd name="T53" fmla="*/ 2261 h 2401"/>
              <a:gd name="T54" fmla="*/ 822 w 1591"/>
              <a:gd name="T55" fmla="*/ 2320 h 2401"/>
              <a:gd name="T56" fmla="*/ 859 w 1591"/>
              <a:gd name="T57" fmla="*/ 2347 h 2401"/>
              <a:gd name="T58" fmla="*/ 922 w 1591"/>
              <a:gd name="T59" fmla="*/ 2375 h 2401"/>
              <a:gd name="T60" fmla="*/ 1018 w 1591"/>
              <a:gd name="T61" fmla="*/ 2396 h 2401"/>
              <a:gd name="T62" fmla="*/ 1591 w 1591"/>
              <a:gd name="T63" fmla="*/ 2401 h 2401"/>
              <a:gd name="T64" fmla="*/ 1563 w 1591"/>
              <a:gd name="T65" fmla="*/ 1532 h 2401"/>
              <a:gd name="T66" fmla="*/ 1481 w 1591"/>
              <a:gd name="T67" fmla="*/ 1508 h 2401"/>
              <a:gd name="T68" fmla="*/ 1413 w 1591"/>
              <a:gd name="T69" fmla="*/ 1461 h 2401"/>
              <a:gd name="T70" fmla="*/ 1358 w 1591"/>
              <a:gd name="T71" fmla="*/ 1399 h 2401"/>
              <a:gd name="T72" fmla="*/ 1322 w 1591"/>
              <a:gd name="T73" fmla="*/ 1323 h 2401"/>
              <a:gd name="T74" fmla="*/ 1310 w 1591"/>
              <a:gd name="T75" fmla="*/ 1236 h 2401"/>
              <a:gd name="T76" fmla="*/ 1316 w 1591"/>
              <a:gd name="T77" fmla="*/ 1178 h 2401"/>
              <a:gd name="T78" fmla="*/ 1344 w 1591"/>
              <a:gd name="T79" fmla="*/ 1097 h 2401"/>
              <a:gd name="T80" fmla="*/ 1392 w 1591"/>
              <a:gd name="T81" fmla="*/ 1029 h 2401"/>
              <a:gd name="T82" fmla="*/ 1458 w 1591"/>
              <a:gd name="T83" fmla="*/ 978 h 2401"/>
              <a:gd name="T84" fmla="*/ 1535 w 1591"/>
              <a:gd name="T85" fmla="*/ 945 h 2401"/>
              <a:gd name="T86" fmla="*/ 1591 w 1591"/>
              <a:gd name="T87" fmla="*/ 936 h 2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91" h="2401">
                <a:moveTo>
                  <a:pt x="1591" y="936"/>
                </a:moveTo>
                <a:lnTo>
                  <a:pt x="1591" y="278"/>
                </a:lnTo>
                <a:lnTo>
                  <a:pt x="1063" y="278"/>
                </a:lnTo>
                <a:lnTo>
                  <a:pt x="1063" y="278"/>
                </a:lnTo>
                <a:lnTo>
                  <a:pt x="1063" y="258"/>
                </a:lnTo>
                <a:lnTo>
                  <a:pt x="1063" y="258"/>
                </a:lnTo>
                <a:lnTo>
                  <a:pt x="1061" y="232"/>
                </a:lnTo>
                <a:lnTo>
                  <a:pt x="1058" y="207"/>
                </a:lnTo>
                <a:lnTo>
                  <a:pt x="1052" y="182"/>
                </a:lnTo>
                <a:lnTo>
                  <a:pt x="1043" y="159"/>
                </a:lnTo>
                <a:lnTo>
                  <a:pt x="1032" y="135"/>
                </a:lnTo>
                <a:lnTo>
                  <a:pt x="1019" y="115"/>
                </a:lnTo>
                <a:lnTo>
                  <a:pt x="1004" y="95"/>
                </a:lnTo>
                <a:lnTo>
                  <a:pt x="988" y="76"/>
                </a:lnTo>
                <a:lnTo>
                  <a:pt x="970" y="59"/>
                </a:lnTo>
                <a:lnTo>
                  <a:pt x="950" y="45"/>
                </a:lnTo>
                <a:lnTo>
                  <a:pt x="928" y="31"/>
                </a:lnTo>
                <a:lnTo>
                  <a:pt x="906" y="20"/>
                </a:lnTo>
                <a:lnTo>
                  <a:pt x="881" y="13"/>
                </a:lnTo>
                <a:lnTo>
                  <a:pt x="858" y="6"/>
                </a:lnTo>
                <a:lnTo>
                  <a:pt x="831" y="2"/>
                </a:lnTo>
                <a:lnTo>
                  <a:pt x="805" y="0"/>
                </a:lnTo>
                <a:lnTo>
                  <a:pt x="805" y="0"/>
                </a:lnTo>
                <a:lnTo>
                  <a:pt x="779" y="2"/>
                </a:lnTo>
                <a:lnTo>
                  <a:pt x="754" y="6"/>
                </a:lnTo>
                <a:lnTo>
                  <a:pt x="729" y="13"/>
                </a:lnTo>
                <a:lnTo>
                  <a:pt x="704" y="20"/>
                </a:lnTo>
                <a:lnTo>
                  <a:pt x="682" y="31"/>
                </a:lnTo>
                <a:lnTo>
                  <a:pt x="661" y="45"/>
                </a:lnTo>
                <a:lnTo>
                  <a:pt x="640" y="59"/>
                </a:lnTo>
                <a:lnTo>
                  <a:pt x="623" y="76"/>
                </a:lnTo>
                <a:lnTo>
                  <a:pt x="606" y="95"/>
                </a:lnTo>
                <a:lnTo>
                  <a:pt x="591" y="115"/>
                </a:lnTo>
                <a:lnTo>
                  <a:pt x="578" y="135"/>
                </a:lnTo>
                <a:lnTo>
                  <a:pt x="567" y="159"/>
                </a:lnTo>
                <a:lnTo>
                  <a:pt x="558" y="182"/>
                </a:lnTo>
                <a:lnTo>
                  <a:pt x="552" y="207"/>
                </a:lnTo>
                <a:lnTo>
                  <a:pt x="549" y="232"/>
                </a:lnTo>
                <a:lnTo>
                  <a:pt x="547" y="258"/>
                </a:lnTo>
                <a:lnTo>
                  <a:pt x="547" y="258"/>
                </a:lnTo>
                <a:lnTo>
                  <a:pt x="549" y="278"/>
                </a:lnTo>
                <a:lnTo>
                  <a:pt x="0" y="278"/>
                </a:lnTo>
                <a:lnTo>
                  <a:pt x="0" y="278"/>
                </a:lnTo>
                <a:lnTo>
                  <a:pt x="25" y="348"/>
                </a:lnTo>
                <a:lnTo>
                  <a:pt x="51" y="414"/>
                </a:lnTo>
                <a:lnTo>
                  <a:pt x="78" y="476"/>
                </a:lnTo>
                <a:lnTo>
                  <a:pt x="106" y="532"/>
                </a:lnTo>
                <a:lnTo>
                  <a:pt x="106" y="532"/>
                </a:lnTo>
                <a:lnTo>
                  <a:pt x="163" y="645"/>
                </a:lnTo>
                <a:lnTo>
                  <a:pt x="224" y="763"/>
                </a:lnTo>
                <a:lnTo>
                  <a:pt x="286" y="886"/>
                </a:lnTo>
                <a:lnTo>
                  <a:pt x="348" y="1012"/>
                </a:lnTo>
                <a:lnTo>
                  <a:pt x="410" y="1139"/>
                </a:lnTo>
                <a:lnTo>
                  <a:pt x="440" y="1203"/>
                </a:lnTo>
                <a:lnTo>
                  <a:pt x="468" y="1268"/>
                </a:lnTo>
                <a:lnTo>
                  <a:pt x="496" y="1332"/>
                </a:lnTo>
                <a:lnTo>
                  <a:pt x="522" y="1396"/>
                </a:lnTo>
                <a:lnTo>
                  <a:pt x="547" y="1461"/>
                </a:lnTo>
                <a:lnTo>
                  <a:pt x="569" y="1525"/>
                </a:lnTo>
                <a:lnTo>
                  <a:pt x="569" y="1525"/>
                </a:lnTo>
                <a:lnTo>
                  <a:pt x="589" y="1584"/>
                </a:lnTo>
                <a:lnTo>
                  <a:pt x="605" y="1638"/>
                </a:lnTo>
                <a:lnTo>
                  <a:pt x="617" y="1688"/>
                </a:lnTo>
                <a:lnTo>
                  <a:pt x="625" y="1731"/>
                </a:lnTo>
                <a:lnTo>
                  <a:pt x="631" y="1772"/>
                </a:lnTo>
                <a:lnTo>
                  <a:pt x="636" y="1809"/>
                </a:lnTo>
                <a:lnTo>
                  <a:pt x="637" y="1842"/>
                </a:lnTo>
                <a:lnTo>
                  <a:pt x="639" y="1874"/>
                </a:lnTo>
                <a:lnTo>
                  <a:pt x="640" y="1933"/>
                </a:lnTo>
                <a:lnTo>
                  <a:pt x="642" y="1963"/>
                </a:lnTo>
                <a:lnTo>
                  <a:pt x="645" y="1992"/>
                </a:lnTo>
                <a:lnTo>
                  <a:pt x="648" y="2023"/>
                </a:lnTo>
                <a:lnTo>
                  <a:pt x="656" y="2056"/>
                </a:lnTo>
                <a:lnTo>
                  <a:pt x="664" y="2090"/>
                </a:lnTo>
                <a:lnTo>
                  <a:pt x="676" y="2128"/>
                </a:lnTo>
                <a:lnTo>
                  <a:pt x="676" y="2128"/>
                </a:lnTo>
                <a:lnTo>
                  <a:pt x="690" y="2159"/>
                </a:lnTo>
                <a:lnTo>
                  <a:pt x="704" y="2187"/>
                </a:lnTo>
                <a:lnTo>
                  <a:pt x="721" y="2213"/>
                </a:lnTo>
                <a:lnTo>
                  <a:pt x="740" y="2238"/>
                </a:lnTo>
                <a:lnTo>
                  <a:pt x="760" y="2261"/>
                </a:lnTo>
                <a:lnTo>
                  <a:pt x="780" y="2283"/>
                </a:lnTo>
                <a:lnTo>
                  <a:pt x="800" y="2302"/>
                </a:lnTo>
                <a:lnTo>
                  <a:pt x="822" y="2320"/>
                </a:lnTo>
                <a:lnTo>
                  <a:pt x="822" y="2320"/>
                </a:lnTo>
                <a:lnTo>
                  <a:pt x="839" y="2334"/>
                </a:lnTo>
                <a:lnTo>
                  <a:pt x="859" y="2347"/>
                </a:lnTo>
                <a:lnTo>
                  <a:pt x="880" y="2357"/>
                </a:lnTo>
                <a:lnTo>
                  <a:pt x="900" y="2367"/>
                </a:lnTo>
                <a:lnTo>
                  <a:pt x="922" y="2375"/>
                </a:lnTo>
                <a:lnTo>
                  <a:pt x="942" y="2381"/>
                </a:lnTo>
                <a:lnTo>
                  <a:pt x="982" y="2392"/>
                </a:lnTo>
                <a:lnTo>
                  <a:pt x="1018" y="2396"/>
                </a:lnTo>
                <a:lnTo>
                  <a:pt x="1047" y="2399"/>
                </a:lnTo>
                <a:lnTo>
                  <a:pt x="1072" y="2401"/>
                </a:lnTo>
                <a:lnTo>
                  <a:pt x="1591" y="2401"/>
                </a:lnTo>
                <a:lnTo>
                  <a:pt x="1591" y="1535"/>
                </a:lnTo>
                <a:lnTo>
                  <a:pt x="1591" y="1535"/>
                </a:lnTo>
                <a:lnTo>
                  <a:pt x="1563" y="1532"/>
                </a:lnTo>
                <a:lnTo>
                  <a:pt x="1535" y="1526"/>
                </a:lnTo>
                <a:lnTo>
                  <a:pt x="1507" y="1518"/>
                </a:lnTo>
                <a:lnTo>
                  <a:pt x="1481" y="1508"/>
                </a:lnTo>
                <a:lnTo>
                  <a:pt x="1458" y="1494"/>
                </a:lnTo>
                <a:lnTo>
                  <a:pt x="1434" y="1478"/>
                </a:lnTo>
                <a:lnTo>
                  <a:pt x="1413" y="1461"/>
                </a:lnTo>
                <a:lnTo>
                  <a:pt x="1392" y="1442"/>
                </a:lnTo>
                <a:lnTo>
                  <a:pt x="1374" y="1421"/>
                </a:lnTo>
                <a:lnTo>
                  <a:pt x="1358" y="1399"/>
                </a:lnTo>
                <a:lnTo>
                  <a:pt x="1344" y="1374"/>
                </a:lnTo>
                <a:lnTo>
                  <a:pt x="1332" y="1349"/>
                </a:lnTo>
                <a:lnTo>
                  <a:pt x="1322" y="1323"/>
                </a:lnTo>
                <a:lnTo>
                  <a:pt x="1316" y="1295"/>
                </a:lnTo>
                <a:lnTo>
                  <a:pt x="1312" y="1265"/>
                </a:lnTo>
                <a:lnTo>
                  <a:pt x="1310" y="1236"/>
                </a:lnTo>
                <a:lnTo>
                  <a:pt x="1310" y="1236"/>
                </a:lnTo>
                <a:lnTo>
                  <a:pt x="1312" y="1206"/>
                </a:lnTo>
                <a:lnTo>
                  <a:pt x="1316" y="1178"/>
                </a:lnTo>
                <a:lnTo>
                  <a:pt x="1322" y="1150"/>
                </a:lnTo>
                <a:lnTo>
                  <a:pt x="1332" y="1124"/>
                </a:lnTo>
                <a:lnTo>
                  <a:pt x="1344" y="1097"/>
                </a:lnTo>
                <a:lnTo>
                  <a:pt x="1358" y="1074"/>
                </a:lnTo>
                <a:lnTo>
                  <a:pt x="1374" y="1051"/>
                </a:lnTo>
                <a:lnTo>
                  <a:pt x="1392" y="1029"/>
                </a:lnTo>
                <a:lnTo>
                  <a:pt x="1413" y="1010"/>
                </a:lnTo>
                <a:lnTo>
                  <a:pt x="1434" y="993"/>
                </a:lnTo>
                <a:lnTo>
                  <a:pt x="1458" y="978"/>
                </a:lnTo>
                <a:lnTo>
                  <a:pt x="1481" y="965"/>
                </a:lnTo>
                <a:lnTo>
                  <a:pt x="1507" y="953"/>
                </a:lnTo>
                <a:lnTo>
                  <a:pt x="1535" y="945"/>
                </a:lnTo>
                <a:lnTo>
                  <a:pt x="1563" y="939"/>
                </a:lnTo>
                <a:lnTo>
                  <a:pt x="1591" y="936"/>
                </a:lnTo>
                <a:lnTo>
                  <a:pt x="1591" y="936"/>
                </a:lnTo>
                <a:close/>
              </a:path>
            </a:pathLst>
          </a:custGeom>
          <a:noFill/>
          <a:ln w="76200">
            <a:solidFill>
              <a:srgbClr val="45D8FF"/>
            </a:solidFill>
          </a:ln>
          <a:effectLst>
            <a:outerShdw blurRad="101600" algn="ctr" rotWithShape="0">
              <a:srgbClr val="45D8FF">
                <a:alpha val="9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文本框 15"/>
          <p:cNvSpPr>
            <a:spLocks noChangeArrowheads="1"/>
          </p:cNvSpPr>
          <p:nvPr/>
        </p:nvSpPr>
        <p:spPr bwMode="auto">
          <a:xfrm>
            <a:off x="5309001" y="3865777"/>
            <a:ext cx="635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45D8FF"/>
                </a:solidFill>
                <a:effectLst>
                  <a:outerShdw blurRad="1270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  <a:sym typeface="华文细黑" panose="02010600040101010101" pitchFamily="2" charset="-122"/>
              </a:rPr>
              <a:t>04</a:t>
            </a:r>
            <a:endParaRPr lang="zh-CN" altLang="en-US" sz="2400" b="1" dirty="0">
              <a:solidFill>
                <a:srgbClr val="45D8FF"/>
              </a:solidFill>
              <a:effectLst>
                <a:outerShdw blurRad="1270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  <a:sym typeface="华文细黑" panose="02010600040101010101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364343" y="5018616"/>
            <a:ext cx="2852929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00000"/>
              </a:lnSpc>
            </a:pPr>
            <a:r>
              <a:rPr sz="1800" b="0" dirty="0">
                <a:solidFill>
                  <a:srgbClr val="009AC4"/>
                </a:solidFill>
                <a:sym typeface="+mn-ea"/>
              </a:rPr>
              <a:t>People want more convenient access to the current hot projects of the code platform GitHub and gitee</a:t>
            </a:r>
            <a:endParaRPr sz="1800" b="0" dirty="0">
              <a:solidFill>
                <a:srgbClr val="009AC4"/>
              </a:solidFill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046085" y="5013325"/>
            <a:ext cx="32111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sz="1800" b="0" dirty="0">
                <a:solidFill>
                  <a:srgbClr val="009AC4"/>
                </a:solidFill>
              </a:rPr>
              <a:t>People hope to search GitHub and gitee at the same time to get more comprehensive information</a:t>
            </a:r>
            <a:endParaRPr sz="1800" b="0" dirty="0">
              <a:solidFill>
                <a:srgbClr val="009AC4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705215" y="2501265"/>
            <a:ext cx="29565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sz="1800" b="0" dirty="0">
                <a:solidFill>
                  <a:srgbClr val="009AC4"/>
                </a:solidFill>
                <a:sym typeface="+mn-ea"/>
              </a:rPr>
              <a:t>People want to search the content of the code platform GitHub and gitee more conveniently</a:t>
            </a:r>
            <a:endParaRPr sz="1800" b="0" dirty="0">
              <a:solidFill>
                <a:srgbClr val="009AC4"/>
              </a:solidFill>
              <a:sym typeface="+mn-ea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1785460" y="1707889"/>
            <a:ext cx="636386" cy="677750"/>
            <a:chOff x="4037013" y="2814638"/>
            <a:chExt cx="317500" cy="338138"/>
          </a:xfrm>
          <a:solidFill>
            <a:srgbClr val="45D8FF"/>
          </a:solidFill>
          <a:effectLst>
            <a:outerShdw blurRad="190500" algn="ctr" rotWithShape="0">
              <a:srgbClr val="45D8FF">
                <a:alpha val="90000"/>
              </a:srgbClr>
            </a:outerShdw>
          </a:effectLst>
        </p:grpSpPr>
        <p:sp>
          <p:nvSpPr>
            <p:cNvPr id="83" name="Freeform 163"/>
            <p:cNvSpPr/>
            <p:nvPr/>
          </p:nvSpPr>
          <p:spPr bwMode="auto">
            <a:xfrm>
              <a:off x="4048126" y="3109913"/>
              <a:ext cx="231775" cy="42863"/>
            </a:xfrm>
            <a:custGeom>
              <a:avLst/>
              <a:gdLst>
                <a:gd name="T0" fmla="*/ 26 w 585"/>
                <a:gd name="T1" fmla="*/ 0 h 107"/>
                <a:gd name="T2" fmla="*/ 21 w 585"/>
                <a:gd name="T3" fmla="*/ 1 h 107"/>
                <a:gd name="T4" fmla="*/ 11 w 585"/>
                <a:gd name="T5" fmla="*/ 5 h 107"/>
                <a:gd name="T6" fmla="*/ 4 w 585"/>
                <a:gd name="T7" fmla="*/ 12 h 107"/>
                <a:gd name="T8" fmla="*/ 0 w 585"/>
                <a:gd name="T9" fmla="*/ 21 h 107"/>
                <a:gd name="T10" fmla="*/ 0 w 585"/>
                <a:gd name="T11" fmla="*/ 27 h 107"/>
                <a:gd name="T12" fmla="*/ 1 w 585"/>
                <a:gd name="T13" fmla="*/ 37 h 107"/>
                <a:gd name="T14" fmla="*/ 8 w 585"/>
                <a:gd name="T15" fmla="*/ 46 h 107"/>
                <a:gd name="T16" fmla="*/ 16 w 585"/>
                <a:gd name="T17" fmla="*/ 51 h 107"/>
                <a:gd name="T18" fmla="*/ 26 w 585"/>
                <a:gd name="T19" fmla="*/ 53 h 107"/>
                <a:gd name="T20" fmla="*/ 82 w 585"/>
                <a:gd name="T21" fmla="*/ 53 h 107"/>
                <a:gd name="T22" fmla="*/ 80 w 585"/>
                <a:gd name="T23" fmla="*/ 67 h 107"/>
                <a:gd name="T24" fmla="*/ 80 w 585"/>
                <a:gd name="T25" fmla="*/ 74 h 107"/>
                <a:gd name="T26" fmla="*/ 86 w 585"/>
                <a:gd name="T27" fmla="*/ 89 h 107"/>
                <a:gd name="T28" fmla="*/ 97 w 585"/>
                <a:gd name="T29" fmla="*/ 99 h 107"/>
                <a:gd name="T30" fmla="*/ 111 w 585"/>
                <a:gd name="T31" fmla="*/ 106 h 107"/>
                <a:gd name="T32" fmla="*/ 465 w 585"/>
                <a:gd name="T33" fmla="*/ 107 h 107"/>
                <a:gd name="T34" fmla="*/ 473 w 585"/>
                <a:gd name="T35" fmla="*/ 106 h 107"/>
                <a:gd name="T36" fmla="*/ 488 w 585"/>
                <a:gd name="T37" fmla="*/ 99 h 107"/>
                <a:gd name="T38" fmla="*/ 499 w 585"/>
                <a:gd name="T39" fmla="*/ 89 h 107"/>
                <a:gd name="T40" fmla="*/ 504 w 585"/>
                <a:gd name="T41" fmla="*/ 74 h 107"/>
                <a:gd name="T42" fmla="*/ 505 w 585"/>
                <a:gd name="T43" fmla="*/ 67 h 107"/>
                <a:gd name="T44" fmla="*/ 503 w 585"/>
                <a:gd name="T45" fmla="*/ 53 h 107"/>
                <a:gd name="T46" fmla="*/ 559 w 585"/>
                <a:gd name="T47" fmla="*/ 53 h 107"/>
                <a:gd name="T48" fmla="*/ 569 w 585"/>
                <a:gd name="T49" fmla="*/ 51 h 107"/>
                <a:gd name="T50" fmla="*/ 577 w 585"/>
                <a:gd name="T51" fmla="*/ 46 h 107"/>
                <a:gd name="T52" fmla="*/ 582 w 585"/>
                <a:gd name="T53" fmla="*/ 37 h 107"/>
                <a:gd name="T54" fmla="*/ 585 w 585"/>
                <a:gd name="T55" fmla="*/ 27 h 107"/>
                <a:gd name="T56" fmla="*/ 585 w 585"/>
                <a:gd name="T57" fmla="*/ 21 h 107"/>
                <a:gd name="T58" fmla="*/ 580 w 585"/>
                <a:gd name="T59" fmla="*/ 12 h 107"/>
                <a:gd name="T60" fmla="*/ 574 w 585"/>
                <a:gd name="T61" fmla="*/ 5 h 107"/>
                <a:gd name="T62" fmla="*/ 564 w 585"/>
                <a:gd name="T63" fmla="*/ 1 h 107"/>
                <a:gd name="T64" fmla="*/ 559 w 585"/>
                <a:gd name="T65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5" h="107">
                  <a:moveTo>
                    <a:pt x="559" y="0"/>
                  </a:moveTo>
                  <a:lnTo>
                    <a:pt x="26" y="0"/>
                  </a:lnTo>
                  <a:lnTo>
                    <a:pt x="26" y="0"/>
                  </a:lnTo>
                  <a:lnTo>
                    <a:pt x="21" y="1"/>
                  </a:lnTo>
                  <a:lnTo>
                    <a:pt x="16" y="2"/>
                  </a:lnTo>
                  <a:lnTo>
                    <a:pt x="11" y="5"/>
                  </a:lnTo>
                  <a:lnTo>
                    <a:pt x="8" y="8"/>
                  </a:lnTo>
                  <a:lnTo>
                    <a:pt x="4" y="12"/>
                  </a:lnTo>
                  <a:lnTo>
                    <a:pt x="1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32"/>
                  </a:lnTo>
                  <a:lnTo>
                    <a:pt x="1" y="37"/>
                  </a:lnTo>
                  <a:lnTo>
                    <a:pt x="4" y="42"/>
                  </a:lnTo>
                  <a:lnTo>
                    <a:pt x="8" y="46"/>
                  </a:lnTo>
                  <a:lnTo>
                    <a:pt x="11" y="48"/>
                  </a:lnTo>
                  <a:lnTo>
                    <a:pt x="16" y="51"/>
                  </a:lnTo>
                  <a:lnTo>
                    <a:pt x="21" y="53"/>
                  </a:lnTo>
                  <a:lnTo>
                    <a:pt x="26" y="53"/>
                  </a:lnTo>
                  <a:lnTo>
                    <a:pt x="82" y="53"/>
                  </a:lnTo>
                  <a:lnTo>
                    <a:pt x="82" y="53"/>
                  </a:lnTo>
                  <a:lnTo>
                    <a:pt x="80" y="60"/>
                  </a:lnTo>
                  <a:lnTo>
                    <a:pt x="80" y="67"/>
                  </a:lnTo>
                  <a:lnTo>
                    <a:pt x="80" y="67"/>
                  </a:lnTo>
                  <a:lnTo>
                    <a:pt x="80" y="74"/>
                  </a:lnTo>
                  <a:lnTo>
                    <a:pt x="82" y="82"/>
                  </a:lnTo>
                  <a:lnTo>
                    <a:pt x="86" y="89"/>
                  </a:lnTo>
                  <a:lnTo>
                    <a:pt x="91" y="94"/>
                  </a:lnTo>
                  <a:lnTo>
                    <a:pt x="97" y="99"/>
                  </a:lnTo>
                  <a:lnTo>
                    <a:pt x="104" y="103"/>
                  </a:lnTo>
                  <a:lnTo>
                    <a:pt x="111" y="106"/>
                  </a:lnTo>
                  <a:lnTo>
                    <a:pt x="120" y="107"/>
                  </a:lnTo>
                  <a:lnTo>
                    <a:pt x="465" y="107"/>
                  </a:lnTo>
                  <a:lnTo>
                    <a:pt x="465" y="107"/>
                  </a:lnTo>
                  <a:lnTo>
                    <a:pt x="473" y="106"/>
                  </a:lnTo>
                  <a:lnTo>
                    <a:pt x="480" y="103"/>
                  </a:lnTo>
                  <a:lnTo>
                    <a:pt x="488" y="99"/>
                  </a:lnTo>
                  <a:lnTo>
                    <a:pt x="494" y="94"/>
                  </a:lnTo>
                  <a:lnTo>
                    <a:pt x="499" y="89"/>
                  </a:lnTo>
                  <a:lnTo>
                    <a:pt x="501" y="82"/>
                  </a:lnTo>
                  <a:lnTo>
                    <a:pt x="504" y="74"/>
                  </a:lnTo>
                  <a:lnTo>
                    <a:pt x="505" y="67"/>
                  </a:lnTo>
                  <a:lnTo>
                    <a:pt x="505" y="67"/>
                  </a:lnTo>
                  <a:lnTo>
                    <a:pt x="505" y="60"/>
                  </a:lnTo>
                  <a:lnTo>
                    <a:pt x="503" y="53"/>
                  </a:lnTo>
                  <a:lnTo>
                    <a:pt x="559" y="53"/>
                  </a:lnTo>
                  <a:lnTo>
                    <a:pt x="559" y="53"/>
                  </a:lnTo>
                  <a:lnTo>
                    <a:pt x="564" y="53"/>
                  </a:lnTo>
                  <a:lnTo>
                    <a:pt x="569" y="51"/>
                  </a:lnTo>
                  <a:lnTo>
                    <a:pt x="574" y="48"/>
                  </a:lnTo>
                  <a:lnTo>
                    <a:pt x="577" y="46"/>
                  </a:lnTo>
                  <a:lnTo>
                    <a:pt x="580" y="42"/>
                  </a:lnTo>
                  <a:lnTo>
                    <a:pt x="582" y="37"/>
                  </a:lnTo>
                  <a:lnTo>
                    <a:pt x="585" y="32"/>
                  </a:lnTo>
                  <a:lnTo>
                    <a:pt x="585" y="27"/>
                  </a:lnTo>
                  <a:lnTo>
                    <a:pt x="585" y="27"/>
                  </a:lnTo>
                  <a:lnTo>
                    <a:pt x="585" y="21"/>
                  </a:lnTo>
                  <a:lnTo>
                    <a:pt x="582" y="16"/>
                  </a:lnTo>
                  <a:lnTo>
                    <a:pt x="580" y="12"/>
                  </a:lnTo>
                  <a:lnTo>
                    <a:pt x="577" y="8"/>
                  </a:lnTo>
                  <a:lnTo>
                    <a:pt x="574" y="5"/>
                  </a:lnTo>
                  <a:lnTo>
                    <a:pt x="569" y="2"/>
                  </a:lnTo>
                  <a:lnTo>
                    <a:pt x="564" y="1"/>
                  </a:lnTo>
                  <a:lnTo>
                    <a:pt x="559" y="0"/>
                  </a:lnTo>
                  <a:lnTo>
                    <a:pt x="5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97E0"/>
                </a:solidFill>
              </a:endParaRPr>
            </a:p>
          </p:txBody>
        </p:sp>
        <p:sp>
          <p:nvSpPr>
            <p:cNvPr id="84" name="Freeform 164"/>
            <p:cNvSpPr/>
            <p:nvPr/>
          </p:nvSpPr>
          <p:spPr bwMode="auto">
            <a:xfrm>
              <a:off x="4090988" y="2836863"/>
              <a:ext cx="41275" cy="84138"/>
            </a:xfrm>
            <a:custGeom>
              <a:avLst/>
              <a:gdLst>
                <a:gd name="T0" fmla="*/ 66 w 106"/>
                <a:gd name="T1" fmla="*/ 87 h 212"/>
                <a:gd name="T2" fmla="*/ 66 w 106"/>
                <a:gd name="T3" fmla="*/ 87 h 212"/>
                <a:gd name="T4" fmla="*/ 62 w 106"/>
                <a:gd name="T5" fmla="*/ 80 h 212"/>
                <a:gd name="T6" fmla="*/ 61 w 106"/>
                <a:gd name="T7" fmla="*/ 71 h 212"/>
                <a:gd name="T8" fmla="*/ 61 w 106"/>
                <a:gd name="T9" fmla="*/ 62 h 212"/>
                <a:gd name="T10" fmla="*/ 64 w 106"/>
                <a:gd name="T11" fmla="*/ 55 h 212"/>
                <a:gd name="T12" fmla="*/ 66 w 106"/>
                <a:gd name="T13" fmla="*/ 47 h 212"/>
                <a:gd name="T14" fmla="*/ 70 w 106"/>
                <a:gd name="T15" fmla="*/ 40 h 212"/>
                <a:gd name="T16" fmla="*/ 79 w 106"/>
                <a:gd name="T17" fmla="*/ 26 h 212"/>
                <a:gd name="T18" fmla="*/ 89 w 106"/>
                <a:gd name="T19" fmla="*/ 16 h 212"/>
                <a:gd name="T20" fmla="*/ 97 w 106"/>
                <a:gd name="T21" fmla="*/ 7 h 212"/>
                <a:gd name="T22" fmla="*/ 106 w 106"/>
                <a:gd name="T23" fmla="*/ 0 h 212"/>
                <a:gd name="T24" fmla="*/ 106 w 106"/>
                <a:gd name="T25" fmla="*/ 0 h 212"/>
                <a:gd name="T26" fmla="*/ 101 w 106"/>
                <a:gd name="T27" fmla="*/ 1 h 212"/>
                <a:gd name="T28" fmla="*/ 86 w 106"/>
                <a:gd name="T29" fmla="*/ 9 h 212"/>
                <a:gd name="T30" fmla="*/ 66 w 106"/>
                <a:gd name="T31" fmla="*/ 19 h 212"/>
                <a:gd name="T32" fmla="*/ 55 w 106"/>
                <a:gd name="T33" fmla="*/ 26 h 212"/>
                <a:gd name="T34" fmla="*/ 45 w 106"/>
                <a:gd name="T35" fmla="*/ 34 h 212"/>
                <a:gd name="T36" fmla="*/ 45 w 106"/>
                <a:gd name="T37" fmla="*/ 34 h 212"/>
                <a:gd name="T38" fmla="*/ 35 w 106"/>
                <a:gd name="T39" fmla="*/ 44 h 212"/>
                <a:gd name="T40" fmla="*/ 29 w 106"/>
                <a:gd name="T41" fmla="*/ 55 h 212"/>
                <a:gd name="T42" fmla="*/ 24 w 106"/>
                <a:gd name="T43" fmla="*/ 67 h 212"/>
                <a:gd name="T44" fmla="*/ 20 w 106"/>
                <a:gd name="T45" fmla="*/ 80 h 212"/>
                <a:gd name="T46" fmla="*/ 19 w 106"/>
                <a:gd name="T47" fmla="*/ 92 h 212"/>
                <a:gd name="T48" fmla="*/ 19 w 106"/>
                <a:gd name="T49" fmla="*/ 103 h 212"/>
                <a:gd name="T50" fmla="*/ 20 w 106"/>
                <a:gd name="T51" fmla="*/ 115 h 212"/>
                <a:gd name="T52" fmla="*/ 23 w 106"/>
                <a:gd name="T53" fmla="*/ 123 h 212"/>
                <a:gd name="T54" fmla="*/ 23 w 106"/>
                <a:gd name="T55" fmla="*/ 123 h 212"/>
                <a:gd name="T56" fmla="*/ 26 w 106"/>
                <a:gd name="T57" fmla="*/ 136 h 212"/>
                <a:gd name="T58" fmla="*/ 27 w 106"/>
                <a:gd name="T59" fmla="*/ 147 h 212"/>
                <a:gd name="T60" fmla="*/ 26 w 106"/>
                <a:gd name="T61" fmla="*/ 157 h 212"/>
                <a:gd name="T62" fmla="*/ 24 w 106"/>
                <a:gd name="T63" fmla="*/ 168 h 212"/>
                <a:gd name="T64" fmla="*/ 20 w 106"/>
                <a:gd name="T65" fmla="*/ 178 h 212"/>
                <a:gd name="T66" fmla="*/ 15 w 106"/>
                <a:gd name="T67" fmla="*/ 189 h 212"/>
                <a:gd name="T68" fmla="*/ 0 w 106"/>
                <a:gd name="T69" fmla="*/ 212 h 212"/>
                <a:gd name="T70" fmla="*/ 0 w 106"/>
                <a:gd name="T71" fmla="*/ 212 h 212"/>
                <a:gd name="T72" fmla="*/ 15 w 106"/>
                <a:gd name="T73" fmla="*/ 206 h 212"/>
                <a:gd name="T74" fmla="*/ 31 w 106"/>
                <a:gd name="T75" fmla="*/ 197 h 212"/>
                <a:gd name="T76" fmla="*/ 47 w 106"/>
                <a:gd name="T77" fmla="*/ 186 h 212"/>
                <a:gd name="T78" fmla="*/ 54 w 106"/>
                <a:gd name="T79" fmla="*/ 179 h 212"/>
                <a:gd name="T80" fmla="*/ 60 w 106"/>
                <a:gd name="T81" fmla="*/ 172 h 212"/>
                <a:gd name="T82" fmla="*/ 66 w 106"/>
                <a:gd name="T83" fmla="*/ 164 h 212"/>
                <a:gd name="T84" fmla="*/ 71 w 106"/>
                <a:gd name="T85" fmla="*/ 157 h 212"/>
                <a:gd name="T86" fmla="*/ 74 w 106"/>
                <a:gd name="T87" fmla="*/ 147 h 212"/>
                <a:gd name="T88" fmla="*/ 76 w 106"/>
                <a:gd name="T89" fmla="*/ 137 h 212"/>
                <a:gd name="T90" fmla="*/ 76 w 106"/>
                <a:gd name="T91" fmla="*/ 126 h 212"/>
                <a:gd name="T92" fmla="*/ 75 w 106"/>
                <a:gd name="T93" fmla="*/ 115 h 212"/>
                <a:gd name="T94" fmla="*/ 71 w 106"/>
                <a:gd name="T95" fmla="*/ 101 h 212"/>
                <a:gd name="T96" fmla="*/ 66 w 106"/>
                <a:gd name="T97" fmla="*/ 87 h 212"/>
                <a:gd name="T98" fmla="*/ 66 w 106"/>
                <a:gd name="T99" fmla="*/ 8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6" h="212">
                  <a:moveTo>
                    <a:pt x="66" y="87"/>
                  </a:moveTo>
                  <a:lnTo>
                    <a:pt x="66" y="87"/>
                  </a:lnTo>
                  <a:lnTo>
                    <a:pt x="62" y="80"/>
                  </a:lnTo>
                  <a:lnTo>
                    <a:pt x="61" y="71"/>
                  </a:lnTo>
                  <a:lnTo>
                    <a:pt x="61" y="62"/>
                  </a:lnTo>
                  <a:lnTo>
                    <a:pt x="64" y="55"/>
                  </a:lnTo>
                  <a:lnTo>
                    <a:pt x="66" y="47"/>
                  </a:lnTo>
                  <a:lnTo>
                    <a:pt x="70" y="40"/>
                  </a:lnTo>
                  <a:lnTo>
                    <a:pt x="79" y="26"/>
                  </a:lnTo>
                  <a:lnTo>
                    <a:pt x="89" y="16"/>
                  </a:lnTo>
                  <a:lnTo>
                    <a:pt x="97" y="7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1" y="1"/>
                  </a:lnTo>
                  <a:lnTo>
                    <a:pt x="86" y="9"/>
                  </a:lnTo>
                  <a:lnTo>
                    <a:pt x="66" y="19"/>
                  </a:lnTo>
                  <a:lnTo>
                    <a:pt x="55" y="26"/>
                  </a:lnTo>
                  <a:lnTo>
                    <a:pt x="45" y="34"/>
                  </a:lnTo>
                  <a:lnTo>
                    <a:pt x="45" y="34"/>
                  </a:lnTo>
                  <a:lnTo>
                    <a:pt x="35" y="44"/>
                  </a:lnTo>
                  <a:lnTo>
                    <a:pt x="29" y="55"/>
                  </a:lnTo>
                  <a:lnTo>
                    <a:pt x="24" y="67"/>
                  </a:lnTo>
                  <a:lnTo>
                    <a:pt x="20" y="80"/>
                  </a:lnTo>
                  <a:lnTo>
                    <a:pt x="19" y="92"/>
                  </a:lnTo>
                  <a:lnTo>
                    <a:pt x="19" y="103"/>
                  </a:lnTo>
                  <a:lnTo>
                    <a:pt x="20" y="115"/>
                  </a:lnTo>
                  <a:lnTo>
                    <a:pt x="23" y="123"/>
                  </a:lnTo>
                  <a:lnTo>
                    <a:pt x="23" y="123"/>
                  </a:lnTo>
                  <a:lnTo>
                    <a:pt x="26" y="136"/>
                  </a:lnTo>
                  <a:lnTo>
                    <a:pt x="27" y="147"/>
                  </a:lnTo>
                  <a:lnTo>
                    <a:pt x="26" y="157"/>
                  </a:lnTo>
                  <a:lnTo>
                    <a:pt x="24" y="168"/>
                  </a:lnTo>
                  <a:lnTo>
                    <a:pt x="20" y="178"/>
                  </a:lnTo>
                  <a:lnTo>
                    <a:pt x="15" y="189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15" y="206"/>
                  </a:lnTo>
                  <a:lnTo>
                    <a:pt x="31" y="197"/>
                  </a:lnTo>
                  <a:lnTo>
                    <a:pt x="47" y="186"/>
                  </a:lnTo>
                  <a:lnTo>
                    <a:pt x="54" y="179"/>
                  </a:lnTo>
                  <a:lnTo>
                    <a:pt x="60" y="172"/>
                  </a:lnTo>
                  <a:lnTo>
                    <a:pt x="66" y="164"/>
                  </a:lnTo>
                  <a:lnTo>
                    <a:pt x="71" y="157"/>
                  </a:lnTo>
                  <a:lnTo>
                    <a:pt x="74" y="147"/>
                  </a:lnTo>
                  <a:lnTo>
                    <a:pt x="76" y="137"/>
                  </a:lnTo>
                  <a:lnTo>
                    <a:pt x="76" y="126"/>
                  </a:lnTo>
                  <a:lnTo>
                    <a:pt x="75" y="115"/>
                  </a:lnTo>
                  <a:lnTo>
                    <a:pt x="71" y="101"/>
                  </a:lnTo>
                  <a:lnTo>
                    <a:pt x="66" y="87"/>
                  </a:lnTo>
                  <a:lnTo>
                    <a:pt x="66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97E0"/>
                </a:solidFill>
              </a:endParaRPr>
            </a:p>
          </p:txBody>
        </p:sp>
        <p:sp>
          <p:nvSpPr>
            <p:cNvPr id="85" name="Freeform 165"/>
            <p:cNvSpPr/>
            <p:nvPr/>
          </p:nvSpPr>
          <p:spPr bwMode="auto">
            <a:xfrm>
              <a:off x="4143376" y="2814638"/>
              <a:ext cx="52388" cy="117475"/>
            </a:xfrm>
            <a:custGeom>
              <a:avLst/>
              <a:gdLst>
                <a:gd name="T0" fmla="*/ 83 w 133"/>
                <a:gd name="T1" fmla="*/ 121 h 293"/>
                <a:gd name="T2" fmla="*/ 83 w 133"/>
                <a:gd name="T3" fmla="*/ 121 h 293"/>
                <a:gd name="T4" fmla="*/ 79 w 133"/>
                <a:gd name="T5" fmla="*/ 110 h 293"/>
                <a:gd name="T6" fmla="*/ 77 w 133"/>
                <a:gd name="T7" fmla="*/ 99 h 293"/>
                <a:gd name="T8" fmla="*/ 78 w 133"/>
                <a:gd name="T9" fmla="*/ 88 h 293"/>
                <a:gd name="T10" fmla="*/ 79 w 133"/>
                <a:gd name="T11" fmla="*/ 76 h 293"/>
                <a:gd name="T12" fmla="*/ 83 w 133"/>
                <a:gd name="T13" fmla="*/ 66 h 293"/>
                <a:gd name="T14" fmla="*/ 87 w 133"/>
                <a:gd name="T15" fmla="*/ 56 h 293"/>
                <a:gd name="T16" fmla="*/ 92 w 133"/>
                <a:gd name="T17" fmla="*/ 46 h 293"/>
                <a:gd name="T18" fmla="*/ 98 w 133"/>
                <a:gd name="T19" fmla="*/ 38 h 293"/>
                <a:gd name="T20" fmla="*/ 110 w 133"/>
                <a:gd name="T21" fmla="*/ 23 h 293"/>
                <a:gd name="T22" fmla="*/ 121 w 133"/>
                <a:gd name="T23" fmla="*/ 10 h 293"/>
                <a:gd name="T24" fmla="*/ 133 w 133"/>
                <a:gd name="T25" fmla="*/ 0 h 293"/>
                <a:gd name="T26" fmla="*/ 133 w 133"/>
                <a:gd name="T27" fmla="*/ 0 h 293"/>
                <a:gd name="T28" fmla="*/ 126 w 133"/>
                <a:gd name="T29" fmla="*/ 3 h 293"/>
                <a:gd name="T30" fmla="*/ 108 w 133"/>
                <a:gd name="T31" fmla="*/ 12 h 293"/>
                <a:gd name="T32" fmla="*/ 95 w 133"/>
                <a:gd name="T33" fmla="*/ 19 h 293"/>
                <a:gd name="T34" fmla="*/ 83 w 133"/>
                <a:gd name="T35" fmla="*/ 26 h 293"/>
                <a:gd name="T36" fmla="*/ 69 w 133"/>
                <a:gd name="T37" fmla="*/ 36 h 293"/>
                <a:gd name="T38" fmla="*/ 55 w 133"/>
                <a:gd name="T39" fmla="*/ 48 h 293"/>
                <a:gd name="T40" fmla="*/ 55 w 133"/>
                <a:gd name="T41" fmla="*/ 48 h 293"/>
                <a:gd name="T42" fmla="*/ 50 w 133"/>
                <a:gd name="T43" fmla="*/ 54 h 293"/>
                <a:gd name="T44" fmla="*/ 44 w 133"/>
                <a:gd name="T45" fmla="*/ 61 h 293"/>
                <a:gd name="T46" fmla="*/ 39 w 133"/>
                <a:gd name="T47" fmla="*/ 69 h 293"/>
                <a:gd name="T48" fmla="*/ 35 w 133"/>
                <a:gd name="T49" fmla="*/ 76 h 293"/>
                <a:gd name="T50" fmla="*/ 29 w 133"/>
                <a:gd name="T51" fmla="*/ 94 h 293"/>
                <a:gd name="T52" fmla="*/ 25 w 133"/>
                <a:gd name="T53" fmla="*/ 110 h 293"/>
                <a:gd name="T54" fmla="*/ 24 w 133"/>
                <a:gd name="T55" fmla="*/ 127 h 293"/>
                <a:gd name="T56" fmla="*/ 24 w 133"/>
                <a:gd name="T57" fmla="*/ 144 h 293"/>
                <a:gd name="T58" fmla="*/ 25 w 133"/>
                <a:gd name="T59" fmla="*/ 159 h 293"/>
                <a:gd name="T60" fmla="*/ 28 w 133"/>
                <a:gd name="T61" fmla="*/ 170 h 293"/>
                <a:gd name="T62" fmla="*/ 28 w 133"/>
                <a:gd name="T63" fmla="*/ 170 h 293"/>
                <a:gd name="T64" fmla="*/ 32 w 133"/>
                <a:gd name="T65" fmla="*/ 187 h 293"/>
                <a:gd name="T66" fmla="*/ 34 w 133"/>
                <a:gd name="T67" fmla="*/ 202 h 293"/>
                <a:gd name="T68" fmla="*/ 33 w 133"/>
                <a:gd name="T69" fmla="*/ 217 h 293"/>
                <a:gd name="T70" fmla="*/ 30 w 133"/>
                <a:gd name="T71" fmla="*/ 232 h 293"/>
                <a:gd name="T72" fmla="*/ 25 w 133"/>
                <a:gd name="T73" fmla="*/ 246 h 293"/>
                <a:gd name="T74" fmla="*/ 18 w 133"/>
                <a:gd name="T75" fmla="*/ 261 h 293"/>
                <a:gd name="T76" fmla="*/ 10 w 133"/>
                <a:gd name="T77" fmla="*/ 276 h 293"/>
                <a:gd name="T78" fmla="*/ 0 w 133"/>
                <a:gd name="T79" fmla="*/ 293 h 293"/>
                <a:gd name="T80" fmla="*/ 0 w 133"/>
                <a:gd name="T81" fmla="*/ 293 h 293"/>
                <a:gd name="T82" fmla="*/ 19 w 133"/>
                <a:gd name="T83" fmla="*/ 283 h 293"/>
                <a:gd name="T84" fmla="*/ 39 w 133"/>
                <a:gd name="T85" fmla="*/ 271 h 293"/>
                <a:gd name="T86" fmla="*/ 49 w 133"/>
                <a:gd name="T87" fmla="*/ 265 h 293"/>
                <a:gd name="T88" fmla="*/ 59 w 133"/>
                <a:gd name="T89" fmla="*/ 256 h 293"/>
                <a:gd name="T90" fmla="*/ 68 w 133"/>
                <a:gd name="T91" fmla="*/ 248 h 293"/>
                <a:gd name="T92" fmla="*/ 75 w 133"/>
                <a:gd name="T93" fmla="*/ 238 h 293"/>
                <a:gd name="T94" fmla="*/ 83 w 133"/>
                <a:gd name="T95" fmla="*/ 227 h 293"/>
                <a:gd name="T96" fmla="*/ 88 w 133"/>
                <a:gd name="T97" fmla="*/ 216 h 293"/>
                <a:gd name="T98" fmla="*/ 93 w 133"/>
                <a:gd name="T99" fmla="*/ 204 h 293"/>
                <a:gd name="T100" fmla="*/ 95 w 133"/>
                <a:gd name="T101" fmla="*/ 190 h 293"/>
                <a:gd name="T102" fmla="*/ 95 w 133"/>
                <a:gd name="T103" fmla="*/ 175 h 293"/>
                <a:gd name="T104" fmla="*/ 93 w 133"/>
                <a:gd name="T105" fmla="*/ 159 h 293"/>
                <a:gd name="T106" fmla="*/ 89 w 133"/>
                <a:gd name="T107" fmla="*/ 140 h 293"/>
                <a:gd name="T108" fmla="*/ 83 w 133"/>
                <a:gd name="T109" fmla="*/ 121 h 293"/>
                <a:gd name="T110" fmla="*/ 83 w 133"/>
                <a:gd name="T111" fmla="*/ 12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3" h="293">
                  <a:moveTo>
                    <a:pt x="83" y="121"/>
                  </a:moveTo>
                  <a:lnTo>
                    <a:pt x="83" y="121"/>
                  </a:lnTo>
                  <a:lnTo>
                    <a:pt x="79" y="110"/>
                  </a:lnTo>
                  <a:lnTo>
                    <a:pt x="77" y="99"/>
                  </a:lnTo>
                  <a:lnTo>
                    <a:pt x="78" y="88"/>
                  </a:lnTo>
                  <a:lnTo>
                    <a:pt x="79" y="76"/>
                  </a:lnTo>
                  <a:lnTo>
                    <a:pt x="83" y="66"/>
                  </a:lnTo>
                  <a:lnTo>
                    <a:pt x="87" y="56"/>
                  </a:lnTo>
                  <a:lnTo>
                    <a:pt x="92" y="46"/>
                  </a:lnTo>
                  <a:lnTo>
                    <a:pt x="98" y="38"/>
                  </a:lnTo>
                  <a:lnTo>
                    <a:pt x="110" y="23"/>
                  </a:lnTo>
                  <a:lnTo>
                    <a:pt x="121" y="1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26" y="3"/>
                  </a:lnTo>
                  <a:lnTo>
                    <a:pt x="108" y="12"/>
                  </a:lnTo>
                  <a:lnTo>
                    <a:pt x="95" y="19"/>
                  </a:lnTo>
                  <a:lnTo>
                    <a:pt x="83" y="26"/>
                  </a:lnTo>
                  <a:lnTo>
                    <a:pt x="69" y="36"/>
                  </a:lnTo>
                  <a:lnTo>
                    <a:pt x="55" y="48"/>
                  </a:lnTo>
                  <a:lnTo>
                    <a:pt x="55" y="48"/>
                  </a:lnTo>
                  <a:lnTo>
                    <a:pt x="50" y="54"/>
                  </a:lnTo>
                  <a:lnTo>
                    <a:pt x="44" y="61"/>
                  </a:lnTo>
                  <a:lnTo>
                    <a:pt x="39" y="69"/>
                  </a:lnTo>
                  <a:lnTo>
                    <a:pt x="35" y="76"/>
                  </a:lnTo>
                  <a:lnTo>
                    <a:pt x="29" y="94"/>
                  </a:lnTo>
                  <a:lnTo>
                    <a:pt x="25" y="110"/>
                  </a:lnTo>
                  <a:lnTo>
                    <a:pt x="24" y="127"/>
                  </a:lnTo>
                  <a:lnTo>
                    <a:pt x="24" y="144"/>
                  </a:lnTo>
                  <a:lnTo>
                    <a:pt x="25" y="159"/>
                  </a:lnTo>
                  <a:lnTo>
                    <a:pt x="28" y="170"/>
                  </a:lnTo>
                  <a:lnTo>
                    <a:pt x="28" y="170"/>
                  </a:lnTo>
                  <a:lnTo>
                    <a:pt x="32" y="187"/>
                  </a:lnTo>
                  <a:lnTo>
                    <a:pt x="34" y="202"/>
                  </a:lnTo>
                  <a:lnTo>
                    <a:pt x="33" y="217"/>
                  </a:lnTo>
                  <a:lnTo>
                    <a:pt x="30" y="232"/>
                  </a:lnTo>
                  <a:lnTo>
                    <a:pt x="25" y="246"/>
                  </a:lnTo>
                  <a:lnTo>
                    <a:pt x="18" y="261"/>
                  </a:lnTo>
                  <a:lnTo>
                    <a:pt x="10" y="276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19" y="283"/>
                  </a:lnTo>
                  <a:lnTo>
                    <a:pt x="39" y="271"/>
                  </a:lnTo>
                  <a:lnTo>
                    <a:pt x="49" y="265"/>
                  </a:lnTo>
                  <a:lnTo>
                    <a:pt x="59" y="256"/>
                  </a:lnTo>
                  <a:lnTo>
                    <a:pt x="68" y="248"/>
                  </a:lnTo>
                  <a:lnTo>
                    <a:pt x="75" y="238"/>
                  </a:lnTo>
                  <a:lnTo>
                    <a:pt x="83" y="227"/>
                  </a:lnTo>
                  <a:lnTo>
                    <a:pt x="88" y="216"/>
                  </a:lnTo>
                  <a:lnTo>
                    <a:pt x="93" y="204"/>
                  </a:lnTo>
                  <a:lnTo>
                    <a:pt x="95" y="190"/>
                  </a:lnTo>
                  <a:lnTo>
                    <a:pt x="95" y="175"/>
                  </a:lnTo>
                  <a:lnTo>
                    <a:pt x="93" y="159"/>
                  </a:lnTo>
                  <a:lnTo>
                    <a:pt x="89" y="140"/>
                  </a:lnTo>
                  <a:lnTo>
                    <a:pt x="83" y="121"/>
                  </a:lnTo>
                  <a:lnTo>
                    <a:pt x="83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97E0"/>
                </a:solidFill>
              </a:endParaRPr>
            </a:p>
          </p:txBody>
        </p:sp>
        <p:sp>
          <p:nvSpPr>
            <p:cNvPr id="86" name="Freeform 166"/>
            <p:cNvSpPr>
              <a:spLocks noEditPoints="1"/>
            </p:cNvSpPr>
            <p:nvPr/>
          </p:nvSpPr>
          <p:spPr bwMode="auto">
            <a:xfrm>
              <a:off x="4037013" y="2952750"/>
              <a:ext cx="317500" cy="147638"/>
            </a:xfrm>
            <a:custGeom>
              <a:avLst/>
              <a:gdLst>
                <a:gd name="T0" fmla="*/ 649 w 798"/>
                <a:gd name="T1" fmla="*/ 53 h 372"/>
                <a:gd name="T2" fmla="*/ 629 w 798"/>
                <a:gd name="T3" fmla="*/ 43 h 372"/>
                <a:gd name="T4" fmla="*/ 606 w 798"/>
                <a:gd name="T5" fmla="*/ 16 h 372"/>
                <a:gd name="T6" fmla="*/ 572 w 798"/>
                <a:gd name="T7" fmla="*/ 1 h 372"/>
                <a:gd name="T8" fmla="*/ 79 w 798"/>
                <a:gd name="T9" fmla="*/ 0 h 372"/>
                <a:gd name="T10" fmla="*/ 56 w 798"/>
                <a:gd name="T11" fmla="*/ 3 h 372"/>
                <a:gd name="T12" fmla="*/ 36 w 798"/>
                <a:gd name="T13" fmla="*/ 13 h 372"/>
                <a:gd name="T14" fmla="*/ 10 w 798"/>
                <a:gd name="T15" fmla="*/ 42 h 372"/>
                <a:gd name="T16" fmla="*/ 2 w 798"/>
                <a:gd name="T17" fmla="*/ 65 h 372"/>
                <a:gd name="T18" fmla="*/ 0 w 798"/>
                <a:gd name="T19" fmla="*/ 79 h 372"/>
                <a:gd name="T20" fmla="*/ 10 w 798"/>
                <a:gd name="T21" fmla="*/ 128 h 372"/>
                <a:gd name="T22" fmla="*/ 50 w 798"/>
                <a:gd name="T23" fmla="*/ 229 h 372"/>
                <a:gd name="T24" fmla="*/ 74 w 798"/>
                <a:gd name="T25" fmla="*/ 270 h 372"/>
                <a:gd name="T26" fmla="*/ 99 w 798"/>
                <a:gd name="T27" fmla="*/ 291 h 372"/>
                <a:gd name="T28" fmla="*/ 123 w 798"/>
                <a:gd name="T29" fmla="*/ 311 h 372"/>
                <a:gd name="T30" fmla="*/ 164 w 798"/>
                <a:gd name="T31" fmla="*/ 338 h 372"/>
                <a:gd name="T32" fmla="*/ 213 w 798"/>
                <a:gd name="T33" fmla="*/ 358 h 372"/>
                <a:gd name="T34" fmla="*/ 426 w 798"/>
                <a:gd name="T35" fmla="*/ 358 h 372"/>
                <a:gd name="T36" fmla="*/ 459 w 798"/>
                <a:gd name="T37" fmla="*/ 345 h 372"/>
                <a:gd name="T38" fmla="*/ 503 w 798"/>
                <a:gd name="T39" fmla="*/ 321 h 372"/>
                <a:gd name="T40" fmla="*/ 538 w 798"/>
                <a:gd name="T41" fmla="*/ 291 h 372"/>
                <a:gd name="T42" fmla="*/ 550 w 798"/>
                <a:gd name="T43" fmla="*/ 285 h 372"/>
                <a:gd name="T44" fmla="*/ 572 w 798"/>
                <a:gd name="T45" fmla="*/ 259 h 372"/>
                <a:gd name="T46" fmla="*/ 592 w 798"/>
                <a:gd name="T47" fmla="*/ 247 h 372"/>
                <a:gd name="T48" fmla="*/ 621 w 798"/>
                <a:gd name="T49" fmla="*/ 259 h 372"/>
                <a:gd name="T50" fmla="*/ 653 w 798"/>
                <a:gd name="T51" fmla="*/ 265 h 372"/>
                <a:gd name="T52" fmla="*/ 679 w 798"/>
                <a:gd name="T53" fmla="*/ 265 h 372"/>
                <a:gd name="T54" fmla="*/ 717 w 798"/>
                <a:gd name="T55" fmla="*/ 257 h 372"/>
                <a:gd name="T56" fmla="*/ 750 w 798"/>
                <a:gd name="T57" fmla="*/ 239 h 372"/>
                <a:gd name="T58" fmla="*/ 775 w 798"/>
                <a:gd name="T59" fmla="*/ 213 h 372"/>
                <a:gd name="T60" fmla="*/ 793 w 798"/>
                <a:gd name="T61" fmla="*/ 182 h 372"/>
                <a:gd name="T62" fmla="*/ 798 w 798"/>
                <a:gd name="T63" fmla="*/ 147 h 372"/>
                <a:gd name="T64" fmla="*/ 795 w 798"/>
                <a:gd name="T65" fmla="*/ 123 h 372"/>
                <a:gd name="T66" fmla="*/ 781 w 798"/>
                <a:gd name="T67" fmla="*/ 96 h 372"/>
                <a:gd name="T68" fmla="*/ 759 w 798"/>
                <a:gd name="T69" fmla="*/ 76 h 372"/>
                <a:gd name="T70" fmla="*/ 729 w 798"/>
                <a:gd name="T71" fmla="*/ 62 h 372"/>
                <a:gd name="T72" fmla="*/ 692 w 798"/>
                <a:gd name="T73" fmla="*/ 55 h 372"/>
                <a:gd name="T74" fmla="*/ 692 w 798"/>
                <a:gd name="T75" fmla="*/ 213 h 372"/>
                <a:gd name="T76" fmla="*/ 670 w 798"/>
                <a:gd name="T77" fmla="*/ 208 h 372"/>
                <a:gd name="T78" fmla="*/ 648 w 798"/>
                <a:gd name="T79" fmla="*/ 185 h 372"/>
                <a:gd name="T80" fmla="*/ 638 w 798"/>
                <a:gd name="T81" fmla="*/ 151 h 372"/>
                <a:gd name="T82" fmla="*/ 643 w 798"/>
                <a:gd name="T83" fmla="*/ 128 h 372"/>
                <a:gd name="T84" fmla="*/ 662 w 798"/>
                <a:gd name="T85" fmla="*/ 108 h 372"/>
                <a:gd name="T86" fmla="*/ 692 w 798"/>
                <a:gd name="T87" fmla="*/ 102 h 372"/>
                <a:gd name="T88" fmla="*/ 713 w 798"/>
                <a:gd name="T89" fmla="*/ 104 h 372"/>
                <a:gd name="T90" fmla="*/ 735 w 798"/>
                <a:gd name="T91" fmla="*/ 119 h 372"/>
                <a:gd name="T92" fmla="*/ 745 w 798"/>
                <a:gd name="T93" fmla="*/ 151 h 372"/>
                <a:gd name="T94" fmla="*/ 740 w 798"/>
                <a:gd name="T95" fmla="*/ 174 h 372"/>
                <a:gd name="T96" fmla="*/ 722 w 798"/>
                <a:gd name="T97" fmla="*/ 202 h 372"/>
                <a:gd name="T98" fmla="*/ 692 w 798"/>
                <a:gd name="T99" fmla="*/ 213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98" h="372">
                  <a:moveTo>
                    <a:pt x="666" y="53"/>
                  </a:moveTo>
                  <a:lnTo>
                    <a:pt x="666" y="53"/>
                  </a:lnTo>
                  <a:lnTo>
                    <a:pt x="649" y="53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29" y="43"/>
                  </a:lnTo>
                  <a:lnTo>
                    <a:pt x="623" y="33"/>
                  </a:lnTo>
                  <a:lnTo>
                    <a:pt x="616" y="23"/>
                  </a:lnTo>
                  <a:lnTo>
                    <a:pt x="606" y="16"/>
                  </a:lnTo>
                  <a:lnTo>
                    <a:pt x="596" y="10"/>
                  </a:lnTo>
                  <a:lnTo>
                    <a:pt x="584" y="5"/>
                  </a:lnTo>
                  <a:lnTo>
                    <a:pt x="572" y="1"/>
                  </a:lnTo>
                  <a:lnTo>
                    <a:pt x="558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2" y="1"/>
                  </a:lnTo>
                  <a:lnTo>
                    <a:pt x="63" y="2"/>
                  </a:lnTo>
                  <a:lnTo>
                    <a:pt x="56" y="3"/>
                  </a:lnTo>
                  <a:lnTo>
                    <a:pt x="48" y="6"/>
                  </a:lnTo>
                  <a:lnTo>
                    <a:pt x="42" y="10"/>
                  </a:lnTo>
                  <a:lnTo>
                    <a:pt x="36" y="13"/>
                  </a:lnTo>
                  <a:lnTo>
                    <a:pt x="23" y="23"/>
                  </a:lnTo>
                  <a:lnTo>
                    <a:pt x="13" y="36"/>
                  </a:lnTo>
                  <a:lnTo>
                    <a:pt x="10" y="42"/>
                  </a:lnTo>
                  <a:lnTo>
                    <a:pt x="6" y="50"/>
                  </a:lnTo>
                  <a:lnTo>
                    <a:pt x="3" y="56"/>
                  </a:lnTo>
                  <a:lnTo>
                    <a:pt x="2" y="65"/>
                  </a:lnTo>
                  <a:lnTo>
                    <a:pt x="1" y="72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" y="89"/>
                  </a:lnTo>
                  <a:lnTo>
                    <a:pt x="2" y="101"/>
                  </a:lnTo>
                  <a:lnTo>
                    <a:pt x="10" y="128"/>
                  </a:lnTo>
                  <a:lnTo>
                    <a:pt x="20" y="162"/>
                  </a:lnTo>
                  <a:lnTo>
                    <a:pt x="33" y="195"/>
                  </a:lnTo>
                  <a:lnTo>
                    <a:pt x="50" y="229"/>
                  </a:lnTo>
                  <a:lnTo>
                    <a:pt x="57" y="244"/>
                  </a:lnTo>
                  <a:lnTo>
                    <a:pt x="66" y="258"/>
                  </a:lnTo>
                  <a:lnTo>
                    <a:pt x="74" y="270"/>
                  </a:lnTo>
                  <a:lnTo>
                    <a:pt x="83" y="280"/>
                  </a:lnTo>
                  <a:lnTo>
                    <a:pt x="92" y="288"/>
                  </a:lnTo>
                  <a:lnTo>
                    <a:pt x="99" y="291"/>
                  </a:lnTo>
                  <a:lnTo>
                    <a:pt x="99" y="291"/>
                  </a:lnTo>
                  <a:lnTo>
                    <a:pt x="111" y="301"/>
                  </a:lnTo>
                  <a:lnTo>
                    <a:pt x="123" y="311"/>
                  </a:lnTo>
                  <a:lnTo>
                    <a:pt x="136" y="321"/>
                  </a:lnTo>
                  <a:lnTo>
                    <a:pt x="149" y="330"/>
                  </a:lnTo>
                  <a:lnTo>
                    <a:pt x="164" y="338"/>
                  </a:lnTo>
                  <a:lnTo>
                    <a:pt x="179" y="345"/>
                  </a:lnTo>
                  <a:lnTo>
                    <a:pt x="195" y="351"/>
                  </a:lnTo>
                  <a:lnTo>
                    <a:pt x="213" y="358"/>
                  </a:lnTo>
                  <a:lnTo>
                    <a:pt x="213" y="372"/>
                  </a:lnTo>
                  <a:lnTo>
                    <a:pt x="426" y="372"/>
                  </a:lnTo>
                  <a:lnTo>
                    <a:pt x="426" y="358"/>
                  </a:lnTo>
                  <a:lnTo>
                    <a:pt x="426" y="358"/>
                  </a:lnTo>
                  <a:lnTo>
                    <a:pt x="442" y="351"/>
                  </a:lnTo>
                  <a:lnTo>
                    <a:pt x="459" y="345"/>
                  </a:lnTo>
                  <a:lnTo>
                    <a:pt x="475" y="338"/>
                  </a:lnTo>
                  <a:lnTo>
                    <a:pt x="488" y="330"/>
                  </a:lnTo>
                  <a:lnTo>
                    <a:pt x="503" y="321"/>
                  </a:lnTo>
                  <a:lnTo>
                    <a:pt x="516" y="311"/>
                  </a:lnTo>
                  <a:lnTo>
                    <a:pt x="528" y="301"/>
                  </a:lnTo>
                  <a:lnTo>
                    <a:pt x="538" y="291"/>
                  </a:lnTo>
                  <a:lnTo>
                    <a:pt x="538" y="291"/>
                  </a:lnTo>
                  <a:lnTo>
                    <a:pt x="545" y="289"/>
                  </a:lnTo>
                  <a:lnTo>
                    <a:pt x="550" y="285"/>
                  </a:lnTo>
                  <a:lnTo>
                    <a:pt x="556" y="280"/>
                  </a:lnTo>
                  <a:lnTo>
                    <a:pt x="561" y="274"/>
                  </a:lnTo>
                  <a:lnTo>
                    <a:pt x="572" y="259"/>
                  </a:lnTo>
                  <a:lnTo>
                    <a:pt x="583" y="240"/>
                  </a:lnTo>
                  <a:lnTo>
                    <a:pt x="583" y="240"/>
                  </a:lnTo>
                  <a:lnTo>
                    <a:pt x="592" y="247"/>
                  </a:lnTo>
                  <a:lnTo>
                    <a:pt x="601" y="252"/>
                  </a:lnTo>
                  <a:lnTo>
                    <a:pt x="611" y="255"/>
                  </a:lnTo>
                  <a:lnTo>
                    <a:pt x="621" y="259"/>
                  </a:lnTo>
                  <a:lnTo>
                    <a:pt x="632" y="263"/>
                  </a:lnTo>
                  <a:lnTo>
                    <a:pt x="642" y="264"/>
                  </a:lnTo>
                  <a:lnTo>
                    <a:pt x="653" y="265"/>
                  </a:lnTo>
                  <a:lnTo>
                    <a:pt x="666" y="266"/>
                  </a:lnTo>
                  <a:lnTo>
                    <a:pt x="666" y="266"/>
                  </a:lnTo>
                  <a:lnTo>
                    <a:pt x="679" y="265"/>
                  </a:lnTo>
                  <a:lnTo>
                    <a:pt x="692" y="264"/>
                  </a:lnTo>
                  <a:lnTo>
                    <a:pt x="704" y="260"/>
                  </a:lnTo>
                  <a:lnTo>
                    <a:pt x="717" y="257"/>
                  </a:lnTo>
                  <a:lnTo>
                    <a:pt x="729" y="252"/>
                  </a:lnTo>
                  <a:lnTo>
                    <a:pt x="739" y="245"/>
                  </a:lnTo>
                  <a:lnTo>
                    <a:pt x="750" y="239"/>
                  </a:lnTo>
                  <a:lnTo>
                    <a:pt x="759" y="232"/>
                  </a:lnTo>
                  <a:lnTo>
                    <a:pt x="768" y="223"/>
                  </a:lnTo>
                  <a:lnTo>
                    <a:pt x="775" y="213"/>
                  </a:lnTo>
                  <a:lnTo>
                    <a:pt x="781" y="204"/>
                  </a:lnTo>
                  <a:lnTo>
                    <a:pt x="788" y="193"/>
                  </a:lnTo>
                  <a:lnTo>
                    <a:pt x="793" y="182"/>
                  </a:lnTo>
                  <a:lnTo>
                    <a:pt x="795" y="170"/>
                  </a:lnTo>
                  <a:lnTo>
                    <a:pt x="798" y="159"/>
                  </a:lnTo>
                  <a:lnTo>
                    <a:pt x="798" y="147"/>
                  </a:lnTo>
                  <a:lnTo>
                    <a:pt x="798" y="147"/>
                  </a:lnTo>
                  <a:lnTo>
                    <a:pt x="798" y="134"/>
                  </a:lnTo>
                  <a:lnTo>
                    <a:pt x="795" y="123"/>
                  </a:lnTo>
                  <a:lnTo>
                    <a:pt x="793" y="113"/>
                  </a:lnTo>
                  <a:lnTo>
                    <a:pt x="788" y="104"/>
                  </a:lnTo>
                  <a:lnTo>
                    <a:pt x="781" y="96"/>
                  </a:lnTo>
                  <a:lnTo>
                    <a:pt x="775" y="88"/>
                  </a:lnTo>
                  <a:lnTo>
                    <a:pt x="768" y="81"/>
                  </a:lnTo>
                  <a:lnTo>
                    <a:pt x="759" y="76"/>
                  </a:lnTo>
                  <a:lnTo>
                    <a:pt x="750" y="69"/>
                  </a:lnTo>
                  <a:lnTo>
                    <a:pt x="739" y="66"/>
                  </a:lnTo>
                  <a:lnTo>
                    <a:pt x="729" y="62"/>
                  </a:lnTo>
                  <a:lnTo>
                    <a:pt x="717" y="58"/>
                  </a:lnTo>
                  <a:lnTo>
                    <a:pt x="704" y="56"/>
                  </a:lnTo>
                  <a:lnTo>
                    <a:pt x="692" y="55"/>
                  </a:lnTo>
                  <a:lnTo>
                    <a:pt x="666" y="53"/>
                  </a:lnTo>
                  <a:lnTo>
                    <a:pt x="666" y="53"/>
                  </a:lnTo>
                  <a:close/>
                  <a:moveTo>
                    <a:pt x="692" y="213"/>
                  </a:moveTo>
                  <a:lnTo>
                    <a:pt x="692" y="213"/>
                  </a:lnTo>
                  <a:lnTo>
                    <a:pt x="680" y="212"/>
                  </a:lnTo>
                  <a:lnTo>
                    <a:pt x="670" y="208"/>
                  </a:lnTo>
                  <a:lnTo>
                    <a:pt x="662" y="202"/>
                  </a:lnTo>
                  <a:lnTo>
                    <a:pt x="654" y="194"/>
                  </a:lnTo>
                  <a:lnTo>
                    <a:pt x="648" y="185"/>
                  </a:lnTo>
                  <a:lnTo>
                    <a:pt x="643" y="174"/>
                  </a:lnTo>
                  <a:lnTo>
                    <a:pt x="639" y="163"/>
                  </a:lnTo>
                  <a:lnTo>
                    <a:pt x="638" y="151"/>
                  </a:lnTo>
                  <a:lnTo>
                    <a:pt x="638" y="151"/>
                  </a:lnTo>
                  <a:lnTo>
                    <a:pt x="639" y="138"/>
                  </a:lnTo>
                  <a:lnTo>
                    <a:pt x="643" y="128"/>
                  </a:lnTo>
                  <a:lnTo>
                    <a:pt x="648" y="119"/>
                  </a:lnTo>
                  <a:lnTo>
                    <a:pt x="654" y="113"/>
                  </a:lnTo>
                  <a:lnTo>
                    <a:pt x="662" y="108"/>
                  </a:lnTo>
                  <a:lnTo>
                    <a:pt x="670" y="104"/>
                  </a:lnTo>
                  <a:lnTo>
                    <a:pt x="680" y="103"/>
                  </a:lnTo>
                  <a:lnTo>
                    <a:pt x="692" y="102"/>
                  </a:lnTo>
                  <a:lnTo>
                    <a:pt x="692" y="102"/>
                  </a:lnTo>
                  <a:lnTo>
                    <a:pt x="703" y="103"/>
                  </a:lnTo>
                  <a:lnTo>
                    <a:pt x="713" y="104"/>
                  </a:lnTo>
                  <a:lnTo>
                    <a:pt x="722" y="108"/>
                  </a:lnTo>
                  <a:lnTo>
                    <a:pt x="729" y="113"/>
                  </a:lnTo>
                  <a:lnTo>
                    <a:pt x="735" y="119"/>
                  </a:lnTo>
                  <a:lnTo>
                    <a:pt x="740" y="128"/>
                  </a:lnTo>
                  <a:lnTo>
                    <a:pt x="744" y="138"/>
                  </a:lnTo>
                  <a:lnTo>
                    <a:pt x="745" y="151"/>
                  </a:lnTo>
                  <a:lnTo>
                    <a:pt x="745" y="151"/>
                  </a:lnTo>
                  <a:lnTo>
                    <a:pt x="744" y="163"/>
                  </a:lnTo>
                  <a:lnTo>
                    <a:pt x="740" y="174"/>
                  </a:lnTo>
                  <a:lnTo>
                    <a:pt x="735" y="185"/>
                  </a:lnTo>
                  <a:lnTo>
                    <a:pt x="729" y="194"/>
                  </a:lnTo>
                  <a:lnTo>
                    <a:pt x="722" y="202"/>
                  </a:lnTo>
                  <a:lnTo>
                    <a:pt x="713" y="208"/>
                  </a:lnTo>
                  <a:lnTo>
                    <a:pt x="703" y="212"/>
                  </a:lnTo>
                  <a:lnTo>
                    <a:pt x="692" y="213"/>
                  </a:lnTo>
                  <a:lnTo>
                    <a:pt x="692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97E0"/>
                </a:solidFill>
              </a:endParaRPr>
            </a:p>
          </p:txBody>
        </p:sp>
        <p:sp>
          <p:nvSpPr>
            <p:cNvPr id="87" name="Freeform 167"/>
            <p:cNvSpPr/>
            <p:nvPr/>
          </p:nvSpPr>
          <p:spPr bwMode="auto">
            <a:xfrm>
              <a:off x="4195763" y="2825750"/>
              <a:ext cx="52388" cy="106363"/>
            </a:xfrm>
            <a:custGeom>
              <a:avLst/>
              <a:gdLst>
                <a:gd name="T0" fmla="*/ 0 w 133"/>
                <a:gd name="T1" fmla="*/ 267 h 267"/>
                <a:gd name="T2" fmla="*/ 0 w 133"/>
                <a:gd name="T3" fmla="*/ 267 h 267"/>
                <a:gd name="T4" fmla="*/ 20 w 133"/>
                <a:gd name="T5" fmla="*/ 259 h 267"/>
                <a:gd name="T6" fmla="*/ 40 w 133"/>
                <a:gd name="T7" fmla="*/ 247 h 267"/>
                <a:gd name="T8" fmla="*/ 50 w 133"/>
                <a:gd name="T9" fmla="*/ 241 h 267"/>
                <a:gd name="T10" fmla="*/ 58 w 133"/>
                <a:gd name="T11" fmla="*/ 234 h 267"/>
                <a:gd name="T12" fmla="*/ 67 w 133"/>
                <a:gd name="T13" fmla="*/ 226 h 267"/>
                <a:gd name="T14" fmla="*/ 76 w 133"/>
                <a:gd name="T15" fmla="*/ 217 h 267"/>
                <a:gd name="T16" fmla="*/ 82 w 133"/>
                <a:gd name="T17" fmla="*/ 207 h 267"/>
                <a:gd name="T18" fmla="*/ 88 w 133"/>
                <a:gd name="T19" fmla="*/ 197 h 267"/>
                <a:gd name="T20" fmla="*/ 92 w 133"/>
                <a:gd name="T21" fmla="*/ 185 h 267"/>
                <a:gd name="T22" fmla="*/ 94 w 133"/>
                <a:gd name="T23" fmla="*/ 173 h 267"/>
                <a:gd name="T24" fmla="*/ 96 w 133"/>
                <a:gd name="T25" fmla="*/ 159 h 267"/>
                <a:gd name="T26" fmla="*/ 93 w 133"/>
                <a:gd name="T27" fmla="*/ 144 h 267"/>
                <a:gd name="T28" fmla="*/ 89 w 133"/>
                <a:gd name="T29" fmla="*/ 129 h 267"/>
                <a:gd name="T30" fmla="*/ 82 w 133"/>
                <a:gd name="T31" fmla="*/ 111 h 267"/>
                <a:gd name="T32" fmla="*/ 82 w 133"/>
                <a:gd name="T33" fmla="*/ 111 h 267"/>
                <a:gd name="T34" fmla="*/ 78 w 133"/>
                <a:gd name="T35" fmla="*/ 100 h 267"/>
                <a:gd name="T36" fmla="*/ 77 w 133"/>
                <a:gd name="T37" fmla="*/ 90 h 267"/>
                <a:gd name="T38" fmla="*/ 77 w 133"/>
                <a:gd name="T39" fmla="*/ 80 h 267"/>
                <a:gd name="T40" fmla="*/ 79 w 133"/>
                <a:gd name="T41" fmla="*/ 70 h 267"/>
                <a:gd name="T42" fmla="*/ 82 w 133"/>
                <a:gd name="T43" fmla="*/ 60 h 267"/>
                <a:gd name="T44" fmla="*/ 87 w 133"/>
                <a:gd name="T45" fmla="*/ 52 h 267"/>
                <a:gd name="T46" fmla="*/ 92 w 133"/>
                <a:gd name="T47" fmla="*/ 43 h 267"/>
                <a:gd name="T48" fmla="*/ 98 w 133"/>
                <a:gd name="T49" fmla="*/ 35 h 267"/>
                <a:gd name="T50" fmla="*/ 111 w 133"/>
                <a:gd name="T51" fmla="*/ 20 h 267"/>
                <a:gd name="T52" fmla="*/ 122 w 133"/>
                <a:gd name="T53" fmla="*/ 10 h 267"/>
                <a:gd name="T54" fmla="*/ 133 w 133"/>
                <a:gd name="T55" fmla="*/ 0 h 267"/>
                <a:gd name="T56" fmla="*/ 133 w 133"/>
                <a:gd name="T57" fmla="*/ 0 h 267"/>
                <a:gd name="T58" fmla="*/ 126 w 133"/>
                <a:gd name="T59" fmla="*/ 4 h 267"/>
                <a:gd name="T60" fmla="*/ 107 w 133"/>
                <a:gd name="T61" fmla="*/ 12 h 267"/>
                <a:gd name="T62" fmla="*/ 96 w 133"/>
                <a:gd name="T63" fmla="*/ 18 h 267"/>
                <a:gd name="T64" fmla="*/ 82 w 133"/>
                <a:gd name="T65" fmla="*/ 25 h 267"/>
                <a:gd name="T66" fmla="*/ 69 w 133"/>
                <a:gd name="T67" fmla="*/ 34 h 267"/>
                <a:gd name="T68" fmla="*/ 56 w 133"/>
                <a:gd name="T69" fmla="*/ 44 h 267"/>
                <a:gd name="T70" fmla="*/ 56 w 133"/>
                <a:gd name="T71" fmla="*/ 44 h 267"/>
                <a:gd name="T72" fmla="*/ 50 w 133"/>
                <a:gd name="T73" fmla="*/ 50 h 267"/>
                <a:gd name="T74" fmla="*/ 45 w 133"/>
                <a:gd name="T75" fmla="*/ 57 h 267"/>
                <a:gd name="T76" fmla="*/ 40 w 133"/>
                <a:gd name="T77" fmla="*/ 63 h 267"/>
                <a:gd name="T78" fmla="*/ 36 w 133"/>
                <a:gd name="T79" fmla="*/ 70 h 267"/>
                <a:gd name="T80" fmla="*/ 30 w 133"/>
                <a:gd name="T81" fmla="*/ 85 h 267"/>
                <a:gd name="T82" fmla="*/ 26 w 133"/>
                <a:gd name="T83" fmla="*/ 101 h 267"/>
                <a:gd name="T84" fmla="*/ 23 w 133"/>
                <a:gd name="T85" fmla="*/ 116 h 267"/>
                <a:gd name="T86" fmla="*/ 23 w 133"/>
                <a:gd name="T87" fmla="*/ 131 h 267"/>
                <a:gd name="T88" fmla="*/ 25 w 133"/>
                <a:gd name="T89" fmla="*/ 145 h 267"/>
                <a:gd name="T90" fmla="*/ 28 w 133"/>
                <a:gd name="T91" fmla="*/ 155 h 267"/>
                <a:gd name="T92" fmla="*/ 28 w 133"/>
                <a:gd name="T93" fmla="*/ 155 h 267"/>
                <a:gd name="T94" fmla="*/ 32 w 133"/>
                <a:gd name="T95" fmla="*/ 170 h 267"/>
                <a:gd name="T96" fmla="*/ 33 w 133"/>
                <a:gd name="T97" fmla="*/ 185 h 267"/>
                <a:gd name="T98" fmla="*/ 33 w 133"/>
                <a:gd name="T99" fmla="*/ 199 h 267"/>
                <a:gd name="T100" fmla="*/ 30 w 133"/>
                <a:gd name="T101" fmla="*/ 211 h 267"/>
                <a:gd name="T102" fmla="*/ 25 w 133"/>
                <a:gd name="T103" fmla="*/ 225 h 267"/>
                <a:gd name="T104" fmla="*/ 18 w 133"/>
                <a:gd name="T105" fmla="*/ 237 h 267"/>
                <a:gd name="T106" fmla="*/ 10 w 133"/>
                <a:gd name="T107" fmla="*/ 252 h 267"/>
                <a:gd name="T108" fmla="*/ 0 w 133"/>
                <a:gd name="T109" fmla="*/ 267 h 267"/>
                <a:gd name="T110" fmla="*/ 0 w 133"/>
                <a:gd name="T111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3" h="267">
                  <a:moveTo>
                    <a:pt x="0" y="267"/>
                  </a:moveTo>
                  <a:lnTo>
                    <a:pt x="0" y="267"/>
                  </a:lnTo>
                  <a:lnTo>
                    <a:pt x="20" y="259"/>
                  </a:lnTo>
                  <a:lnTo>
                    <a:pt x="40" y="247"/>
                  </a:lnTo>
                  <a:lnTo>
                    <a:pt x="50" y="241"/>
                  </a:lnTo>
                  <a:lnTo>
                    <a:pt x="58" y="234"/>
                  </a:lnTo>
                  <a:lnTo>
                    <a:pt x="67" y="226"/>
                  </a:lnTo>
                  <a:lnTo>
                    <a:pt x="76" y="217"/>
                  </a:lnTo>
                  <a:lnTo>
                    <a:pt x="82" y="207"/>
                  </a:lnTo>
                  <a:lnTo>
                    <a:pt x="88" y="197"/>
                  </a:lnTo>
                  <a:lnTo>
                    <a:pt x="92" y="185"/>
                  </a:lnTo>
                  <a:lnTo>
                    <a:pt x="94" y="173"/>
                  </a:lnTo>
                  <a:lnTo>
                    <a:pt x="96" y="159"/>
                  </a:lnTo>
                  <a:lnTo>
                    <a:pt x="93" y="144"/>
                  </a:lnTo>
                  <a:lnTo>
                    <a:pt x="89" y="129"/>
                  </a:lnTo>
                  <a:lnTo>
                    <a:pt x="82" y="111"/>
                  </a:lnTo>
                  <a:lnTo>
                    <a:pt x="82" y="111"/>
                  </a:lnTo>
                  <a:lnTo>
                    <a:pt x="78" y="100"/>
                  </a:lnTo>
                  <a:lnTo>
                    <a:pt x="77" y="90"/>
                  </a:lnTo>
                  <a:lnTo>
                    <a:pt x="77" y="80"/>
                  </a:lnTo>
                  <a:lnTo>
                    <a:pt x="79" y="70"/>
                  </a:lnTo>
                  <a:lnTo>
                    <a:pt x="82" y="60"/>
                  </a:lnTo>
                  <a:lnTo>
                    <a:pt x="87" y="52"/>
                  </a:lnTo>
                  <a:lnTo>
                    <a:pt x="92" y="43"/>
                  </a:lnTo>
                  <a:lnTo>
                    <a:pt x="98" y="35"/>
                  </a:lnTo>
                  <a:lnTo>
                    <a:pt x="111" y="20"/>
                  </a:lnTo>
                  <a:lnTo>
                    <a:pt x="122" y="1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26" y="4"/>
                  </a:lnTo>
                  <a:lnTo>
                    <a:pt x="107" y="12"/>
                  </a:lnTo>
                  <a:lnTo>
                    <a:pt x="96" y="18"/>
                  </a:lnTo>
                  <a:lnTo>
                    <a:pt x="82" y="25"/>
                  </a:lnTo>
                  <a:lnTo>
                    <a:pt x="69" y="34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0" y="50"/>
                  </a:lnTo>
                  <a:lnTo>
                    <a:pt x="45" y="57"/>
                  </a:lnTo>
                  <a:lnTo>
                    <a:pt x="40" y="63"/>
                  </a:lnTo>
                  <a:lnTo>
                    <a:pt x="36" y="70"/>
                  </a:lnTo>
                  <a:lnTo>
                    <a:pt x="30" y="85"/>
                  </a:lnTo>
                  <a:lnTo>
                    <a:pt x="26" y="101"/>
                  </a:lnTo>
                  <a:lnTo>
                    <a:pt x="23" y="116"/>
                  </a:lnTo>
                  <a:lnTo>
                    <a:pt x="23" y="131"/>
                  </a:lnTo>
                  <a:lnTo>
                    <a:pt x="25" y="145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32" y="170"/>
                  </a:lnTo>
                  <a:lnTo>
                    <a:pt x="33" y="185"/>
                  </a:lnTo>
                  <a:lnTo>
                    <a:pt x="33" y="199"/>
                  </a:lnTo>
                  <a:lnTo>
                    <a:pt x="30" y="211"/>
                  </a:lnTo>
                  <a:lnTo>
                    <a:pt x="25" y="225"/>
                  </a:lnTo>
                  <a:lnTo>
                    <a:pt x="18" y="237"/>
                  </a:lnTo>
                  <a:lnTo>
                    <a:pt x="10" y="252"/>
                  </a:lnTo>
                  <a:lnTo>
                    <a:pt x="0" y="267"/>
                  </a:lnTo>
                  <a:lnTo>
                    <a:pt x="0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97E0"/>
                </a:solidFill>
              </a:endParaRPr>
            </a:p>
          </p:txBody>
        </p:sp>
      </p:grpSp>
      <p:sp>
        <p:nvSpPr>
          <p:cNvPr id="88" name="Freeform 146"/>
          <p:cNvSpPr>
            <a:spLocks noEditPoints="1"/>
          </p:cNvSpPr>
          <p:nvPr/>
        </p:nvSpPr>
        <p:spPr bwMode="auto">
          <a:xfrm>
            <a:off x="9898565" y="1895522"/>
            <a:ext cx="547818" cy="547818"/>
          </a:xfrm>
          <a:custGeom>
            <a:avLst/>
            <a:gdLst>
              <a:gd name="T0" fmla="*/ 715 w 850"/>
              <a:gd name="T1" fmla="*/ 616 h 852"/>
              <a:gd name="T2" fmla="*/ 694 w 850"/>
              <a:gd name="T3" fmla="*/ 612 h 852"/>
              <a:gd name="T4" fmla="*/ 677 w 850"/>
              <a:gd name="T5" fmla="*/ 623 h 852"/>
              <a:gd name="T6" fmla="*/ 614 w 850"/>
              <a:gd name="T7" fmla="*/ 562 h 852"/>
              <a:gd name="T8" fmla="*/ 671 w 850"/>
              <a:gd name="T9" fmla="*/ 463 h 852"/>
              <a:gd name="T10" fmla="*/ 690 w 850"/>
              <a:gd name="T11" fmla="*/ 347 h 852"/>
              <a:gd name="T12" fmla="*/ 687 w 850"/>
              <a:gd name="T13" fmla="*/ 293 h 852"/>
              <a:gd name="T14" fmla="*/ 669 w 850"/>
              <a:gd name="T15" fmla="*/ 227 h 852"/>
              <a:gd name="T16" fmla="*/ 641 w 850"/>
              <a:gd name="T17" fmla="*/ 167 h 852"/>
              <a:gd name="T18" fmla="*/ 601 w 850"/>
              <a:gd name="T19" fmla="*/ 113 h 852"/>
              <a:gd name="T20" fmla="*/ 552 w 850"/>
              <a:gd name="T21" fmla="*/ 69 h 852"/>
              <a:gd name="T22" fmla="*/ 495 w 850"/>
              <a:gd name="T23" fmla="*/ 35 h 852"/>
              <a:gd name="T24" fmla="*/ 431 w 850"/>
              <a:gd name="T25" fmla="*/ 11 h 852"/>
              <a:gd name="T26" fmla="*/ 363 w 850"/>
              <a:gd name="T27" fmla="*/ 1 h 852"/>
              <a:gd name="T28" fmla="*/ 310 w 850"/>
              <a:gd name="T29" fmla="*/ 2 h 852"/>
              <a:gd name="T30" fmla="*/ 243 w 850"/>
              <a:gd name="T31" fmla="*/ 16 h 852"/>
              <a:gd name="T32" fmla="*/ 180 w 850"/>
              <a:gd name="T33" fmla="*/ 42 h 852"/>
              <a:gd name="T34" fmla="*/ 126 w 850"/>
              <a:gd name="T35" fmla="*/ 80 h 852"/>
              <a:gd name="T36" fmla="*/ 78 w 850"/>
              <a:gd name="T37" fmla="*/ 126 h 852"/>
              <a:gd name="T38" fmla="*/ 41 w 850"/>
              <a:gd name="T39" fmla="*/ 181 h 852"/>
              <a:gd name="T40" fmla="*/ 15 w 850"/>
              <a:gd name="T41" fmla="*/ 243 h 852"/>
              <a:gd name="T42" fmla="*/ 1 w 850"/>
              <a:gd name="T43" fmla="*/ 310 h 852"/>
              <a:gd name="T44" fmla="*/ 0 w 850"/>
              <a:gd name="T45" fmla="*/ 364 h 852"/>
              <a:gd name="T46" fmla="*/ 10 w 850"/>
              <a:gd name="T47" fmla="*/ 433 h 852"/>
              <a:gd name="T48" fmla="*/ 33 w 850"/>
              <a:gd name="T49" fmla="*/ 496 h 852"/>
              <a:gd name="T50" fmla="*/ 68 w 850"/>
              <a:gd name="T51" fmla="*/ 554 h 852"/>
              <a:gd name="T52" fmla="*/ 113 w 850"/>
              <a:gd name="T53" fmla="*/ 602 h 852"/>
              <a:gd name="T54" fmla="*/ 166 w 850"/>
              <a:gd name="T55" fmla="*/ 642 h 852"/>
              <a:gd name="T56" fmla="*/ 227 w 850"/>
              <a:gd name="T57" fmla="*/ 671 h 852"/>
              <a:gd name="T58" fmla="*/ 293 w 850"/>
              <a:gd name="T59" fmla="*/ 688 h 852"/>
              <a:gd name="T60" fmla="*/ 345 w 850"/>
              <a:gd name="T61" fmla="*/ 692 h 852"/>
              <a:gd name="T62" fmla="*/ 462 w 850"/>
              <a:gd name="T63" fmla="*/ 672 h 852"/>
              <a:gd name="T64" fmla="*/ 562 w 850"/>
              <a:gd name="T65" fmla="*/ 616 h 852"/>
              <a:gd name="T66" fmla="*/ 619 w 850"/>
              <a:gd name="T67" fmla="*/ 681 h 852"/>
              <a:gd name="T68" fmla="*/ 611 w 850"/>
              <a:gd name="T69" fmla="*/ 696 h 852"/>
              <a:gd name="T70" fmla="*/ 616 w 850"/>
              <a:gd name="T71" fmla="*/ 717 h 852"/>
              <a:gd name="T72" fmla="*/ 745 w 850"/>
              <a:gd name="T73" fmla="*/ 847 h 852"/>
              <a:gd name="T74" fmla="*/ 767 w 850"/>
              <a:gd name="T75" fmla="*/ 850 h 852"/>
              <a:gd name="T76" fmla="*/ 841 w 850"/>
              <a:gd name="T77" fmla="*/ 782 h 852"/>
              <a:gd name="T78" fmla="*/ 850 w 850"/>
              <a:gd name="T79" fmla="*/ 767 h 852"/>
              <a:gd name="T80" fmla="*/ 845 w 850"/>
              <a:gd name="T81" fmla="*/ 746 h 852"/>
              <a:gd name="T82" fmla="*/ 345 w 850"/>
              <a:gd name="T83" fmla="*/ 559 h 852"/>
              <a:gd name="T84" fmla="*/ 263 w 850"/>
              <a:gd name="T85" fmla="*/ 542 h 852"/>
              <a:gd name="T86" fmla="*/ 194 w 850"/>
              <a:gd name="T87" fmla="*/ 496 h 852"/>
              <a:gd name="T88" fmla="*/ 149 w 850"/>
              <a:gd name="T89" fmla="*/ 429 h 852"/>
              <a:gd name="T90" fmla="*/ 132 w 850"/>
              <a:gd name="T91" fmla="*/ 347 h 852"/>
              <a:gd name="T92" fmla="*/ 142 w 850"/>
              <a:gd name="T93" fmla="*/ 283 h 852"/>
              <a:gd name="T94" fmla="*/ 180 w 850"/>
              <a:gd name="T95" fmla="*/ 211 h 852"/>
              <a:gd name="T96" fmla="*/ 244 w 850"/>
              <a:gd name="T97" fmla="*/ 160 h 852"/>
              <a:gd name="T98" fmla="*/ 324 w 850"/>
              <a:gd name="T99" fmla="*/ 135 h 852"/>
              <a:gd name="T100" fmla="*/ 387 w 850"/>
              <a:gd name="T101" fmla="*/ 138 h 852"/>
              <a:gd name="T102" fmla="*/ 464 w 850"/>
              <a:gd name="T103" fmla="*/ 170 h 852"/>
              <a:gd name="T104" fmla="*/ 521 w 850"/>
              <a:gd name="T105" fmla="*/ 227 h 852"/>
              <a:gd name="T106" fmla="*/ 553 w 850"/>
              <a:gd name="T107" fmla="*/ 303 h 852"/>
              <a:gd name="T108" fmla="*/ 557 w 850"/>
              <a:gd name="T109" fmla="*/ 368 h 852"/>
              <a:gd name="T110" fmla="*/ 532 w 850"/>
              <a:gd name="T111" fmla="*/ 448 h 852"/>
              <a:gd name="T112" fmla="*/ 480 w 850"/>
              <a:gd name="T113" fmla="*/ 510 h 852"/>
              <a:gd name="T114" fmla="*/ 409 w 850"/>
              <a:gd name="T115" fmla="*/ 549 h 852"/>
              <a:gd name="T116" fmla="*/ 345 w 850"/>
              <a:gd name="T117" fmla="*/ 559 h 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50" h="852">
                <a:moveTo>
                  <a:pt x="841" y="742"/>
                </a:moveTo>
                <a:lnTo>
                  <a:pt x="720" y="620"/>
                </a:lnTo>
                <a:lnTo>
                  <a:pt x="720" y="620"/>
                </a:lnTo>
                <a:lnTo>
                  <a:pt x="715" y="616"/>
                </a:lnTo>
                <a:lnTo>
                  <a:pt x="710" y="613"/>
                </a:lnTo>
                <a:lnTo>
                  <a:pt x="705" y="612"/>
                </a:lnTo>
                <a:lnTo>
                  <a:pt x="700" y="611"/>
                </a:lnTo>
                <a:lnTo>
                  <a:pt x="694" y="612"/>
                </a:lnTo>
                <a:lnTo>
                  <a:pt x="689" y="613"/>
                </a:lnTo>
                <a:lnTo>
                  <a:pt x="684" y="616"/>
                </a:lnTo>
                <a:lnTo>
                  <a:pt x="679" y="620"/>
                </a:lnTo>
                <a:lnTo>
                  <a:pt x="677" y="623"/>
                </a:lnTo>
                <a:lnTo>
                  <a:pt x="619" y="566"/>
                </a:lnTo>
                <a:lnTo>
                  <a:pt x="619" y="566"/>
                </a:lnTo>
                <a:lnTo>
                  <a:pt x="614" y="562"/>
                </a:lnTo>
                <a:lnTo>
                  <a:pt x="614" y="562"/>
                </a:lnTo>
                <a:lnTo>
                  <a:pt x="632" y="540"/>
                </a:lnTo>
                <a:lnTo>
                  <a:pt x="647" y="515"/>
                </a:lnTo>
                <a:lnTo>
                  <a:pt x="659" y="490"/>
                </a:lnTo>
                <a:lnTo>
                  <a:pt x="671" y="463"/>
                </a:lnTo>
                <a:lnTo>
                  <a:pt x="679" y="435"/>
                </a:lnTo>
                <a:lnTo>
                  <a:pt x="686" y="406"/>
                </a:lnTo>
                <a:lnTo>
                  <a:pt x="689" y="377"/>
                </a:lnTo>
                <a:lnTo>
                  <a:pt x="690" y="347"/>
                </a:lnTo>
                <a:lnTo>
                  <a:pt x="690" y="347"/>
                </a:lnTo>
                <a:lnTo>
                  <a:pt x="690" y="328"/>
                </a:lnTo>
                <a:lnTo>
                  <a:pt x="689" y="310"/>
                </a:lnTo>
                <a:lnTo>
                  <a:pt x="687" y="293"/>
                </a:lnTo>
                <a:lnTo>
                  <a:pt x="684" y="277"/>
                </a:lnTo>
                <a:lnTo>
                  <a:pt x="681" y="259"/>
                </a:lnTo>
                <a:lnTo>
                  <a:pt x="676" y="243"/>
                </a:lnTo>
                <a:lnTo>
                  <a:pt x="669" y="227"/>
                </a:lnTo>
                <a:lnTo>
                  <a:pt x="664" y="212"/>
                </a:lnTo>
                <a:lnTo>
                  <a:pt x="657" y="196"/>
                </a:lnTo>
                <a:lnTo>
                  <a:pt x="649" y="181"/>
                </a:lnTo>
                <a:lnTo>
                  <a:pt x="641" y="167"/>
                </a:lnTo>
                <a:lnTo>
                  <a:pt x="632" y="153"/>
                </a:lnTo>
                <a:lnTo>
                  <a:pt x="622" y="140"/>
                </a:lnTo>
                <a:lnTo>
                  <a:pt x="612" y="126"/>
                </a:lnTo>
                <a:lnTo>
                  <a:pt x="601" y="113"/>
                </a:lnTo>
                <a:lnTo>
                  <a:pt x="589" y="102"/>
                </a:lnTo>
                <a:lnTo>
                  <a:pt x="577" y="90"/>
                </a:lnTo>
                <a:lnTo>
                  <a:pt x="565" y="80"/>
                </a:lnTo>
                <a:lnTo>
                  <a:pt x="552" y="69"/>
                </a:lnTo>
                <a:lnTo>
                  <a:pt x="538" y="60"/>
                </a:lnTo>
                <a:lnTo>
                  <a:pt x="525" y="50"/>
                </a:lnTo>
                <a:lnTo>
                  <a:pt x="510" y="42"/>
                </a:lnTo>
                <a:lnTo>
                  <a:pt x="495" y="35"/>
                </a:lnTo>
                <a:lnTo>
                  <a:pt x="480" y="27"/>
                </a:lnTo>
                <a:lnTo>
                  <a:pt x="464" y="21"/>
                </a:lnTo>
                <a:lnTo>
                  <a:pt x="447" y="16"/>
                </a:lnTo>
                <a:lnTo>
                  <a:pt x="431" y="11"/>
                </a:lnTo>
                <a:lnTo>
                  <a:pt x="415" y="7"/>
                </a:lnTo>
                <a:lnTo>
                  <a:pt x="397" y="4"/>
                </a:lnTo>
                <a:lnTo>
                  <a:pt x="380" y="2"/>
                </a:lnTo>
                <a:lnTo>
                  <a:pt x="363" y="1"/>
                </a:lnTo>
                <a:lnTo>
                  <a:pt x="345" y="0"/>
                </a:lnTo>
                <a:lnTo>
                  <a:pt x="345" y="0"/>
                </a:lnTo>
                <a:lnTo>
                  <a:pt x="328" y="1"/>
                </a:lnTo>
                <a:lnTo>
                  <a:pt x="310" y="2"/>
                </a:lnTo>
                <a:lnTo>
                  <a:pt x="293" y="4"/>
                </a:lnTo>
                <a:lnTo>
                  <a:pt x="275" y="7"/>
                </a:lnTo>
                <a:lnTo>
                  <a:pt x="259" y="11"/>
                </a:lnTo>
                <a:lnTo>
                  <a:pt x="243" y="16"/>
                </a:lnTo>
                <a:lnTo>
                  <a:pt x="227" y="21"/>
                </a:lnTo>
                <a:lnTo>
                  <a:pt x="210" y="27"/>
                </a:lnTo>
                <a:lnTo>
                  <a:pt x="195" y="35"/>
                </a:lnTo>
                <a:lnTo>
                  <a:pt x="180" y="42"/>
                </a:lnTo>
                <a:lnTo>
                  <a:pt x="166" y="50"/>
                </a:lnTo>
                <a:lnTo>
                  <a:pt x="152" y="60"/>
                </a:lnTo>
                <a:lnTo>
                  <a:pt x="138" y="69"/>
                </a:lnTo>
                <a:lnTo>
                  <a:pt x="126" y="80"/>
                </a:lnTo>
                <a:lnTo>
                  <a:pt x="113" y="90"/>
                </a:lnTo>
                <a:lnTo>
                  <a:pt x="101" y="102"/>
                </a:lnTo>
                <a:lnTo>
                  <a:pt x="89" y="113"/>
                </a:lnTo>
                <a:lnTo>
                  <a:pt x="78" y="126"/>
                </a:lnTo>
                <a:lnTo>
                  <a:pt x="68" y="140"/>
                </a:lnTo>
                <a:lnTo>
                  <a:pt x="58" y="153"/>
                </a:lnTo>
                <a:lnTo>
                  <a:pt x="50" y="167"/>
                </a:lnTo>
                <a:lnTo>
                  <a:pt x="41" y="181"/>
                </a:lnTo>
                <a:lnTo>
                  <a:pt x="33" y="196"/>
                </a:lnTo>
                <a:lnTo>
                  <a:pt x="26" y="212"/>
                </a:lnTo>
                <a:lnTo>
                  <a:pt x="20" y="227"/>
                </a:lnTo>
                <a:lnTo>
                  <a:pt x="15" y="243"/>
                </a:lnTo>
                <a:lnTo>
                  <a:pt x="10" y="259"/>
                </a:lnTo>
                <a:lnTo>
                  <a:pt x="6" y="277"/>
                </a:lnTo>
                <a:lnTo>
                  <a:pt x="3" y="293"/>
                </a:lnTo>
                <a:lnTo>
                  <a:pt x="1" y="310"/>
                </a:lnTo>
                <a:lnTo>
                  <a:pt x="0" y="328"/>
                </a:lnTo>
                <a:lnTo>
                  <a:pt x="0" y="347"/>
                </a:lnTo>
                <a:lnTo>
                  <a:pt x="0" y="347"/>
                </a:lnTo>
                <a:lnTo>
                  <a:pt x="0" y="364"/>
                </a:lnTo>
                <a:lnTo>
                  <a:pt x="1" y="382"/>
                </a:lnTo>
                <a:lnTo>
                  <a:pt x="3" y="399"/>
                </a:lnTo>
                <a:lnTo>
                  <a:pt x="6" y="415"/>
                </a:lnTo>
                <a:lnTo>
                  <a:pt x="10" y="433"/>
                </a:lnTo>
                <a:lnTo>
                  <a:pt x="15" y="449"/>
                </a:lnTo>
                <a:lnTo>
                  <a:pt x="20" y="465"/>
                </a:lnTo>
                <a:lnTo>
                  <a:pt x="26" y="481"/>
                </a:lnTo>
                <a:lnTo>
                  <a:pt x="33" y="496"/>
                </a:lnTo>
                <a:lnTo>
                  <a:pt x="41" y="511"/>
                </a:lnTo>
                <a:lnTo>
                  <a:pt x="50" y="525"/>
                </a:lnTo>
                <a:lnTo>
                  <a:pt x="58" y="540"/>
                </a:lnTo>
                <a:lnTo>
                  <a:pt x="68" y="554"/>
                </a:lnTo>
                <a:lnTo>
                  <a:pt x="78" y="566"/>
                </a:lnTo>
                <a:lnTo>
                  <a:pt x="89" y="579"/>
                </a:lnTo>
                <a:lnTo>
                  <a:pt x="101" y="591"/>
                </a:lnTo>
                <a:lnTo>
                  <a:pt x="113" y="602"/>
                </a:lnTo>
                <a:lnTo>
                  <a:pt x="126" y="613"/>
                </a:lnTo>
                <a:lnTo>
                  <a:pt x="138" y="623"/>
                </a:lnTo>
                <a:lnTo>
                  <a:pt x="152" y="633"/>
                </a:lnTo>
                <a:lnTo>
                  <a:pt x="166" y="642"/>
                </a:lnTo>
                <a:lnTo>
                  <a:pt x="180" y="650"/>
                </a:lnTo>
                <a:lnTo>
                  <a:pt x="195" y="658"/>
                </a:lnTo>
                <a:lnTo>
                  <a:pt x="210" y="665"/>
                </a:lnTo>
                <a:lnTo>
                  <a:pt x="227" y="671"/>
                </a:lnTo>
                <a:lnTo>
                  <a:pt x="243" y="676"/>
                </a:lnTo>
                <a:lnTo>
                  <a:pt x="259" y="681"/>
                </a:lnTo>
                <a:lnTo>
                  <a:pt x="275" y="685"/>
                </a:lnTo>
                <a:lnTo>
                  <a:pt x="293" y="688"/>
                </a:lnTo>
                <a:lnTo>
                  <a:pt x="310" y="690"/>
                </a:lnTo>
                <a:lnTo>
                  <a:pt x="328" y="692"/>
                </a:lnTo>
                <a:lnTo>
                  <a:pt x="345" y="692"/>
                </a:lnTo>
                <a:lnTo>
                  <a:pt x="345" y="692"/>
                </a:lnTo>
                <a:lnTo>
                  <a:pt x="375" y="691"/>
                </a:lnTo>
                <a:lnTo>
                  <a:pt x="405" y="687"/>
                </a:lnTo>
                <a:lnTo>
                  <a:pt x="434" y="681"/>
                </a:lnTo>
                <a:lnTo>
                  <a:pt x="462" y="672"/>
                </a:lnTo>
                <a:lnTo>
                  <a:pt x="488" y="661"/>
                </a:lnTo>
                <a:lnTo>
                  <a:pt x="515" y="647"/>
                </a:lnTo>
                <a:lnTo>
                  <a:pt x="538" y="632"/>
                </a:lnTo>
                <a:lnTo>
                  <a:pt x="562" y="616"/>
                </a:lnTo>
                <a:lnTo>
                  <a:pt x="562" y="616"/>
                </a:lnTo>
                <a:lnTo>
                  <a:pt x="565" y="620"/>
                </a:lnTo>
                <a:lnTo>
                  <a:pt x="622" y="677"/>
                </a:lnTo>
                <a:lnTo>
                  <a:pt x="619" y="681"/>
                </a:lnTo>
                <a:lnTo>
                  <a:pt x="619" y="681"/>
                </a:lnTo>
                <a:lnTo>
                  <a:pt x="616" y="686"/>
                </a:lnTo>
                <a:lnTo>
                  <a:pt x="613" y="691"/>
                </a:lnTo>
                <a:lnTo>
                  <a:pt x="611" y="696"/>
                </a:lnTo>
                <a:lnTo>
                  <a:pt x="611" y="701"/>
                </a:lnTo>
                <a:lnTo>
                  <a:pt x="611" y="707"/>
                </a:lnTo>
                <a:lnTo>
                  <a:pt x="613" y="712"/>
                </a:lnTo>
                <a:lnTo>
                  <a:pt x="616" y="717"/>
                </a:lnTo>
                <a:lnTo>
                  <a:pt x="619" y="721"/>
                </a:lnTo>
                <a:lnTo>
                  <a:pt x="740" y="843"/>
                </a:lnTo>
                <a:lnTo>
                  <a:pt x="740" y="843"/>
                </a:lnTo>
                <a:lnTo>
                  <a:pt x="745" y="847"/>
                </a:lnTo>
                <a:lnTo>
                  <a:pt x="750" y="849"/>
                </a:lnTo>
                <a:lnTo>
                  <a:pt x="755" y="850"/>
                </a:lnTo>
                <a:lnTo>
                  <a:pt x="760" y="852"/>
                </a:lnTo>
                <a:lnTo>
                  <a:pt x="767" y="850"/>
                </a:lnTo>
                <a:lnTo>
                  <a:pt x="772" y="849"/>
                </a:lnTo>
                <a:lnTo>
                  <a:pt x="777" y="847"/>
                </a:lnTo>
                <a:lnTo>
                  <a:pt x="782" y="843"/>
                </a:lnTo>
                <a:lnTo>
                  <a:pt x="841" y="782"/>
                </a:lnTo>
                <a:lnTo>
                  <a:pt x="841" y="782"/>
                </a:lnTo>
                <a:lnTo>
                  <a:pt x="845" y="778"/>
                </a:lnTo>
                <a:lnTo>
                  <a:pt x="848" y="773"/>
                </a:lnTo>
                <a:lnTo>
                  <a:pt x="850" y="767"/>
                </a:lnTo>
                <a:lnTo>
                  <a:pt x="850" y="762"/>
                </a:lnTo>
                <a:lnTo>
                  <a:pt x="850" y="757"/>
                </a:lnTo>
                <a:lnTo>
                  <a:pt x="848" y="751"/>
                </a:lnTo>
                <a:lnTo>
                  <a:pt x="845" y="746"/>
                </a:lnTo>
                <a:lnTo>
                  <a:pt x="841" y="742"/>
                </a:lnTo>
                <a:lnTo>
                  <a:pt x="841" y="742"/>
                </a:lnTo>
                <a:close/>
                <a:moveTo>
                  <a:pt x="345" y="559"/>
                </a:moveTo>
                <a:lnTo>
                  <a:pt x="345" y="559"/>
                </a:lnTo>
                <a:lnTo>
                  <a:pt x="324" y="557"/>
                </a:lnTo>
                <a:lnTo>
                  <a:pt x="303" y="555"/>
                </a:lnTo>
                <a:lnTo>
                  <a:pt x="281" y="549"/>
                </a:lnTo>
                <a:lnTo>
                  <a:pt x="263" y="542"/>
                </a:lnTo>
                <a:lnTo>
                  <a:pt x="244" y="534"/>
                </a:lnTo>
                <a:lnTo>
                  <a:pt x="227" y="522"/>
                </a:lnTo>
                <a:lnTo>
                  <a:pt x="210" y="510"/>
                </a:lnTo>
                <a:lnTo>
                  <a:pt x="194" y="496"/>
                </a:lnTo>
                <a:lnTo>
                  <a:pt x="180" y="481"/>
                </a:lnTo>
                <a:lnTo>
                  <a:pt x="169" y="465"/>
                </a:lnTo>
                <a:lnTo>
                  <a:pt x="158" y="448"/>
                </a:lnTo>
                <a:lnTo>
                  <a:pt x="149" y="429"/>
                </a:lnTo>
                <a:lnTo>
                  <a:pt x="142" y="409"/>
                </a:lnTo>
                <a:lnTo>
                  <a:pt x="137" y="389"/>
                </a:lnTo>
                <a:lnTo>
                  <a:pt x="133" y="368"/>
                </a:lnTo>
                <a:lnTo>
                  <a:pt x="132" y="347"/>
                </a:lnTo>
                <a:lnTo>
                  <a:pt x="132" y="347"/>
                </a:lnTo>
                <a:lnTo>
                  <a:pt x="133" y="324"/>
                </a:lnTo>
                <a:lnTo>
                  <a:pt x="137" y="303"/>
                </a:lnTo>
                <a:lnTo>
                  <a:pt x="142" y="283"/>
                </a:lnTo>
                <a:lnTo>
                  <a:pt x="149" y="263"/>
                </a:lnTo>
                <a:lnTo>
                  <a:pt x="158" y="244"/>
                </a:lnTo>
                <a:lnTo>
                  <a:pt x="169" y="227"/>
                </a:lnTo>
                <a:lnTo>
                  <a:pt x="180" y="211"/>
                </a:lnTo>
                <a:lnTo>
                  <a:pt x="194" y="196"/>
                </a:lnTo>
                <a:lnTo>
                  <a:pt x="210" y="182"/>
                </a:lnTo>
                <a:lnTo>
                  <a:pt x="227" y="170"/>
                </a:lnTo>
                <a:lnTo>
                  <a:pt x="244" y="160"/>
                </a:lnTo>
                <a:lnTo>
                  <a:pt x="263" y="150"/>
                </a:lnTo>
                <a:lnTo>
                  <a:pt x="281" y="143"/>
                </a:lnTo>
                <a:lnTo>
                  <a:pt x="303" y="138"/>
                </a:lnTo>
                <a:lnTo>
                  <a:pt x="324" y="135"/>
                </a:lnTo>
                <a:lnTo>
                  <a:pt x="345" y="133"/>
                </a:lnTo>
                <a:lnTo>
                  <a:pt x="345" y="133"/>
                </a:lnTo>
                <a:lnTo>
                  <a:pt x="366" y="135"/>
                </a:lnTo>
                <a:lnTo>
                  <a:pt x="387" y="138"/>
                </a:lnTo>
                <a:lnTo>
                  <a:pt x="409" y="143"/>
                </a:lnTo>
                <a:lnTo>
                  <a:pt x="427" y="150"/>
                </a:lnTo>
                <a:lnTo>
                  <a:pt x="446" y="160"/>
                </a:lnTo>
                <a:lnTo>
                  <a:pt x="464" y="170"/>
                </a:lnTo>
                <a:lnTo>
                  <a:pt x="480" y="182"/>
                </a:lnTo>
                <a:lnTo>
                  <a:pt x="496" y="196"/>
                </a:lnTo>
                <a:lnTo>
                  <a:pt x="510" y="211"/>
                </a:lnTo>
                <a:lnTo>
                  <a:pt x="521" y="227"/>
                </a:lnTo>
                <a:lnTo>
                  <a:pt x="532" y="244"/>
                </a:lnTo>
                <a:lnTo>
                  <a:pt x="541" y="263"/>
                </a:lnTo>
                <a:lnTo>
                  <a:pt x="548" y="283"/>
                </a:lnTo>
                <a:lnTo>
                  <a:pt x="553" y="303"/>
                </a:lnTo>
                <a:lnTo>
                  <a:pt x="557" y="324"/>
                </a:lnTo>
                <a:lnTo>
                  <a:pt x="558" y="347"/>
                </a:lnTo>
                <a:lnTo>
                  <a:pt x="558" y="347"/>
                </a:lnTo>
                <a:lnTo>
                  <a:pt x="557" y="368"/>
                </a:lnTo>
                <a:lnTo>
                  <a:pt x="553" y="389"/>
                </a:lnTo>
                <a:lnTo>
                  <a:pt x="548" y="409"/>
                </a:lnTo>
                <a:lnTo>
                  <a:pt x="541" y="429"/>
                </a:lnTo>
                <a:lnTo>
                  <a:pt x="532" y="448"/>
                </a:lnTo>
                <a:lnTo>
                  <a:pt x="521" y="465"/>
                </a:lnTo>
                <a:lnTo>
                  <a:pt x="510" y="481"/>
                </a:lnTo>
                <a:lnTo>
                  <a:pt x="496" y="496"/>
                </a:lnTo>
                <a:lnTo>
                  <a:pt x="480" y="510"/>
                </a:lnTo>
                <a:lnTo>
                  <a:pt x="464" y="522"/>
                </a:lnTo>
                <a:lnTo>
                  <a:pt x="446" y="534"/>
                </a:lnTo>
                <a:lnTo>
                  <a:pt x="427" y="542"/>
                </a:lnTo>
                <a:lnTo>
                  <a:pt x="409" y="549"/>
                </a:lnTo>
                <a:lnTo>
                  <a:pt x="387" y="555"/>
                </a:lnTo>
                <a:lnTo>
                  <a:pt x="366" y="557"/>
                </a:lnTo>
                <a:lnTo>
                  <a:pt x="345" y="559"/>
                </a:lnTo>
                <a:lnTo>
                  <a:pt x="345" y="559"/>
                </a:lnTo>
                <a:close/>
              </a:path>
            </a:pathLst>
          </a:custGeom>
          <a:solidFill>
            <a:srgbClr val="45D8FF"/>
          </a:solidFill>
          <a:ln>
            <a:noFill/>
          </a:ln>
          <a:effectLst>
            <a:outerShdw blurRad="190500" algn="ctr" rotWithShape="0">
              <a:srgbClr val="45D8FF">
                <a:alpha val="9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63"/>
          <p:cNvSpPr>
            <a:spLocks noEditPoints="1"/>
          </p:cNvSpPr>
          <p:nvPr/>
        </p:nvSpPr>
        <p:spPr bwMode="auto">
          <a:xfrm>
            <a:off x="9548315" y="4434840"/>
            <a:ext cx="706892" cy="482104"/>
          </a:xfrm>
          <a:custGeom>
            <a:avLst/>
            <a:gdLst>
              <a:gd name="T0" fmla="*/ 125 w 239"/>
              <a:gd name="T1" fmla="*/ 123 h 163"/>
              <a:gd name="T2" fmla="*/ 119 w 239"/>
              <a:gd name="T3" fmla="*/ 125 h 163"/>
              <a:gd name="T4" fmla="*/ 109 w 239"/>
              <a:gd name="T5" fmla="*/ 127 h 163"/>
              <a:gd name="T6" fmla="*/ 102 w 239"/>
              <a:gd name="T7" fmla="*/ 128 h 163"/>
              <a:gd name="T8" fmla="*/ 93 w 239"/>
              <a:gd name="T9" fmla="*/ 129 h 163"/>
              <a:gd name="T10" fmla="*/ 58 w 239"/>
              <a:gd name="T11" fmla="*/ 123 h 163"/>
              <a:gd name="T12" fmla="*/ 39 w 239"/>
              <a:gd name="T13" fmla="*/ 113 h 163"/>
              <a:gd name="T14" fmla="*/ 24 w 239"/>
              <a:gd name="T15" fmla="*/ 99 h 163"/>
              <a:gd name="T16" fmla="*/ 14 w 239"/>
              <a:gd name="T17" fmla="*/ 77 h 163"/>
              <a:gd name="T18" fmla="*/ 16 w 239"/>
              <a:gd name="T19" fmla="*/ 60 h 163"/>
              <a:gd name="T20" fmla="*/ 27 w 239"/>
              <a:gd name="T21" fmla="*/ 39 h 163"/>
              <a:gd name="T22" fmla="*/ 62 w 239"/>
              <a:gd name="T23" fmla="*/ 18 h 163"/>
              <a:gd name="T24" fmla="*/ 101 w 239"/>
              <a:gd name="T25" fmla="*/ 14 h 163"/>
              <a:gd name="T26" fmla="*/ 109 w 239"/>
              <a:gd name="T27" fmla="*/ 15 h 163"/>
              <a:gd name="T28" fmla="*/ 117 w 239"/>
              <a:gd name="T29" fmla="*/ 17 h 163"/>
              <a:gd name="T30" fmla="*/ 125 w 239"/>
              <a:gd name="T31" fmla="*/ 19 h 163"/>
              <a:gd name="T32" fmla="*/ 132 w 239"/>
              <a:gd name="T33" fmla="*/ 21 h 163"/>
              <a:gd name="T34" fmla="*/ 139 w 239"/>
              <a:gd name="T35" fmla="*/ 25 h 163"/>
              <a:gd name="T36" fmla="*/ 146 w 239"/>
              <a:gd name="T37" fmla="*/ 28 h 163"/>
              <a:gd name="T38" fmla="*/ 152 w 239"/>
              <a:gd name="T39" fmla="*/ 32 h 163"/>
              <a:gd name="T40" fmla="*/ 160 w 239"/>
              <a:gd name="T41" fmla="*/ 30 h 163"/>
              <a:gd name="T42" fmla="*/ 154 w 239"/>
              <a:gd name="T43" fmla="*/ 17 h 163"/>
              <a:gd name="T44" fmla="*/ 115 w 239"/>
              <a:gd name="T45" fmla="*/ 2 h 163"/>
              <a:gd name="T46" fmla="*/ 83 w 239"/>
              <a:gd name="T47" fmla="*/ 0 h 163"/>
              <a:gd name="T48" fmla="*/ 49 w 239"/>
              <a:gd name="T49" fmla="*/ 8 h 163"/>
              <a:gd name="T50" fmla="*/ 21 w 239"/>
              <a:gd name="T51" fmla="*/ 26 h 163"/>
              <a:gd name="T52" fmla="*/ 4 w 239"/>
              <a:gd name="T53" fmla="*/ 50 h 163"/>
              <a:gd name="T54" fmla="*/ 0 w 239"/>
              <a:gd name="T55" fmla="*/ 71 h 163"/>
              <a:gd name="T56" fmla="*/ 7 w 239"/>
              <a:gd name="T57" fmla="*/ 98 h 163"/>
              <a:gd name="T58" fmla="*/ 26 w 239"/>
              <a:gd name="T59" fmla="*/ 121 h 163"/>
              <a:gd name="T60" fmla="*/ 66 w 239"/>
              <a:gd name="T61" fmla="*/ 139 h 163"/>
              <a:gd name="T62" fmla="*/ 93 w 239"/>
              <a:gd name="T63" fmla="*/ 142 h 163"/>
              <a:gd name="T64" fmla="*/ 152 w 239"/>
              <a:gd name="T65" fmla="*/ 127 h 163"/>
              <a:gd name="T66" fmla="*/ 135 w 239"/>
              <a:gd name="T67" fmla="*/ 120 h 163"/>
              <a:gd name="T68" fmla="*/ 239 w 239"/>
              <a:gd name="T69" fmla="*/ 79 h 163"/>
              <a:gd name="T70" fmla="*/ 234 w 239"/>
              <a:gd name="T71" fmla="*/ 61 h 163"/>
              <a:gd name="T72" fmla="*/ 201 w 239"/>
              <a:gd name="T73" fmla="*/ 36 h 163"/>
              <a:gd name="T74" fmla="*/ 171 w 239"/>
              <a:gd name="T75" fmla="*/ 32 h 163"/>
              <a:gd name="T76" fmla="*/ 171 w 239"/>
              <a:gd name="T77" fmla="*/ 32 h 163"/>
              <a:gd name="T78" fmla="*/ 155 w 239"/>
              <a:gd name="T79" fmla="*/ 35 h 163"/>
              <a:gd name="T80" fmla="*/ 137 w 239"/>
              <a:gd name="T81" fmla="*/ 42 h 163"/>
              <a:gd name="T82" fmla="*/ 115 w 239"/>
              <a:gd name="T83" fmla="*/ 65 h 163"/>
              <a:gd name="T84" fmla="*/ 112 w 239"/>
              <a:gd name="T85" fmla="*/ 85 h 163"/>
              <a:gd name="T86" fmla="*/ 123 w 239"/>
              <a:gd name="T87" fmla="*/ 106 h 163"/>
              <a:gd name="T88" fmla="*/ 138 w 239"/>
              <a:gd name="T89" fmla="*/ 118 h 163"/>
              <a:gd name="T90" fmla="*/ 143 w 239"/>
              <a:gd name="T91" fmla="*/ 120 h 163"/>
              <a:gd name="T92" fmla="*/ 155 w 239"/>
              <a:gd name="T93" fmla="*/ 124 h 163"/>
              <a:gd name="T94" fmla="*/ 156 w 239"/>
              <a:gd name="T95" fmla="*/ 124 h 163"/>
              <a:gd name="T96" fmla="*/ 183 w 239"/>
              <a:gd name="T97" fmla="*/ 127 h 163"/>
              <a:gd name="T98" fmla="*/ 218 w 239"/>
              <a:gd name="T99" fmla="*/ 115 h 163"/>
              <a:gd name="T100" fmla="*/ 233 w 239"/>
              <a:gd name="T101" fmla="*/ 99 h 163"/>
              <a:gd name="T102" fmla="*/ 239 w 239"/>
              <a:gd name="T103" fmla="*/ 79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9" h="163">
                <a:moveTo>
                  <a:pt x="125" y="123"/>
                </a:moveTo>
                <a:lnTo>
                  <a:pt x="125" y="123"/>
                </a:lnTo>
                <a:lnTo>
                  <a:pt x="125" y="123"/>
                </a:lnTo>
                <a:lnTo>
                  <a:pt x="125" y="123"/>
                </a:lnTo>
                <a:lnTo>
                  <a:pt x="121" y="125"/>
                </a:lnTo>
                <a:lnTo>
                  <a:pt x="121" y="125"/>
                </a:lnTo>
                <a:lnTo>
                  <a:pt x="119" y="125"/>
                </a:lnTo>
                <a:lnTo>
                  <a:pt x="119" y="125"/>
                </a:lnTo>
                <a:lnTo>
                  <a:pt x="115" y="126"/>
                </a:lnTo>
                <a:lnTo>
                  <a:pt x="115" y="126"/>
                </a:lnTo>
                <a:lnTo>
                  <a:pt x="109" y="127"/>
                </a:lnTo>
                <a:lnTo>
                  <a:pt x="109" y="127"/>
                </a:lnTo>
                <a:lnTo>
                  <a:pt x="107" y="128"/>
                </a:lnTo>
                <a:lnTo>
                  <a:pt x="107" y="128"/>
                </a:lnTo>
                <a:lnTo>
                  <a:pt x="102" y="128"/>
                </a:lnTo>
                <a:lnTo>
                  <a:pt x="102" y="128"/>
                </a:lnTo>
                <a:lnTo>
                  <a:pt x="100" y="128"/>
                </a:lnTo>
                <a:lnTo>
                  <a:pt x="100" y="128"/>
                </a:lnTo>
                <a:lnTo>
                  <a:pt x="93" y="129"/>
                </a:lnTo>
                <a:lnTo>
                  <a:pt x="93" y="129"/>
                </a:lnTo>
                <a:lnTo>
                  <a:pt x="84" y="128"/>
                </a:lnTo>
                <a:lnTo>
                  <a:pt x="75" y="127"/>
                </a:lnTo>
                <a:lnTo>
                  <a:pt x="67" y="125"/>
                </a:lnTo>
                <a:lnTo>
                  <a:pt x="58" y="123"/>
                </a:lnTo>
                <a:lnTo>
                  <a:pt x="55" y="122"/>
                </a:lnTo>
                <a:lnTo>
                  <a:pt x="34" y="136"/>
                </a:lnTo>
                <a:lnTo>
                  <a:pt x="44" y="117"/>
                </a:lnTo>
                <a:lnTo>
                  <a:pt x="39" y="113"/>
                </a:lnTo>
                <a:lnTo>
                  <a:pt x="39" y="113"/>
                </a:lnTo>
                <a:lnTo>
                  <a:pt x="34" y="109"/>
                </a:lnTo>
                <a:lnTo>
                  <a:pt x="29" y="104"/>
                </a:lnTo>
                <a:lnTo>
                  <a:pt x="24" y="99"/>
                </a:lnTo>
                <a:lnTo>
                  <a:pt x="21" y="94"/>
                </a:lnTo>
                <a:lnTo>
                  <a:pt x="18" y="89"/>
                </a:lnTo>
                <a:lnTo>
                  <a:pt x="16" y="83"/>
                </a:lnTo>
                <a:lnTo>
                  <a:pt x="14" y="77"/>
                </a:lnTo>
                <a:lnTo>
                  <a:pt x="14" y="71"/>
                </a:lnTo>
                <a:lnTo>
                  <a:pt x="14" y="71"/>
                </a:lnTo>
                <a:lnTo>
                  <a:pt x="14" y="65"/>
                </a:lnTo>
                <a:lnTo>
                  <a:pt x="16" y="60"/>
                </a:lnTo>
                <a:lnTo>
                  <a:pt x="18" y="54"/>
                </a:lnTo>
                <a:lnTo>
                  <a:pt x="20" y="49"/>
                </a:lnTo>
                <a:lnTo>
                  <a:pt x="24" y="44"/>
                </a:lnTo>
                <a:lnTo>
                  <a:pt x="27" y="39"/>
                </a:lnTo>
                <a:lnTo>
                  <a:pt x="32" y="35"/>
                </a:lnTo>
                <a:lnTo>
                  <a:pt x="37" y="31"/>
                </a:lnTo>
                <a:lnTo>
                  <a:pt x="49" y="24"/>
                </a:lnTo>
                <a:lnTo>
                  <a:pt x="62" y="18"/>
                </a:lnTo>
                <a:lnTo>
                  <a:pt x="77" y="15"/>
                </a:lnTo>
                <a:lnTo>
                  <a:pt x="93" y="14"/>
                </a:lnTo>
                <a:lnTo>
                  <a:pt x="93" y="14"/>
                </a:lnTo>
                <a:lnTo>
                  <a:pt x="101" y="14"/>
                </a:lnTo>
                <a:lnTo>
                  <a:pt x="101" y="14"/>
                </a:lnTo>
                <a:lnTo>
                  <a:pt x="103" y="14"/>
                </a:lnTo>
                <a:lnTo>
                  <a:pt x="103" y="14"/>
                </a:lnTo>
                <a:lnTo>
                  <a:pt x="109" y="15"/>
                </a:lnTo>
                <a:lnTo>
                  <a:pt x="109" y="15"/>
                </a:lnTo>
                <a:lnTo>
                  <a:pt x="111" y="15"/>
                </a:lnTo>
                <a:lnTo>
                  <a:pt x="111" y="15"/>
                </a:lnTo>
                <a:lnTo>
                  <a:pt x="117" y="17"/>
                </a:lnTo>
                <a:lnTo>
                  <a:pt x="117" y="17"/>
                </a:lnTo>
                <a:lnTo>
                  <a:pt x="119" y="17"/>
                </a:lnTo>
                <a:lnTo>
                  <a:pt x="119" y="17"/>
                </a:lnTo>
                <a:lnTo>
                  <a:pt x="125" y="19"/>
                </a:lnTo>
                <a:lnTo>
                  <a:pt x="125" y="19"/>
                </a:lnTo>
                <a:lnTo>
                  <a:pt x="126" y="19"/>
                </a:lnTo>
                <a:lnTo>
                  <a:pt x="126" y="19"/>
                </a:lnTo>
                <a:lnTo>
                  <a:pt x="132" y="21"/>
                </a:lnTo>
                <a:lnTo>
                  <a:pt x="132" y="21"/>
                </a:lnTo>
                <a:lnTo>
                  <a:pt x="132" y="22"/>
                </a:lnTo>
                <a:lnTo>
                  <a:pt x="132" y="22"/>
                </a:lnTo>
                <a:lnTo>
                  <a:pt x="139" y="25"/>
                </a:lnTo>
                <a:lnTo>
                  <a:pt x="139" y="25"/>
                </a:lnTo>
                <a:lnTo>
                  <a:pt x="139" y="25"/>
                </a:lnTo>
                <a:lnTo>
                  <a:pt x="139" y="25"/>
                </a:lnTo>
                <a:lnTo>
                  <a:pt x="146" y="28"/>
                </a:lnTo>
                <a:lnTo>
                  <a:pt x="146" y="28"/>
                </a:lnTo>
                <a:lnTo>
                  <a:pt x="146" y="28"/>
                </a:lnTo>
                <a:lnTo>
                  <a:pt x="146" y="28"/>
                </a:lnTo>
                <a:lnTo>
                  <a:pt x="152" y="32"/>
                </a:lnTo>
                <a:lnTo>
                  <a:pt x="152" y="32"/>
                </a:lnTo>
                <a:lnTo>
                  <a:pt x="152" y="32"/>
                </a:lnTo>
                <a:lnTo>
                  <a:pt x="152" y="32"/>
                </a:lnTo>
                <a:lnTo>
                  <a:pt x="160" y="30"/>
                </a:lnTo>
                <a:lnTo>
                  <a:pt x="169" y="29"/>
                </a:lnTo>
                <a:lnTo>
                  <a:pt x="169" y="29"/>
                </a:lnTo>
                <a:lnTo>
                  <a:pt x="162" y="23"/>
                </a:lnTo>
                <a:lnTo>
                  <a:pt x="154" y="17"/>
                </a:lnTo>
                <a:lnTo>
                  <a:pt x="146" y="12"/>
                </a:lnTo>
                <a:lnTo>
                  <a:pt x="135" y="8"/>
                </a:lnTo>
                <a:lnTo>
                  <a:pt x="126" y="4"/>
                </a:lnTo>
                <a:lnTo>
                  <a:pt x="115" y="2"/>
                </a:lnTo>
                <a:lnTo>
                  <a:pt x="104" y="0"/>
                </a:lnTo>
                <a:lnTo>
                  <a:pt x="93" y="0"/>
                </a:lnTo>
                <a:lnTo>
                  <a:pt x="93" y="0"/>
                </a:lnTo>
                <a:lnTo>
                  <a:pt x="83" y="0"/>
                </a:lnTo>
                <a:lnTo>
                  <a:pt x="74" y="1"/>
                </a:lnTo>
                <a:lnTo>
                  <a:pt x="65" y="3"/>
                </a:lnTo>
                <a:lnTo>
                  <a:pt x="57" y="5"/>
                </a:lnTo>
                <a:lnTo>
                  <a:pt x="49" y="8"/>
                </a:lnTo>
                <a:lnTo>
                  <a:pt x="41" y="12"/>
                </a:lnTo>
                <a:lnTo>
                  <a:pt x="34" y="16"/>
                </a:lnTo>
                <a:lnTo>
                  <a:pt x="27" y="21"/>
                </a:lnTo>
                <a:lnTo>
                  <a:pt x="21" y="26"/>
                </a:lnTo>
                <a:lnTo>
                  <a:pt x="16" y="31"/>
                </a:lnTo>
                <a:lnTo>
                  <a:pt x="11" y="37"/>
                </a:lnTo>
                <a:lnTo>
                  <a:pt x="7" y="43"/>
                </a:lnTo>
                <a:lnTo>
                  <a:pt x="4" y="50"/>
                </a:lnTo>
                <a:lnTo>
                  <a:pt x="2" y="57"/>
                </a:lnTo>
                <a:lnTo>
                  <a:pt x="1" y="64"/>
                </a:lnTo>
                <a:lnTo>
                  <a:pt x="0" y="71"/>
                </a:lnTo>
                <a:lnTo>
                  <a:pt x="0" y="71"/>
                </a:lnTo>
                <a:lnTo>
                  <a:pt x="1" y="78"/>
                </a:lnTo>
                <a:lnTo>
                  <a:pt x="2" y="85"/>
                </a:lnTo>
                <a:lnTo>
                  <a:pt x="4" y="92"/>
                </a:lnTo>
                <a:lnTo>
                  <a:pt x="7" y="98"/>
                </a:lnTo>
                <a:lnTo>
                  <a:pt x="11" y="104"/>
                </a:lnTo>
                <a:lnTo>
                  <a:pt x="15" y="110"/>
                </a:lnTo>
                <a:lnTo>
                  <a:pt x="20" y="116"/>
                </a:lnTo>
                <a:lnTo>
                  <a:pt x="26" y="121"/>
                </a:lnTo>
                <a:lnTo>
                  <a:pt x="9" y="163"/>
                </a:lnTo>
                <a:lnTo>
                  <a:pt x="57" y="137"/>
                </a:lnTo>
                <a:lnTo>
                  <a:pt x="57" y="137"/>
                </a:lnTo>
                <a:lnTo>
                  <a:pt x="66" y="139"/>
                </a:lnTo>
                <a:lnTo>
                  <a:pt x="75" y="141"/>
                </a:lnTo>
                <a:lnTo>
                  <a:pt x="84" y="142"/>
                </a:lnTo>
                <a:lnTo>
                  <a:pt x="93" y="142"/>
                </a:lnTo>
                <a:lnTo>
                  <a:pt x="93" y="142"/>
                </a:lnTo>
                <a:lnTo>
                  <a:pt x="109" y="141"/>
                </a:lnTo>
                <a:lnTo>
                  <a:pt x="124" y="138"/>
                </a:lnTo>
                <a:lnTo>
                  <a:pt x="138" y="133"/>
                </a:lnTo>
                <a:lnTo>
                  <a:pt x="152" y="127"/>
                </a:lnTo>
                <a:lnTo>
                  <a:pt x="152" y="127"/>
                </a:lnTo>
                <a:lnTo>
                  <a:pt x="143" y="124"/>
                </a:lnTo>
                <a:lnTo>
                  <a:pt x="135" y="120"/>
                </a:lnTo>
                <a:lnTo>
                  <a:pt x="135" y="120"/>
                </a:lnTo>
                <a:lnTo>
                  <a:pt x="125" y="123"/>
                </a:lnTo>
                <a:lnTo>
                  <a:pt x="125" y="123"/>
                </a:lnTo>
                <a:close/>
                <a:moveTo>
                  <a:pt x="239" y="79"/>
                </a:moveTo>
                <a:lnTo>
                  <a:pt x="239" y="79"/>
                </a:lnTo>
                <a:lnTo>
                  <a:pt x="239" y="75"/>
                </a:lnTo>
                <a:lnTo>
                  <a:pt x="238" y="70"/>
                </a:lnTo>
                <a:lnTo>
                  <a:pt x="236" y="65"/>
                </a:lnTo>
                <a:lnTo>
                  <a:pt x="234" y="61"/>
                </a:lnTo>
                <a:lnTo>
                  <a:pt x="228" y="53"/>
                </a:lnTo>
                <a:lnTo>
                  <a:pt x="221" y="46"/>
                </a:lnTo>
                <a:lnTo>
                  <a:pt x="211" y="40"/>
                </a:lnTo>
                <a:lnTo>
                  <a:pt x="201" y="36"/>
                </a:lnTo>
                <a:lnTo>
                  <a:pt x="189" y="33"/>
                </a:lnTo>
                <a:lnTo>
                  <a:pt x="176" y="32"/>
                </a:lnTo>
                <a:lnTo>
                  <a:pt x="176" y="32"/>
                </a:lnTo>
                <a:lnTo>
                  <a:pt x="171" y="32"/>
                </a:lnTo>
                <a:lnTo>
                  <a:pt x="171" y="32"/>
                </a:lnTo>
                <a:lnTo>
                  <a:pt x="171" y="32"/>
                </a:lnTo>
                <a:lnTo>
                  <a:pt x="171" y="32"/>
                </a:lnTo>
                <a:lnTo>
                  <a:pt x="171" y="32"/>
                </a:lnTo>
                <a:lnTo>
                  <a:pt x="171" y="32"/>
                </a:lnTo>
                <a:lnTo>
                  <a:pt x="163" y="33"/>
                </a:lnTo>
                <a:lnTo>
                  <a:pt x="155" y="35"/>
                </a:lnTo>
                <a:lnTo>
                  <a:pt x="155" y="35"/>
                </a:lnTo>
                <a:lnTo>
                  <a:pt x="155" y="35"/>
                </a:lnTo>
                <a:lnTo>
                  <a:pt x="155" y="35"/>
                </a:lnTo>
                <a:lnTo>
                  <a:pt x="146" y="38"/>
                </a:lnTo>
                <a:lnTo>
                  <a:pt x="137" y="42"/>
                </a:lnTo>
                <a:lnTo>
                  <a:pt x="130" y="46"/>
                </a:lnTo>
                <a:lnTo>
                  <a:pt x="124" y="52"/>
                </a:lnTo>
                <a:lnTo>
                  <a:pt x="119" y="58"/>
                </a:lnTo>
                <a:lnTo>
                  <a:pt x="115" y="65"/>
                </a:lnTo>
                <a:lnTo>
                  <a:pt x="113" y="72"/>
                </a:lnTo>
                <a:lnTo>
                  <a:pt x="112" y="79"/>
                </a:lnTo>
                <a:lnTo>
                  <a:pt x="112" y="79"/>
                </a:lnTo>
                <a:lnTo>
                  <a:pt x="112" y="85"/>
                </a:lnTo>
                <a:lnTo>
                  <a:pt x="114" y="91"/>
                </a:lnTo>
                <a:lnTo>
                  <a:pt x="116" y="96"/>
                </a:lnTo>
                <a:lnTo>
                  <a:pt x="119" y="101"/>
                </a:lnTo>
                <a:lnTo>
                  <a:pt x="123" y="106"/>
                </a:lnTo>
                <a:lnTo>
                  <a:pt x="127" y="111"/>
                </a:lnTo>
                <a:lnTo>
                  <a:pt x="133" y="114"/>
                </a:lnTo>
                <a:lnTo>
                  <a:pt x="138" y="118"/>
                </a:lnTo>
                <a:lnTo>
                  <a:pt x="138" y="118"/>
                </a:lnTo>
                <a:lnTo>
                  <a:pt x="138" y="118"/>
                </a:lnTo>
                <a:lnTo>
                  <a:pt x="138" y="118"/>
                </a:lnTo>
                <a:lnTo>
                  <a:pt x="143" y="120"/>
                </a:lnTo>
                <a:lnTo>
                  <a:pt x="143" y="120"/>
                </a:lnTo>
                <a:lnTo>
                  <a:pt x="143" y="120"/>
                </a:lnTo>
                <a:lnTo>
                  <a:pt x="143" y="120"/>
                </a:lnTo>
                <a:lnTo>
                  <a:pt x="155" y="124"/>
                </a:lnTo>
                <a:lnTo>
                  <a:pt x="155" y="124"/>
                </a:lnTo>
                <a:lnTo>
                  <a:pt x="156" y="124"/>
                </a:lnTo>
                <a:lnTo>
                  <a:pt x="156" y="124"/>
                </a:lnTo>
                <a:lnTo>
                  <a:pt x="156" y="124"/>
                </a:lnTo>
                <a:lnTo>
                  <a:pt x="156" y="124"/>
                </a:lnTo>
                <a:lnTo>
                  <a:pt x="166" y="126"/>
                </a:lnTo>
                <a:lnTo>
                  <a:pt x="176" y="127"/>
                </a:lnTo>
                <a:lnTo>
                  <a:pt x="176" y="127"/>
                </a:lnTo>
                <a:lnTo>
                  <a:pt x="183" y="127"/>
                </a:lnTo>
                <a:lnTo>
                  <a:pt x="190" y="126"/>
                </a:lnTo>
                <a:lnTo>
                  <a:pt x="203" y="122"/>
                </a:lnTo>
                <a:lnTo>
                  <a:pt x="233" y="143"/>
                </a:lnTo>
                <a:lnTo>
                  <a:pt x="218" y="115"/>
                </a:lnTo>
                <a:lnTo>
                  <a:pt x="218" y="115"/>
                </a:lnTo>
                <a:lnTo>
                  <a:pt x="227" y="107"/>
                </a:lnTo>
                <a:lnTo>
                  <a:pt x="230" y="103"/>
                </a:lnTo>
                <a:lnTo>
                  <a:pt x="233" y="99"/>
                </a:lnTo>
                <a:lnTo>
                  <a:pt x="236" y="94"/>
                </a:lnTo>
                <a:lnTo>
                  <a:pt x="238" y="90"/>
                </a:lnTo>
                <a:lnTo>
                  <a:pt x="239" y="85"/>
                </a:lnTo>
                <a:lnTo>
                  <a:pt x="239" y="79"/>
                </a:lnTo>
                <a:lnTo>
                  <a:pt x="239" y="79"/>
                </a:lnTo>
                <a:close/>
              </a:path>
            </a:pathLst>
          </a:custGeom>
          <a:solidFill>
            <a:srgbClr val="45D8FF"/>
          </a:solidFill>
          <a:ln>
            <a:noFill/>
          </a:ln>
          <a:effectLst>
            <a:outerShdw blurRad="190500" algn="ctr" rotWithShape="0">
              <a:srgbClr val="45D8FF">
                <a:alpha val="9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2311402" y="4397377"/>
            <a:ext cx="552448" cy="552448"/>
            <a:chOff x="1287463" y="4667250"/>
            <a:chExt cx="338138" cy="338138"/>
          </a:xfrm>
          <a:solidFill>
            <a:srgbClr val="45D8FF"/>
          </a:solidFill>
          <a:effectLst>
            <a:outerShdw blurRad="190500" algn="ctr" rotWithShape="0">
              <a:srgbClr val="45D8FF">
                <a:alpha val="90000"/>
              </a:srgbClr>
            </a:outerShdw>
          </a:effectLst>
        </p:grpSpPr>
        <p:sp>
          <p:nvSpPr>
            <p:cNvPr id="91" name="Freeform 452"/>
            <p:cNvSpPr/>
            <p:nvPr/>
          </p:nvSpPr>
          <p:spPr bwMode="auto">
            <a:xfrm>
              <a:off x="1287463" y="4719638"/>
              <a:ext cx="231775" cy="285750"/>
            </a:xfrm>
            <a:custGeom>
              <a:avLst/>
              <a:gdLst>
                <a:gd name="T0" fmla="*/ 240 w 585"/>
                <a:gd name="T1" fmla="*/ 612 h 718"/>
                <a:gd name="T2" fmla="*/ 80 w 585"/>
                <a:gd name="T3" fmla="*/ 612 h 718"/>
                <a:gd name="T4" fmla="*/ 80 w 585"/>
                <a:gd name="T5" fmla="*/ 586 h 718"/>
                <a:gd name="T6" fmla="*/ 240 w 585"/>
                <a:gd name="T7" fmla="*/ 586 h 718"/>
                <a:gd name="T8" fmla="*/ 240 w 585"/>
                <a:gd name="T9" fmla="*/ 506 h 718"/>
                <a:gd name="T10" fmla="*/ 80 w 585"/>
                <a:gd name="T11" fmla="*/ 506 h 718"/>
                <a:gd name="T12" fmla="*/ 80 w 585"/>
                <a:gd name="T13" fmla="*/ 478 h 718"/>
                <a:gd name="T14" fmla="*/ 240 w 585"/>
                <a:gd name="T15" fmla="*/ 478 h 718"/>
                <a:gd name="T16" fmla="*/ 240 w 585"/>
                <a:gd name="T17" fmla="*/ 399 h 718"/>
                <a:gd name="T18" fmla="*/ 80 w 585"/>
                <a:gd name="T19" fmla="*/ 399 h 718"/>
                <a:gd name="T20" fmla="*/ 80 w 585"/>
                <a:gd name="T21" fmla="*/ 372 h 718"/>
                <a:gd name="T22" fmla="*/ 240 w 585"/>
                <a:gd name="T23" fmla="*/ 372 h 718"/>
                <a:gd name="T24" fmla="*/ 240 w 585"/>
                <a:gd name="T25" fmla="*/ 293 h 718"/>
                <a:gd name="T26" fmla="*/ 80 w 585"/>
                <a:gd name="T27" fmla="*/ 293 h 718"/>
                <a:gd name="T28" fmla="*/ 80 w 585"/>
                <a:gd name="T29" fmla="*/ 266 h 718"/>
                <a:gd name="T30" fmla="*/ 240 w 585"/>
                <a:gd name="T31" fmla="*/ 266 h 718"/>
                <a:gd name="T32" fmla="*/ 240 w 585"/>
                <a:gd name="T33" fmla="*/ 0 h 718"/>
                <a:gd name="T34" fmla="*/ 0 w 585"/>
                <a:gd name="T35" fmla="*/ 0 h 718"/>
                <a:gd name="T36" fmla="*/ 0 w 585"/>
                <a:gd name="T37" fmla="*/ 718 h 718"/>
                <a:gd name="T38" fmla="*/ 585 w 585"/>
                <a:gd name="T39" fmla="*/ 718 h 718"/>
                <a:gd name="T40" fmla="*/ 585 w 585"/>
                <a:gd name="T41" fmla="*/ 612 h 718"/>
                <a:gd name="T42" fmla="*/ 505 w 585"/>
                <a:gd name="T43" fmla="*/ 612 h 718"/>
                <a:gd name="T44" fmla="*/ 240 w 585"/>
                <a:gd name="T45" fmla="*/ 61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718">
                  <a:moveTo>
                    <a:pt x="240" y="612"/>
                  </a:moveTo>
                  <a:lnTo>
                    <a:pt x="80" y="612"/>
                  </a:lnTo>
                  <a:lnTo>
                    <a:pt x="80" y="586"/>
                  </a:lnTo>
                  <a:lnTo>
                    <a:pt x="240" y="586"/>
                  </a:lnTo>
                  <a:lnTo>
                    <a:pt x="240" y="506"/>
                  </a:lnTo>
                  <a:lnTo>
                    <a:pt x="80" y="506"/>
                  </a:lnTo>
                  <a:lnTo>
                    <a:pt x="80" y="478"/>
                  </a:lnTo>
                  <a:lnTo>
                    <a:pt x="240" y="478"/>
                  </a:lnTo>
                  <a:lnTo>
                    <a:pt x="240" y="399"/>
                  </a:lnTo>
                  <a:lnTo>
                    <a:pt x="80" y="399"/>
                  </a:lnTo>
                  <a:lnTo>
                    <a:pt x="80" y="372"/>
                  </a:lnTo>
                  <a:lnTo>
                    <a:pt x="240" y="372"/>
                  </a:lnTo>
                  <a:lnTo>
                    <a:pt x="240" y="293"/>
                  </a:lnTo>
                  <a:lnTo>
                    <a:pt x="80" y="293"/>
                  </a:lnTo>
                  <a:lnTo>
                    <a:pt x="80" y="266"/>
                  </a:lnTo>
                  <a:lnTo>
                    <a:pt x="240" y="266"/>
                  </a:lnTo>
                  <a:lnTo>
                    <a:pt x="240" y="0"/>
                  </a:lnTo>
                  <a:lnTo>
                    <a:pt x="0" y="0"/>
                  </a:lnTo>
                  <a:lnTo>
                    <a:pt x="0" y="718"/>
                  </a:lnTo>
                  <a:lnTo>
                    <a:pt x="585" y="718"/>
                  </a:lnTo>
                  <a:lnTo>
                    <a:pt x="585" y="612"/>
                  </a:lnTo>
                  <a:lnTo>
                    <a:pt x="505" y="612"/>
                  </a:lnTo>
                  <a:lnTo>
                    <a:pt x="240" y="6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53"/>
            <p:cNvSpPr>
              <a:spLocks noEditPoints="1"/>
            </p:cNvSpPr>
            <p:nvPr/>
          </p:nvSpPr>
          <p:spPr bwMode="auto">
            <a:xfrm>
              <a:off x="1392238" y="4667250"/>
              <a:ext cx="233363" cy="285750"/>
            </a:xfrm>
            <a:custGeom>
              <a:avLst/>
              <a:gdLst>
                <a:gd name="T0" fmla="*/ 399 w 586"/>
                <a:gd name="T1" fmla="*/ 160 h 719"/>
                <a:gd name="T2" fmla="*/ 399 w 586"/>
                <a:gd name="T3" fmla="*/ 0 h 719"/>
                <a:gd name="T4" fmla="*/ 0 w 586"/>
                <a:gd name="T5" fmla="*/ 0 h 719"/>
                <a:gd name="T6" fmla="*/ 0 w 586"/>
                <a:gd name="T7" fmla="*/ 719 h 719"/>
                <a:gd name="T8" fmla="*/ 586 w 586"/>
                <a:gd name="T9" fmla="*/ 719 h 719"/>
                <a:gd name="T10" fmla="*/ 586 w 586"/>
                <a:gd name="T11" fmla="*/ 186 h 719"/>
                <a:gd name="T12" fmla="*/ 399 w 586"/>
                <a:gd name="T13" fmla="*/ 186 h 719"/>
                <a:gd name="T14" fmla="*/ 399 w 586"/>
                <a:gd name="T15" fmla="*/ 160 h 719"/>
                <a:gd name="T16" fmla="*/ 506 w 586"/>
                <a:gd name="T17" fmla="*/ 611 h 719"/>
                <a:gd name="T18" fmla="*/ 80 w 586"/>
                <a:gd name="T19" fmla="*/ 611 h 719"/>
                <a:gd name="T20" fmla="*/ 80 w 586"/>
                <a:gd name="T21" fmla="*/ 585 h 719"/>
                <a:gd name="T22" fmla="*/ 506 w 586"/>
                <a:gd name="T23" fmla="*/ 585 h 719"/>
                <a:gd name="T24" fmla="*/ 506 w 586"/>
                <a:gd name="T25" fmla="*/ 611 h 719"/>
                <a:gd name="T26" fmla="*/ 506 w 586"/>
                <a:gd name="T27" fmla="*/ 505 h 719"/>
                <a:gd name="T28" fmla="*/ 80 w 586"/>
                <a:gd name="T29" fmla="*/ 505 h 719"/>
                <a:gd name="T30" fmla="*/ 80 w 586"/>
                <a:gd name="T31" fmla="*/ 479 h 719"/>
                <a:gd name="T32" fmla="*/ 506 w 586"/>
                <a:gd name="T33" fmla="*/ 479 h 719"/>
                <a:gd name="T34" fmla="*/ 506 w 586"/>
                <a:gd name="T35" fmla="*/ 505 h 719"/>
                <a:gd name="T36" fmla="*/ 506 w 586"/>
                <a:gd name="T37" fmla="*/ 399 h 719"/>
                <a:gd name="T38" fmla="*/ 80 w 586"/>
                <a:gd name="T39" fmla="*/ 399 h 719"/>
                <a:gd name="T40" fmla="*/ 80 w 586"/>
                <a:gd name="T41" fmla="*/ 372 h 719"/>
                <a:gd name="T42" fmla="*/ 506 w 586"/>
                <a:gd name="T43" fmla="*/ 372 h 719"/>
                <a:gd name="T44" fmla="*/ 506 w 586"/>
                <a:gd name="T45" fmla="*/ 399 h 719"/>
                <a:gd name="T46" fmla="*/ 506 w 586"/>
                <a:gd name="T47" fmla="*/ 266 h 719"/>
                <a:gd name="T48" fmla="*/ 506 w 586"/>
                <a:gd name="T49" fmla="*/ 292 h 719"/>
                <a:gd name="T50" fmla="*/ 80 w 586"/>
                <a:gd name="T51" fmla="*/ 292 h 719"/>
                <a:gd name="T52" fmla="*/ 80 w 586"/>
                <a:gd name="T53" fmla="*/ 266 h 719"/>
                <a:gd name="T54" fmla="*/ 506 w 586"/>
                <a:gd name="T55" fmla="*/ 266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86" h="719">
                  <a:moveTo>
                    <a:pt x="399" y="160"/>
                  </a:moveTo>
                  <a:lnTo>
                    <a:pt x="399" y="0"/>
                  </a:lnTo>
                  <a:lnTo>
                    <a:pt x="0" y="0"/>
                  </a:lnTo>
                  <a:lnTo>
                    <a:pt x="0" y="719"/>
                  </a:lnTo>
                  <a:lnTo>
                    <a:pt x="586" y="719"/>
                  </a:lnTo>
                  <a:lnTo>
                    <a:pt x="586" y="186"/>
                  </a:lnTo>
                  <a:lnTo>
                    <a:pt x="399" y="186"/>
                  </a:lnTo>
                  <a:lnTo>
                    <a:pt x="399" y="160"/>
                  </a:lnTo>
                  <a:close/>
                  <a:moveTo>
                    <a:pt x="506" y="611"/>
                  </a:moveTo>
                  <a:lnTo>
                    <a:pt x="80" y="611"/>
                  </a:lnTo>
                  <a:lnTo>
                    <a:pt x="80" y="585"/>
                  </a:lnTo>
                  <a:lnTo>
                    <a:pt x="506" y="585"/>
                  </a:lnTo>
                  <a:lnTo>
                    <a:pt x="506" y="611"/>
                  </a:lnTo>
                  <a:close/>
                  <a:moveTo>
                    <a:pt x="506" y="505"/>
                  </a:moveTo>
                  <a:lnTo>
                    <a:pt x="80" y="505"/>
                  </a:lnTo>
                  <a:lnTo>
                    <a:pt x="80" y="479"/>
                  </a:lnTo>
                  <a:lnTo>
                    <a:pt x="506" y="479"/>
                  </a:lnTo>
                  <a:lnTo>
                    <a:pt x="506" y="505"/>
                  </a:lnTo>
                  <a:close/>
                  <a:moveTo>
                    <a:pt x="506" y="399"/>
                  </a:moveTo>
                  <a:lnTo>
                    <a:pt x="80" y="399"/>
                  </a:lnTo>
                  <a:lnTo>
                    <a:pt x="80" y="372"/>
                  </a:lnTo>
                  <a:lnTo>
                    <a:pt x="506" y="372"/>
                  </a:lnTo>
                  <a:lnTo>
                    <a:pt x="506" y="399"/>
                  </a:lnTo>
                  <a:close/>
                  <a:moveTo>
                    <a:pt x="506" y="266"/>
                  </a:moveTo>
                  <a:lnTo>
                    <a:pt x="506" y="292"/>
                  </a:lnTo>
                  <a:lnTo>
                    <a:pt x="80" y="292"/>
                  </a:lnTo>
                  <a:lnTo>
                    <a:pt x="80" y="266"/>
                  </a:lnTo>
                  <a:lnTo>
                    <a:pt x="506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454"/>
            <p:cNvSpPr/>
            <p:nvPr/>
          </p:nvSpPr>
          <p:spPr bwMode="auto">
            <a:xfrm>
              <a:off x="1562100" y="4667250"/>
              <a:ext cx="63500" cy="63500"/>
            </a:xfrm>
            <a:custGeom>
              <a:avLst/>
              <a:gdLst>
                <a:gd name="T0" fmla="*/ 18 w 160"/>
                <a:gd name="T1" fmla="*/ 0 h 160"/>
                <a:gd name="T2" fmla="*/ 0 w 160"/>
                <a:gd name="T3" fmla="*/ 0 h 160"/>
                <a:gd name="T4" fmla="*/ 0 w 160"/>
                <a:gd name="T5" fmla="*/ 160 h 160"/>
                <a:gd name="T6" fmla="*/ 160 w 160"/>
                <a:gd name="T7" fmla="*/ 160 h 160"/>
                <a:gd name="T8" fmla="*/ 160 w 160"/>
                <a:gd name="T9" fmla="*/ 134 h 160"/>
                <a:gd name="T10" fmla="*/ 18 w 16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60">
                  <a:moveTo>
                    <a:pt x="18" y="0"/>
                  </a:moveTo>
                  <a:lnTo>
                    <a:pt x="0" y="0"/>
                  </a:lnTo>
                  <a:lnTo>
                    <a:pt x="0" y="160"/>
                  </a:lnTo>
                  <a:lnTo>
                    <a:pt x="160" y="160"/>
                  </a:lnTo>
                  <a:lnTo>
                    <a:pt x="160" y="13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7453313" y="2428870"/>
            <a:ext cx="1238789" cy="523880"/>
            <a:chOff x="7453313" y="2325456"/>
            <a:chExt cx="1238789" cy="523880"/>
          </a:xfrm>
        </p:grpSpPr>
        <p:sp>
          <p:nvSpPr>
            <p:cNvPr id="95" name="椭圆 94"/>
            <p:cNvSpPr/>
            <p:nvPr/>
          </p:nvSpPr>
          <p:spPr>
            <a:xfrm rot="10800000">
              <a:off x="8617044" y="2325456"/>
              <a:ext cx="75058" cy="75058"/>
            </a:xfrm>
            <a:prstGeom prst="ellipse">
              <a:avLst/>
            </a:prstGeom>
            <a:solidFill>
              <a:srgbClr val="009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96" name="肘形连接符 95"/>
            <p:cNvCxnSpPr>
              <a:endCxn id="95" idx="6"/>
            </p:cNvCxnSpPr>
            <p:nvPr/>
          </p:nvCxnSpPr>
          <p:spPr>
            <a:xfrm flipV="1">
              <a:off x="7453313" y="2362985"/>
              <a:ext cx="1163731" cy="486351"/>
            </a:xfrm>
            <a:prstGeom prst="bentConnector3">
              <a:avLst>
                <a:gd name="adj1" fmla="val 38541"/>
              </a:avLst>
            </a:prstGeom>
            <a:ln w="12700">
              <a:solidFill>
                <a:srgbClr val="009AC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3667538" y="2447920"/>
            <a:ext cx="1118775" cy="519118"/>
            <a:chOff x="3667538" y="2344506"/>
            <a:chExt cx="1118775" cy="519118"/>
          </a:xfrm>
        </p:grpSpPr>
        <p:cxnSp>
          <p:nvCxnSpPr>
            <p:cNvPr id="98" name="肘形连接符 97"/>
            <p:cNvCxnSpPr>
              <a:stCxn id="99" idx="2"/>
            </p:cNvCxnSpPr>
            <p:nvPr/>
          </p:nvCxnSpPr>
          <p:spPr>
            <a:xfrm>
              <a:off x="3742596" y="2382035"/>
              <a:ext cx="1043717" cy="481589"/>
            </a:xfrm>
            <a:prstGeom prst="bentConnector3">
              <a:avLst>
                <a:gd name="adj1" fmla="val 65514"/>
              </a:avLst>
            </a:prstGeom>
            <a:ln w="12700">
              <a:solidFill>
                <a:srgbClr val="009AC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椭圆 98"/>
            <p:cNvSpPr/>
            <p:nvPr/>
          </p:nvSpPr>
          <p:spPr>
            <a:xfrm rot="10800000" flipV="1">
              <a:off x="3667538" y="2344506"/>
              <a:ext cx="75058" cy="75058"/>
            </a:xfrm>
            <a:prstGeom prst="ellipse">
              <a:avLst/>
            </a:prstGeom>
            <a:solidFill>
              <a:srgbClr val="009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4185380" y="4167188"/>
            <a:ext cx="991458" cy="857328"/>
            <a:chOff x="4185380" y="4208916"/>
            <a:chExt cx="991458" cy="857328"/>
          </a:xfrm>
        </p:grpSpPr>
        <p:cxnSp>
          <p:nvCxnSpPr>
            <p:cNvPr id="101" name="肘形连接符 100"/>
            <p:cNvCxnSpPr>
              <a:stCxn id="102" idx="2"/>
            </p:cNvCxnSpPr>
            <p:nvPr/>
          </p:nvCxnSpPr>
          <p:spPr>
            <a:xfrm flipV="1">
              <a:off x="4260438" y="4208916"/>
              <a:ext cx="916400" cy="819799"/>
            </a:xfrm>
            <a:prstGeom prst="bentConnector3">
              <a:avLst>
                <a:gd name="adj1" fmla="val 64552"/>
              </a:avLst>
            </a:prstGeom>
            <a:ln w="12700">
              <a:solidFill>
                <a:srgbClr val="009AC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/>
            <p:cNvSpPr/>
            <p:nvPr/>
          </p:nvSpPr>
          <p:spPr>
            <a:xfrm rot="10800000" flipV="1">
              <a:off x="4185380" y="4991186"/>
              <a:ext cx="75058" cy="75058"/>
            </a:xfrm>
            <a:prstGeom prst="ellipse">
              <a:avLst/>
            </a:prstGeom>
            <a:solidFill>
              <a:srgbClr val="009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solidFill>
                  <a:srgbClr val="009AC4"/>
                </a:solidFill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096125" y="4162425"/>
            <a:ext cx="972089" cy="876378"/>
            <a:chOff x="7096125" y="4204153"/>
            <a:chExt cx="972089" cy="876378"/>
          </a:xfrm>
        </p:grpSpPr>
        <p:sp>
          <p:nvSpPr>
            <p:cNvPr id="104" name="椭圆 103"/>
            <p:cNvSpPr/>
            <p:nvPr/>
          </p:nvSpPr>
          <p:spPr>
            <a:xfrm rot="10800000">
              <a:off x="7993156" y="5005473"/>
              <a:ext cx="75058" cy="75058"/>
            </a:xfrm>
            <a:prstGeom prst="ellipse">
              <a:avLst/>
            </a:prstGeom>
            <a:solidFill>
              <a:srgbClr val="009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cxnSp>
          <p:nvCxnSpPr>
            <p:cNvPr id="105" name="肘形连接符 104"/>
            <p:cNvCxnSpPr>
              <a:endCxn id="104" idx="6"/>
            </p:cNvCxnSpPr>
            <p:nvPr/>
          </p:nvCxnSpPr>
          <p:spPr>
            <a:xfrm>
              <a:off x="7096125" y="4204153"/>
              <a:ext cx="897031" cy="838849"/>
            </a:xfrm>
            <a:prstGeom prst="bentConnector3">
              <a:avLst>
                <a:gd name="adj1" fmla="val 37789"/>
              </a:avLst>
            </a:prstGeom>
            <a:ln w="12700">
              <a:solidFill>
                <a:srgbClr val="009AC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直接连接符 127"/>
          <p:cNvCxnSpPr/>
          <p:nvPr/>
        </p:nvCxnSpPr>
        <p:spPr>
          <a:xfrm>
            <a:off x="4143375" y="850434"/>
            <a:ext cx="8048625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reeform 5"/>
          <p:cNvSpPr/>
          <p:nvPr/>
        </p:nvSpPr>
        <p:spPr bwMode="auto">
          <a:xfrm>
            <a:off x="2799538" y="326774"/>
            <a:ext cx="184052" cy="184687"/>
          </a:xfrm>
          <a:custGeom>
            <a:avLst/>
            <a:gdLst>
              <a:gd name="T0" fmla="*/ 319 w 580"/>
              <a:gd name="T1" fmla="*/ 261 h 582"/>
              <a:gd name="T2" fmla="*/ 319 w 580"/>
              <a:gd name="T3" fmla="*/ 0 h 582"/>
              <a:gd name="T4" fmla="*/ 261 w 580"/>
              <a:gd name="T5" fmla="*/ 0 h 582"/>
              <a:gd name="T6" fmla="*/ 261 w 580"/>
              <a:gd name="T7" fmla="*/ 261 h 582"/>
              <a:gd name="T8" fmla="*/ 0 w 580"/>
              <a:gd name="T9" fmla="*/ 261 h 582"/>
              <a:gd name="T10" fmla="*/ 0 w 580"/>
              <a:gd name="T11" fmla="*/ 318 h 582"/>
              <a:gd name="T12" fmla="*/ 261 w 580"/>
              <a:gd name="T13" fmla="*/ 318 h 582"/>
              <a:gd name="T14" fmla="*/ 261 w 580"/>
              <a:gd name="T15" fmla="*/ 582 h 582"/>
              <a:gd name="T16" fmla="*/ 319 w 580"/>
              <a:gd name="T17" fmla="*/ 582 h 582"/>
              <a:gd name="T18" fmla="*/ 319 w 580"/>
              <a:gd name="T19" fmla="*/ 318 h 582"/>
              <a:gd name="T20" fmla="*/ 580 w 580"/>
              <a:gd name="T21" fmla="*/ 318 h 582"/>
              <a:gd name="T22" fmla="*/ 580 w 580"/>
              <a:gd name="T23" fmla="*/ 261 h 582"/>
              <a:gd name="T24" fmla="*/ 319 w 580"/>
              <a:gd name="T25" fmla="*/ 26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0" h="582">
                <a:moveTo>
                  <a:pt x="319" y="261"/>
                </a:moveTo>
                <a:lnTo>
                  <a:pt x="319" y="0"/>
                </a:lnTo>
                <a:lnTo>
                  <a:pt x="261" y="0"/>
                </a:lnTo>
                <a:lnTo>
                  <a:pt x="261" y="261"/>
                </a:lnTo>
                <a:lnTo>
                  <a:pt x="0" y="261"/>
                </a:lnTo>
                <a:lnTo>
                  <a:pt x="0" y="318"/>
                </a:lnTo>
                <a:lnTo>
                  <a:pt x="261" y="318"/>
                </a:lnTo>
                <a:lnTo>
                  <a:pt x="261" y="582"/>
                </a:lnTo>
                <a:lnTo>
                  <a:pt x="319" y="582"/>
                </a:lnTo>
                <a:lnTo>
                  <a:pt x="319" y="318"/>
                </a:lnTo>
                <a:lnTo>
                  <a:pt x="580" y="318"/>
                </a:lnTo>
                <a:lnTo>
                  <a:pt x="580" y="261"/>
                </a:lnTo>
                <a:lnTo>
                  <a:pt x="319" y="261"/>
                </a:lnTo>
                <a:close/>
              </a:path>
            </a:pathLst>
          </a:custGeom>
          <a:solidFill>
            <a:srgbClr val="009AC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132" name="直接连接符 131"/>
          <p:cNvCxnSpPr/>
          <p:nvPr/>
        </p:nvCxnSpPr>
        <p:spPr>
          <a:xfrm>
            <a:off x="0" y="850433"/>
            <a:ext cx="535781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97393" y="401138"/>
            <a:ext cx="407337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6000"/>
              </a:lnSpc>
              <a:defRPr sz="5400" spc="0">
                <a:solidFill>
                  <a:srgbClr val="F6E75C"/>
                </a:solidFill>
                <a:latin typeface="ZapfHumnst Ult BT" panose="020B0805050508020204" pitchFamily="34" charset="0"/>
              </a:defRPr>
            </a:lvl1pPr>
          </a:lstStyle>
          <a:p>
            <a:pPr algn="l"/>
            <a:r>
              <a:rPr lang="en-US" altLang="zh-CN" sz="2000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  <a:sym typeface="+mn-ea"/>
              </a:rPr>
              <a:t>requirement analysis</a:t>
            </a:r>
            <a:endParaRPr lang="zh-CN" altLang="en-US" sz="2000" dirty="0">
              <a:solidFill>
                <a:srgbClr val="009AC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6811" y="416840"/>
            <a:ext cx="2265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sym typeface="+mn-ea"/>
              </a:rPr>
              <a:t>需求分析</a:t>
            </a:r>
            <a:endParaRPr lang="zh-CN" altLang="en-US" sz="2000" dirty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 flipH="1">
            <a:off x="7817485" y="1920558"/>
            <a:ext cx="1976755" cy="450850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p>
            <a:pPr algn="r"/>
            <a:r>
              <a:rPr lang="en-US" altLang="zh-CN" sz="2000" b="1" dirty="0" smtClean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requirement2</a:t>
            </a:r>
            <a:endParaRPr lang="en-US" altLang="zh-CN" sz="2000" b="1" dirty="0" smtClean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2870835" y="4449763"/>
            <a:ext cx="1976755" cy="450850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requirement4</a:t>
            </a:r>
            <a:endParaRPr lang="en-US" altLang="zh-CN" sz="2000" b="1" dirty="0" smtClean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 flipH="1">
            <a:off x="7423785" y="4434523"/>
            <a:ext cx="1976755" cy="450850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 algn="r"/>
            <a:r>
              <a:rPr lang="en-US" altLang="zh-CN" sz="2000" b="1" dirty="0" smtClean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requirement3</a:t>
            </a:r>
            <a:endParaRPr lang="en-US" altLang="zh-CN" sz="2000" b="1" dirty="0" smtClean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62" grpId="0" animBg="1"/>
      <p:bldP spid="63" grpId="0"/>
      <p:bldP spid="65" grpId="0" animBg="1"/>
      <p:bldP spid="66" grpId="0"/>
      <p:bldP spid="68" grpId="0" animBg="1"/>
      <p:bldP spid="69" grpId="0"/>
      <p:bldP spid="71" grpId="0" animBg="1"/>
      <p:bldP spid="72" grpId="0"/>
      <p:bldP spid="75" grpId="0"/>
      <p:bldP spid="78" grpId="0"/>
      <p:bldP spid="81" grpId="0"/>
      <p:bldP spid="88" grpId="0" animBg="1"/>
      <p:bldP spid="89" grpId="0" bldLvl="0" animBg="1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Freeform 57"/>
          <p:cNvSpPr/>
          <p:nvPr/>
        </p:nvSpPr>
        <p:spPr bwMode="auto">
          <a:xfrm>
            <a:off x="2589783" y="3429175"/>
            <a:ext cx="862505" cy="1715160"/>
          </a:xfrm>
          <a:custGeom>
            <a:avLst/>
            <a:gdLst>
              <a:gd name="T0" fmla="*/ 951 w 958"/>
              <a:gd name="T1" fmla="*/ 1905 h 1905"/>
              <a:gd name="T2" fmla="*/ 945 w 958"/>
              <a:gd name="T3" fmla="*/ 1902 h 1905"/>
              <a:gd name="T4" fmla="*/ 1 w 958"/>
              <a:gd name="T5" fmla="*/ 10 h 1905"/>
              <a:gd name="T6" fmla="*/ 4 w 958"/>
              <a:gd name="T7" fmla="*/ 1 h 1905"/>
              <a:gd name="T8" fmla="*/ 12 w 958"/>
              <a:gd name="T9" fmla="*/ 4 h 1905"/>
              <a:gd name="T10" fmla="*/ 956 w 958"/>
              <a:gd name="T11" fmla="*/ 1896 h 1905"/>
              <a:gd name="T12" fmla="*/ 953 w 958"/>
              <a:gd name="T13" fmla="*/ 1904 h 1905"/>
              <a:gd name="T14" fmla="*/ 951 w 958"/>
              <a:gd name="T15" fmla="*/ 1905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8" h="1905">
                <a:moveTo>
                  <a:pt x="951" y="1905"/>
                </a:moveTo>
                <a:cubicBezTo>
                  <a:pt x="949" y="1905"/>
                  <a:pt x="946" y="1904"/>
                  <a:pt x="945" y="1902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7"/>
                  <a:pt x="1" y="3"/>
                  <a:pt x="4" y="1"/>
                </a:cubicBezTo>
                <a:cubicBezTo>
                  <a:pt x="7" y="0"/>
                  <a:pt x="10" y="1"/>
                  <a:pt x="12" y="4"/>
                </a:cubicBezTo>
                <a:cubicBezTo>
                  <a:pt x="956" y="1896"/>
                  <a:pt x="956" y="1896"/>
                  <a:pt x="956" y="1896"/>
                </a:cubicBezTo>
                <a:cubicBezTo>
                  <a:pt x="958" y="1899"/>
                  <a:pt x="956" y="1903"/>
                  <a:pt x="953" y="1904"/>
                </a:cubicBezTo>
                <a:cubicBezTo>
                  <a:pt x="953" y="1905"/>
                  <a:pt x="952" y="1905"/>
                  <a:pt x="951" y="190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1" name="Freeform 58"/>
          <p:cNvSpPr/>
          <p:nvPr/>
        </p:nvSpPr>
        <p:spPr bwMode="auto">
          <a:xfrm>
            <a:off x="871808" y="3429175"/>
            <a:ext cx="1729231" cy="824515"/>
          </a:xfrm>
          <a:custGeom>
            <a:avLst/>
            <a:gdLst>
              <a:gd name="T0" fmla="*/ 7 w 1920"/>
              <a:gd name="T1" fmla="*/ 915 h 915"/>
              <a:gd name="T2" fmla="*/ 2 w 1920"/>
              <a:gd name="T3" fmla="*/ 911 h 915"/>
              <a:gd name="T4" fmla="*/ 5 w 1920"/>
              <a:gd name="T5" fmla="*/ 903 h 915"/>
              <a:gd name="T6" fmla="*/ 1911 w 1920"/>
              <a:gd name="T7" fmla="*/ 1 h 915"/>
              <a:gd name="T8" fmla="*/ 1919 w 1920"/>
              <a:gd name="T9" fmla="*/ 4 h 915"/>
              <a:gd name="T10" fmla="*/ 1916 w 1920"/>
              <a:gd name="T11" fmla="*/ 12 h 915"/>
              <a:gd name="T12" fmla="*/ 10 w 1920"/>
              <a:gd name="T13" fmla="*/ 914 h 915"/>
              <a:gd name="T14" fmla="*/ 7 w 1920"/>
              <a:gd name="T15" fmla="*/ 915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0" h="915">
                <a:moveTo>
                  <a:pt x="7" y="915"/>
                </a:moveTo>
                <a:cubicBezTo>
                  <a:pt x="5" y="915"/>
                  <a:pt x="3" y="914"/>
                  <a:pt x="2" y="911"/>
                </a:cubicBezTo>
                <a:cubicBezTo>
                  <a:pt x="0" y="908"/>
                  <a:pt x="2" y="905"/>
                  <a:pt x="5" y="903"/>
                </a:cubicBezTo>
                <a:cubicBezTo>
                  <a:pt x="1911" y="1"/>
                  <a:pt x="1911" y="1"/>
                  <a:pt x="1911" y="1"/>
                </a:cubicBezTo>
                <a:cubicBezTo>
                  <a:pt x="1914" y="0"/>
                  <a:pt x="1918" y="1"/>
                  <a:pt x="1919" y="4"/>
                </a:cubicBezTo>
                <a:cubicBezTo>
                  <a:pt x="1920" y="7"/>
                  <a:pt x="1919" y="11"/>
                  <a:pt x="1916" y="12"/>
                </a:cubicBezTo>
                <a:cubicBezTo>
                  <a:pt x="10" y="914"/>
                  <a:pt x="10" y="914"/>
                  <a:pt x="10" y="914"/>
                </a:cubicBezTo>
                <a:cubicBezTo>
                  <a:pt x="9" y="915"/>
                  <a:pt x="8" y="915"/>
                  <a:pt x="7" y="91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2" name="Freeform 59"/>
          <p:cNvSpPr/>
          <p:nvPr/>
        </p:nvSpPr>
        <p:spPr bwMode="auto">
          <a:xfrm>
            <a:off x="2589783" y="2171297"/>
            <a:ext cx="726023" cy="1269134"/>
          </a:xfrm>
          <a:custGeom>
            <a:avLst/>
            <a:gdLst>
              <a:gd name="T0" fmla="*/ 6 w 806"/>
              <a:gd name="T1" fmla="*/ 1409 h 1409"/>
              <a:gd name="T2" fmla="*/ 4 w 806"/>
              <a:gd name="T3" fmla="*/ 1408 h 1409"/>
              <a:gd name="T4" fmla="*/ 1 w 806"/>
              <a:gd name="T5" fmla="*/ 1400 h 1409"/>
              <a:gd name="T6" fmla="*/ 794 w 806"/>
              <a:gd name="T7" fmla="*/ 4 h 1409"/>
              <a:gd name="T8" fmla="*/ 802 w 806"/>
              <a:gd name="T9" fmla="*/ 1 h 1409"/>
              <a:gd name="T10" fmla="*/ 804 w 806"/>
              <a:gd name="T11" fmla="*/ 10 h 1409"/>
              <a:gd name="T12" fmla="*/ 12 w 806"/>
              <a:gd name="T13" fmla="*/ 1406 h 1409"/>
              <a:gd name="T14" fmla="*/ 6 w 806"/>
              <a:gd name="T15" fmla="*/ 1409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6" h="1409">
                <a:moveTo>
                  <a:pt x="6" y="1409"/>
                </a:moveTo>
                <a:cubicBezTo>
                  <a:pt x="5" y="1409"/>
                  <a:pt x="4" y="1409"/>
                  <a:pt x="4" y="1408"/>
                </a:cubicBezTo>
                <a:cubicBezTo>
                  <a:pt x="1" y="1406"/>
                  <a:pt x="0" y="1403"/>
                  <a:pt x="1" y="1400"/>
                </a:cubicBezTo>
                <a:cubicBezTo>
                  <a:pt x="794" y="4"/>
                  <a:pt x="794" y="4"/>
                  <a:pt x="794" y="4"/>
                </a:cubicBezTo>
                <a:cubicBezTo>
                  <a:pt x="795" y="1"/>
                  <a:pt x="799" y="0"/>
                  <a:pt x="802" y="1"/>
                </a:cubicBezTo>
                <a:cubicBezTo>
                  <a:pt x="805" y="3"/>
                  <a:pt x="806" y="7"/>
                  <a:pt x="804" y="10"/>
                </a:cubicBezTo>
                <a:cubicBezTo>
                  <a:pt x="12" y="1406"/>
                  <a:pt x="12" y="1406"/>
                  <a:pt x="12" y="1406"/>
                </a:cubicBezTo>
                <a:cubicBezTo>
                  <a:pt x="11" y="1408"/>
                  <a:pt x="9" y="1409"/>
                  <a:pt x="6" y="140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3" name="Freeform 60"/>
          <p:cNvSpPr/>
          <p:nvPr/>
        </p:nvSpPr>
        <p:spPr bwMode="auto">
          <a:xfrm>
            <a:off x="3303143" y="2171297"/>
            <a:ext cx="2106312" cy="1499886"/>
          </a:xfrm>
          <a:custGeom>
            <a:avLst/>
            <a:gdLst>
              <a:gd name="T0" fmla="*/ 2332 w 2339"/>
              <a:gd name="T1" fmla="*/ 1665 h 1665"/>
              <a:gd name="T2" fmla="*/ 2329 w 2339"/>
              <a:gd name="T3" fmla="*/ 1664 h 1665"/>
              <a:gd name="T4" fmla="*/ 3 w 2339"/>
              <a:gd name="T5" fmla="*/ 11 h 1665"/>
              <a:gd name="T6" fmla="*/ 2 w 2339"/>
              <a:gd name="T7" fmla="*/ 3 h 1665"/>
              <a:gd name="T8" fmla="*/ 10 w 2339"/>
              <a:gd name="T9" fmla="*/ 2 h 1665"/>
              <a:gd name="T10" fmla="*/ 2335 w 2339"/>
              <a:gd name="T11" fmla="*/ 1654 h 1665"/>
              <a:gd name="T12" fmla="*/ 2337 w 2339"/>
              <a:gd name="T13" fmla="*/ 1662 h 1665"/>
              <a:gd name="T14" fmla="*/ 2332 w 2339"/>
              <a:gd name="T15" fmla="*/ 1665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9" h="1665">
                <a:moveTo>
                  <a:pt x="2332" y="1665"/>
                </a:moveTo>
                <a:cubicBezTo>
                  <a:pt x="2331" y="1665"/>
                  <a:pt x="2330" y="1665"/>
                  <a:pt x="2329" y="1664"/>
                </a:cubicBezTo>
                <a:cubicBezTo>
                  <a:pt x="3" y="11"/>
                  <a:pt x="3" y="11"/>
                  <a:pt x="3" y="11"/>
                </a:cubicBezTo>
                <a:cubicBezTo>
                  <a:pt x="1" y="10"/>
                  <a:pt x="0" y="6"/>
                  <a:pt x="2" y="3"/>
                </a:cubicBezTo>
                <a:cubicBezTo>
                  <a:pt x="4" y="0"/>
                  <a:pt x="8" y="0"/>
                  <a:pt x="10" y="2"/>
                </a:cubicBezTo>
                <a:cubicBezTo>
                  <a:pt x="2335" y="1654"/>
                  <a:pt x="2335" y="1654"/>
                  <a:pt x="2335" y="1654"/>
                </a:cubicBezTo>
                <a:cubicBezTo>
                  <a:pt x="2338" y="1656"/>
                  <a:pt x="2339" y="1660"/>
                  <a:pt x="2337" y="1662"/>
                </a:cubicBezTo>
                <a:cubicBezTo>
                  <a:pt x="2336" y="1664"/>
                  <a:pt x="2334" y="1665"/>
                  <a:pt x="2332" y="16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4" name="Freeform 61"/>
          <p:cNvSpPr/>
          <p:nvPr/>
        </p:nvSpPr>
        <p:spPr bwMode="auto">
          <a:xfrm>
            <a:off x="3788566" y="3659926"/>
            <a:ext cx="1619483" cy="118190"/>
          </a:xfrm>
          <a:custGeom>
            <a:avLst/>
            <a:gdLst>
              <a:gd name="T0" fmla="*/ 6 w 1798"/>
              <a:gd name="T1" fmla="*/ 130 h 130"/>
              <a:gd name="T2" fmla="*/ 0 w 1798"/>
              <a:gd name="T3" fmla="*/ 125 h 130"/>
              <a:gd name="T4" fmla="*/ 6 w 1798"/>
              <a:gd name="T5" fmla="*/ 118 h 130"/>
              <a:gd name="T6" fmla="*/ 1792 w 1798"/>
              <a:gd name="T7" fmla="*/ 0 h 130"/>
              <a:gd name="T8" fmla="*/ 1798 w 1798"/>
              <a:gd name="T9" fmla="*/ 6 h 130"/>
              <a:gd name="T10" fmla="*/ 1792 w 1798"/>
              <a:gd name="T11" fmla="*/ 12 h 130"/>
              <a:gd name="T12" fmla="*/ 7 w 1798"/>
              <a:gd name="T13" fmla="*/ 130 h 130"/>
              <a:gd name="T14" fmla="*/ 6 w 1798"/>
              <a:gd name="T1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98" h="130">
                <a:moveTo>
                  <a:pt x="6" y="130"/>
                </a:moveTo>
                <a:cubicBezTo>
                  <a:pt x="3" y="130"/>
                  <a:pt x="1" y="128"/>
                  <a:pt x="0" y="125"/>
                </a:cubicBezTo>
                <a:cubicBezTo>
                  <a:pt x="0" y="121"/>
                  <a:pt x="3" y="118"/>
                  <a:pt x="6" y="118"/>
                </a:cubicBezTo>
                <a:cubicBezTo>
                  <a:pt x="1792" y="0"/>
                  <a:pt x="1792" y="0"/>
                  <a:pt x="1792" y="0"/>
                </a:cubicBezTo>
                <a:cubicBezTo>
                  <a:pt x="1795" y="0"/>
                  <a:pt x="1798" y="2"/>
                  <a:pt x="1798" y="6"/>
                </a:cubicBezTo>
                <a:cubicBezTo>
                  <a:pt x="1798" y="9"/>
                  <a:pt x="1796" y="12"/>
                  <a:pt x="1792" y="12"/>
                </a:cubicBezTo>
                <a:cubicBezTo>
                  <a:pt x="7" y="130"/>
                  <a:pt x="7" y="130"/>
                  <a:pt x="7" y="130"/>
                </a:cubicBezTo>
                <a:cubicBezTo>
                  <a:pt x="7" y="130"/>
                  <a:pt x="6" y="130"/>
                  <a:pt x="6" y="1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5" name="Freeform 62"/>
          <p:cNvSpPr/>
          <p:nvPr/>
        </p:nvSpPr>
        <p:spPr bwMode="auto">
          <a:xfrm>
            <a:off x="5392571" y="2604660"/>
            <a:ext cx="15478" cy="1066523"/>
          </a:xfrm>
          <a:custGeom>
            <a:avLst/>
            <a:gdLst>
              <a:gd name="T0" fmla="*/ 11 w 17"/>
              <a:gd name="T1" fmla="*/ 1184 h 1184"/>
              <a:gd name="T2" fmla="*/ 5 w 17"/>
              <a:gd name="T3" fmla="*/ 1178 h 1184"/>
              <a:gd name="T4" fmla="*/ 0 w 17"/>
              <a:gd name="T5" fmla="*/ 6 h 1184"/>
              <a:gd name="T6" fmla="*/ 6 w 17"/>
              <a:gd name="T7" fmla="*/ 0 h 1184"/>
              <a:gd name="T8" fmla="*/ 6 w 17"/>
              <a:gd name="T9" fmla="*/ 0 h 1184"/>
              <a:gd name="T10" fmla="*/ 12 w 17"/>
              <a:gd name="T11" fmla="*/ 6 h 1184"/>
              <a:gd name="T12" fmla="*/ 17 w 17"/>
              <a:gd name="T13" fmla="*/ 1178 h 1184"/>
              <a:gd name="T14" fmla="*/ 11 w 17"/>
              <a:gd name="T15" fmla="*/ 1184 h 1184"/>
              <a:gd name="T16" fmla="*/ 11 w 17"/>
              <a:gd name="T17" fmla="*/ 1184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" h="1184">
                <a:moveTo>
                  <a:pt x="11" y="1184"/>
                </a:moveTo>
                <a:cubicBezTo>
                  <a:pt x="8" y="1184"/>
                  <a:pt x="5" y="1181"/>
                  <a:pt x="5" y="1178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9" y="0"/>
                  <a:pt x="12" y="3"/>
                  <a:pt x="12" y="6"/>
                </a:cubicBezTo>
                <a:cubicBezTo>
                  <a:pt x="17" y="1178"/>
                  <a:pt x="17" y="1178"/>
                  <a:pt x="17" y="1178"/>
                </a:cubicBezTo>
                <a:cubicBezTo>
                  <a:pt x="17" y="1181"/>
                  <a:pt x="14" y="1184"/>
                  <a:pt x="11" y="1184"/>
                </a:cubicBezTo>
                <a:cubicBezTo>
                  <a:pt x="11" y="1184"/>
                  <a:pt x="11" y="1184"/>
                  <a:pt x="11" y="118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6" name="Freeform 63"/>
          <p:cNvSpPr/>
          <p:nvPr/>
        </p:nvSpPr>
        <p:spPr bwMode="auto">
          <a:xfrm>
            <a:off x="3303143" y="1495926"/>
            <a:ext cx="1739079" cy="686627"/>
          </a:xfrm>
          <a:custGeom>
            <a:avLst/>
            <a:gdLst>
              <a:gd name="T0" fmla="*/ 7 w 1932"/>
              <a:gd name="T1" fmla="*/ 763 h 763"/>
              <a:gd name="T2" fmla="*/ 1 w 1932"/>
              <a:gd name="T3" fmla="*/ 759 h 763"/>
              <a:gd name="T4" fmla="*/ 5 w 1932"/>
              <a:gd name="T5" fmla="*/ 751 h 763"/>
              <a:gd name="T6" fmla="*/ 1923 w 1932"/>
              <a:gd name="T7" fmla="*/ 1 h 763"/>
              <a:gd name="T8" fmla="*/ 1931 w 1932"/>
              <a:gd name="T9" fmla="*/ 5 h 763"/>
              <a:gd name="T10" fmla="*/ 1927 w 1932"/>
              <a:gd name="T11" fmla="*/ 13 h 763"/>
              <a:gd name="T12" fmla="*/ 9 w 1932"/>
              <a:gd name="T13" fmla="*/ 762 h 763"/>
              <a:gd name="T14" fmla="*/ 7 w 1932"/>
              <a:gd name="T15" fmla="*/ 763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32" h="763">
                <a:moveTo>
                  <a:pt x="7" y="763"/>
                </a:moveTo>
                <a:cubicBezTo>
                  <a:pt x="4" y="763"/>
                  <a:pt x="2" y="761"/>
                  <a:pt x="1" y="759"/>
                </a:cubicBezTo>
                <a:cubicBezTo>
                  <a:pt x="0" y="756"/>
                  <a:pt x="2" y="752"/>
                  <a:pt x="5" y="751"/>
                </a:cubicBezTo>
                <a:cubicBezTo>
                  <a:pt x="1923" y="1"/>
                  <a:pt x="1923" y="1"/>
                  <a:pt x="1923" y="1"/>
                </a:cubicBezTo>
                <a:cubicBezTo>
                  <a:pt x="1926" y="0"/>
                  <a:pt x="1930" y="2"/>
                  <a:pt x="1931" y="5"/>
                </a:cubicBezTo>
                <a:cubicBezTo>
                  <a:pt x="1932" y="8"/>
                  <a:pt x="1931" y="11"/>
                  <a:pt x="1927" y="13"/>
                </a:cubicBezTo>
                <a:cubicBezTo>
                  <a:pt x="9" y="762"/>
                  <a:pt x="9" y="762"/>
                  <a:pt x="9" y="762"/>
                </a:cubicBezTo>
                <a:cubicBezTo>
                  <a:pt x="8" y="762"/>
                  <a:pt x="8" y="763"/>
                  <a:pt x="7" y="7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7" name="Freeform 64"/>
          <p:cNvSpPr/>
          <p:nvPr/>
        </p:nvSpPr>
        <p:spPr bwMode="auto">
          <a:xfrm>
            <a:off x="4568056" y="1318641"/>
            <a:ext cx="474167" cy="188541"/>
          </a:xfrm>
          <a:custGeom>
            <a:avLst/>
            <a:gdLst>
              <a:gd name="T0" fmla="*/ 520 w 527"/>
              <a:gd name="T1" fmla="*/ 210 h 210"/>
              <a:gd name="T2" fmla="*/ 518 w 527"/>
              <a:gd name="T3" fmla="*/ 210 h 210"/>
              <a:gd name="T4" fmla="*/ 4 w 527"/>
              <a:gd name="T5" fmla="*/ 12 h 210"/>
              <a:gd name="T6" fmla="*/ 1 w 527"/>
              <a:gd name="T7" fmla="*/ 4 h 210"/>
              <a:gd name="T8" fmla="*/ 9 w 527"/>
              <a:gd name="T9" fmla="*/ 1 h 210"/>
              <a:gd name="T10" fmla="*/ 522 w 527"/>
              <a:gd name="T11" fmla="*/ 198 h 210"/>
              <a:gd name="T12" fmla="*/ 526 w 527"/>
              <a:gd name="T13" fmla="*/ 206 h 210"/>
              <a:gd name="T14" fmla="*/ 520 w 527"/>
              <a:gd name="T15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7" h="210">
                <a:moveTo>
                  <a:pt x="520" y="210"/>
                </a:moveTo>
                <a:cubicBezTo>
                  <a:pt x="520" y="210"/>
                  <a:pt x="519" y="210"/>
                  <a:pt x="518" y="210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1" y="4"/>
                </a:cubicBezTo>
                <a:cubicBezTo>
                  <a:pt x="2" y="1"/>
                  <a:pt x="6" y="0"/>
                  <a:pt x="9" y="1"/>
                </a:cubicBezTo>
                <a:cubicBezTo>
                  <a:pt x="522" y="198"/>
                  <a:pt x="522" y="198"/>
                  <a:pt x="522" y="198"/>
                </a:cubicBezTo>
                <a:cubicBezTo>
                  <a:pt x="526" y="200"/>
                  <a:pt x="527" y="203"/>
                  <a:pt x="526" y="206"/>
                </a:cubicBezTo>
                <a:cubicBezTo>
                  <a:pt x="525" y="209"/>
                  <a:pt x="523" y="210"/>
                  <a:pt x="520" y="21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8" name="Freeform 65"/>
          <p:cNvSpPr/>
          <p:nvPr/>
        </p:nvSpPr>
        <p:spPr bwMode="auto">
          <a:xfrm>
            <a:off x="5030966" y="1495926"/>
            <a:ext cx="372861" cy="1119990"/>
          </a:xfrm>
          <a:custGeom>
            <a:avLst/>
            <a:gdLst>
              <a:gd name="T0" fmla="*/ 408 w 415"/>
              <a:gd name="T1" fmla="*/ 1243 h 1243"/>
              <a:gd name="T2" fmla="*/ 402 w 415"/>
              <a:gd name="T3" fmla="*/ 1239 h 1243"/>
              <a:gd name="T4" fmla="*/ 1 w 415"/>
              <a:gd name="T5" fmla="*/ 9 h 1243"/>
              <a:gd name="T6" fmla="*/ 4 w 415"/>
              <a:gd name="T7" fmla="*/ 1 h 1243"/>
              <a:gd name="T8" fmla="*/ 12 w 415"/>
              <a:gd name="T9" fmla="*/ 5 h 1243"/>
              <a:gd name="T10" fmla="*/ 413 w 415"/>
              <a:gd name="T11" fmla="*/ 1235 h 1243"/>
              <a:gd name="T12" fmla="*/ 410 w 415"/>
              <a:gd name="T13" fmla="*/ 1243 h 1243"/>
              <a:gd name="T14" fmla="*/ 408 w 415"/>
              <a:gd name="T15" fmla="*/ 1243 h 1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1243">
                <a:moveTo>
                  <a:pt x="408" y="1243"/>
                </a:moveTo>
                <a:cubicBezTo>
                  <a:pt x="405" y="1243"/>
                  <a:pt x="403" y="1241"/>
                  <a:pt x="402" y="1239"/>
                </a:cubicBezTo>
                <a:cubicBezTo>
                  <a:pt x="1" y="9"/>
                  <a:pt x="1" y="9"/>
                  <a:pt x="1" y="9"/>
                </a:cubicBezTo>
                <a:cubicBezTo>
                  <a:pt x="0" y="6"/>
                  <a:pt x="1" y="2"/>
                  <a:pt x="4" y="1"/>
                </a:cubicBezTo>
                <a:cubicBezTo>
                  <a:pt x="8" y="0"/>
                  <a:pt x="11" y="2"/>
                  <a:pt x="12" y="5"/>
                </a:cubicBezTo>
                <a:cubicBezTo>
                  <a:pt x="413" y="1235"/>
                  <a:pt x="413" y="1235"/>
                  <a:pt x="413" y="1235"/>
                </a:cubicBezTo>
                <a:cubicBezTo>
                  <a:pt x="415" y="1238"/>
                  <a:pt x="413" y="1242"/>
                  <a:pt x="410" y="1243"/>
                </a:cubicBezTo>
                <a:cubicBezTo>
                  <a:pt x="409" y="1243"/>
                  <a:pt x="408" y="1243"/>
                  <a:pt x="408" y="124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9" name="Freeform 66"/>
          <p:cNvSpPr/>
          <p:nvPr/>
        </p:nvSpPr>
        <p:spPr bwMode="auto">
          <a:xfrm>
            <a:off x="3303143" y="2171297"/>
            <a:ext cx="2100684" cy="444619"/>
          </a:xfrm>
          <a:custGeom>
            <a:avLst/>
            <a:gdLst>
              <a:gd name="T0" fmla="*/ 2327 w 2333"/>
              <a:gd name="T1" fmla="*/ 493 h 493"/>
              <a:gd name="T2" fmla="*/ 2326 w 2333"/>
              <a:gd name="T3" fmla="*/ 493 h 493"/>
              <a:gd name="T4" fmla="*/ 6 w 2333"/>
              <a:gd name="T5" fmla="*/ 12 h 493"/>
              <a:gd name="T6" fmla="*/ 1 w 2333"/>
              <a:gd name="T7" fmla="*/ 5 h 493"/>
              <a:gd name="T8" fmla="*/ 8 w 2333"/>
              <a:gd name="T9" fmla="*/ 1 h 493"/>
              <a:gd name="T10" fmla="*/ 2328 w 2333"/>
              <a:gd name="T11" fmla="*/ 481 h 493"/>
              <a:gd name="T12" fmla="*/ 2333 w 2333"/>
              <a:gd name="T13" fmla="*/ 488 h 493"/>
              <a:gd name="T14" fmla="*/ 2327 w 2333"/>
              <a:gd name="T15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33" h="493">
                <a:moveTo>
                  <a:pt x="2327" y="493"/>
                </a:moveTo>
                <a:cubicBezTo>
                  <a:pt x="2326" y="493"/>
                  <a:pt x="2326" y="493"/>
                  <a:pt x="2326" y="493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1" y="5"/>
                </a:cubicBezTo>
                <a:cubicBezTo>
                  <a:pt x="2" y="2"/>
                  <a:pt x="5" y="0"/>
                  <a:pt x="8" y="1"/>
                </a:cubicBezTo>
                <a:cubicBezTo>
                  <a:pt x="2328" y="481"/>
                  <a:pt x="2328" y="481"/>
                  <a:pt x="2328" y="481"/>
                </a:cubicBezTo>
                <a:cubicBezTo>
                  <a:pt x="2331" y="482"/>
                  <a:pt x="2333" y="485"/>
                  <a:pt x="2333" y="488"/>
                </a:cubicBezTo>
                <a:cubicBezTo>
                  <a:pt x="2332" y="491"/>
                  <a:pt x="2330" y="493"/>
                  <a:pt x="2327" y="49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0" name="Freeform 67"/>
          <p:cNvSpPr/>
          <p:nvPr/>
        </p:nvSpPr>
        <p:spPr bwMode="auto">
          <a:xfrm>
            <a:off x="3303143" y="2171297"/>
            <a:ext cx="498086" cy="1606819"/>
          </a:xfrm>
          <a:custGeom>
            <a:avLst/>
            <a:gdLst>
              <a:gd name="T0" fmla="*/ 546 w 553"/>
              <a:gd name="T1" fmla="*/ 1783 h 1783"/>
              <a:gd name="T2" fmla="*/ 541 w 553"/>
              <a:gd name="T3" fmla="*/ 1779 h 1783"/>
              <a:gd name="T4" fmla="*/ 1 w 553"/>
              <a:gd name="T5" fmla="*/ 8 h 1783"/>
              <a:gd name="T6" fmla="*/ 5 w 553"/>
              <a:gd name="T7" fmla="*/ 1 h 1783"/>
              <a:gd name="T8" fmla="*/ 13 w 553"/>
              <a:gd name="T9" fmla="*/ 5 h 1783"/>
              <a:gd name="T10" fmla="*/ 552 w 553"/>
              <a:gd name="T11" fmla="*/ 1775 h 1783"/>
              <a:gd name="T12" fmla="*/ 548 w 553"/>
              <a:gd name="T13" fmla="*/ 1783 h 1783"/>
              <a:gd name="T14" fmla="*/ 546 w 553"/>
              <a:gd name="T15" fmla="*/ 1783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3" h="1783">
                <a:moveTo>
                  <a:pt x="546" y="1783"/>
                </a:moveTo>
                <a:cubicBezTo>
                  <a:pt x="544" y="1783"/>
                  <a:pt x="541" y="1782"/>
                  <a:pt x="541" y="1779"/>
                </a:cubicBezTo>
                <a:cubicBezTo>
                  <a:pt x="1" y="8"/>
                  <a:pt x="1" y="8"/>
                  <a:pt x="1" y="8"/>
                </a:cubicBezTo>
                <a:cubicBezTo>
                  <a:pt x="0" y="5"/>
                  <a:pt x="2" y="2"/>
                  <a:pt x="5" y="1"/>
                </a:cubicBezTo>
                <a:cubicBezTo>
                  <a:pt x="8" y="0"/>
                  <a:pt x="12" y="2"/>
                  <a:pt x="13" y="5"/>
                </a:cubicBezTo>
                <a:cubicBezTo>
                  <a:pt x="552" y="1775"/>
                  <a:pt x="552" y="1775"/>
                  <a:pt x="552" y="1775"/>
                </a:cubicBezTo>
                <a:cubicBezTo>
                  <a:pt x="553" y="1779"/>
                  <a:pt x="551" y="1782"/>
                  <a:pt x="548" y="1783"/>
                </a:cubicBezTo>
                <a:cubicBezTo>
                  <a:pt x="547" y="1783"/>
                  <a:pt x="547" y="1783"/>
                  <a:pt x="546" y="178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1" name="Freeform 68"/>
          <p:cNvSpPr/>
          <p:nvPr/>
        </p:nvSpPr>
        <p:spPr bwMode="auto">
          <a:xfrm>
            <a:off x="3303143" y="1318641"/>
            <a:ext cx="1276169" cy="863912"/>
          </a:xfrm>
          <a:custGeom>
            <a:avLst/>
            <a:gdLst>
              <a:gd name="T0" fmla="*/ 7 w 1418"/>
              <a:gd name="T1" fmla="*/ 960 h 960"/>
              <a:gd name="T2" fmla="*/ 2 w 1418"/>
              <a:gd name="T3" fmla="*/ 957 h 960"/>
              <a:gd name="T4" fmla="*/ 3 w 1418"/>
              <a:gd name="T5" fmla="*/ 949 h 960"/>
              <a:gd name="T6" fmla="*/ 1408 w 1418"/>
              <a:gd name="T7" fmla="*/ 1 h 960"/>
              <a:gd name="T8" fmla="*/ 1416 w 1418"/>
              <a:gd name="T9" fmla="*/ 3 h 960"/>
              <a:gd name="T10" fmla="*/ 1415 w 1418"/>
              <a:gd name="T11" fmla="*/ 11 h 960"/>
              <a:gd name="T12" fmla="*/ 10 w 1418"/>
              <a:gd name="T13" fmla="*/ 959 h 960"/>
              <a:gd name="T14" fmla="*/ 7 w 1418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8" h="960">
                <a:moveTo>
                  <a:pt x="7" y="960"/>
                </a:moveTo>
                <a:cubicBezTo>
                  <a:pt x="5" y="960"/>
                  <a:pt x="3" y="959"/>
                  <a:pt x="2" y="957"/>
                </a:cubicBezTo>
                <a:cubicBezTo>
                  <a:pt x="0" y="954"/>
                  <a:pt x="1" y="950"/>
                  <a:pt x="3" y="949"/>
                </a:cubicBezTo>
                <a:cubicBezTo>
                  <a:pt x="1408" y="1"/>
                  <a:pt x="1408" y="1"/>
                  <a:pt x="1408" y="1"/>
                </a:cubicBezTo>
                <a:cubicBezTo>
                  <a:pt x="1411" y="0"/>
                  <a:pt x="1415" y="0"/>
                  <a:pt x="1416" y="3"/>
                </a:cubicBezTo>
                <a:cubicBezTo>
                  <a:pt x="1418" y="6"/>
                  <a:pt x="1418" y="9"/>
                  <a:pt x="1415" y="11"/>
                </a:cubicBezTo>
                <a:cubicBezTo>
                  <a:pt x="10" y="959"/>
                  <a:pt x="10" y="959"/>
                  <a:pt x="10" y="959"/>
                </a:cubicBezTo>
                <a:cubicBezTo>
                  <a:pt x="9" y="959"/>
                  <a:pt x="8" y="960"/>
                  <a:pt x="7" y="96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2" name="Freeform 69"/>
          <p:cNvSpPr/>
          <p:nvPr/>
        </p:nvSpPr>
        <p:spPr bwMode="auto">
          <a:xfrm>
            <a:off x="4568056" y="-431694"/>
            <a:ext cx="610648" cy="1761592"/>
          </a:xfrm>
          <a:custGeom>
            <a:avLst/>
            <a:gdLst>
              <a:gd name="T0" fmla="*/ 6 w 678"/>
              <a:gd name="T1" fmla="*/ 1955 h 1955"/>
              <a:gd name="T2" fmla="*/ 5 w 678"/>
              <a:gd name="T3" fmla="*/ 1955 h 1955"/>
              <a:gd name="T4" fmla="*/ 1 w 678"/>
              <a:gd name="T5" fmla="*/ 1947 h 1955"/>
              <a:gd name="T6" fmla="*/ 665 w 678"/>
              <a:gd name="T7" fmla="*/ 5 h 1955"/>
              <a:gd name="T8" fmla="*/ 673 w 678"/>
              <a:gd name="T9" fmla="*/ 1 h 1955"/>
              <a:gd name="T10" fmla="*/ 677 w 678"/>
              <a:gd name="T11" fmla="*/ 9 h 1955"/>
              <a:gd name="T12" fmla="*/ 12 w 678"/>
              <a:gd name="T13" fmla="*/ 1951 h 1955"/>
              <a:gd name="T14" fmla="*/ 6 w 678"/>
              <a:gd name="T15" fmla="*/ 1955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78" h="1955">
                <a:moveTo>
                  <a:pt x="6" y="1955"/>
                </a:moveTo>
                <a:cubicBezTo>
                  <a:pt x="6" y="1955"/>
                  <a:pt x="5" y="1955"/>
                  <a:pt x="5" y="1955"/>
                </a:cubicBezTo>
                <a:cubicBezTo>
                  <a:pt x="1" y="1954"/>
                  <a:pt x="0" y="1951"/>
                  <a:pt x="1" y="1947"/>
                </a:cubicBezTo>
                <a:cubicBezTo>
                  <a:pt x="665" y="5"/>
                  <a:pt x="665" y="5"/>
                  <a:pt x="665" y="5"/>
                </a:cubicBezTo>
                <a:cubicBezTo>
                  <a:pt x="666" y="2"/>
                  <a:pt x="670" y="0"/>
                  <a:pt x="673" y="1"/>
                </a:cubicBezTo>
                <a:cubicBezTo>
                  <a:pt x="676" y="2"/>
                  <a:pt x="678" y="6"/>
                  <a:pt x="677" y="9"/>
                </a:cubicBezTo>
                <a:cubicBezTo>
                  <a:pt x="12" y="1951"/>
                  <a:pt x="12" y="1951"/>
                  <a:pt x="12" y="1951"/>
                </a:cubicBezTo>
                <a:cubicBezTo>
                  <a:pt x="11" y="1954"/>
                  <a:pt x="9" y="1955"/>
                  <a:pt x="6" y="19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3" name="Freeform 70"/>
          <p:cNvSpPr/>
          <p:nvPr/>
        </p:nvSpPr>
        <p:spPr bwMode="auto">
          <a:xfrm>
            <a:off x="5166040" y="-431694"/>
            <a:ext cx="913158" cy="1732045"/>
          </a:xfrm>
          <a:custGeom>
            <a:avLst/>
            <a:gdLst>
              <a:gd name="T0" fmla="*/ 1008 w 1015"/>
              <a:gd name="T1" fmla="*/ 1923 h 1923"/>
              <a:gd name="T2" fmla="*/ 1003 w 1015"/>
              <a:gd name="T3" fmla="*/ 1920 h 1923"/>
              <a:gd name="T4" fmla="*/ 2 w 1015"/>
              <a:gd name="T5" fmla="*/ 10 h 1923"/>
              <a:gd name="T6" fmla="*/ 4 w 1015"/>
              <a:gd name="T7" fmla="*/ 2 h 1923"/>
              <a:gd name="T8" fmla="*/ 12 w 1015"/>
              <a:gd name="T9" fmla="*/ 4 h 1923"/>
              <a:gd name="T10" fmla="*/ 1013 w 1015"/>
              <a:gd name="T11" fmla="*/ 1914 h 1923"/>
              <a:gd name="T12" fmla="*/ 1011 w 1015"/>
              <a:gd name="T13" fmla="*/ 1922 h 1923"/>
              <a:gd name="T14" fmla="*/ 1008 w 1015"/>
              <a:gd name="T15" fmla="*/ 1923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5" h="1923">
                <a:moveTo>
                  <a:pt x="1008" y="1923"/>
                </a:moveTo>
                <a:cubicBezTo>
                  <a:pt x="1006" y="1923"/>
                  <a:pt x="1004" y="1922"/>
                  <a:pt x="1003" y="1920"/>
                </a:cubicBezTo>
                <a:cubicBezTo>
                  <a:pt x="2" y="10"/>
                  <a:pt x="2" y="10"/>
                  <a:pt x="2" y="10"/>
                </a:cubicBezTo>
                <a:cubicBezTo>
                  <a:pt x="0" y="7"/>
                  <a:pt x="1" y="3"/>
                  <a:pt x="4" y="2"/>
                </a:cubicBezTo>
                <a:cubicBezTo>
                  <a:pt x="7" y="0"/>
                  <a:pt x="11" y="1"/>
                  <a:pt x="12" y="4"/>
                </a:cubicBezTo>
                <a:cubicBezTo>
                  <a:pt x="1013" y="1914"/>
                  <a:pt x="1013" y="1914"/>
                  <a:pt x="1013" y="1914"/>
                </a:cubicBezTo>
                <a:cubicBezTo>
                  <a:pt x="1015" y="1917"/>
                  <a:pt x="1014" y="1921"/>
                  <a:pt x="1011" y="1922"/>
                </a:cubicBezTo>
                <a:cubicBezTo>
                  <a:pt x="1010" y="1923"/>
                  <a:pt x="1009" y="1923"/>
                  <a:pt x="1008" y="192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4" name="Freeform 71"/>
          <p:cNvSpPr/>
          <p:nvPr/>
        </p:nvSpPr>
        <p:spPr bwMode="auto">
          <a:xfrm>
            <a:off x="6067941" y="295737"/>
            <a:ext cx="84421" cy="1004614"/>
          </a:xfrm>
          <a:custGeom>
            <a:avLst/>
            <a:gdLst>
              <a:gd name="T0" fmla="*/ 6 w 94"/>
              <a:gd name="T1" fmla="*/ 1116 h 1116"/>
              <a:gd name="T2" fmla="*/ 6 w 94"/>
              <a:gd name="T3" fmla="*/ 1116 h 1116"/>
              <a:gd name="T4" fmla="*/ 0 w 94"/>
              <a:gd name="T5" fmla="*/ 1110 h 1116"/>
              <a:gd name="T6" fmla="*/ 82 w 94"/>
              <a:gd name="T7" fmla="*/ 6 h 1116"/>
              <a:gd name="T8" fmla="*/ 89 w 94"/>
              <a:gd name="T9" fmla="*/ 0 h 1116"/>
              <a:gd name="T10" fmla="*/ 94 w 94"/>
              <a:gd name="T11" fmla="*/ 7 h 1116"/>
              <a:gd name="T12" fmla="*/ 12 w 94"/>
              <a:gd name="T13" fmla="*/ 1110 h 1116"/>
              <a:gd name="T14" fmla="*/ 6 w 94"/>
              <a:gd name="T15" fmla="*/ 1116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4" h="1116">
                <a:moveTo>
                  <a:pt x="6" y="1116"/>
                </a:moveTo>
                <a:cubicBezTo>
                  <a:pt x="6" y="1116"/>
                  <a:pt x="6" y="1116"/>
                  <a:pt x="6" y="1116"/>
                </a:cubicBezTo>
                <a:cubicBezTo>
                  <a:pt x="2" y="1116"/>
                  <a:pt x="0" y="1113"/>
                  <a:pt x="0" y="1110"/>
                </a:cubicBezTo>
                <a:cubicBezTo>
                  <a:pt x="82" y="6"/>
                  <a:pt x="82" y="6"/>
                  <a:pt x="82" y="6"/>
                </a:cubicBezTo>
                <a:cubicBezTo>
                  <a:pt x="83" y="2"/>
                  <a:pt x="85" y="0"/>
                  <a:pt x="89" y="0"/>
                </a:cubicBezTo>
                <a:cubicBezTo>
                  <a:pt x="92" y="0"/>
                  <a:pt x="94" y="3"/>
                  <a:pt x="94" y="7"/>
                </a:cubicBezTo>
                <a:cubicBezTo>
                  <a:pt x="12" y="1110"/>
                  <a:pt x="12" y="1110"/>
                  <a:pt x="12" y="1110"/>
                </a:cubicBezTo>
                <a:cubicBezTo>
                  <a:pt x="12" y="1114"/>
                  <a:pt x="9" y="1116"/>
                  <a:pt x="6" y="111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5" name="Freeform 72"/>
          <p:cNvSpPr/>
          <p:nvPr/>
        </p:nvSpPr>
        <p:spPr bwMode="auto">
          <a:xfrm>
            <a:off x="6067941" y="1289094"/>
            <a:ext cx="984915" cy="140702"/>
          </a:xfrm>
          <a:custGeom>
            <a:avLst/>
            <a:gdLst>
              <a:gd name="T0" fmla="*/ 1088 w 1094"/>
              <a:gd name="T1" fmla="*/ 155 h 155"/>
              <a:gd name="T2" fmla="*/ 1087 w 1094"/>
              <a:gd name="T3" fmla="*/ 155 h 155"/>
              <a:gd name="T4" fmla="*/ 5 w 1094"/>
              <a:gd name="T5" fmla="*/ 12 h 155"/>
              <a:gd name="T6" fmla="*/ 0 w 1094"/>
              <a:gd name="T7" fmla="*/ 5 h 155"/>
              <a:gd name="T8" fmla="*/ 7 w 1094"/>
              <a:gd name="T9" fmla="*/ 0 h 155"/>
              <a:gd name="T10" fmla="*/ 1089 w 1094"/>
              <a:gd name="T11" fmla="*/ 143 h 155"/>
              <a:gd name="T12" fmla="*/ 1094 w 1094"/>
              <a:gd name="T13" fmla="*/ 150 h 155"/>
              <a:gd name="T14" fmla="*/ 1088 w 1094"/>
              <a:gd name="T15" fmla="*/ 15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4" h="155">
                <a:moveTo>
                  <a:pt x="1088" y="155"/>
                </a:moveTo>
                <a:cubicBezTo>
                  <a:pt x="1088" y="155"/>
                  <a:pt x="1087" y="155"/>
                  <a:pt x="1087" y="15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0" y="5"/>
                </a:cubicBezTo>
                <a:cubicBezTo>
                  <a:pt x="1" y="2"/>
                  <a:pt x="4" y="0"/>
                  <a:pt x="7" y="0"/>
                </a:cubicBezTo>
                <a:cubicBezTo>
                  <a:pt x="1089" y="143"/>
                  <a:pt x="1089" y="143"/>
                  <a:pt x="1089" y="143"/>
                </a:cubicBezTo>
                <a:cubicBezTo>
                  <a:pt x="1092" y="144"/>
                  <a:pt x="1094" y="147"/>
                  <a:pt x="1094" y="150"/>
                </a:cubicBezTo>
                <a:cubicBezTo>
                  <a:pt x="1093" y="153"/>
                  <a:pt x="1091" y="155"/>
                  <a:pt x="1088" y="15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6" name="Freeform 73"/>
          <p:cNvSpPr/>
          <p:nvPr/>
        </p:nvSpPr>
        <p:spPr bwMode="auto">
          <a:xfrm>
            <a:off x="7041601" y="1417133"/>
            <a:ext cx="1812244" cy="993358"/>
          </a:xfrm>
          <a:custGeom>
            <a:avLst/>
            <a:gdLst>
              <a:gd name="T0" fmla="*/ 2006 w 2013"/>
              <a:gd name="T1" fmla="*/ 1103 h 1103"/>
              <a:gd name="T2" fmla="*/ 2003 w 2013"/>
              <a:gd name="T3" fmla="*/ 1103 h 1103"/>
              <a:gd name="T4" fmla="*/ 4 w 2013"/>
              <a:gd name="T5" fmla="*/ 12 h 1103"/>
              <a:gd name="T6" fmla="*/ 2 w 2013"/>
              <a:gd name="T7" fmla="*/ 4 h 1103"/>
              <a:gd name="T8" fmla="*/ 10 w 2013"/>
              <a:gd name="T9" fmla="*/ 2 h 1103"/>
              <a:gd name="T10" fmla="*/ 2009 w 2013"/>
              <a:gd name="T11" fmla="*/ 1092 h 1103"/>
              <a:gd name="T12" fmla="*/ 2011 w 2013"/>
              <a:gd name="T13" fmla="*/ 1100 h 1103"/>
              <a:gd name="T14" fmla="*/ 2006 w 2013"/>
              <a:gd name="T15" fmla="*/ 1103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3" h="1103">
                <a:moveTo>
                  <a:pt x="2006" y="1103"/>
                </a:moveTo>
                <a:cubicBezTo>
                  <a:pt x="2005" y="1103"/>
                  <a:pt x="2004" y="1103"/>
                  <a:pt x="2003" y="1103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1"/>
                  <a:pt x="0" y="7"/>
                  <a:pt x="2" y="4"/>
                </a:cubicBezTo>
                <a:cubicBezTo>
                  <a:pt x="3" y="1"/>
                  <a:pt x="7" y="0"/>
                  <a:pt x="10" y="2"/>
                </a:cubicBezTo>
                <a:cubicBezTo>
                  <a:pt x="2009" y="1092"/>
                  <a:pt x="2009" y="1092"/>
                  <a:pt x="2009" y="1092"/>
                </a:cubicBezTo>
                <a:cubicBezTo>
                  <a:pt x="2012" y="1094"/>
                  <a:pt x="2013" y="1097"/>
                  <a:pt x="2011" y="1100"/>
                </a:cubicBezTo>
                <a:cubicBezTo>
                  <a:pt x="2010" y="1102"/>
                  <a:pt x="2008" y="1103"/>
                  <a:pt x="2006" y="11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7" name="Freeform 74"/>
          <p:cNvSpPr/>
          <p:nvPr/>
        </p:nvSpPr>
        <p:spPr bwMode="auto">
          <a:xfrm>
            <a:off x="8112344" y="523674"/>
            <a:ext cx="741501" cy="1886817"/>
          </a:xfrm>
          <a:custGeom>
            <a:avLst/>
            <a:gdLst>
              <a:gd name="T0" fmla="*/ 817 w 824"/>
              <a:gd name="T1" fmla="*/ 2096 h 2096"/>
              <a:gd name="T2" fmla="*/ 811 w 824"/>
              <a:gd name="T3" fmla="*/ 2093 h 2096"/>
              <a:gd name="T4" fmla="*/ 1 w 824"/>
              <a:gd name="T5" fmla="*/ 9 h 2096"/>
              <a:gd name="T6" fmla="*/ 4 w 824"/>
              <a:gd name="T7" fmla="*/ 1 h 2096"/>
              <a:gd name="T8" fmla="*/ 12 w 824"/>
              <a:gd name="T9" fmla="*/ 4 h 2096"/>
              <a:gd name="T10" fmla="*/ 822 w 824"/>
              <a:gd name="T11" fmla="*/ 2088 h 2096"/>
              <a:gd name="T12" fmla="*/ 819 w 824"/>
              <a:gd name="T13" fmla="*/ 2096 h 2096"/>
              <a:gd name="T14" fmla="*/ 817 w 824"/>
              <a:gd name="T15" fmla="*/ 2096 h 2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4" h="2096">
                <a:moveTo>
                  <a:pt x="817" y="2096"/>
                </a:moveTo>
                <a:cubicBezTo>
                  <a:pt x="814" y="2096"/>
                  <a:pt x="812" y="2095"/>
                  <a:pt x="811" y="2093"/>
                </a:cubicBezTo>
                <a:cubicBezTo>
                  <a:pt x="1" y="9"/>
                  <a:pt x="1" y="9"/>
                  <a:pt x="1" y="9"/>
                </a:cubicBezTo>
                <a:cubicBezTo>
                  <a:pt x="0" y="5"/>
                  <a:pt x="1" y="2"/>
                  <a:pt x="4" y="1"/>
                </a:cubicBezTo>
                <a:cubicBezTo>
                  <a:pt x="7" y="0"/>
                  <a:pt x="11" y="1"/>
                  <a:pt x="12" y="4"/>
                </a:cubicBezTo>
                <a:cubicBezTo>
                  <a:pt x="822" y="2088"/>
                  <a:pt x="822" y="2088"/>
                  <a:pt x="822" y="2088"/>
                </a:cubicBezTo>
                <a:cubicBezTo>
                  <a:pt x="824" y="2091"/>
                  <a:pt x="822" y="2095"/>
                  <a:pt x="819" y="2096"/>
                </a:cubicBezTo>
                <a:cubicBezTo>
                  <a:pt x="818" y="2096"/>
                  <a:pt x="818" y="2096"/>
                  <a:pt x="817" y="209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8" name="Freeform 75"/>
          <p:cNvSpPr/>
          <p:nvPr/>
        </p:nvSpPr>
        <p:spPr bwMode="auto">
          <a:xfrm>
            <a:off x="7041602" y="523674"/>
            <a:ext cx="1082000" cy="906122"/>
          </a:xfrm>
          <a:custGeom>
            <a:avLst/>
            <a:gdLst>
              <a:gd name="T0" fmla="*/ 7 w 1202"/>
              <a:gd name="T1" fmla="*/ 1006 h 1006"/>
              <a:gd name="T2" fmla="*/ 2 w 1202"/>
              <a:gd name="T3" fmla="*/ 1004 h 1006"/>
              <a:gd name="T4" fmla="*/ 3 w 1202"/>
              <a:gd name="T5" fmla="*/ 996 h 1006"/>
              <a:gd name="T6" fmla="*/ 1191 w 1202"/>
              <a:gd name="T7" fmla="*/ 2 h 1006"/>
              <a:gd name="T8" fmla="*/ 1200 w 1202"/>
              <a:gd name="T9" fmla="*/ 2 h 1006"/>
              <a:gd name="T10" fmla="*/ 1199 w 1202"/>
              <a:gd name="T11" fmla="*/ 11 h 1006"/>
              <a:gd name="T12" fmla="*/ 11 w 1202"/>
              <a:gd name="T13" fmla="*/ 1005 h 1006"/>
              <a:gd name="T14" fmla="*/ 7 w 1202"/>
              <a:gd name="T15" fmla="*/ 1006 h 1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2" h="1006">
                <a:moveTo>
                  <a:pt x="7" y="1006"/>
                </a:moveTo>
                <a:cubicBezTo>
                  <a:pt x="5" y="1006"/>
                  <a:pt x="4" y="1005"/>
                  <a:pt x="2" y="1004"/>
                </a:cubicBezTo>
                <a:cubicBezTo>
                  <a:pt x="0" y="1001"/>
                  <a:pt x="1" y="998"/>
                  <a:pt x="3" y="996"/>
                </a:cubicBezTo>
                <a:cubicBezTo>
                  <a:pt x="1191" y="2"/>
                  <a:pt x="1191" y="2"/>
                  <a:pt x="1191" y="2"/>
                </a:cubicBezTo>
                <a:cubicBezTo>
                  <a:pt x="1194" y="0"/>
                  <a:pt x="1198" y="0"/>
                  <a:pt x="1200" y="2"/>
                </a:cubicBezTo>
                <a:cubicBezTo>
                  <a:pt x="1202" y="5"/>
                  <a:pt x="1202" y="9"/>
                  <a:pt x="1199" y="11"/>
                </a:cubicBezTo>
                <a:cubicBezTo>
                  <a:pt x="11" y="1005"/>
                  <a:pt x="11" y="1005"/>
                  <a:pt x="11" y="1005"/>
                </a:cubicBezTo>
                <a:cubicBezTo>
                  <a:pt x="10" y="1006"/>
                  <a:pt x="8" y="1006"/>
                  <a:pt x="7" y="100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9" name="Freeform 76"/>
          <p:cNvSpPr/>
          <p:nvPr/>
        </p:nvSpPr>
        <p:spPr bwMode="auto">
          <a:xfrm>
            <a:off x="5391163" y="1417133"/>
            <a:ext cx="1663100" cy="1198783"/>
          </a:xfrm>
          <a:custGeom>
            <a:avLst/>
            <a:gdLst>
              <a:gd name="T0" fmla="*/ 7 w 1846"/>
              <a:gd name="T1" fmla="*/ 1330 h 1330"/>
              <a:gd name="T2" fmla="*/ 2 w 1846"/>
              <a:gd name="T3" fmla="*/ 1327 h 1330"/>
              <a:gd name="T4" fmla="*/ 3 w 1846"/>
              <a:gd name="T5" fmla="*/ 1319 h 1330"/>
              <a:gd name="T6" fmla="*/ 1835 w 1846"/>
              <a:gd name="T7" fmla="*/ 2 h 1330"/>
              <a:gd name="T8" fmla="*/ 1844 w 1846"/>
              <a:gd name="T9" fmla="*/ 4 h 1330"/>
              <a:gd name="T10" fmla="*/ 1842 w 1846"/>
              <a:gd name="T11" fmla="*/ 12 h 1330"/>
              <a:gd name="T12" fmla="*/ 10 w 1846"/>
              <a:gd name="T13" fmla="*/ 1329 h 1330"/>
              <a:gd name="T14" fmla="*/ 7 w 1846"/>
              <a:gd name="T15" fmla="*/ 1330 h 1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46" h="1330">
                <a:moveTo>
                  <a:pt x="7" y="1330"/>
                </a:moveTo>
                <a:cubicBezTo>
                  <a:pt x="5" y="1330"/>
                  <a:pt x="3" y="1329"/>
                  <a:pt x="2" y="1327"/>
                </a:cubicBezTo>
                <a:cubicBezTo>
                  <a:pt x="0" y="1325"/>
                  <a:pt x="1" y="1321"/>
                  <a:pt x="3" y="1319"/>
                </a:cubicBezTo>
                <a:cubicBezTo>
                  <a:pt x="1835" y="2"/>
                  <a:pt x="1835" y="2"/>
                  <a:pt x="1835" y="2"/>
                </a:cubicBezTo>
                <a:cubicBezTo>
                  <a:pt x="1838" y="0"/>
                  <a:pt x="1842" y="1"/>
                  <a:pt x="1844" y="4"/>
                </a:cubicBezTo>
                <a:cubicBezTo>
                  <a:pt x="1846" y="6"/>
                  <a:pt x="1845" y="10"/>
                  <a:pt x="1842" y="12"/>
                </a:cubicBezTo>
                <a:cubicBezTo>
                  <a:pt x="10" y="1329"/>
                  <a:pt x="10" y="1329"/>
                  <a:pt x="10" y="1329"/>
                </a:cubicBezTo>
                <a:cubicBezTo>
                  <a:pt x="9" y="1329"/>
                  <a:pt x="8" y="1330"/>
                  <a:pt x="7" y="13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0" name="Freeform 77"/>
          <p:cNvSpPr/>
          <p:nvPr/>
        </p:nvSpPr>
        <p:spPr bwMode="auto">
          <a:xfrm>
            <a:off x="6066534" y="523674"/>
            <a:ext cx="2057066" cy="776676"/>
          </a:xfrm>
          <a:custGeom>
            <a:avLst/>
            <a:gdLst>
              <a:gd name="T0" fmla="*/ 7 w 2284"/>
              <a:gd name="T1" fmla="*/ 863 h 863"/>
              <a:gd name="T2" fmla="*/ 1 w 2284"/>
              <a:gd name="T3" fmla="*/ 859 h 863"/>
              <a:gd name="T4" fmla="*/ 5 w 2284"/>
              <a:gd name="T5" fmla="*/ 851 h 863"/>
              <a:gd name="T6" fmla="*/ 2275 w 2284"/>
              <a:gd name="T7" fmla="*/ 1 h 863"/>
              <a:gd name="T8" fmla="*/ 2283 w 2284"/>
              <a:gd name="T9" fmla="*/ 4 h 863"/>
              <a:gd name="T10" fmla="*/ 2279 w 2284"/>
              <a:gd name="T11" fmla="*/ 12 h 863"/>
              <a:gd name="T12" fmla="*/ 9 w 2284"/>
              <a:gd name="T13" fmla="*/ 863 h 863"/>
              <a:gd name="T14" fmla="*/ 7 w 2284"/>
              <a:gd name="T15" fmla="*/ 863 h 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4" h="863">
                <a:moveTo>
                  <a:pt x="7" y="863"/>
                </a:moveTo>
                <a:cubicBezTo>
                  <a:pt x="5" y="863"/>
                  <a:pt x="2" y="861"/>
                  <a:pt x="1" y="859"/>
                </a:cubicBezTo>
                <a:cubicBezTo>
                  <a:pt x="0" y="856"/>
                  <a:pt x="2" y="852"/>
                  <a:pt x="5" y="851"/>
                </a:cubicBezTo>
                <a:cubicBezTo>
                  <a:pt x="2275" y="1"/>
                  <a:pt x="2275" y="1"/>
                  <a:pt x="2275" y="1"/>
                </a:cubicBezTo>
                <a:cubicBezTo>
                  <a:pt x="2278" y="0"/>
                  <a:pt x="2282" y="1"/>
                  <a:pt x="2283" y="4"/>
                </a:cubicBezTo>
                <a:cubicBezTo>
                  <a:pt x="2284" y="7"/>
                  <a:pt x="2283" y="11"/>
                  <a:pt x="2279" y="12"/>
                </a:cubicBezTo>
                <a:cubicBezTo>
                  <a:pt x="9" y="863"/>
                  <a:pt x="9" y="863"/>
                  <a:pt x="9" y="863"/>
                </a:cubicBezTo>
                <a:cubicBezTo>
                  <a:pt x="8" y="863"/>
                  <a:pt x="8" y="863"/>
                  <a:pt x="7" y="86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1" name="Freeform 78"/>
          <p:cNvSpPr/>
          <p:nvPr/>
        </p:nvSpPr>
        <p:spPr bwMode="auto">
          <a:xfrm>
            <a:off x="6142513" y="295737"/>
            <a:ext cx="1981087" cy="237787"/>
          </a:xfrm>
          <a:custGeom>
            <a:avLst/>
            <a:gdLst>
              <a:gd name="T0" fmla="*/ 2194 w 2201"/>
              <a:gd name="T1" fmla="*/ 265 h 265"/>
              <a:gd name="T2" fmla="*/ 2194 w 2201"/>
              <a:gd name="T3" fmla="*/ 265 h 265"/>
              <a:gd name="T4" fmla="*/ 6 w 2201"/>
              <a:gd name="T5" fmla="*/ 12 h 265"/>
              <a:gd name="T6" fmla="*/ 0 w 2201"/>
              <a:gd name="T7" fmla="*/ 5 h 265"/>
              <a:gd name="T8" fmla="*/ 7 w 2201"/>
              <a:gd name="T9" fmla="*/ 0 h 265"/>
              <a:gd name="T10" fmla="*/ 2195 w 2201"/>
              <a:gd name="T11" fmla="*/ 253 h 265"/>
              <a:gd name="T12" fmla="*/ 2200 w 2201"/>
              <a:gd name="T13" fmla="*/ 260 h 265"/>
              <a:gd name="T14" fmla="*/ 2194 w 2201"/>
              <a:gd name="T15" fmla="*/ 26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01" h="265">
                <a:moveTo>
                  <a:pt x="2194" y="265"/>
                </a:moveTo>
                <a:cubicBezTo>
                  <a:pt x="2194" y="265"/>
                  <a:pt x="2194" y="265"/>
                  <a:pt x="2194" y="265"/>
                </a:cubicBezTo>
                <a:cubicBezTo>
                  <a:pt x="6" y="12"/>
                  <a:pt x="6" y="12"/>
                  <a:pt x="6" y="12"/>
                </a:cubicBezTo>
                <a:cubicBezTo>
                  <a:pt x="2" y="12"/>
                  <a:pt x="0" y="9"/>
                  <a:pt x="0" y="5"/>
                </a:cubicBezTo>
                <a:cubicBezTo>
                  <a:pt x="1" y="2"/>
                  <a:pt x="4" y="0"/>
                  <a:pt x="7" y="0"/>
                </a:cubicBezTo>
                <a:cubicBezTo>
                  <a:pt x="2195" y="253"/>
                  <a:pt x="2195" y="253"/>
                  <a:pt x="2195" y="253"/>
                </a:cubicBezTo>
                <a:cubicBezTo>
                  <a:pt x="2198" y="254"/>
                  <a:pt x="2201" y="257"/>
                  <a:pt x="2200" y="260"/>
                </a:cubicBezTo>
                <a:cubicBezTo>
                  <a:pt x="2200" y="263"/>
                  <a:pt x="2197" y="265"/>
                  <a:pt x="2194" y="26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2" name="Freeform 79"/>
          <p:cNvSpPr/>
          <p:nvPr/>
        </p:nvSpPr>
        <p:spPr bwMode="auto">
          <a:xfrm>
            <a:off x="5166041" y="-431694"/>
            <a:ext cx="987730" cy="737280"/>
          </a:xfrm>
          <a:custGeom>
            <a:avLst/>
            <a:gdLst>
              <a:gd name="T0" fmla="*/ 1090 w 1097"/>
              <a:gd name="T1" fmla="*/ 819 h 819"/>
              <a:gd name="T2" fmla="*/ 1087 w 1097"/>
              <a:gd name="T3" fmla="*/ 818 h 819"/>
              <a:gd name="T4" fmla="*/ 3 w 1097"/>
              <a:gd name="T5" fmla="*/ 12 h 819"/>
              <a:gd name="T6" fmla="*/ 2 w 1097"/>
              <a:gd name="T7" fmla="*/ 3 h 819"/>
              <a:gd name="T8" fmla="*/ 11 w 1097"/>
              <a:gd name="T9" fmla="*/ 2 h 819"/>
              <a:gd name="T10" fmla="*/ 1094 w 1097"/>
              <a:gd name="T11" fmla="*/ 808 h 819"/>
              <a:gd name="T12" fmla="*/ 1095 w 1097"/>
              <a:gd name="T13" fmla="*/ 817 h 819"/>
              <a:gd name="T14" fmla="*/ 1090 w 1097"/>
              <a:gd name="T15" fmla="*/ 819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97" h="819">
                <a:moveTo>
                  <a:pt x="1090" y="819"/>
                </a:moveTo>
                <a:cubicBezTo>
                  <a:pt x="1089" y="819"/>
                  <a:pt x="1088" y="819"/>
                  <a:pt x="1087" y="818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0"/>
                  <a:pt x="0" y="6"/>
                  <a:pt x="2" y="3"/>
                </a:cubicBezTo>
                <a:cubicBezTo>
                  <a:pt x="4" y="1"/>
                  <a:pt x="8" y="0"/>
                  <a:pt x="11" y="2"/>
                </a:cubicBezTo>
                <a:cubicBezTo>
                  <a:pt x="1094" y="808"/>
                  <a:pt x="1094" y="808"/>
                  <a:pt x="1094" y="808"/>
                </a:cubicBezTo>
                <a:cubicBezTo>
                  <a:pt x="1097" y="810"/>
                  <a:pt x="1097" y="814"/>
                  <a:pt x="1095" y="817"/>
                </a:cubicBezTo>
                <a:cubicBezTo>
                  <a:pt x="1094" y="818"/>
                  <a:pt x="1092" y="819"/>
                  <a:pt x="1090" y="81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3" name="Freeform 80"/>
          <p:cNvSpPr/>
          <p:nvPr/>
        </p:nvSpPr>
        <p:spPr bwMode="auto">
          <a:xfrm>
            <a:off x="5391164" y="1289094"/>
            <a:ext cx="688034" cy="1326822"/>
          </a:xfrm>
          <a:custGeom>
            <a:avLst/>
            <a:gdLst>
              <a:gd name="T0" fmla="*/ 7 w 764"/>
              <a:gd name="T1" fmla="*/ 1473 h 1473"/>
              <a:gd name="T2" fmla="*/ 4 w 764"/>
              <a:gd name="T3" fmla="*/ 1472 h 1473"/>
              <a:gd name="T4" fmla="*/ 1 w 764"/>
              <a:gd name="T5" fmla="*/ 1464 h 1473"/>
              <a:gd name="T6" fmla="*/ 752 w 764"/>
              <a:gd name="T7" fmla="*/ 4 h 1473"/>
              <a:gd name="T8" fmla="*/ 760 w 764"/>
              <a:gd name="T9" fmla="*/ 2 h 1473"/>
              <a:gd name="T10" fmla="*/ 762 w 764"/>
              <a:gd name="T11" fmla="*/ 10 h 1473"/>
              <a:gd name="T12" fmla="*/ 12 w 764"/>
              <a:gd name="T13" fmla="*/ 1470 h 1473"/>
              <a:gd name="T14" fmla="*/ 7 w 764"/>
              <a:gd name="T15" fmla="*/ 1473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4" h="1473">
                <a:moveTo>
                  <a:pt x="7" y="1473"/>
                </a:moveTo>
                <a:cubicBezTo>
                  <a:pt x="6" y="1473"/>
                  <a:pt x="5" y="1473"/>
                  <a:pt x="4" y="1472"/>
                </a:cubicBezTo>
                <a:cubicBezTo>
                  <a:pt x="1" y="1471"/>
                  <a:pt x="0" y="1467"/>
                  <a:pt x="1" y="1464"/>
                </a:cubicBezTo>
                <a:cubicBezTo>
                  <a:pt x="752" y="4"/>
                  <a:pt x="752" y="4"/>
                  <a:pt x="752" y="4"/>
                </a:cubicBezTo>
                <a:cubicBezTo>
                  <a:pt x="753" y="1"/>
                  <a:pt x="757" y="0"/>
                  <a:pt x="760" y="2"/>
                </a:cubicBezTo>
                <a:cubicBezTo>
                  <a:pt x="763" y="3"/>
                  <a:pt x="764" y="7"/>
                  <a:pt x="762" y="10"/>
                </a:cubicBezTo>
                <a:cubicBezTo>
                  <a:pt x="12" y="1470"/>
                  <a:pt x="12" y="1470"/>
                  <a:pt x="12" y="1470"/>
                </a:cubicBezTo>
                <a:cubicBezTo>
                  <a:pt x="11" y="1472"/>
                  <a:pt x="9" y="1473"/>
                  <a:pt x="7" y="147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4" name="Freeform 81"/>
          <p:cNvSpPr/>
          <p:nvPr/>
        </p:nvSpPr>
        <p:spPr bwMode="auto">
          <a:xfrm>
            <a:off x="1948182" y="1754818"/>
            <a:ext cx="1367625" cy="427735"/>
          </a:xfrm>
          <a:custGeom>
            <a:avLst/>
            <a:gdLst>
              <a:gd name="T0" fmla="*/ 1512 w 1519"/>
              <a:gd name="T1" fmla="*/ 476 h 476"/>
              <a:gd name="T2" fmla="*/ 1510 w 1519"/>
              <a:gd name="T3" fmla="*/ 475 h 476"/>
              <a:gd name="T4" fmla="*/ 5 w 1519"/>
              <a:gd name="T5" fmla="*/ 12 h 476"/>
              <a:gd name="T6" fmla="*/ 1 w 1519"/>
              <a:gd name="T7" fmla="*/ 5 h 476"/>
              <a:gd name="T8" fmla="*/ 9 w 1519"/>
              <a:gd name="T9" fmla="*/ 1 h 476"/>
              <a:gd name="T10" fmla="*/ 1514 w 1519"/>
              <a:gd name="T11" fmla="*/ 464 h 476"/>
              <a:gd name="T12" fmla="*/ 1518 w 1519"/>
              <a:gd name="T13" fmla="*/ 471 h 476"/>
              <a:gd name="T14" fmla="*/ 1512 w 1519"/>
              <a:gd name="T15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9" h="476">
                <a:moveTo>
                  <a:pt x="1512" y="476"/>
                </a:moveTo>
                <a:cubicBezTo>
                  <a:pt x="1511" y="476"/>
                  <a:pt x="1511" y="476"/>
                  <a:pt x="1510" y="475"/>
                </a:cubicBezTo>
                <a:cubicBezTo>
                  <a:pt x="5" y="12"/>
                  <a:pt x="5" y="12"/>
                  <a:pt x="5" y="12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5" y="0"/>
                  <a:pt x="9" y="1"/>
                </a:cubicBezTo>
                <a:cubicBezTo>
                  <a:pt x="1514" y="464"/>
                  <a:pt x="1514" y="464"/>
                  <a:pt x="1514" y="464"/>
                </a:cubicBezTo>
                <a:cubicBezTo>
                  <a:pt x="1517" y="465"/>
                  <a:pt x="1519" y="468"/>
                  <a:pt x="1518" y="471"/>
                </a:cubicBezTo>
                <a:cubicBezTo>
                  <a:pt x="1517" y="474"/>
                  <a:pt x="1514" y="476"/>
                  <a:pt x="1512" y="47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5" name="Freeform 82"/>
          <p:cNvSpPr/>
          <p:nvPr/>
        </p:nvSpPr>
        <p:spPr bwMode="auto">
          <a:xfrm>
            <a:off x="-398732" y="1754818"/>
            <a:ext cx="2358170" cy="2453847"/>
          </a:xfrm>
          <a:custGeom>
            <a:avLst/>
            <a:gdLst>
              <a:gd name="T0" fmla="*/ 6 w 2619"/>
              <a:gd name="T1" fmla="*/ 2724 h 2724"/>
              <a:gd name="T2" fmla="*/ 2 w 2619"/>
              <a:gd name="T3" fmla="*/ 2722 h 2724"/>
              <a:gd name="T4" fmla="*/ 2 w 2619"/>
              <a:gd name="T5" fmla="*/ 2714 h 2724"/>
              <a:gd name="T6" fmla="*/ 2609 w 2619"/>
              <a:gd name="T7" fmla="*/ 3 h 2724"/>
              <a:gd name="T8" fmla="*/ 2617 w 2619"/>
              <a:gd name="T9" fmla="*/ 2 h 2724"/>
              <a:gd name="T10" fmla="*/ 2617 w 2619"/>
              <a:gd name="T11" fmla="*/ 11 h 2724"/>
              <a:gd name="T12" fmla="*/ 10 w 2619"/>
              <a:gd name="T13" fmla="*/ 2722 h 2724"/>
              <a:gd name="T14" fmla="*/ 6 w 2619"/>
              <a:gd name="T15" fmla="*/ 2724 h 2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19" h="2724">
                <a:moveTo>
                  <a:pt x="6" y="2724"/>
                </a:moveTo>
                <a:cubicBezTo>
                  <a:pt x="5" y="2724"/>
                  <a:pt x="3" y="2723"/>
                  <a:pt x="2" y="2722"/>
                </a:cubicBezTo>
                <a:cubicBezTo>
                  <a:pt x="0" y="2720"/>
                  <a:pt x="0" y="2716"/>
                  <a:pt x="2" y="2714"/>
                </a:cubicBezTo>
                <a:cubicBezTo>
                  <a:pt x="2609" y="3"/>
                  <a:pt x="2609" y="3"/>
                  <a:pt x="2609" y="3"/>
                </a:cubicBezTo>
                <a:cubicBezTo>
                  <a:pt x="2611" y="0"/>
                  <a:pt x="2615" y="0"/>
                  <a:pt x="2617" y="2"/>
                </a:cubicBezTo>
                <a:cubicBezTo>
                  <a:pt x="2619" y="5"/>
                  <a:pt x="2619" y="8"/>
                  <a:pt x="2617" y="11"/>
                </a:cubicBezTo>
                <a:cubicBezTo>
                  <a:pt x="10" y="2722"/>
                  <a:pt x="10" y="2722"/>
                  <a:pt x="10" y="2722"/>
                </a:cubicBezTo>
                <a:cubicBezTo>
                  <a:pt x="9" y="2723"/>
                  <a:pt x="8" y="2724"/>
                  <a:pt x="6" y="272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6" name="Freeform 83"/>
          <p:cNvSpPr/>
          <p:nvPr/>
        </p:nvSpPr>
        <p:spPr bwMode="auto">
          <a:xfrm>
            <a:off x="-398732" y="4197409"/>
            <a:ext cx="1283205" cy="56281"/>
          </a:xfrm>
          <a:custGeom>
            <a:avLst/>
            <a:gdLst>
              <a:gd name="T0" fmla="*/ 1419 w 1425"/>
              <a:gd name="T1" fmla="*/ 62 h 62"/>
              <a:gd name="T2" fmla="*/ 1419 w 1425"/>
              <a:gd name="T3" fmla="*/ 62 h 62"/>
              <a:gd name="T4" fmla="*/ 6 w 1425"/>
              <a:gd name="T5" fmla="*/ 12 h 62"/>
              <a:gd name="T6" fmla="*/ 0 w 1425"/>
              <a:gd name="T7" fmla="*/ 6 h 62"/>
              <a:gd name="T8" fmla="*/ 6 w 1425"/>
              <a:gd name="T9" fmla="*/ 0 h 62"/>
              <a:gd name="T10" fmla="*/ 1419 w 1425"/>
              <a:gd name="T11" fmla="*/ 50 h 62"/>
              <a:gd name="T12" fmla="*/ 1425 w 1425"/>
              <a:gd name="T13" fmla="*/ 56 h 62"/>
              <a:gd name="T14" fmla="*/ 1419 w 1425"/>
              <a:gd name="T1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5" h="62">
                <a:moveTo>
                  <a:pt x="1419" y="62"/>
                </a:moveTo>
                <a:cubicBezTo>
                  <a:pt x="1419" y="62"/>
                  <a:pt x="1419" y="62"/>
                  <a:pt x="1419" y="62"/>
                </a:cubicBezTo>
                <a:cubicBezTo>
                  <a:pt x="6" y="12"/>
                  <a:pt x="6" y="12"/>
                  <a:pt x="6" y="12"/>
                </a:cubicBezTo>
                <a:cubicBezTo>
                  <a:pt x="3" y="12"/>
                  <a:pt x="0" y="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419" y="50"/>
                  <a:pt x="1419" y="50"/>
                  <a:pt x="1419" y="50"/>
                </a:cubicBezTo>
                <a:cubicBezTo>
                  <a:pt x="1423" y="50"/>
                  <a:pt x="1425" y="53"/>
                  <a:pt x="1425" y="56"/>
                </a:cubicBezTo>
                <a:cubicBezTo>
                  <a:pt x="1425" y="59"/>
                  <a:pt x="1422" y="62"/>
                  <a:pt x="1419" y="62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7" name="Freeform 84"/>
          <p:cNvSpPr/>
          <p:nvPr/>
        </p:nvSpPr>
        <p:spPr bwMode="auto">
          <a:xfrm>
            <a:off x="871808" y="1754817"/>
            <a:ext cx="1087629" cy="2498871"/>
          </a:xfrm>
          <a:custGeom>
            <a:avLst/>
            <a:gdLst>
              <a:gd name="T0" fmla="*/ 7 w 1208"/>
              <a:gd name="T1" fmla="*/ 2774 h 2774"/>
              <a:gd name="T2" fmla="*/ 5 w 1208"/>
              <a:gd name="T3" fmla="*/ 2773 h 2774"/>
              <a:gd name="T4" fmla="*/ 2 w 1208"/>
              <a:gd name="T5" fmla="*/ 2765 h 2774"/>
              <a:gd name="T6" fmla="*/ 1195 w 1208"/>
              <a:gd name="T7" fmla="*/ 4 h 2774"/>
              <a:gd name="T8" fmla="*/ 1203 w 1208"/>
              <a:gd name="T9" fmla="*/ 1 h 2774"/>
              <a:gd name="T10" fmla="*/ 1206 w 1208"/>
              <a:gd name="T11" fmla="*/ 9 h 2774"/>
              <a:gd name="T12" fmla="*/ 13 w 1208"/>
              <a:gd name="T13" fmla="*/ 2770 h 2774"/>
              <a:gd name="T14" fmla="*/ 7 w 1208"/>
              <a:gd name="T15" fmla="*/ 2774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08" h="2774">
                <a:moveTo>
                  <a:pt x="7" y="2774"/>
                </a:moveTo>
                <a:cubicBezTo>
                  <a:pt x="6" y="2774"/>
                  <a:pt x="5" y="2774"/>
                  <a:pt x="5" y="2773"/>
                </a:cubicBezTo>
                <a:cubicBezTo>
                  <a:pt x="2" y="2772"/>
                  <a:pt x="0" y="2769"/>
                  <a:pt x="2" y="2765"/>
                </a:cubicBezTo>
                <a:cubicBezTo>
                  <a:pt x="1195" y="4"/>
                  <a:pt x="1195" y="4"/>
                  <a:pt x="1195" y="4"/>
                </a:cubicBezTo>
                <a:cubicBezTo>
                  <a:pt x="1197" y="1"/>
                  <a:pt x="1200" y="0"/>
                  <a:pt x="1203" y="1"/>
                </a:cubicBezTo>
                <a:cubicBezTo>
                  <a:pt x="1206" y="2"/>
                  <a:pt x="1208" y="6"/>
                  <a:pt x="1206" y="9"/>
                </a:cubicBezTo>
                <a:cubicBezTo>
                  <a:pt x="13" y="2770"/>
                  <a:pt x="13" y="2770"/>
                  <a:pt x="13" y="2770"/>
                </a:cubicBezTo>
                <a:cubicBezTo>
                  <a:pt x="12" y="2773"/>
                  <a:pt x="9" y="2774"/>
                  <a:pt x="7" y="277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" name="Freeform 85"/>
          <p:cNvSpPr/>
          <p:nvPr/>
        </p:nvSpPr>
        <p:spPr bwMode="auto">
          <a:xfrm>
            <a:off x="3439625" y="3766859"/>
            <a:ext cx="361605" cy="1377475"/>
          </a:xfrm>
          <a:custGeom>
            <a:avLst/>
            <a:gdLst>
              <a:gd name="T0" fmla="*/ 7 w 401"/>
              <a:gd name="T1" fmla="*/ 1530 h 1530"/>
              <a:gd name="T2" fmla="*/ 5 w 401"/>
              <a:gd name="T3" fmla="*/ 1530 h 1530"/>
              <a:gd name="T4" fmla="*/ 1 w 401"/>
              <a:gd name="T5" fmla="*/ 1522 h 1530"/>
              <a:gd name="T6" fmla="*/ 388 w 401"/>
              <a:gd name="T7" fmla="*/ 5 h 1530"/>
              <a:gd name="T8" fmla="*/ 396 w 401"/>
              <a:gd name="T9" fmla="*/ 0 h 1530"/>
              <a:gd name="T10" fmla="*/ 400 w 401"/>
              <a:gd name="T11" fmla="*/ 8 h 1530"/>
              <a:gd name="T12" fmla="*/ 13 w 401"/>
              <a:gd name="T13" fmla="*/ 1525 h 1530"/>
              <a:gd name="T14" fmla="*/ 7 w 401"/>
              <a:gd name="T15" fmla="*/ 1530 h 1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1" h="1530">
                <a:moveTo>
                  <a:pt x="7" y="1530"/>
                </a:moveTo>
                <a:cubicBezTo>
                  <a:pt x="6" y="1530"/>
                  <a:pt x="6" y="1530"/>
                  <a:pt x="5" y="1530"/>
                </a:cubicBezTo>
                <a:cubicBezTo>
                  <a:pt x="2" y="1529"/>
                  <a:pt x="0" y="1526"/>
                  <a:pt x="1" y="1522"/>
                </a:cubicBezTo>
                <a:cubicBezTo>
                  <a:pt x="388" y="5"/>
                  <a:pt x="388" y="5"/>
                  <a:pt x="388" y="5"/>
                </a:cubicBezTo>
                <a:cubicBezTo>
                  <a:pt x="389" y="2"/>
                  <a:pt x="393" y="0"/>
                  <a:pt x="396" y="0"/>
                </a:cubicBezTo>
                <a:cubicBezTo>
                  <a:pt x="399" y="1"/>
                  <a:pt x="401" y="4"/>
                  <a:pt x="400" y="8"/>
                </a:cubicBezTo>
                <a:cubicBezTo>
                  <a:pt x="13" y="1525"/>
                  <a:pt x="13" y="1525"/>
                  <a:pt x="13" y="1525"/>
                </a:cubicBezTo>
                <a:cubicBezTo>
                  <a:pt x="12" y="1528"/>
                  <a:pt x="9" y="1530"/>
                  <a:pt x="7" y="153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9" name="Freeform 86"/>
          <p:cNvSpPr/>
          <p:nvPr/>
        </p:nvSpPr>
        <p:spPr bwMode="auto">
          <a:xfrm>
            <a:off x="871808" y="4241026"/>
            <a:ext cx="2580479" cy="903308"/>
          </a:xfrm>
          <a:custGeom>
            <a:avLst/>
            <a:gdLst>
              <a:gd name="T0" fmla="*/ 2858 w 2865"/>
              <a:gd name="T1" fmla="*/ 1003 h 1003"/>
              <a:gd name="T2" fmla="*/ 2856 w 2865"/>
              <a:gd name="T3" fmla="*/ 1003 h 1003"/>
              <a:gd name="T4" fmla="*/ 5 w 2865"/>
              <a:gd name="T5" fmla="*/ 13 h 1003"/>
              <a:gd name="T6" fmla="*/ 1 w 2865"/>
              <a:gd name="T7" fmla="*/ 5 h 1003"/>
              <a:gd name="T8" fmla="*/ 9 w 2865"/>
              <a:gd name="T9" fmla="*/ 1 h 1003"/>
              <a:gd name="T10" fmla="*/ 2860 w 2865"/>
              <a:gd name="T11" fmla="*/ 991 h 1003"/>
              <a:gd name="T12" fmla="*/ 2863 w 2865"/>
              <a:gd name="T13" fmla="*/ 999 h 1003"/>
              <a:gd name="T14" fmla="*/ 2858 w 2865"/>
              <a:gd name="T15" fmla="*/ 1003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5" h="1003">
                <a:moveTo>
                  <a:pt x="2858" y="1003"/>
                </a:moveTo>
                <a:cubicBezTo>
                  <a:pt x="2857" y="1003"/>
                  <a:pt x="2856" y="1003"/>
                  <a:pt x="2856" y="1003"/>
                </a:cubicBezTo>
                <a:cubicBezTo>
                  <a:pt x="5" y="13"/>
                  <a:pt x="5" y="13"/>
                  <a:pt x="5" y="13"/>
                </a:cubicBezTo>
                <a:cubicBezTo>
                  <a:pt x="2" y="11"/>
                  <a:pt x="0" y="8"/>
                  <a:pt x="1" y="5"/>
                </a:cubicBezTo>
                <a:cubicBezTo>
                  <a:pt x="2" y="2"/>
                  <a:pt x="6" y="0"/>
                  <a:pt x="9" y="1"/>
                </a:cubicBezTo>
                <a:cubicBezTo>
                  <a:pt x="2860" y="991"/>
                  <a:pt x="2860" y="991"/>
                  <a:pt x="2860" y="991"/>
                </a:cubicBezTo>
                <a:cubicBezTo>
                  <a:pt x="2863" y="992"/>
                  <a:pt x="2865" y="996"/>
                  <a:pt x="2863" y="999"/>
                </a:cubicBezTo>
                <a:cubicBezTo>
                  <a:pt x="2863" y="1001"/>
                  <a:pt x="2860" y="1003"/>
                  <a:pt x="2858" y="1003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0" name="Freeform 87"/>
          <p:cNvSpPr/>
          <p:nvPr/>
        </p:nvSpPr>
        <p:spPr bwMode="auto">
          <a:xfrm>
            <a:off x="3303149" y="2171296"/>
            <a:ext cx="147738" cy="2973038"/>
          </a:xfrm>
          <a:custGeom>
            <a:avLst/>
            <a:gdLst>
              <a:gd name="T0" fmla="*/ 158 w 164"/>
              <a:gd name="T1" fmla="*/ 3301 h 3301"/>
              <a:gd name="T2" fmla="*/ 152 w 164"/>
              <a:gd name="T3" fmla="*/ 3295 h 3301"/>
              <a:gd name="T4" fmla="*/ 0 w 164"/>
              <a:gd name="T5" fmla="*/ 7 h 3301"/>
              <a:gd name="T6" fmla="*/ 6 w 164"/>
              <a:gd name="T7" fmla="*/ 1 h 3301"/>
              <a:gd name="T8" fmla="*/ 12 w 164"/>
              <a:gd name="T9" fmla="*/ 6 h 3301"/>
              <a:gd name="T10" fmla="*/ 164 w 164"/>
              <a:gd name="T11" fmla="*/ 3295 h 3301"/>
              <a:gd name="T12" fmla="*/ 158 w 164"/>
              <a:gd name="T13" fmla="*/ 3301 h 3301"/>
              <a:gd name="T14" fmla="*/ 158 w 164"/>
              <a:gd name="T15" fmla="*/ 3301 h 3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3301">
                <a:moveTo>
                  <a:pt x="158" y="3301"/>
                </a:moveTo>
                <a:cubicBezTo>
                  <a:pt x="155" y="3301"/>
                  <a:pt x="152" y="3298"/>
                  <a:pt x="152" y="3295"/>
                </a:cubicBezTo>
                <a:cubicBezTo>
                  <a:pt x="0" y="7"/>
                  <a:pt x="0" y="7"/>
                  <a:pt x="0" y="7"/>
                </a:cubicBezTo>
                <a:cubicBezTo>
                  <a:pt x="0" y="4"/>
                  <a:pt x="2" y="1"/>
                  <a:pt x="6" y="1"/>
                </a:cubicBezTo>
                <a:cubicBezTo>
                  <a:pt x="9" y="0"/>
                  <a:pt x="12" y="3"/>
                  <a:pt x="12" y="6"/>
                </a:cubicBezTo>
                <a:cubicBezTo>
                  <a:pt x="164" y="3295"/>
                  <a:pt x="164" y="3295"/>
                  <a:pt x="164" y="3295"/>
                </a:cubicBezTo>
                <a:cubicBezTo>
                  <a:pt x="164" y="3298"/>
                  <a:pt x="161" y="3301"/>
                  <a:pt x="158" y="3301"/>
                </a:cubicBezTo>
                <a:cubicBezTo>
                  <a:pt x="158" y="3301"/>
                  <a:pt x="158" y="3301"/>
                  <a:pt x="158" y="3301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1" name="Freeform 5"/>
          <p:cNvSpPr/>
          <p:nvPr/>
        </p:nvSpPr>
        <p:spPr bwMode="auto">
          <a:xfrm>
            <a:off x="3747762" y="2649685"/>
            <a:ext cx="505121" cy="797782"/>
          </a:xfrm>
          <a:custGeom>
            <a:avLst/>
            <a:gdLst>
              <a:gd name="T0" fmla="*/ 557 w 561"/>
              <a:gd name="T1" fmla="*/ 886 h 886"/>
              <a:gd name="T2" fmla="*/ 553 w 561"/>
              <a:gd name="T3" fmla="*/ 884 h 886"/>
              <a:gd name="T4" fmla="*/ 1 w 561"/>
              <a:gd name="T5" fmla="*/ 6 h 886"/>
              <a:gd name="T6" fmla="*/ 2 w 561"/>
              <a:gd name="T7" fmla="*/ 1 h 886"/>
              <a:gd name="T8" fmla="*/ 8 w 561"/>
              <a:gd name="T9" fmla="*/ 2 h 886"/>
              <a:gd name="T10" fmla="*/ 560 w 561"/>
              <a:gd name="T11" fmla="*/ 880 h 886"/>
              <a:gd name="T12" fmla="*/ 559 w 561"/>
              <a:gd name="T13" fmla="*/ 886 h 886"/>
              <a:gd name="T14" fmla="*/ 557 w 561"/>
              <a:gd name="T15" fmla="*/ 886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1" h="886">
                <a:moveTo>
                  <a:pt x="557" y="886"/>
                </a:moveTo>
                <a:cubicBezTo>
                  <a:pt x="555" y="886"/>
                  <a:pt x="554" y="886"/>
                  <a:pt x="553" y="884"/>
                </a:cubicBezTo>
                <a:cubicBezTo>
                  <a:pt x="1" y="6"/>
                  <a:pt x="1" y="6"/>
                  <a:pt x="1" y="6"/>
                </a:cubicBezTo>
                <a:cubicBezTo>
                  <a:pt x="0" y="5"/>
                  <a:pt x="1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60" y="880"/>
                  <a:pt x="560" y="880"/>
                  <a:pt x="560" y="880"/>
                </a:cubicBezTo>
                <a:cubicBezTo>
                  <a:pt x="561" y="882"/>
                  <a:pt x="561" y="885"/>
                  <a:pt x="559" y="886"/>
                </a:cubicBezTo>
                <a:cubicBezTo>
                  <a:pt x="558" y="886"/>
                  <a:pt x="557" y="886"/>
                  <a:pt x="557" y="88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2" name="Freeform 6"/>
          <p:cNvSpPr/>
          <p:nvPr/>
        </p:nvSpPr>
        <p:spPr bwMode="auto">
          <a:xfrm>
            <a:off x="3742134" y="3125258"/>
            <a:ext cx="510749" cy="322209"/>
          </a:xfrm>
          <a:custGeom>
            <a:avLst/>
            <a:gdLst>
              <a:gd name="T0" fmla="*/ 564 w 568"/>
              <a:gd name="T1" fmla="*/ 358 h 358"/>
              <a:gd name="T2" fmla="*/ 562 w 568"/>
              <a:gd name="T3" fmla="*/ 358 h 358"/>
              <a:gd name="T4" fmla="*/ 3 w 568"/>
              <a:gd name="T5" fmla="*/ 8 h 358"/>
              <a:gd name="T6" fmla="*/ 2 w 568"/>
              <a:gd name="T7" fmla="*/ 3 h 358"/>
              <a:gd name="T8" fmla="*/ 7 w 568"/>
              <a:gd name="T9" fmla="*/ 2 h 358"/>
              <a:gd name="T10" fmla="*/ 566 w 568"/>
              <a:gd name="T11" fmla="*/ 351 h 358"/>
              <a:gd name="T12" fmla="*/ 567 w 568"/>
              <a:gd name="T13" fmla="*/ 356 h 358"/>
              <a:gd name="T14" fmla="*/ 564 w 568"/>
              <a:gd name="T15" fmla="*/ 3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8" h="358">
                <a:moveTo>
                  <a:pt x="564" y="358"/>
                </a:moveTo>
                <a:cubicBezTo>
                  <a:pt x="563" y="358"/>
                  <a:pt x="562" y="358"/>
                  <a:pt x="562" y="358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5" y="0"/>
                  <a:pt x="7" y="2"/>
                </a:cubicBezTo>
                <a:cubicBezTo>
                  <a:pt x="566" y="351"/>
                  <a:pt x="566" y="351"/>
                  <a:pt x="566" y="351"/>
                </a:cubicBezTo>
                <a:cubicBezTo>
                  <a:pt x="568" y="352"/>
                  <a:pt x="568" y="355"/>
                  <a:pt x="567" y="356"/>
                </a:cubicBezTo>
                <a:cubicBezTo>
                  <a:pt x="566" y="358"/>
                  <a:pt x="565" y="358"/>
                  <a:pt x="564" y="35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3" name="Freeform 7"/>
          <p:cNvSpPr/>
          <p:nvPr/>
        </p:nvSpPr>
        <p:spPr bwMode="auto">
          <a:xfrm>
            <a:off x="3743540" y="2649685"/>
            <a:ext cx="12664" cy="484016"/>
          </a:xfrm>
          <a:custGeom>
            <a:avLst/>
            <a:gdLst>
              <a:gd name="T0" fmla="*/ 4 w 15"/>
              <a:gd name="T1" fmla="*/ 537 h 537"/>
              <a:gd name="T2" fmla="*/ 4 w 15"/>
              <a:gd name="T3" fmla="*/ 537 h 537"/>
              <a:gd name="T4" fmla="*/ 0 w 15"/>
              <a:gd name="T5" fmla="*/ 533 h 537"/>
              <a:gd name="T6" fmla="*/ 7 w 15"/>
              <a:gd name="T7" fmla="*/ 4 h 537"/>
              <a:gd name="T8" fmla="*/ 11 w 15"/>
              <a:gd name="T9" fmla="*/ 0 h 537"/>
              <a:gd name="T10" fmla="*/ 11 w 15"/>
              <a:gd name="T11" fmla="*/ 0 h 537"/>
              <a:gd name="T12" fmla="*/ 15 w 15"/>
              <a:gd name="T13" fmla="*/ 4 h 537"/>
              <a:gd name="T14" fmla="*/ 8 w 15"/>
              <a:gd name="T15" fmla="*/ 533 h 537"/>
              <a:gd name="T16" fmla="*/ 4 w 15"/>
              <a:gd name="T17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" h="537">
                <a:moveTo>
                  <a:pt x="4" y="537"/>
                </a:moveTo>
                <a:cubicBezTo>
                  <a:pt x="4" y="537"/>
                  <a:pt x="4" y="537"/>
                  <a:pt x="4" y="537"/>
                </a:cubicBezTo>
                <a:cubicBezTo>
                  <a:pt x="2" y="537"/>
                  <a:pt x="0" y="535"/>
                  <a:pt x="0" y="533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8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5" y="2"/>
                  <a:pt x="15" y="4"/>
                </a:cubicBezTo>
                <a:cubicBezTo>
                  <a:pt x="8" y="533"/>
                  <a:pt x="8" y="533"/>
                  <a:pt x="8" y="533"/>
                </a:cubicBezTo>
                <a:cubicBezTo>
                  <a:pt x="8" y="535"/>
                  <a:pt x="6" y="537"/>
                  <a:pt x="4" y="5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4" name="Freeform 8"/>
          <p:cNvSpPr/>
          <p:nvPr/>
        </p:nvSpPr>
        <p:spPr bwMode="auto">
          <a:xfrm>
            <a:off x="2741741" y="3092897"/>
            <a:ext cx="1008835" cy="40804"/>
          </a:xfrm>
          <a:custGeom>
            <a:avLst/>
            <a:gdLst>
              <a:gd name="T0" fmla="*/ 1118 w 1122"/>
              <a:gd name="T1" fmla="*/ 44 h 44"/>
              <a:gd name="T2" fmla="*/ 1118 w 1122"/>
              <a:gd name="T3" fmla="*/ 44 h 44"/>
              <a:gd name="T4" fmla="*/ 4 w 1122"/>
              <a:gd name="T5" fmla="*/ 8 h 44"/>
              <a:gd name="T6" fmla="*/ 0 w 1122"/>
              <a:gd name="T7" fmla="*/ 4 h 44"/>
              <a:gd name="T8" fmla="*/ 4 w 1122"/>
              <a:gd name="T9" fmla="*/ 0 h 44"/>
              <a:gd name="T10" fmla="*/ 1118 w 1122"/>
              <a:gd name="T11" fmla="*/ 36 h 44"/>
              <a:gd name="T12" fmla="*/ 1122 w 1122"/>
              <a:gd name="T13" fmla="*/ 40 h 44"/>
              <a:gd name="T14" fmla="*/ 1118 w 1122"/>
              <a:gd name="T1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2" h="44">
                <a:moveTo>
                  <a:pt x="1118" y="44"/>
                </a:moveTo>
                <a:cubicBezTo>
                  <a:pt x="1118" y="44"/>
                  <a:pt x="1118" y="44"/>
                  <a:pt x="1118" y="44"/>
                </a:cubicBezTo>
                <a:cubicBezTo>
                  <a:pt x="4" y="8"/>
                  <a:pt x="4" y="8"/>
                  <a:pt x="4" y="8"/>
                </a:cubicBezTo>
                <a:cubicBezTo>
                  <a:pt x="1" y="8"/>
                  <a:pt x="0" y="7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1118" y="36"/>
                  <a:pt x="1118" y="36"/>
                  <a:pt x="1118" y="36"/>
                </a:cubicBezTo>
                <a:cubicBezTo>
                  <a:pt x="1120" y="36"/>
                  <a:pt x="1122" y="38"/>
                  <a:pt x="1122" y="40"/>
                </a:cubicBezTo>
                <a:cubicBezTo>
                  <a:pt x="1122" y="42"/>
                  <a:pt x="1120" y="44"/>
                  <a:pt x="1118" y="4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5" name="Freeform 9"/>
          <p:cNvSpPr/>
          <p:nvPr/>
        </p:nvSpPr>
        <p:spPr bwMode="auto">
          <a:xfrm>
            <a:off x="2599632" y="3092897"/>
            <a:ext cx="149144" cy="574065"/>
          </a:xfrm>
          <a:custGeom>
            <a:avLst/>
            <a:gdLst>
              <a:gd name="T0" fmla="*/ 4 w 166"/>
              <a:gd name="T1" fmla="*/ 637 h 637"/>
              <a:gd name="T2" fmla="*/ 4 w 166"/>
              <a:gd name="T3" fmla="*/ 637 h 637"/>
              <a:gd name="T4" fmla="*/ 1 w 166"/>
              <a:gd name="T5" fmla="*/ 632 h 637"/>
              <a:gd name="T6" fmla="*/ 158 w 166"/>
              <a:gd name="T7" fmla="*/ 3 h 637"/>
              <a:gd name="T8" fmla="*/ 163 w 166"/>
              <a:gd name="T9" fmla="*/ 1 h 637"/>
              <a:gd name="T10" fmla="*/ 166 w 166"/>
              <a:gd name="T11" fmla="*/ 5 h 637"/>
              <a:gd name="T12" fmla="*/ 8 w 166"/>
              <a:gd name="T13" fmla="*/ 634 h 637"/>
              <a:gd name="T14" fmla="*/ 4 w 166"/>
              <a:gd name="T15" fmla="*/ 637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" h="637">
                <a:moveTo>
                  <a:pt x="4" y="637"/>
                </a:moveTo>
                <a:cubicBezTo>
                  <a:pt x="4" y="637"/>
                  <a:pt x="4" y="637"/>
                  <a:pt x="4" y="637"/>
                </a:cubicBezTo>
                <a:cubicBezTo>
                  <a:pt x="1" y="636"/>
                  <a:pt x="0" y="634"/>
                  <a:pt x="1" y="632"/>
                </a:cubicBezTo>
                <a:cubicBezTo>
                  <a:pt x="158" y="3"/>
                  <a:pt x="158" y="3"/>
                  <a:pt x="158" y="3"/>
                </a:cubicBezTo>
                <a:cubicBezTo>
                  <a:pt x="158" y="1"/>
                  <a:pt x="161" y="0"/>
                  <a:pt x="163" y="1"/>
                </a:cubicBezTo>
                <a:cubicBezTo>
                  <a:pt x="165" y="1"/>
                  <a:pt x="166" y="3"/>
                  <a:pt x="166" y="5"/>
                </a:cubicBezTo>
                <a:cubicBezTo>
                  <a:pt x="8" y="634"/>
                  <a:pt x="8" y="634"/>
                  <a:pt x="8" y="634"/>
                </a:cubicBezTo>
                <a:cubicBezTo>
                  <a:pt x="8" y="636"/>
                  <a:pt x="6" y="637"/>
                  <a:pt x="4" y="6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6" name="Freeform 10"/>
          <p:cNvSpPr/>
          <p:nvPr/>
        </p:nvSpPr>
        <p:spPr bwMode="auto">
          <a:xfrm>
            <a:off x="2444859" y="2981742"/>
            <a:ext cx="161808" cy="685220"/>
          </a:xfrm>
          <a:custGeom>
            <a:avLst/>
            <a:gdLst>
              <a:gd name="T0" fmla="*/ 176 w 181"/>
              <a:gd name="T1" fmla="*/ 761 h 761"/>
              <a:gd name="T2" fmla="*/ 173 w 181"/>
              <a:gd name="T3" fmla="*/ 758 h 761"/>
              <a:gd name="T4" fmla="*/ 1 w 181"/>
              <a:gd name="T5" fmla="*/ 5 h 761"/>
              <a:gd name="T6" fmla="*/ 4 w 181"/>
              <a:gd name="T7" fmla="*/ 0 h 761"/>
              <a:gd name="T8" fmla="*/ 8 w 181"/>
              <a:gd name="T9" fmla="*/ 3 h 761"/>
              <a:gd name="T10" fmla="*/ 180 w 181"/>
              <a:gd name="T11" fmla="*/ 756 h 761"/>
              <a:gd name="T12" fmla="*/ 177 w 181"/>
              <a:gd name="T13" fmla="*/ 761 h 761"/>
              <a:gd name="T14" fmla="*/ 176 w 181"/>
              <a:gd name="T15" fmla="*/ 76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761">
                <a:moveTo>
                  <a:pt x="176" y="761"/>
                </a:moveTo>
                <a:cubicBezTo>
                  <a:pt x="175" y="761"/>
                  <a:pt x="173" y="760"/>
                  <a:pt x="173" y="758"/>
                </a:cubicBezTo>
                <a:cubicBezTo>
                  <a:pt x="1" y="5"/>
                  <a:pt x="1" y="5"/>
                  <a:pt x="1" y="5"/>
                </a:cubicBezTo>
                <a:cubicBezTo>
                  <a:pt x="0" y="3"/>
                  <a:pt x="1" y="1"/>
                  <a:pt x="4" y="0"/>
                </a:cubicBezTo>
                <a:cubicBezTo>
                  <a:pt x="6" y="0"/>
                  <a:pt x="8" y="1"/>
                  <a:pt x="8" y="3"/>
                </a:cubicBezTo>
                <a:cubicBezTo>
                  <a:pt x="180" y="756"/>
                  <a:pt x="180" y="756"/>
                  <a:pt x="180" y="756"/>
                </a:cubicBezTo>
                <a:cubicBezTo>
                  <a:pt x="181" y="758"/>
                  <a:pt x="180" y="760"/>
                  <a:pt x="177" y="761"/>
                </a:cubicBezTo>
                <a:cubicBezTo>
                  <a:pt x="177" y="761"/>
                  <a:pt x="177" y="761"/>
                  <a:pt x="176" y="7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7" name="Freeform 11"/>
          <p:cNvSpPr/>
          <p:nvPr/>
        </p:nvSpPr>
        <p:spPr bwMode="auto">
          <a:xfrm>
            <a:off x="1782152" y="3658520"/>
            <a:ext cx="824515" cy="144924"/>
          </a:xfrm>
          <a:custGeom>
            <a:avLst/>
            <a:gdLst>
              <a:gd name="T0" fmla="*/ 5 w 917"/>
              <a:gd name="T1" fmla="*/ 161 h 161"/>
              <a:gd name="T2" fmla="*/ 1 w 917"/>
              <a:gd name="T3" fmla="*/ 158 h 161"/>
              <a:gd name="T4" fmla="*/ 4 w 917"/>
              <a:gd name="T5" fmla="*/ 153 h 161"/>
              <a:gd name="T6" fmla="*/ 912 w 917"/>
              <a:gd name="T7" fmla="*/ 1 h 161"/>
              <a:gd name="T8" fmla="*/ 916 w 917"/>
              <a:gd name="T9" fmla="*/ 4 h 161"/>
              <a:gd name="T10" fmla="*/ 913 w 917"/>
              <a:gd name="T11" fmla="*/ 9 h 161"/>
              <a:gd name="T12" fmla="*/ 5 w 917"/>
              <a:gd name="T13" fmla="*/ 161 h 161"/>
              <a:gd name="T14" fmla="*/ 5 w 917"/>
              <a:gd name="T15" fmla="*/ 16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7" h="161">
                <a:moveTo>
                  <a:pt x="5" y="161"/>
                </a:moveTo>
                <a:cubicBezTo>
                  <a:pt x="3" y="161"/>
                  <a:pt x="1" y="160"/>
                  <a:pt x="1" y="158"/>
                </a:cubicBezTo>
                <a:cubicBezTo>
                  <a:pt x="0" y="155"/>
                  <a:pt x="2" y="153"/>
                  <a:pt x="4" y="153"/>
                </a:cubicBezTo>
                <a:cubicBezTo>
                  <a:pt x="912" y="1"/>
                  <a:pt x="912" y="1"/>
                  <a:pt x="912" y="1"/>
                </a:cubicBezTo>
                <a:cubicBezTo>
                  <a:pt x="914" y="0"/>
                  <a:pt x="916" y="2"/>
                  <a:pt x="916" y="4"/>
                </a:cubicBezTo>
                <a:cubicBezTo>
                  <a:pt x="917" y="6"/>
                  <a:pt x="915" y="8"/>
                  <a:pt x="913" y="9"/>
                </a:cubicBezTo>
                <a:cubicBezTo>
                  <a:pt x="5" y="161"/>
                  <a:pt x="5" y="161"/>
                  <a:pt x="5" y="161"/>
                </a:cubicBezTo>
                <a:cubicBezTo>
                  <a:pt x="5" y="161"/>
                  <a:pt x="5" y="161"/>
                  <a:pt x="5" y="16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8" name="Freeform 12"/>
          <p:cNvSpPr/>
          <p:nvPr/>
        </p:nvSpPr>
        <p:spPr bwMode="auto">
          <a:xfrm>
            <a:off x="2444859" y="2228986"/>
            <a:ext cx="339093" cy="759792"/>
          </a:xfrm>
          <a:custGeom>
            <a:avLst/>
            <a:gdLst>
              <a:gd name="T0" fmla="*/ 5 w 378"/>
              <a:gd name="T1" fmla="*/ 845 h 845"/>
              <a:gd name="T2" fmla="*/ 3 w 378"/>
              <a:gd name="T3" fmla="*/ 845 h 845"/>
              <a:gd name="T4" fmla="*/ 1 w 378"/>
              <a:gd name="T5" fmla="*/ 840 h 845"/>
              <a:gd name="T6" fmla="*/ 369 w 378"/>
              <a:gd name="T7" fmla="*/ 3 h 845"/>
              <a:gd name="T8" fmla="*/ 375 w 378"/>
              <a:gd name="T9" fmla="*/ 1 h 845"/>
              <a:gd name="T10" fmla="*/ 377 w 378"/>
              <a:gd name="T11" fmla="*/ 6 h 845"/>
              <a:gd name="T12" fmla="*/ 8 w 378"/>
              <a:gd name="T13" fmla="*/ 843 h 845"/>
              <a:gd name="T14" fmla="*/ 5 w 378"/>
              <a:gd name="T15" fmla="*/ 845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8" h="845">
                <a:moveTo>
                  <a:pt x="5" y="845"/>
                </a:moveTo>
                <a:cubicBezTo>
                  <a:pt x="4" y="845"/>
                  <a:pt x="3" y="845"/>
                  <a:pt x="3" y="845"/>
                </a:cubicBezTo>
                <a:cubicBezTo>
                  <a:pt x="1" y="844"/>
                  <a:pt x="0" y="842"/>
                  <a:pt x="1" y="840"/>
                </a:cubicBezTo>
                <a:cubicBezTo>
                  <a:pt x="369" y="3"/>
                  <a:pt x="369" y="3"/>
                  <a:pt x="369" y="3"/>
                </a:cubicBezTo>
                <a:cubicBezTo>
                  <a:pt x="370" y="1"/>
                  <a:pt x="373" y="0"/>
                  <a:pt x="375" y="1"/>
                </a:cubicBezTo>
                <a:cubicBezTo>
                  <a:pt x="377" y="1"/>
                  <a:pt x="378" y="4"/>
                  <a:pt x="377" y="6"/>
                </a:cubicBezTo>
                <a:cubicBezTo>
                  <a:pt x="8" y="843"/>
                  <a:pt x="8" y="843"/>
                  <a:pt x="8" y="843"/>
                </a:cubicBezTo>
                <a:cubicBezTo>
                  <a:pt x="8" y="844"/>
                  <a:pt x="6" y="845"/>
                  <a:pt x="5" y="84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9" name="Freeform 13"/>
          <p:cNvSpPr/>
          <p:nvPr/>
        </p:nvSpPr>
        <p:spPr bwMode="auto">
          <a:xfrm>
            <a:off x="1856724" y="2228986"/>
            <a:ext cx="927228" cy="156180"/>
          </a:xfrm>
          <a:custGeom>
            <a:avLst/>
            <a:gdLst>
              <a:gd name="T0" fmla="*/ 5 w 1030"/>
              <a:gd name="T1" fmla="*/ 174 h 174"/>
              <a:gd name="T2" fmla="*/ 1 w 1030"/>
              <a:gd name="T3" fmla="*/ 170 h 174"/>
              <a:gd name="T4" fmla="*/ 4 w 1030"/>
              <a:gd name="T5" fmla="*/ 166 h 174"/>
              <a:gd name="T6" fmla="*/ 1025 w 1030"/>
              <a:gd name="T7" fmla="*/ 0 h 174"/>
              <a:gd name="T8" fmla="*/ 1030 w 1030"/>
              <a:gd name="T9" fmla="*/ 4 h 174"/>
              <a:gd name="T10" fmla="*/ 1027 w 1030"/>
              <a:gd name="T11" fmla="*/ 8 h 174"/>
              <a:gd name="T12" fmla="*/ 5 w 1030"/>
              <a:gd name="T13" fmla="*/ 174 h 174"/>
              <a:gd name="T14" fmla="*/ 5 w 1030"/>
              <a:gd name="T15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0" h="174">
                <a:moveTo>
                  <a:pt x="5" y="174"/>
                </a:moveTo>
                <a:cubicBezTo>
                  <a:pt x="3" y="174"/>
                  <a:pt x="1" y="172"/>
                  <a:pt x="1" y="170"/>
                </a:cubicBezTo>
                <a:cubicBezTo>
                  <a:pt x="0" y="168"/>
                  <a:pt x="2" y="166"/>
                  <a:pt x="4" y="166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028" y="0"/>
                  <a:pt x="1030" y="1"/>
                  <a:pt x="1030" y="4"/>
                </a:cubicBezTo>
                <a:cubicBezTo>
                  <a:pt x="1030" y="6"/>
                  <a:pt x="1029" y="8"/>
                  <a:pt x="1027" y="8"/>
                </a:cubicBezTo>
                <a:cubicBezTo>
                  <a:pt x="5" y="174"/>
                  <a:pt x="5" y="174"/>
                  <a:pt x="5" y="174"/>
                </a:cubicBezTo>
                <a:cubicBezTo>
                  <a:pt x="5" y="174"/>
                  <a:pt x="5" y="174"/>
                  <a:pt x="5" y="17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0" name="Freeform 14"/>
          <p:cNvSpPr/>
          <p:nvPr/>
        </p:nvSpPr>
        <p:spPr bwMode="auto">
          <a:xfrm>
            <a:off x="1856724" y="2376722"/>
            <a:ext cx="595171" cy="612055"/>
          </a:xfrm>
          <a:custGeom>
            <a:avLst/>
            <a:gdLst>
              <a:gd name="T0" fmla="*/ 658 w 662"/>
              <a:gd name="T1" fmla="*/ 680 h 680"/>
              <a:gd name="T2" fmla="*/ 655 w 662"/>
              <a:gd name="T3" fmla="*/ 679 h 680"/>
              <a:gd name="T4" fmla="*/ 2 w 662"/>
              <a:gd name="T5" fmla="*/ 7 h 680"/>
              <a:gd name="T6" fmla="*/ 2 w 662"/>
              <a:gd name="T7" fmla="*/ 2 h 680"/>
              <a:gd name="T8" fmla="*/ 8 w 662"/>
              <a:gd name="T9" fmla="*/ 2 h 680"/>
              <a:gd name="T10" fmla="*/ 660 w 662"/>
              <a:gd name="T11" fmla="*/ 673 h 680"/>
              <a:gd name="T12" fmla="*/ 660 w 662"/>
              <a:gd name="T13" fmla="*/ 679 h 680"/>
              <a:gd name="T14" fmla="*/ 658 w 662"/>
              <a:gd name="T15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2" h="680">
                <a:moveTo>
                  <a:pt x="658" y="680"/>
                </a:moveTo>
                <a:cubicBezTo>
                  <a:pt x="656" y="680"/>
                  <a:pt x="655" y="680"/>
                  <a:pt x="655" y="679"/>
                </a:cubicBezTo>
                <a:cubicBezTo>
                  <a:pt x="2" y="7"/>
                  <a:pt x="2" y="7"/>
                  <a:pt x="2" y="7"/>
                </a:cubicBezTo>
                <a:cubicBezTo>
                  <a:pt x="0" y="6"/>
                  <a:pt x="0" y="3"/>
                  <a:pt x="2" y="2"/>
                </a:cubicBezTo>
                <a:cubicBezTo>
                  <a:pt x="3" y="0"/>
                  <a:pt x="6" y="0"/>
                  <a:pt x="8" y="2"/>
                </a:cubicBezTo>
                <a:cubicBezTo>
                  <a:pt x="660" y="673"/>
                  <a:pt x="660" y="673"/>
                  <a:pt x="660" y="673"/>
                </a:cubicBezTo>
                <a:cubicBezTo>
                  <a:pt x="662" y="675"/>
                  <a:pt x="662" y="678"/>
                  <a:pt x="660" y="679"/>
                </a:cubicBezTo>
                <a:cubicBezTo>
                  <a:pt x="660" y="680"/>
                  <a:pt x="659" y="680"/>
                  <a:pt x="658" y="6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1" name="Freeform 15"/>
          <p:cNvSpPr/>
          <p:nvPr/>
        </p:nvSpPr>
        <p:spPr bwMode="auto">
          <a:xfrm>
            <a:off x="1858131" y="2378130"/>
            <a:ext cx="39397" cy="413665"/>
          </a:xfrm>
          <a:custGeom>
            <a:avLst/>
            <a:gdLst>
              <a:gd name="T0" fmla="*/ 40 w 44"/>
              <a:gd name="T1" fmla="*/ 459 h 459"/>
              <a:gd name="T2" fmla="*/ 36 w 44"/>
              <a:gd name="T3" fmla="*/ 455 h 459"/>
              <a:gd name="T4" fmla="*/ 0 w 44"/>
              <a:gd name="T5" fmla="*/ 4 h 459"/>
              <a:gd name="T6" fmla="*/ 3 w 44"/>
              <a:gd name="T7" fmla="*/ 0 h 459"/>
              <a:gd name="T8" fmla="*/ 8 w 44"/>
              <a:gd name="T9" fmla="*/ 3 h 459"/>
              <a:gd name="T10" fmla="*/ 44 w 44"/>
              <a:gd name="T11" fmla="*/ 454 h 459"/>
              <a:gd name="T12" fmla="*/ 40 w 44"/>
              <a:gd name="T13" fmla="*/ 459 h 459"/>
              <a:gd name="T14" fmla="*/ 40 w 44"/>
              <a:gd name="T15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459">
                <a:moveTo>
                  <a:pt x="40" y="459"/>
                </a:moveTo>
                <a:cubicBezTo>
                  <a:pt x="38" y="459"/>
                  <a:pt x="36" y="457"/>
                  <a:pt x="36" y="45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6" y="0"/>
                  <a:pt x="7" y="1"/>
                  <a:pt x="8" y="3"/>
                </a:cubicBezTo>
                <a:cubicBezTo>
                  <a:pt x="44" y="454"/>
                  <a:pt x="44" y="454"/>
                  <a:pt x="44" y="454"/>
                </a:cubicBezTo>
                <a:cubicBezTo>
                  <a:pt x="44" y="457"/>
                  <a:pt x="42" y="459"/>
                  <a:pt x="40" y="459"/>
                </a:cubicBezTo>
                <a:cubicBezTo>
                  <a:pt x="40" y="459"/>
                  <a:pt x="40" y="459"/>
                  <a:pt x="40" y="45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2" name="Freeform 16"/>
          <p:cNvSpPr/>
          <p:nvPr/>
        </p:nvSpPr>
        <p:spPr bwMode="auto">
          <a:xfrm>
            <a:off x="1889085" y="2783352"/>
            <a:ext cx="562809" cy="205425"/>
          </a:xfrm>
          <a:custGeom>
            <a:avLst/>
            <a:gdLst>
              <a:gd name="T0" fmla="*/ 622 w 626"/>
              <a:gd name="T1" fmla="*/ 229 h 229"/>
              <a:gd name="T2" fmla="*/ 620 w 626"/>
              <a:gd name="T3" fmla="*/ 229 h 229"/>
              <a:gd name="T4" fmla="*/ 4 w 626"/>
              <a:gd name="T5" fmla="*/ 9 h 229"/>
              <a:gd name="T6" fmla="*/ 1 w 626"/>
              <a:gd name="T7" fmla="*/ 3 h 229"/>
              <a:gd name="T8" fmla="*/ 6 w 626"/>
              <a:gd name="T9" fmla="*/ 1 h 229"/>
              <a:gd name="T10" fmla="*/ 623 w 626"/>
              <a:gd name="T11" fmla="*/ 221 h 229"/>
              <a:gd name="T12" fmla="*/ 625 w 626"/>
              <a:gd name="T13" fmla="*/ 227 h 229"/>
              <a:gd name="T14" fmla="*/ 622 w 626"/>
              <a:gd name="T15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6" h="229">
                <a:moveTo>
                  <a:pt x="622" y="229"/>
                </a:moveTo>
                <a:cubicBezTo>
                  <a:pt x="621" y="229"/>
                  <a:pt x="621" y="229"/>
                  <a:pt x="620" y="229"/>
                </a:cubicBezTo>
                <a:cubicBezTo>
                  <a:pt x="4" y="9"/>
                  <a:pt x="4" y="9"/>
                  <a:pt x="4" y="9"/>
                </a:cubicBezTo>
                <a:cubicBezTo>
                  <a:pt x="2" y="8"/>
                  <a:pt x="0" y="6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623" y="221"/>
                  <a:pt x="623" y="221"/>
                  <a:pt x="623" y="221"/>
                </a:cubicBezTo>
                <a:cubicBezTo>
                  <a:pt x="625" y="222"/>
                  <a:pt x="626" y="224"/>
                  <a:pt x="625" y="227"/>
                </a:cubicBezTo>
                <a:cubicBezTo>
                  <a:pt x="625" y="228"/>
                  <a:pt x="623" y="229"/>
                  <a:pt x="622" y="22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3" name="Freeform 17"/>
          <p:cNvSpPr/>
          <p:nvPr/>
        </p:nvSpPr>
        <p:spPr bwMode="auto">
          <a:xfrm>
            <a:off x="1707580" y="2981742"/>
            <a:ext cx="744315" cy="517784"/>
          </a:xfrm>
          <a:custGeom>
            <a:avLst/>
            <a:gdLst>
              <a:gd name="T0" fmla="*/ 5 w 828"/>
              <a:gd name="T1" fmla="*/ 575 h 575"/>
              <a:gd name="T2" fmla="*/ 1 w 828"/>
              <a:gd name="T3" fmla="*/ 573 h 575"/>
              <a:gd name="T4" fmla="*/ 2 w 828"/>
              <a:gd name="T5" fmla="*/ 567 h 575"/>
              <a:gd name="T6" fmla="*/ 821 w 828"/>
              <a:gd name="T7" fmla="*/ 1 h 575"/>
              <a:gd name="T8" fmla="*/ 827 w 828"/>
              <a:gd name="T9" fmla="*/ 2 h 575"/>
              <a:gd name="T10" fmla="*/ 826 w 828"/>
              <a:gd name="T11" fmla="*/ 8 h 575"/>
              <a:gd name="T12" fmla="*/ 7 w 828"/>
              <a:gd name="T13" fmla="*/ 574 h 575"/>
              <a:gd name="T14" fmla="*/ 5 w 828"/>
              <a:gd name="T15" fmla="*/ 575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8" h="575">
                <a:moveTo>
                  <a:pt x="5" y="575"/>
                </a:moveTo>
                <a:cubicBezTo>
                  <a:pt x="3" y="575"/>
                  <a:pt x="2" y="574"/>
                  <a:pt x="1" y="573"/>
                </a:cubicBezTo>
                <a:cubicBezTo>
                  <a:pt x="0" y="571"/>
                  <a:pt x="1" y="569"/>
                  <a:pt x="2" y="567"/>
                </a:cubicBezTo>
                <a:cubicBezTo>
                  <a:pt x="821" y="1"/>
                  <a:pt x="821" y="1"/>
                  <a:pt x="821" y="1"/>
                </a:cubicBezTo>
                <a:cubicBezTo>
                  <a:pt x="823" y="0"/>
                  <a:pt x="826" y="0"/>
                  <a:pt x="827" y="2"/>
                </a:cubicBezTo>
                <a:cubicBezTo>
                  <a:pt x="828" y="4"/>
                  <a:pt x="828" y="6"/>
                  <a:pt x="826" y="8"/>
                </a:cubicBezTo>
                <a:cubicBezTo>
                  <a:pt x="7" y="574"/>
                  <a:pt x="7" y="574"/>
                  <a:pt x="7" y="574"/>
                </a:cubicBezTo>
                <a:cubicBezTo>
                  <a:pt x="6" y="574"/>
                  <a:pt x="5" y="575"/>
                  <a:pt x="5" y="5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4" name="Freeform 18"/>
          <p:cNvSpPr/>
          <p:nvPr/>
        </p:nvSpPr>
        <p:spPr bwMode="auto">
          <a:xfrm>
            <a:off x="1782152" y="2981742"/>
            <a:ext cx="669742" cy="821701"/>
          </a:xfrm>
          <a:custGeom>
            <a:avLst/>
            <a:gdLst>
              <a:gd name="T0" fmla="*/ 5 w 745"/>
              <a:gd name="T1" fmla="*/ 913 h 913"/>
              <a:gd name="T2" fmla="*/ 2 w 745"/>
              <a:gd name="T3" fmla="*/ 912 h 913"/>
              <a:gd name="T4" fmla="*/ 2 w 745"/>
              <a:gd name="T5" fmla="*/ 906 h 913"/>
              <a:gd name="T6" fmla="*/ 737 w 745"/>
              <a:gd name="T7" fmla="*/ 2 h 913"/>
              <a:gd name="T8" fmla="*/ 743 w 745"/>
              <a:gd name="T9" fmla="*/ 1 h 913"/>
              <a:gd name="T10" fmla="*/ 744 w 745"/>
              <a:gd name="T11" fmla="*/ 7 h 913"/>
              <a:gd name="T12" fmla="*/ 8 w 745"/>
              <a:gd name="T13" fmla="*/ 911 h 913"/>
              <a:gd name="T14" fmla="*/ 5 w 745"/>
              <a:gd name="T15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5" h="913">
                <a:moveTo>
                  <a:pt x="5" y="913"/>
                </a:moveTo>
                <a:cubicBezTo>
                  <a:pt x="4" y="913"/>
                  <a:pt x="3" y="913"/>
                  <a:pt x="2" y="912"/>
                </a:cubicBezTo>
                <a:cubicBezTo>
                  <a:pt x="1" y="911"/>
                  <a:pt x="0" y="908"/>
                  <a:pt x="2" y="906"/>
                </a:cubicBezTo>
                <a:cubicBezTo>
                  <a:pt x="737" y="2"/>
                  <a:pt x="737" y="2"/>
                  <a:pt x="737" y="2"/>
                </a:cubicBezTo>
                <a:cubicBezTo>
                  <a:pt x="739" y="0"/>
                  <a:pt x="741" y="0"/>
                  <a:pt x="743" y="1"/>
                </a:cubicBezTo>
                <a:cubicBezTo>
                  <a:pt x="745" y="3"/>
                  <a:pt x="745" y="5"/>
                  <a:pt x="744" y="7"/>
                </a:cubicBezTo>
                <a:cubicBezTo>
                  <a:pt x="8" y="911"/>
                  <a:pt x="8" y="911"/>
                  <a:pt x="8" y="911"/>
                </a:cubicBezTo>
                <a:cubicBezTo>
                  <a:pt x="7" y="912"/>
                  <a:pt x="6" y="913"/>
                  <a:pt x="5" y="91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5" name="Freeform 19"/>
          <p:cNvSpPr/>
          <p:nvPr/>
        </p:nvSpPr>
        <p:spPr bwMode="auto">
          <a:xfrm>
            <a:off x="505983" y="2783352"/>
            <a:ext cx="1391545" cy="251857"/>
          </a:xfrm>
          <a:custGeom>
            <a:avLst/>
            <a:gdLst>
              <a:gd name="T0" fmla="*/ 5 w 1548"/>
              <a:gd name="T1" fmla="*/ 280 h 280"/>
              <a:gd name="T2" fmla="*/ 1 w 1548"/>
              <a:gd name="T3" fmla="*/ 276 h 280"/>
              <a:gd name="T4" fmla="*/ 4 w 1548"/>
              <a:gd name="T5" fmla="*/ 272 h 280"/>
              <a:gd name="T6" fmla="*/ 1543 w 1548"/>
              <a:gd name="T7" fmla="*/ 1 h 280"/>
              <a:gd name="T8" fmla="*/ 1548 w 1548"/>
              <a:gd name="T9" fmla="*/ 4 h 280"/>
              <a:gd name="T10" fmla="*/ 1545 w 1548"/>
              <a:gd name="T11" fmla="*/ 9 h 280"/>
              <a:gd name="T12" fmla="*/ 5 w 1548"/>
              <a:gd name="T13" fmla="*/ 280 h 280"/>
              <a:gd name="T14" fmla="*/ 5 w 1548"/>
              <a:gd name="T15" fmla="*/ 2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8" h="280">
                <a:moveTo>
                  <a:pt x="5" y="280"/>
                </a:moveTo>
                <a:cubicBezTo>
                  <a:pt x="3" y="280"/>
                  <a:pt x="1" y="278"/>
                  <a:pt x="1" y="276"/>
                </a:cubicBezTo>
                <a:cubicBezTo>
                  <a:pt x="0" y="274"/>
                  <a:pt x="2" y="272"/>
                  <a:pt x="4" y="272"/>
                </a:cubicBezTo>
                <a:cubicBezTo>
                  <a:pt x="1543" y="1"/>
                  <a:pt x="1543" y="1"/>
                  <a:pt x="1543" y="1"/>
                </a:cubicBezTo>
                <a:cubicBezTo>
                  <a:pt x="1545" y="0"/>
                  <a:pt x="1548" y="2"/>
                  <a:pt x="1548" y="4"/>
                </a:cubicBezTo>
                <a:cubicBezTo>
                  <a:pt x="1548" y="6"/>
                  <a:pt x="1547" y="8"/>
                  <a:pt x="1545" y="9"/>
                </a:cubicBezTo>
                <a:cubicBezTo>
                  <a:pt x="5" y="280"/>
                  <a:pt x="5" y="280"/>
                  <a:pt x="5" y="280"/>
                </a:cubicBezTo>
                <a:cubicBezTo>
                  <a:pt x="5" y="280"/>
                  <a:pt x="5" y="280"/>
                  <a:pt x="5" y="2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6" name="Freeform 20"/>
          <p:cNvSpPr/>
          <p:nvPr/>
        </p:nvSpPr>
        <p:spPr bwMode="auto">
          <a:xfrm>
            <a:off x="505983" y="3026767"/>
            <a:ext cx="1210039" cy="472760"/>
          </a:xfrm>
          <a:custGeom>
            <a:avLst/>
            <a:gdLst>
              <a:gd name="T0" fmla="*/ 1342 w 1346"/>
              <a:gd name="T1" fmla="*/ 525 h 525"/>
              <a:gd name="T2" fmla="*/ 1340 w 1346"/>
              <a:gd name="T3" fmla="*/ 524 h 525"/>
              <a:gd name="T4" fmla="*/ 3 w 1346"/>
              <a:gd name="T5" fmla="*/ 8 h 525"/>
              <a:gd name="T6" fmla="*/ 1 w 1346"/>
              <a:gd name="T7" fmla="*/ 3 h 525"/>
              <a:gd name="T8" fmla="*/ 6 w 1346"/>
              <a:gd name="T9" fmla="*/ 1 h 525"/>
              <a:gd name="T10" fmla="*/ 1343 w 1346"/>
              <a:gd name="T11" fmla="*/ 517 h 525"/>
              <a:gd name="T12" fmla="*/ 1345 w 1346"/>
              <a:gd name="T13" fmla="*/ 522 h 525"/>
              <a:gd name="T14" fmla="*/ 1342 w 1346"/>
              <a:gd name="T15" fmla="*/ 52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6" h="525">
                <a:moveTo>
                  <a:pt x="1342" y="525"/>
                </a:moveTo>
                <a:cubicBezTo>
                  <a:pt x="1341" y="525"/>
                  <a:pt x="1341" y="525"/>
                  <a:pt x="1340" y="52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1343" y="517"/>
                  <a:pt x="1343" y="517"/>
                  <a:pt x="1343" y="517"/>
                </a:cubicBezTo>
                <a:cubicBezTo>
                  <a:pt x="1345" y="518"/>
                  <a:pt x="1346" y="520"/>
                  <a:pt x="1345" y="522"/>
                </a:cubicBezTo>
                <a:cubicBezTo>
                  <a:pt x="1345" y="524"/>
                  <a:pt x="1343" y="525"/>
                  <a:pt x="1342" y="5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7" name="Freeform 21"/>
          <p:cNvSpPr/>
          <p:nvPr/>
        </p:nvSpPr>
        <p:spPr bwMode="auto">
          <a:xfrm>
            <a:off x="1707579" y="3491085"/>
            <a:ext cx="83015" cy="312359"/>
          </a:xfrm>
          <a:custGeom>
            <a:avLst/>
            <a:gdLst>
              <a:gd name="T0" fmla="*/ 88 w 92"/>
              <a:gd name="T1" fmla="*/ 347 h 347"/>
              <a:gd name="T2" fmla="*/ 84 w 92"/>
              <a:gd name="T3" fmla="*/ 344 h 347"/>
              <a:gd name="T4" fmla="*/ 1 w 92"/>
              <a:gd name="T5" fmla="*/ 6 h 347"/>
              <a:gd name="T6" fmla="*/ 4 w 92"/>
              <a:gd name="T7" fmla="*/ 1 h 347"/>
              <a:gd name="T8" fmla="*/ 8 w 92"/>
              <a:gd name="T9" fmla="*/ 4 h 347"/>
              <a:gd name="T10" fmla="*/ 92 w 92"/>
              <a:gd name="T11" fmla="*/ 342 h 347"/>
              <a:gd name="T12" fmla="*/ 89 w 92"/>
              <a:gd name="T13" fmla="*/ 347 h 347"/>
              <a:gd name="T14" fmla="*/ 88 w 92"/>
              <a:gd name="T15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347">
                <a:moveTo>
                  <a:pt x="88" y="347"/>
                </a:moveTo>
                <a:cubicBezTo>
                  <a:pt x="86" y="347"/>
                  <a:pt x="84" y="346"/>
                  <a:pt x="84" y="344"/>
                </a:cubicBezTo>
                <a:cubicBezTo>
                  <a:pt x="1" y="6"/>
                  <a:pt x="1" y="6"/>
                  <a:pt x="1" y="6"/>
                </a:cubicBezTo>
                <a:cubicBezTo>
                  <a:pt x="0" y="3"/>
                  <a:pt x="1" y="1"/>
                  <a:pt x="4" y="1"/>
                </a:cubicBezTo>
                <a:cubicBezTo>
                  <a:pt x="6" y="0"/>
                  <a:pt x="8" y="2"/>
                  <a:pt x="8" y="4"/>
                </a:cubicBezTo>
                <a:cubicBezTo>
                  <a:pt x="92" y="342"/>
                  <a:pt x="92" y="342"/>
                  <a:pt x="92" y="342"/>
                </a:cubicBezTo>
                <a:cubicBezTo>
                  <a:pt x="92" y="344"/>
                  <a:pt x="91" y="346"/>
                  <a:pt x="89" y="347"/>
                </a:cubicBezTo>
                <a:cubicBezTo>
                  <a:pt x="88" y="347"/>
                  <a:pt x="88" y="347"/>
                  <a:pt x="88" y="34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8" name="Freeform 22"/>
          <p:cNvSpPr/>
          <p:nvPr/>
        </p:nvSpPr>
        <p:spPr bwMode="auto">
          <a:xfrm>
            <a:off x="2775508" y="2228986"/>
            <a:ext cx="517784" cy="401002"/>
          </a:xfrm>
          <a:custGeom>
            <a:avLst/>
            <a:gdLst>
              <a:gd name="T0" fmla="*/ 572 w 576"/>
              <a:gd name="T1" fmla="*/ 446 h 446"/>
              <a:gd name="T2" fmla="*/ 569 w 576"/>
              <a:gd name="T3" fmla="*/ 445 h 446"/>
              <a:gd name="T4" fmla="*/ 3 w 576"/>
              <a:gd name="T5" fmla="*/ 7 h 446"/>
              <a:gd name="T6" fmla="*/ 2 w 576"/>
              <a:gd name="T7" fmla="*/ 2 h 446"/>
              <a:gd name="T8" fmla="*/ 7 w 576"/>
              <a:gd name="T9" fmla="*/ 1 h 446"/>
              <a:gd name="T10" fmla="*/ 574 w 576"/>
              <a:gd name="T11" fmla="*/ 439 h 446"/>
              <a:gd name="T12" fmla="*/ 575 w 576"/>
              <a:gd name="T13" fmla="*/ 444 h 446"/>
              <a:gd name="T14" fmla="*/ 572 w 576"/>
              <a:gd name="T15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6" h="446">
                <a:moveTo>
                  <a:pt x="572" y="446"/>
                </a:moveTo>
                <a:cubicBezTo>
                  <a:pt x="571" y="446"/>
                  <a:pt x="570" y="446"/>
                  <a:pt x="569" y="445"/>
                </a:cubicBezTo>
                <a:cubicBezTo>
                  <a:pt x="3" y="7"/>
                  <a:pt x="3" y="7"/>
                  <a:pt x="3" y="7"/>
                </a:cubicBezTo>
                <a:cubicBezTo>
                  <a:pt x="1" y="6"/>
                  <a:pt x="0" y="4"/>
                  <a:pt x="2" y="2"/>
                </a:cubicBezTo>
                <a:cubicBezTo>
                  <a:pt x="3" y="0"/>
                  <a:pt x="6" y="0"/>
                  <a:pt x="7" y="1"/>
                </a:cubicBezTo>
                <a:cubicBezTo>
                  <a:pt x="574" y="439"/>
                  <a:pt x="574" y="439"/>
                  <a:pt x="574" y="439"/>
                </a:cubicBezTo>
                <a:cubicBezTo>
                  <a:pt x="576" y="440"/>
                  <a:pt x="576" y="443"/>
                  <a:pt x="575" y="444"/>
                </a:cubicBezTo>
                <a:cubicBezTo>
                  <a:pt x="574" y="445"/>
                  <a:pt x="573" y="446"/>
                  <a:pt x="572" y="4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9" name="Freeform 23"/>
          <p:cNvSpPr/>
          <p:nvPr/>
        </p:nvSpPr>
        <p:spPr bwMode="auto">
          <a:xfrm>
            <a:off x="2740333" y="2621544"/>
            <a:ext cx="552960" cy="479795"/>
          </a:xfrm>
          <a:custGeom>
            <a:avLst/>
            <a:gdLst>
              <a:gd name="T0" fmla="*/ 5 w 615"/>
              <a:gd name="T1" fmla="*/ 532 h 532"/>
              <a:gd name="T2" fmla="*/ 2 w 615"/>
              <a:gd name="T3" fmla="*/ 531 h 532"/>
              <a:gd name="T4" fmla="*/ 2 w 615"/>
              <a:gd name="T5" fmla="*/ 525 h 532"/>
              <a:gd name="T6" fmla="*/ 608 w 615"/>
              <a:gd name="T7" fmla="*/ 2 h 532"/>
              <a:gd name="T8" fmla="*/ 614 w 615"/>
              <a:gd name="T9" fmla="*/ 2 h 532"/>
              <a:gd name="T10" fmla="*/ 613 w 615"/>
              <a:gd name="T11" fmla="*/ 8 h 532"/>
              <a:gd name="T12" fmla="*/ 7 w 615"/>
              <a:gd name="T13" fmla="*/ 531 h 532"/>
              <a:gd name="T14" fmla="*/ 5 w 615"/>
              <a:gd name="T15" fmla="*/ 53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" h="532">
                <a:moveTo>
                  <a:pt x="5" y="532"/>
                </a:moveTo>
                <a:cubicBezTo>
                  <a:pt x="4" y="532"/>
                  <a:pt x="2" y="532"/>
                  <a:pt x="2" y="531"/>
                </a:cubicBezTo>
                <a:cubicBezTo>
                  <a:pt x="0" y="529"/>
                  <a:pt x="0" y="527"/>
                  <a:pt x="2" y="525"/>
                </a:cubicBezTo>
                <a:cubicBezTo>
                  <a:pt x="608" y="2"/>
                  <a:pt x="608" y="2"/>
                  <a:pt x="608" y="2"/>
                </a:cubicBezTo>
                <a:cubicBezTo>
                  <a:pt x="610" y="0"/>
                  <a:pt x="612" y="1"/>
                  <a:pt x="614" y="2"/>
                </a:cubicBezTo>
                <a:cubicBezTo>
                  <a:pt x="615" y="4"/>
                  <a:pt x="615" y="6"/>
                  <a:pt x="613" y="8"/>
                </a:cubicBezTo>
                <a:cubicBezTo>
                  <a:pt x="7" y="531"/>
                  <a:pt x="7" y="531"/>
                  <a:pt x="7" y="531"/>
                </a:cubicBezTo>
                <a:cubicBezTo>
                  <a:pt x="7" y="532"/>
                  <a:pt x="6" y="532"/>
                  <a:pt x="5" y="53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0" name="Freeform 24"/>
          <p:cNvSpPr/>
          <p:nvPr/>
        </p:nvSpPr>
        <p:spPr bwMode="auto">
          <a:xfrm>
            <a:off x="3286258" y="2622952"/>
            <a:ext cx="469945" cy="33769"/>
          </a:xfrm>
          <a:custGeom>
            <a:avLst/>
            <a:gdLst>
              <a:gd name="T0" fmla="*/ 519 w 523"/>
              <a:gd name="T1" fmla="*/ 38 h 38"/>
              <a:gd name="T2" fmla="*/ 518 w 523"/>
              <a:gd name="T3" fmla="*/ 38 h 38"/>
              <a:gd name="T4" fmla="*/ 3 w 523"/>
              <a:gd name="T5" fmla="*/ 8 h 38"/>
              <a:gd name="T6" fmla="*/ 0 w 523"/>
              <a:gd name="T7" fmla="*/ 4 h 38"/>
              <a:gd name="T8" fmla="*/ 4 w 523"/>
              <a:gd name="T9" fmla="*/ 0 h 38"/>
              <a:gd name="T10" fmla="*/ 519 w 523"/>
              <a:gd name="T11" fmla="*/ 30 h 38"/>
              <a:gd name="T12" fmla="*/ 523 w 523"/>
              <a:gd name="T13" fmla="*/ 34 h 38"/>
              <a:gd name="T14" fmla="*/ 519 w 523"/>
              <a:gd name="T15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3" h="38">
                <a:moveTo>
                  <a:pt x="519" y="38"/>
                </a:moveTo>
                <a:cubicBezTo>
                  <a:pt x="519" y="38"/>
                  <a:pt x="518" y="38"/>
                  <a:pt x="518" y="38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1" y="30"/>
                  <a:pt x="523" y="32"/>
                  <a:pt x="523" y="34"/>
                </a:cubicBezTo>
                <a:cubicBezTo>
                  <a:pt x="522" y="37"/>
                  <a:pt x="521" y="38"/>
                  <a:pt x="519" y="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1" name="Freeform 25"/>
          <p:cNvSpPr/>
          <p:nvPr/>
        </p:nvSpPr>
        <p:spPr bwMode="auto">
          <a:xfrm>
            <a:off x="3284851" y="1985570"/>
            <a:ext cx="742908" cy="644416"/>
          </a:xfrm>
          <a:custGeom>
            <a:avLst/>
            <a:gdLst>
              <a:gd name="T0" fmla="*/ 5 w 825"/>
              <a:gd name="T1" fmla="*/ 716 h 716"/>
              <a:gd name="T2" fmla="*/ 2 w 825"/>
              <a:gd name="T3" fmla="*/ 714 h 716"/>
              <a:gd name="T4" fmla="*/ 2 w 825"/>
              <a:gd name="T5" fmla="*/ 709 h 716"/>
              <a:gd name="T6" fmla="*/ 818 w 825"/>
              <a:gd name="T7" fmla="*/ 1 h 716"/>
              <a:gd name="T8" fmla="*/ 823 w 825"/>
              <a:gd name="T9" fmla="*/ 2 h 716"/>
              <a:gd name="T10" fmla="*/ 823 w 825"/>
              <a:gd name="T11" fmla="*/ 7 h 716"/>
              <a:gd name="T12" fmla="*/ 7 w 825"/>
              <a:gd name="T13" fmla="*/ 715 h 716"/>
              <a:gd name="T14" fmla="*/ 5 w 825"/>
              <a:gd name="T15" fmla="*/ 716 h 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25" h="716">
                <a:moveTo>
                  <a:pt x="5" y="716"/>
                </a:moveTo>
                <a:cubicBezTo>
                  <a:pt x="4" y="716"/>
                  <a:pt x="2" y="715"/>
                  <a:pt x="2" y="714"/>
                </a:cubicBezTo>
                <a:cubicBezTo>
                  <a:pt x="0" y="713"/>
                  <a:pt x="0" y="710"/>
                  <a:pt x="2" y="709"/>
                </a:cubicBezTo>
                <a:cubicBezTo>
                  <a:pt x="818" y="1"/>
                  <a:pt x="818" y="1"/>
                  <a:pt x="818" y="1"/>
                </a:cubicBezTo>
                <a:cubicBezTo>
                  <a:pt x="819" y="0"/>
                  <a:pt x="822" y="0"/>
                  <a:pt x="823" y="2"/>
                </a:cubicBezTo>
                <a:cubicBezTo>
                  <a:pt x="825" y="3"/>
                  <a:pt x="825" y="6"/>
                  <a:pt x="823" y="7"/>
                </a:cubicBezTo>
                <a:cubicBezTo>
                  <a:pt x="7" y="715"/>
                  <a:pt x="7" y="715"/>
                  <a:pt x="7" y="715"/>
                </a:cubicBezTo>
                <a:cubicBezTo>
                  <a:pt x="6" y="716"/>
                  <a:pt x="6" y="716"/>
                  <a:pt x="5" y="7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2" name="Freeform 26"/>
          <p:cNvSpPr/>
          <p:nvPr/>
        </p:nvSpPr>
        <p:spPr bwMode="auto">
          <a:xfrm>
            <a:off x="3747761" y="1985570"/>
            <a:ext cx="279998" cy="671150"/>
          </a:xfrm>
          <a:custGeom>
            <a:avLst/>
            <a:gdLst>
              <a:gd name="T0" fmla="*/ 5 w 310"/>
              <a:gd name="T1" fmla="*/ 746 h 746"/>
              <a:gd name="T2" fmla="*/ 3 w 310"/>
              <a:gd name="T3" fmla="*/ 746 h 746"/>
              <a:gd name="T4" fmla="*/ 1 w 310"/>
              <a:gd name="T5" fmla="*/ 741 h 746"/>
              <a:gd name="T6" fmla="*/ 302 w 310"/>
              <a:gd name="T7" fmla="*/ 3 h 746"/>
              <a:gd name="T8" fmla="*/ 307 w 310"/>
              <a:gd name="T9" fmla="*/ 0 h 746"/>
              <a:gd name="T10" fmla="*/ 309 w 310"/>
              <a:gd name="T11" fmla="*/ 6 h 746"/>
              <a:gd name="T12" fmla="*/ 8 w 310"/>
              <a:gd name="T13" fmla="*/ 744 h 746"/>
              <a:gd name="T14" fmla="*/ 5 w 310"/>
              <a:gd name="T15" fmla="*/ 746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" h="746">
                <a:moveTo>
                  <a:pt x="5" y="746"/>
                </a:moveTo>
                <a:cubicBezTo>
                  <a:pt x="4" y="746"/>
                  <a:pt x="4" y="746"/>
                  <a:pt x="3" y="746"/>
                </a:cubicBezTo>
                <a:cubicBezTo>
                  <a:pt x="1" y="745"/>
                  <a:pt x="0" y="743"/>
                  <a:pt x="1" y="741"/>
                </a:cubicBezTo>
                <a:cubicBezTo>
                  <a:pt x="302" y="3"/>
                  <a:pt x="302" y="3"/>
                  <a:pt x="302" y="3"/>
                </a:cubicBezTo>
                <a:cubicBezTo>
                  <a:pt x="303" y="1"/>
                  <a:pt x="305" y="0"/>
                  <a:pt x="307" y="0"/>
                </a:cubicBezTo>
                <a:cubicBezTo>
                  <a:pt x="309" y="1"/>
                  <a:pt x="310" y="4"/>
                  <a:pt x="309" y="6"/>
                </a:cubicBezTo>
                <a:cubicBezTo>
                  <a:pt x="8" y="744"/>
                  <a:pt x="8" y="744"/>
                  <a:pt x="8" y="744"/>
                </a:cubicBezTo>
                <a:cubicBezTo>
                  <a:pt x="8" y="745"/>
                  <a:pt x="6" y="746"/>
                  <a:pt x="5" y="7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3" name="Freeform 27"/>
          <p:cNvSpPr/>
          <p:nvPr/>
        </p:nvSpPr>
        <p:spPr bwMode="auto">
          <a:xfrm>
            <a:off x="4019316" y="1985570"/>
            <a:ext cx="233566" cy="529040"/>
          </a:xfrm>
          <a:custGeom>
            <a:avLst/>
            <a:gdLst>
              <a:gd name="T0" fmla="*/ 255 w 260"/>
              <a:gd name="T1" fmla="*/ 587 h 587"/>
              <a:gd name="T2" fmla="*/ 252 w 260"/>
              <a:gd name="T3" fmla="*/ 584 h 587"/>
              <a:gd name="T4" fmla="*/ 1 w 260"/>
              <a:gd name="T5" fmla="*/ 6 h 587"/>
              <a:gd name="T6" fmla="*/ 3 w 260"/>
              <a:gd name="T7" fmla="*/ 0 h 587"/>
              <a:gd name="T8" fmla="*/ 8 w 260"/>
              <a:gd name="T9" fmla="*/ 3 h 587"/>
              <a:gd name="T10" fmla="*/ 259 w 260"/>
              <a:gd name="T11" fmla="*/ 581 h 587"/>
              <a:gd name="T12" fmla="*/ 257 w 260"/>
              <a:gd name="T13" fmla="*/ 586 h 587"/>
              <a:gd name="T14" fmla="*/ 255 w 260"/>
              <a:gd name="T15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0" h="587">
                <a:moveTo>
                  <a:pt x="255" y="587"/>
                </a:moveTo>
                <a:cubicBezTo>
                  <a:pt x="254" y="587"/>
                  <a:pt x="252" y="586"/>
                  <a:pt x="252" y="584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1"/>
                  <a:pt x="3" y="0"/>
                </a:cubicBezTo>
                <a:cubicBezTo>
                  <a:pt x="5" y="0"/>
                  <a:pt x="7" y="1"/>
                  <a:pt x="8" y="3"/>
                </a:cubicBezTo>
                <a:cubicBezTo>
                  <a:pt x="259" y="581"/>
                  <a:pt x="259" y="581"/>
                  <a:pt x="259" y="581"/>
                </a:cubicBezTo>
                <a:cubicBezTo>
                  <a:pt x="260" y="583"/>
                  <a:pt x="259" y="585"/>
                  <a:pt x="257" y="586"/>
                </a:cubicBezTo>
                <a:cubicBezTo>
                  <a:pt x="257" y="587"/>
                  <a:pt x="256" y="587"/>
                  <a:pt x="255" y="58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4" name="Freeform 28"/>
          <p:cNvSpPr/>
          <p:nvPr/>
        </p:nvSpPr>
        <p:spPr bwMode="auto">
          <a:xfrm>
            <a:off x="4019316" y="1985570"/>
            <a:ext cx="1038381" cy="157587"/>
          </a:xfrm>
          <a:custGeom>
            <a:avLst/>
            <a:gdLst>
              <a:gd name="T0" fmla="*/ 1150 w 1155"/>
              <a:gd name="T1" fmla="*/ 175 h 175"/>
              <a:gd name="T2" fmla="*/ 1150 w 1155"/>
              <a:gd name="T3" fmla="*/ 175 h 175"/>
              <a:gd name="T4" fmla="*/ 4 w 1155"/>
              <a:gd name="T5" fmla="*/ 8 h 175"/>
              <a:gd name="T6" fmla="*/ 0 w 1155"/>
              <a:gd name="T7" fmla="*/ 4 h 175"/>
              <a:gd name="T8" fmla="*/ 5 w 1155"/>
              <a:gd name="T9" fmla="*/ 0 h 175"/>
              <a:gd name="T10" fmla="*/ 1151 w 1155"/>
              <a:gd name="T11" fmla="*/ 167 h 175"/>
              <a:gd name="T12" fmla="*/ 1154 w 1155"/>
              <a:gd name="T13" fmla="*/ 172 h 175"/>
              <a:gd name="T14" fmla="*/ 1150 w 1155"/>
              <a:gd name="T15" fmla="*/ 17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5" h="175">
                <a:moveTo>
                  <a:pt x="1150" y="175"/>
                </a:moveTo>
                <a:cubicBezTo>
                  <a:pt x="1150" y="175"/>
                  <a:pt x="1150" y="175"/>
                  <a:pt x="1150" y="175"/>
                </a:cubicBezTo>
                <a:cubicBezTo>
                  <a:pt x="4" y="8"/>
                  <a:pt x="4" y="8"/>
                  <a:pt x="4" y="8"/>
                </a:cubicBezTo>
                <a:cubicBezTo>
                  <a:pt x="2" y="8"/>
                  <a:pt x="0" y="6"/>
                  <a:pt x="0" y="4"/>
                </a:cubicBezTo>
                <a:cubicBezTo>
                  <a:pt x="1" y="1"/>
                  <a:pt x="3" y="0"/>
                  <a:pt x="5" y="0"/>
                </a:cubicBezTo>
                <a:cubicBezTo>
                  <a:pt x="1151" y="167"/>
                  <a:pt x="1151" y="167"/>
                  <a:pt x="1151" y="167"/>
                </a:cubicBezTo>
                <a:cubicBezTo>
                  <a:pt x="1153" y="168"/>
                  <a:pt x="1155" y="170"/>
                  <a:pt x="1154" y="172"/>
                </a:cubicBezTo>
                <a:cubicBezTo>
                  <a:pt x="1154" y="174"/>
                  <a:pt x="1152" y="175"/>
                  <a:pt x="1150" y="17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5" name="Freeform 29"/>
          <p:cNvSpPr/>
          <p:nvPr/>
        </p:nvSpPr>
        <p:spPr bwMode="auto">
          <a:xfrm>
            <a:off x="3996803" y="1483264"/>
            <a:ext cx="1060895" cy="659894"/>
          </a:xfrm>
          <a:custGeom>
            <a:avLst/>
            <a:gdLst>
              <a:gd name="T0" fmla="*/ 1175 w 1180"/>
              <a:gd name="T1" fmla="*/ 733 h 733"/>
              <a:gd name="T2" fmla="*/ 1173 w 1180"/>
              <a:gd name="T3" fmla="*/ 733 h 733"/>
              <a:gd name="T4" fmla="*/ 2 w 1180"/>
              <a:gd name="T5" fmla="*/ 8 h 733"/>
              <a:gd name="T6" fmla="*/ 1 w 1180"/>
              <a:gd name="T7" fmla="*/ 2 h 733"/>
              <a:gd name="T8" fmla="*/ 7 w 1180"/>
              <a:gd name="T9" fmla="*/ 1 h 733"/>
              <a:gd name="T10" fmla="*/ 1177 w 1180"/>
              <a:gd name="T11" fmla="*/ 726 h 733"/>
              <a:gd name="T12" fmla="*/ 1179 w 1180"/>
              <a:gd name="T13" fmla="*/ 732 h 733"/>
              <a:gd name="T14" fmla="*/ 1175 w 1180"/>
              <a:gd name="T15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80" h="733">
                <a:moveTo>
                  <a:pt x="1175" y="733"/>
                </a:moveTo>
                <a:cubicBezTo>
                  <a:pt x="1175" y="733"/>
                  <a:pt x="1174" y="733"/>
                  <a:pt x="1173" y="733"/>
                </a:cubicBezTo>
                <a:cubicBezTo>
                  <a:pt x="2" y="8"/>
                  <a:pt x="2" y="8"/>
                  <a:pt x="2" y="8"/>
                </a:cubicBezTo>
                <a:cubicBezTo>
                  <a:pt x="1" y="6"/>
                  <a:pt x="0" y="4"/>
                  <a:pt x="1" y="2"/>
                </a:cubicBezTo>
                <a:cubicBezTo>
                  <a:pt x="2" y="0"/>
                  <a:pt x="5" y="0"/>
                  <a:pt x="7" y="1"/>
                </a:cubicBezTo>
                <a:cubicBezTo>
                  <a:pt x="1177" y="726"/>
                  <a:pt x="1177" y="726"/>
                  <a:pt x="1177" y="726"/>
                </a:cubicBezTo>
                <a:cubicBezTo>
                  <a:pt x="1179" y="727"/>
                  <a:pt x="1180" y="730"/>
                  <a:pt x="1179" y="732"/>
                </a:cubicBezTo>
                <a:cubicBezTo>
                  <a:pt x="1178" y="733"/>
                  <a:pt x="1177" y="733"/>
                  <a:pt x="1175" y="7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6" name="Freeform 30"/>
          <p:cNvSpPr/>
          <p:nvPr/>
        </p:nvSpPr>
        <p:spPr bwMode="auto">
          <a:xfrm>
            <a:off x="3996803" y="1401656"/>
            <a:ext cx="765420" cy="88643"/>
          </a:xfrm>
          <a:custGeom>
            <a:avLst/>
            <a:gdLst>
              <a:gd name="T0" fmla="*/ 5 w 851"/>
              <a:gd name="T1" fmla="*/ 100 h 100"/>
              <a:gd name="T2" fmla="*/ 1 w 851"/>
              <a:gd name="T3" fmla="*/ 97 h 100"/>
              <a:gd name="T4" fmla="*/ 4 w 851"/>
              <a:gd name="T5" fmla="*/ 92 h 100"/>
              <a:gd name="T6" fmla="*/ 846 w 851"/>
              <a:gd name="T7" fmla="*/ 0 h 100"/>
              <a:gd name="T8" fmla="*/ 850 w 851"/>
              <a:gd name="T9" fmla="*/ 4 h 100"/>
              <a:gd name="T10" fmla="*/ 847 w 851"/>
              <a:gd name="T11" fmla="*/ 8 h 100"/>
              <a:gd name="T12" fmla="*/ 5 w 851"/>
              <a:gd name="T13" fmla="*/ 100 h 100"/>
              <a:gd name="T14" fmla="*/ 5 w 851"/>
              <a:gd name="T15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51" h="100">
                <a:moveTo>
                  <a:pt x="5" y="100"/>
                </a:moveTo>
                <a:cubicBezTo>
                  <a:pt x="3" y="100"/>
                  <a:pt x="1" y="99"/>
                  <a:pt x="1" y="97"/>
                </a:cubicBezTo>
                <a:cubicBezTo>
                  <a:pt x="0" y="94"/>
                  <a:pt x="2" y="92"/>
                  <a:pt x="4" y="92"/>
                </a:cubicBezTo>
                <a:cubicBezTo>
                  <a:pt x="846" y="0"/>
                  <a:pt x="846" y="0"/>
                  <a:pt x="846" y="0"/>
                </a:cubicBezTo>
                <a:cubicBezTo>
                  <a:pt x="848" y="0"/>
                  <a:pt x="850" y="2"/>
                  <a:pt x="850" y="4"/>
                </a:cubicBezTo>
                <a:cubicBezTo>
                  <a:pt x="851" y="6"/>
                  <a:pt x="849" y="8"/>
                  <a:pt x="847" y="8"/>
                </a:cubicBezTo>
                <a:cubicBezTo>
                  <a:pt x="5" y="100"/>
                  <a:pt x="5" y="100"/>
                  <a:pt x="5" y="100"/>
                </a:cubicBezTo>
                <a:cubicBezTo>
                  <a:pt x="5" y="100"/>
                  <a:pt x="5" y="100"/>
                  <a:pt x="5" y="10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7" name="Freeform 31"/>
          <p:cNvSpPr/>
          <p:nvPr/>
        </p:nvSpPr>
        <p:spPr bwMode="auto">
          <a:xfrm>
            <a:off x="4753781" y="695331"/>
            <a:ext cx="126632" cy="713361"/>
          </a:xfrm>
          <a:custGeom>
            <a:avLst/>
            <a:gdLst>
              <a:gd name="T0" fmla="*/ 4 w 141"/>
              <a:gd name="T1" fmla="*/ 793 h 793"/>
              <a:gd name="T2" fmla="*/ 4 w 141"/>
              <a:gd name="T3" fmla="*/ 793 h 793"/>
              <a:gd name="T4" fmla="*/ 0 w 141"/>
              <a:gd name="T5" fmla="*/ 789 h 793"/>
              <a:gd name="T6" fmla="*/ 132 w 141"/>
              <a:gd name="T7" fmla="*/ 3 h 793"/>
              <a:gd name="T8" fmla="*/ 137 w 141"/>
              <a:gd name="T9" fmla="*/ 0 h 793"/>
              <a:gd name="T10" fmla="*/ 140 w 141"/>
              <a:gd name="T11" fmla="*/ 5 h 793"/>
              <a:gd name="T12" fmla="*/ 8 w 141"/>
              <a:gd name="T13" fmla="*/ 790 h 793"/>
              <a:gd name="T14" fmla="*/ 4 w 141"/>
              <a:gd name="T15" fmla="*/ 793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93">
                <a:moveTo>
                  <a:pt x="4" y="793"/>
                </a:moveTo>
                <a:cubicBezTo>
                  <a:pt x="4" y="793"/>
                  <a:pt x="4" y="793"/>
                  <a:pt x="4" y="793"/>
                </a:cubicBezTo>
                <a:cubicBezTo>
                  <a:pt x="2" y="793"/>
                  <a:pt x="0" y="791"/>
                  <a:pt x="0" y="789"/>
                </a:cubicBezTo>
                <a:cubicBezTo>
                  <a:pt x="132" y="3"/>
                  <a:pt x="132" y="3"/>
                  <a:pt x="132" y="3"/>
                </a:cubicBezTo>
                <a:cubicBezTo>
                  <a:pt x="133" y="1"/>
                  <a:pt x="135" y="0"/>
                  <a:pt x="137" y="0"/>
                </a:cubicBezTo>
                <a:cubicBezTo>
                  <a:pt x="139" y="1"/>
                  <a:pt x="141" y="3"/>
                  <a:pt x="140" y="5"/>
                </a:cubicBezTo>
                <a:cubicBezTo>
                  <a:pt x="8" y="790"/>
                  <a:pt x="8" y="790"/>
                  <a:pt x="8" y="790"/>
                </a:cubicBezTo>
                <a:cubicBezTo>
                  <a:pt x="8" y="792"/>
                  <a:pt x="6" y="793"/>
                  <a:pt x="4" y="79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8" name="Freeform 32"/>
          <p:cNvSpPr/>
          <p:nvPr/>
        </p:nvSpPr>
        <p:spPr bwMode="auto">
          <a:xfrm>
            <a:off x="4871972" y="695331"/>
            <a:ext cx="185727" cy="1447826"/>
          </a:xfrm>
          <a:custGeom>
            <a:avLst/>
            <a:gdLst>
              <a:gd name="T0" fmla="*/ 201 w 206"/>
              <a:gd name="T1" fmla="*/ 1610 h 1610"/>
              <a:gd name="T2" fmla="*/ 197 w 206"/>
              <a:gd name="T3" fmla="*/ 1607 h 1610"/>
              <a:gd name="T4" fmla="*/ 0 w 206"/>
              <a:gd name="T5" fmla="*/ 5 h 1610"/>
              <a:gd name="T6" fmla="*/ 4 w 206"/>
              <a:gd name="T7" fmla="*/ 0 h 1610"/>
              <a:gd name="T8" fmla="*/ 8 w 206"/>
              <a:gd name="T9" fmla="*/ 4 h 1610"/>
              <a:gd name="T10" fmla="*/ 205 w 206"/>
              <a:gd name="T11" fmla="*/ 1606 h 1610"/>
              <a:gd name="T12" fmla="*/ 202 w 206"/>
              <a:gd name="T13" fmla="*/ 1610 h 1610"/>
              <a:gd name="T14" fmla="*/ 201 w 206"/>
              <a:gd name="T15" fmla="*/ 1610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" h="1610">
                <a:moveTo>
                  <a:pt x="201" y="1610"/>
                </a:moveTo>
                <a:cubicBezTo>
                  <a:pt x="199" y="1610"/>
                  <a:pt x="198" y="1609"/>
                  <a:pt x="197" y="160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6" y="0"/>
                  <a:pt x="8" y="1"/>
                  <a:pt x="8" y="4"/>
                </a:cubicBezTo>
                <a:cubicBezTo>
                  <a:pt x="205" y="1606"/>
                  <a:pt x="205" y="1606"/>
                  <a:pt x="205" y="1606"/>
                </a:cubicBezTo>
                <a:cubicBezTo>
                  <a:pt x="206" y="1608"/>
                  <a:pt x="204" y="1610"/>
                  <a:pt x="202" y="1610"/>
                </a:cubicBezTo>
                <a:cubicBezTo>
                  <a:pt x="202" y="1610"/>
                  <a:pt x="201" y="1610"/>
                  <a:pt x="201" y="16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9" name="Freeform 33"/>
          <p:cNvSpPr/>
          <p:nvPr/>
        </p:nvSpPr>
        <p:spPr bwMode="auto">
          <a:xfrm>
            <a:off x="4753781" y="1401656"/>
            <a:ext cx="303917" cy="741501"/>
          </a:xfrm>
          <a:custGeom>
            <a:avLst/>
            <a:gdLst>
              <a:gd name="T0" fmla="*/ 333 w 338"/>
              <a:gd name="T1" fmla="*/ 825 h 825"/>
              <a:gd name="T2" fmla="*/ 330 w 338"/>
              <a:gd name="T3" fmla="*/ 823 h 825"/>
              <a:gd name="T4" fmla="*/ 1 w 338"/>
              <a:gd name="T5" fmla="*/ 6 h 825"/>
              <a:gd name="T6" fmla="*/ 3 w 338"/>
              <a:gd name="T7" fmla="*/ 1 h 825"/>
              <a:gd name="T8" fmla="*/ 8 w 338"/>
              <a:gd name="T9" fmla="*/ 3 h 825"/>
              <a:gd name="T10" fmla="*/ 337 w 338"/>
              <a:gd name="T11" fmla="*/ 820 h 825"/>
              <a:gd name="T12" fmla="*/ 335 w 338"/>
              <a:gd name="T13" fmla="*/ 825 h 825"/>
              <a:gd name="T14" fmla="*/ 333 w 338"/>
              <a:gd name="T15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825">
                <a:moveTo>
                  <a:pt x="333" y="825"/>
                </a:moveTo>
                <a:cubicBezTo>
                  <a:pt x="332" y="825"/>
                  <a:pt x="330" y="824"/>
                  <a:pt x="330" y="823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1" y="2"/>
                  <a:pt x="3" y="1"/>
                </a:cubicBezTo>
                <a:cubicBezTo>
                  <a:pt x="5" y="0"/>
                  <a:pt x="7" y="1"/>
                  <a:pt x="8" y="3"/>
                </a:cubicBezTo>
                <a:cubicBezTo>
                  <a:pt x="337" y="820"/>
                  <a:pt x="337" y="820"/>
                  <a:pt x="337" y="820"/>
                </a:cubicBezTo>
                <a:cubicBezTo>
                  <a:pt x="338" y="822"/>
                  <a:pt x="337" y="824"/>
                  <a:pt x="335" y="825"/>
                </a:cubicBezTo>
                <a:cubicBezTo>
                  <a:pt x="334" y="825"/>
                  <a:pt x="334" y="825"/>
                  <a:pt x="333" y="82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0" name="Freeform 34"/>
          <p:cNvSpPr/>
          <p:nvPr/>
        </p:nvSpPr>
        <p:spPr bwMode="auto">
          <a:xfrm>
            <a:off x="5049256" y="1507183"/>
            <a:ext cx="303917" cy="635974"/>
          </a:xfrm>
          <a:custGeom>
            <a:avLst/>
            <a:gdLst>
              <a:gd name="T0" fmla="*/ 4 w 338"/>
              <a:gd name="T1" fmla="*/ 707 h 707"/>
              <a:gd name="T2" fmla="*/ 3 w 338"/>
              <a:gd name="T3" fmla="*/ 707 h 707"/>
              <a:gd name="T4" fmla="*/ 1 w 338"/>
              <a:gd name="T5" fmla="*/ 702 h 707"/>
              <a:gd name="T6" fmla="*/ 330 w 338"/>
              <a:gd name="T7" fmla="*/ 3 h 707"/>
              <a:gd name="T8" fmla="*/ 336 w 338"/>
              <a:gd name="T9" fmla="*/ 1 h 707"/>
              <a:gd name="T10" fmla="*/ 337 w 338"/>
              <a:gd name="T11" fmla="*/ 6 h 707"/>
              <a:gd name="T12" fmla="*/ 8 w 338"/>
              <a:gd name="T13" fmla="*/ 705 h 707"/>
              <a:gd name="T14" fmla="*/ 4 w 338"/>
              <a:gd name="T15" fmla="*/ 707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707">
                <a:moveTo>
                  <a:pt x="4" y="707"/>
                </a:moveTo>
                <a:cubicBezTo>
                  <a:pt x="4" y="707"/>
                  <a:pt x="3" y="707"/>
                  <a:pt x="3" y="707"/>
                </a:cubicBezTo>
                <a:cubicBezTo>
                  <a:pt x="1" y="706"/>
                  <a:pt x="0" y="704"/>
                  <a:pt x="1" y="702"/>
                </a:cubicBezTo>
                <a:cubicBezTo>
                  <a:pt x="330" y="3"/>
                  <a:pt x="330" y="3"/>
                  <a:pt x="330" y="3"/>
                </a:cubicBezTo>
                <a:cubicBezTo>
                  <a:pt x="331" y="1"/>
                  <a:pt x="334" y="0"/>
                  <a:pt x="336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705"/>
                  <a:pt x="8" y="705"/>
                  <a:pt x="8" y="705"/>
                </a:cubicBezTo>
                <a:cubicBezTo>
                  <a:pt x="7" y="707"/>
                  <a:pt x="6" y="707"/>
                  <a:pt x="4" y="70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1" name="Freeform 35"/>
          <p:cNvSpPr/>
          <p:nvPr/>
        </p:nvSpPr>
        <p:spPr bwMode="auto">
          <a:xfrm>
            <a:off x="5049256" y="2136122"/>
            <a:ext cx="664114" cy="161808"/>
          </a:xfrm>
          <a:custGeom>
            <a:avLst/>
            <a:gdLst>
              <a:gd name="T0" fmla="*/ 734 w 738"/>
              <a:gd name="T1" fmla="*/ 180 h 180"/>
              <a:gd name="T2" fmla="*/ 733 w 738"/>
              <a:gd name="T3" fmla="*/ 180 h 180"/>
              <a:gd name="T4" fmla="*/ 3 w 738"/>
              <a:gd name="T5" fmla="*/ 8 h 180"/>
              <a:gd name="T6" fmla="*/ 0 w 738"/>
              <a:gd name="T7" fmla="*/ 4 h 180"/>
              <a:gd name="T8" fmla="*/ 5 w 738"/>
              <a:gd name="T9" fmla="*/ 1 h 180"/>
              <a:gd name="T10" fmla="*/ 735 w 738"/>
              <a:gd name="T11" fmla="*/ 172 h 180"/>
              <a:gd name="T12" fmla="*/ 738 w 738"/>
              <a:gd name="T13" fmla="*/ 177 h 180"/>
              <a:gd name="T14" fmla="*/ 734 w 738"/>
              <a:gd name="T15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8" h="180">
                <a:moveTo>
                  <a:pt x="734" y="180"/>
                </a:moveTo>
                <a:cubicBezTo>
                  <a:pt x="734" y="180"/>
                  <a:pt x="733" y="180"/>
                  <a:pt x="733" y="180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6"/>
                  <a:pt x="0" y="4"/>
                </a:cubicBezTo>
                <a:cubicBezTo>
                  <a:pt x="1" y="1"/>
                  <a:pt x="3" y="0"/>
                  <a:pt x="5" y="1"/>
                </a:cubicBezTo>
                <a:cubicBezTo>
                  <a:pt x="735" y="172"/>
                  <a:pt x="735" y="172"/>
                  <a:pt x="735" y="172"/>
                </a:cubicBezTo>
                <a:cubicBezTo>
                  <a:pt x="737" y="172"/>
                  <a:pt x="738" y="175"/>
                  <a:pt x="738" y="177"/>
                </a:cubicBezTo>
                <a:cubicBezTo>
                  <a:pt x="737" y="179"/>
                  <a:pt x="736" y="180"/>
                  <a:pt x="734" y="18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2" name="Freeform 36"/>
          <p:cNvSpPr/>
          <p:nvPr/>
        </p:nvSpPr>
        <p:spPr bwMode="auto">
          <a:xfrm>
            <a:off x="4871972" y="695331"/>
            <a:ext cx="481202" cy="820294"/>
          </a:xfrm>
          <a:custGeom>
            <a:avLst/>
            <a:gdLst>
              <a:gd name="T0" fmla="*/ 531 w 535"/>
              <a:gd name="T1" fmla="*/ 912 h 912"/>
              <a:gd name="T2" fmla="*/ 527 w 535"/>
              <a:gd name="T3" fmla="*/ 910 h 912"/>
              <a:gd name="T4" fmla="*/ 1 w 535"/>
              <a:gd name="T5" fmla="*/ 6 h 912"/>
              <a:gd name="T6" fmla="*/ 2 w 535"/>
              <a:gd name="T7" fmla="*/ 1 h 912"/>
              <a:gd name="T8" fmla="*/ 8 w 535"/>
              <a:gd name="T9" fmla="*/ 2 h 912"/>
              <a:gd name="T10" fmla="*/ 534 w 535"/>
              <a:gd name="T11" fmla="*/ 906 h 912"/>
              <a:gd name="T12" fmla="*/ 533 w 535"/>
              <a:gd name="T13" fmla="*/ 911 h 912"/>
              <a:gd name="T14" fmla="*/ 531 w 535"/>
              <a:gd name="T1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912">
                <a:moveTo>
                  <a:pt x="531" y="912"/>
                </a:moveTo>
                <a:cubicBezTo>
                  <a:pt x="529" y="912"/>
                  <a:pt x="528" y="911"/>
                  <a:pt x="527" y="910"/>
                </a:cubicBezTo>
                <a:cubicBezTo>
                  <a:pt x="1" y="6"/>
                  <a:pt x="1" y="6"/>
                  <a:pt x="1" y="6"/>
                </a:cubicBezTo>
                <a:cubicBezTo>
                  <a:pt x="0" y="4"/>
                  <a:pt x="0" y="2"/>
                  <a:pt x="2" y="1"/>
                </a:cubicBezTo>
                <a:cubicBezTo>
                  <a:pt x="4" y="0"/>
                  <a:pt x="7" y="0"/>
                  <a:pt x="8" y="2"/>
                </a:cubicBezTo>
                <a:cubicBezTo>
                  <a:pt x="534" y="906"/>
                  <a:pt x="534" y="906"/>
                  <a:pt x="534" y="906"/>
                </a:cubicBezTo>
                <a:cubicBezTo>
                  <a:pt x="535" y="908"/>
                  <a:pt x="535" y="910"/>
                  <a:pt x="533" y="911"/>
                </a:cubicBezTo>
                <a:cubicBezTo>
                  <a:pt x="532" y="911"/>
                  <a:pt x="531" y="912"/>
                  <a:pt x="531" y="912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3" name="Freeform 37"/>
          <p:cNvSpPr/>
          <p:nvPr/>
        </p:nvSpPr>
        <p:spPr bwMode="auto">
          <a:xfrm>
            <a:off x="4871972" y="695331"/>
            <a:ext cx="1229737" cy="364419"/>
          </a:xfrm>
          <a:custGeom>
            <a:avLst/>
            <a:gdLst>
              <a:gd name="T0" fmla="*/ 1363 w 1367"/>
              <a:gd name="T1" fmla="*/ 406 h 406"/>
              <a:gd name="T2" fmla="*/ 1362 w 1367"/>
              <a:gd name="T3" fmla="*/ 406 h 406"/>
              <a:gd name="T4" fmla="*/ 3 w 1367"/>
              <a:gd name="T5" fmla="*/ 8 h 406"/>
              <a:gd name="T6" fmla="*/ 1 w 1367"/>
              <a:gd name="T7" fmla="*/ 3 h 406"/>
              <a:gd name="T8" fmla="*/ 5 w 1367"/>
              <a:gd name="T9" fmla="*/ 0 h 406"/>
              <a:gd name="T10" fmla="*/ 1364 w 1367"/>
              <a:gd name="T11" fmla="*/ 398 h 406"/>
              <a:gd name="T12" fmla="*/ 1367 w 1367"/>
              <a:gd name="T13" fmla="*/ 403 h 406"/>
              <a:gd name="T14" fmla="*/ 1363 w 1367"/>
              <a:gd name="T15" fmla="*/ 40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7" h="406">
                <a:moveTo>
                  <a:pt x="1363" y="406"/>
                </a:moveTo>
                <a:cubicBezTo>
                  <a:pt x="1362" y="406"/>
                  <a:pt x="1362" y="406"/>
                  <a:pt x="1362" y="406"/>
                </a:cubicBezTo>
                <a:cubicBezTo>
                  <a:pt x="3" y="8"/>
                  <a:pt x="3" y="8"/>
                  <a:pt x="3" y="8"/>
                </a:cubicBezTo>
                <a:cubicBezTo>
                  <a:pt x="1" y="7"/>
                  <a:pt x="0" y="5"/>
                  <a:pt x="1" y="3"/>
                </a:cubicBezTo>
                <a:cubicBezTo>
                  <a:pt x="1" y="1"/>
                  <a:pt x="3" y="0"/>
                  <a:pt x="5" y="0"/>
                </a:cubicBezTo>
                <a:cubicBezTo>
                  <a:pt x="1364" y="398"/>
                  <a:pt x="1364" y="398"/>
                  <a:pt x="1364" y="398"/>
                </a:cubicBezTo>
                <a:cubicBezTo>
                  <a:pt x="1366" y="399"/>
                  <a:pt x="1367" y="401"/>
                  <a:pt x="1367" y="403"/>
                </a:cubicBezTo>
                <a:cubicBezTo>
                  <a:pt x="1366" y="405"/>
                  <a:pt x="1365" y="406"/>
                  <a:pt x="1363" y="4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4" name="Freeform 38"/>
          <p:cNvSpPr/>
          <p:nvPr/>
        </p:nvSpPr>
        <p:spPr bwMode="auto">
          <a:xfrm>
            <a:off x="5346138" y="1051307"/>
            <a:ext cx="755571" cy="464317"/>
          </a:xfrm>
          <a:custGeom>
            <a:avLst/>
            <a:gdLst>
              <a:gd name="T0" fmla="*/ 5 w 841"/>
              <a:gd name="T1" fmla="*/ 515 h 515"/>
              <a:gd name="T2" fmla="*/ 1 w 841"/>
              <a:gd name="T3" fmla="*/ 513 h 515"/>
              <a:gd name="T4" fmla="*/ 3 w 841"/>
              <a:gd name="T5" fmla="*/ 507 h 515"/>
              <a:gd name="T6" fmla="*/ 835 w 841"/>
              <a:gd name="T7" fmla="*/ 1 h 515"/>
              <a:gd name="T8" fmla="*/ 840 w 841"/>
              <a:gd name="T9" fmla="*/ 3 h 515"/>
              <a:gd name="T10" fmla="*/ 839 w 841"/>
              <a:gd name="T11" fmla="*/ 8 h 515"/>
              <a:gd name="T12" fmla="*/ 7 w 841"/>
              <a:gd name="T13" fmla="*/ 514 h 515"/>
              <a:gd name="T14" fmla="*/ 5 w 841"/>
              <a:gd name="T15" fmla="*/ 515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1" h="515">
                <a:moveTo>
                  <a:pt x="5" y="515"/>
                </a:moveTo>
                <a:cubicBezTo>
                  <a:pt x="3" y="515"/>
                  <a:pt x="2" y="514"/>
                  <a:pt x="1" y="513"/>
                </a:cubicBezTo>
                <a:cubicBezTo>
                  <a:pt x="0" y="511"/>
                  <a:pt x="1" y="508"/>
                  <a:pt x="3" y="507"/>
                </a:cubicBezTo>
                <a:cubicBezTo>
                  <a:pt x="835" y="1"/>
                  <a:pt x="835" y="1"/>
                  <a:pt x="835" y="1"/>
                </a:cubicBezTo>
                <a:cubicBezTo>
                  <a:pt x="837" y="0"/>
                  <a:pt x="839" y="1"/>
                  <a:pt x="840" y="3"/>
                </a:cubicBezTo>
                <a:cubicBezTo>
                  <a:pt x="841" y="5"/>
                  <a:pt x="841" y="7"/>
                  <a:pt x="839" y="8"/>
                </a:cubicBezTo>
                <a:cubicBezTo>
                  <a:pt x="7" y="514"/>
                  <a:pt x="7" y="514"/>
                  <a:pt x="7" y="514"/>
                </a:cubicBezTo>
                <a:cubicBezTo>
                  <a:pt x="6" y="514"/>
                  <a:pt x="6" y="515"/>
                  <a:pt x="5" y="5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5" name="Freeform 39"/>
          <p:cNvSpPr/>
          <p:nvPr/>
        </p:nvSpPr>
        <p:spPr bwMode="auto">
          <a:xfrm>
            <a:off x="5704928" y="1051307"/>
            <a:ext cx="396780" cy="1246622"/>
          </a:xfrm>
          <a:custGeom>
            <a:avLst/>
            <a:gdLst>
              <a:gd name="T0" fmla="*/ 5 w 441"/>
              <a:gd name="T1" fmla="*/ 1385 h 1385"/>
              <a:gd name="T2" fmla="*/ 4 w 441"/>
              <a:gd name="T3" fmla="*/ 1385 h 1385"/>
              <a:gd name="T4" fmla="*/ 1 w 441"/>
              <a:gd name="T5" fmla="*/ 1380 h 1385"/>
              <a:gd name="T6" fmla="*/ 433 w 441"/>
              <a:gd name="T7" fmla="*/ 4 h 1385"/>
              <a:gd name="T8" fmla="*/ 438 w 441"/>
              <a:gd name="T9" fmla="*/ 1 h 1385"/>
              <a:gd name="T10" fmla="*/ 441 w 441"/>
              <a:gd name="T11" fmla="*/ 6 h 1385"/>
              <a:gd name="T12" fmla="*/ 9 w 441"/>
              <a:gd name="T13" fmla="*/ 1382 h 1385"/>
              <a:gd name="T14" fmla="*/ 5 w 441"/>
              <a:gd name="T15" fmla="*/ 1385 h 1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1" h="1385">
                <a:moveTo>
                  <a:pt x="5" y="1385"/>
                </a:moveTo>
                <a:cubicBezTo>
                  <a:pt x="5" y="1385"/>
                  <a:pt x="4" y="1385"/>
                  <a:pt x="4" y="1385"/>
                </a:cubicBezTo>
                <a:cubicBezTo>
                  <a:pt x="2" y="1384"/>
                  <a:pt x="0" y="1382"/>
                  <a:pt x="1" y="1380"/>
                </a:cubicBezTo>
                <a:cubicBezTo>
                  <a:pt x="433" y="4"/>
                  <a:pt x="433" y="4"/>
                  <a:pt x="433" y="4"/>
                </a:cubicBezTo>
                <a:cubicBezTo>
                  <a:pt x="434" y="1"/>
                  <a:pt x="436" y="0"/>
                  <a:pt x="438" y="1"/>
                </a:cubicBezTo>
                <a:cubicBezTo>
                  <a:pt x="440" y="2"/>
                  <a:pt x="441" y="4"/>
                  <a:pt x="441" y="6"/>
                </a:cubicBezTo>
                <a:cubicBezTo>
                  <a:pt x="9" y="1382"/>
                  <a:pt x="9" y="1382"/>
                  <a:pt x="9" y="1382"/>
                </a:cubicBezTo>
                <a:cubicBezTo>
                  <a:pt x="8" y="1384"/>
                  <a:pt x="7" y="1385"/>
                  <a:pt x="5" y="138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6" name="Freeform 40"/>
          <p:cNvSpPr/>
          <p:nvPr/>
        </p:nvSpPr>
        <p:spPr bwMode="auto">
          <a:xfrm>
            <a:off x="6093266" y="1051307"/>
            <a:ext cx="139296" cy="590949"/>
          </a:xfrm>
          <a:custGeom>
            <a:avLst/>
            <a:gdLst>
              <a:gd name="T0" fmla="*/ 150 w 155"/>
              <a:gd name="T1" fmla="*/ 656 h 656"/>
              <a:gd name="T2" fmla="*/ 146 w 155"/>
              <a:gd name="T3" fmla="*/ 652 h 656"/>
              <a:gd name="T4" fmla="*/ 1 w 155"/>
              <a:gd name="T5" fmla="*/ 6 h 656"/>
              <a:gd name="T6" fmla="*/ 4 w 155"/>
              <a:gd name="T7" fmla="*/ 1 h 656"/>
              <a:gd name="T8" fmla="*/ 9 w 155"/>
              <a:gd name="T9" fmla="*/ 4 h 656"/>
              <a:gd name="T10" fmla="*/ 154 w 155"/>
              <a:gd name="T11" fmla="*/ 651 h 656"/>
              <a:gd name="T12" fmla="*/ 151 w 155"/>
              <a:gd name="T13" fmla="*/ 655 h 656"/>
              <a:gd name="T14" fmla="*/ 150 w 155"/>
              <a:gd name="T15" fmla="*/ 656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656">
                <a:moveTo>
                  <a:pt x="150" y="656"/>
                </a:moveTo>
                <a:cubicBezTo>
                  <a:pt x="148" y="656"/>
                  <a:pt x="147" y="654"/>
                  <a:pt x="146" y="652"/>
                </a:cubicBezTo>
                <a:cubicBezTo>
                  <a:pt x="1" y="6"/>
                  <a:pt x="1" y="6"/>
                  <a:pt x="1" y="6"/>
                </a:cubicBezTo>
                <a:cubicBezTo>
                  <a:pt x="0" y="3"/>
                  <a:pt x="2" y="1"/>
                  <a:pt x="4" y="1"/>
                </a:cubicBezTo>
                <a:cubicBezTo>
                  <a:pt x="6" y="0"/>
                  <a:pt x="8" y="2"/>
                  <a:pt x="9" y="4"/>
                </a:cubicBezTo>
                <a:cubicBezTo>
                  <a:pt x="154" y="651"/>
                  <a:pt x="154" y="651"/>
                  <a:pt x="154" y="651"/>
                </a:cubicBezTo>
                <a:cubicBezTo>
                  <a:pt x="155" y="653"/>
                  <a:pt x="153" y="655"/>
                  <a:pt x="151" y="655"/>
                </a:cubicBezTo>
                <a:cubicBezTo>
                  <a:pt x="151" y="656"/>
                  <a:pt x="150" y="656"/>
                  <a:pt x="150" y="65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7" name="Freeform 41"/>
          <p:cNvSpPr/>
          <p:nvPr/>
        </p:nvSpPr>
        <p:spPr bwMode="auto">
          <a:xfrm>
            <a:off x="6225526" y="1522660"/>
            <a:ext cx="892052" cy="119597"/>
          </a:xfrm>
          <a:custGeom>
            <a:avLst/>
            <a:gdLst>
              <a:gd name="T0" fmla="*/ 4 w 992"/>
              <a:gd name="T1" fmla="*/ 133 h 133"/>
              <a:gd name="T2" fmla="*/ 0 w 992"/>
              <a:gd name="T3" fmla="*/ 129 h 133"/>
              <a:gd name="T4" fmla="*/ 4 w 992"/>
              <a:gd name="T5" fmla="*/ 125 h 133"/>
              <a:gd name="T6" fmla="*/ 988 w 992"/>
              <a:gd name="T7" fmla="*/ 0 h 133"/>
              <a:gd name="T8" fmla="*/ 992 w 992"/>
              <a:gd name="T9" fmla="*/ 4 h 133"/>
              <a:gd name="T10" fmla="*/ 989 w 992"/>
              <a:gd name="T11" fmla="*/ 8 h 133"/>
              <a:gd name="T12" fmla="*/ 5 w 992"/>
              <a:gd name="T13" fmla="*/ 133 h 133"/>
              <a:gd name="T14" fmla="*/ 4 w 992"/>
              <a:gd name="T15" fmla="*/ 133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2" h="133">
                <a:moveTo>
                  <a:pt x="4" y="133"/>
                </a:moveTo>
                <a:cubicBezTo>
                  <a:pt x="2" y="133"/>
                  <a:pt x="0" y="131"/>
                  <a:pt x="0" y="129"/>
                </a:cubicBezTo>
                <a:cubicBezTo>
                  <a:pt x="0" y="127"/>
                  <a:pt x="1" y="125"/>
                  <a:pt x="4" y="125"/>
                </a:cubicBezTo>
                <a:cubicBezTo>
                  <a:pt x="988" y="0"/>
                  <a:pt x="988" y="0"/>
                  <a:pt x="988" y="0"/>
                </a:cubicBezTo>
                <a:cubicBezTo>
                  <a:pt x="990" y="0"/>
                  <a:pt x="992" y="2"/>
                  <a:pt x="992" y="4"/>
                </a:cubicBezTo>
                <a:cubicBezTo>
                  <a:pt x="992" y="6"/>
                  <a:pt x="991" y="8"/>
                  <a:pt x="989" y="8"/>
                </a:cubicBezTo>
                <a:cubicBezTo>
                  <a:pt x="5" y="133"/>
                  <a:pt x="5" y="133"/>
                  <a:pt x="5" y="133"/>
                </a:cubicBezTo>
                <a:cubicBezTo>
                  <a:pt x="5" y="133"/>
                  <a:pt x="4" y="133"/>
                  <a:pt x="4" y="13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8" name="Freeform 42"/>
          <p:cNvSpPr/>
          <p:nvPr/>
        </p:nvSpPr>
        <p:spPr bwMode="auto">
          <a:xfrm>
            <a:off x="6225526" y="700959"/>
            <a:ext cx="303917" cy="941298"/>
          </a:xfrm>
          <a:custGeom>
            <a:avLst/>
            <a:gdLst>
              <a:gd name="T0" fmla="*/ 4 w 338"/>
              <a:gd name="T1" fmla="*/ 1046 h 1046"/>
              <a:gd name="T2" fmla="*/ 3 w 338"/>
              <a:gd name="T3" fmla="*/ 1045 h 1046"/>
              <a:gd name="T4" fmla="*/ 0 w 338"/>
              <a:gd name="T5" fmla="*/ 1040 h 1046"/>
              <a:gd name="T6" fmla="*/ 329 w 338"/>
              <a:gd name="T7" fmla="*/ 4 h 1046"/>
              <a:gd name="T8" fmla="*/ 334 w 338"/>
              <a:gd name="T9" fmla="*/ 1 h 1046"/>
              <a:gd name="T10" fmla="*/ 337 w 338"/>
              <a:gd name="T11" fmla="*/ 6 h 1046"/>
              <a:gd name="T12" fmla="*/ 8 w 338"/>
              <a:gd name="T13" fmla="*/ 1043 h 1046"/>
              <a:gd name="T14" fmla="*/ 4 w 338"/>
              <a:gd name="T15" fmla="*/ 1046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8" h="1046">
                <a:moveTo>
                  <a:pt x="4" y="1046"/>
                </a:moveTo>
                <a:cubicBezTo>
                  <a:pt x="4" y="1046"/>
                  <a:pt x="3" y="1045"/>
                  <a:pt x="3" y="1045"/>
                </a:cubicBezTo>
                <a:cubicBezTo>
                  <a:pt x="1" y="1045"/>
                  <a:pt x="0" y="1042"/>
                  <a:pt x="0" y="1040"/>
                </a:cubicBezTo>
                <a:cubicBezTo>
                  <a:pt x="329" y="4"/>
                  <a:pt x="329" y="4"/>
                  <a:pt x="329" y="4"/>
                </a:cubicBezTo>
                <a:cubicBezTo>
                  <a:pt x="330" y="2"/>
                  <a:pt x="332" y="0"/>
                  <a:pt x="334" y="1"/>
                </a:cubicBezTo>
                <a:cubicBezTo>
                  <a:pt x="337" y="2"/>
                  <a:pt x="338" y="4"/>
                  <a:pt x="337" y="6"/>
                </a:cubicBezTo>
                <a:cubicBezTo>
                  <a:pt x="8" y="1043"/>
                  <a:pt x="8" y="1043"/>
                  <a:pt x="8" y="1043"/>
                </a:cubicBezTo>
                <a:cubicBezTo>
                  <a:pt x="7" y="1044"/>
                  <a:pt x="6" y="1046"/>
                  <a:pt x="4" y="104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9" name="Freeform 43"/>
          <p:cNvSpPr/>
          <p:nvPr/>
        </p:nvSpPr>
        <p:spPr bwMode="auto">
          <a:xfrm>
            <a:off x="6521001" y="622166"/>
            <a:ext cx="794968" cy="87235"/>
          </a:xfrm>
          <a:custGeom>
            <a:avLst/>
            <a:gdLst>
              <a:gd name="T0" fmla="*/ 4 w 884"/>
              <a:gd name="T1" fmla="*/ 96 h 96"/>
              <a:gd name="T2" fmla="*/ 0 w 884"/>
              <a:gd name="T3" fmla="*/ 92 h 96"/>
              <a:gd name="T4" fmla="*/ 4 w 884"/>
              <a:gd name="T5" fmla="*/ 88 h 96"/>
              <a:gd name="T6" fmla="*/ 880 w 884"/>
              <a:gd name="T7" fmla="*/ 0 h 96"/>
              <a:gd name="T8" fmla="*/ 884 w 884"/>
              <a:gd name="T9" fmla="*/ 4 h 96"/>
              <a:gd name="T10" fmla="*/ 880 w 884"/>
              <a:gd name="T11" fmla="*/ 8 h 96"/>
              <a:gd name="T12" fmla="*/ 5 w 884"/>
              <a:gd name="T13" fmla="*/ 96 h 96"/>
              <a:gd name="T14" fmla="*/ 4 w 884"/>
              <a:gd name="T1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4" h="96">
                <a:moveTo>
                  <a:pt x="4" y="96"/>
                </a:moveTo>
                <a:cubicBezTo>
                  <a:pt x="2" y="96"/>
                  <a:pt x="0" y="94"/>
                  <a:pt x="0" y="92"/>
                </a:cubicBezTo>
                <a:cubicBezTo>
                  <a:pt x="0" y="90"/>
                  <a:pt x="2" y="88"/>
                  <a:pt x="4" y="88"/>
                </a:cubicBezTo>
                <a:cubicBezTo>
                  <a:pt x="880" y="0"/>
                  <a:pt x="880" y="0"/>
                  <a:pt x="880" y="0"/>
                </a:cubicBezTo>
                <a:cubicBezTo>
                  <a:pt x="882" y="0"/>
                  <a:pt x="884" y="2"/>
                  <a:pt x="884" y="4"/>
                </a:cubicBezTo>
                <a:cubicBezTo>
                  <a:pt x="884" y="6"/>
                  <a:pt x="883" y="8"/>
                  <a:pt x="880" y="8"/>
                </a:cubicBezTo>
                <a:cubicBezTo>
                  <a:pt x="5" y="96"/>
                  <a:pt x="5" y="96"/>
                  <a:pt x="5" y="96"/>
                </a:cubicBezTo>
                <a:cubicBezTo>
                  <a:pt x="4" y="96"/>
                  <a:pt x="4" y="96"/>
                  <a:pt x="4" y="9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0" name="Freeform 44"/>
          <p:cNvSpPr/>
          <p:nvPr/>
        </p:nvSpPr>
        <p:spPr bwMode="auto">
          <a:xfrm>
            <a:off x="6521001" y="700959"/>
            <a:ext cx="596577" cy="828737"/>
          </a:xfrm>
          <a:custGeom>
            <a:avLst/>
            <a:gdLst>
              <a:gd name="T0" fmla="*/ 659 w 664"/>
              <a:gd name="T1" fmla="*/ 921 h 921"/>
              <a:gd name="T2" fmla="*/ 656 w 664"/>
              <a:gd name="T3" fmla="*/ 920 h 921"/>
              <a:gd name="T4" fmla="*/ 1 w 664"/>
              <a:gd name="T5" fmla="*/ 7 h 921"/>
              <a:gd name="T6" fmla="*/ 2 w 664"/>
              <a:gd name="T7" fmla="*/ 2 h 921"/>
              <a:gd name="T8" fmla="*/ 7 w 664"/>
              <a:gd name="T9" fmla="*/ 2 h 921"/>
              <a:gd name="T10" fmla="*/ 662 w 664"/>
              <a:gd name="T11" fmla="*/ 915 h 921"/>
              <a:gd name="T12" fmla="*/ 661 w 664"/>
              <a:gd name="T13" fmla="*/ 921 h 921"/>
              <a:gd name="T14" fmla="*/ 659 w 664"/>
              <a:gd name="T15" fmla="*/ 921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4" h="921">
                <a:moveTo>
                  <a:pt x="659" y="921"/>
                </a:moveTo>
                <a:cubicBezTo>
                  <a:pt x="658" y="921"/>
                  <a:pt x="657" y="921"/>
                  <a:pt x="656" y="920"/>
                </a:cubicBezTo>
                <a:cubicBezTo>
                  <a:pt x="1" y="7"/>
                  <a:pt x="1" y="7"/>
                  <a:pt x="1" y="7"/>
                </a:cubicBezTo>
                <a:cubicBezTo>
                  <a:pt x="0" y="5"/>
                  <a:pt x="0" y="3"/>
                  <a:pt x="2" y="2"/>
                </a:cubicBezTo>
                <a:cubicBezTo>
                  <a:pt x="4" y="0"/>
                  <a:pt x="6" y="1"/>
                  <a:pt x="7" y="2"/>
                </a:cubicBezTo>
                <a:cubicBezTo>
                  <a:pt x="662" y="915"/>
                  <a:pt x="662" y="915"/>
                  <a:pt x="662" y="915"/>
                </a:cubicBezTo>
                <a:cubicBezTo>
                  <a:pt x="664" y="917"/>
                  <a:pt x="663" y="919"/>
                  <a:pt x="661" y="921"/>
                </a:cubicBezTo>
                <a:cubicBezTo>
                  <a:pt x="661" y="921"/>
                  <a:pt x="660" y="921"/>
                  <a:pt x="659" y="9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1" name="Freeform 45"/>
          <p:cNvSpPr/>
          <p:nvPr/>
        </p:nvSpPr>
        <p:spPr bwMode="auto">
          <a:xfrm>
            <a:off x="6521001" y="700959"/>
            <a:ext cx="914564" cy="585321"/>
          </a:xfrm>
          <a:custGeom>
            <a:avLst/>
            <a:gdLst>
              <a:gd name="T0" fmla="*/ 1012 w 1017"/>
              <a:gd name="T1" fmla="*/ 650 h 650"/>
              <a:gd name="T2" fmla="*/ 1010 w 1017"/>
              <a:gd name="T3" fmla="*/ 650 h 650"/>
              <a:gd name="T4" fmla="*/ 2 w 1017"/>
              <a:gd name="T5" fmla="*/ 8 h 650"/>
              <a:gd name="T6" fmla="*/ 1 w 1017"/>
              <a:gd name="T7" fmla="*/ 3 h 650"/>
              <a:gd name="T8" fmla="*/ 6 w 1017"/>
              <a:gd name="T9" fmla="*/ 1 h 650"/>
              <a:gd name="T10" fmla="*/ 1015 w 1017"/>
              <a:gd name="T11" fmla="*/ 643 h 650"/>
              <a:gd name="T12" fmla="*/ 1016 w 1017"/>
              <a:gd name="T13" fmla="*/ 649 h 650"/>
              <a:gd name="T14" fmla="*/ 1012 w 1017"/>
              <a:gd name="T15" fmla="*/ 650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7" h="650">
                <a:moveTo>
                  <a:pt x="1012" y="650"/>
                </a:moveTo>
                <a:cubicBezTo>
                  <a:pt x="1012" y="650"/>
                  <a:pt x="1011" y="650"/>
                  <a:pt x="1010" y="650"/>
                </a:cubicBezTo>
                <a:cubicBezTo>
                  <a:pt x="2" y="8"/>
                  <a:pt x="2" y="8"/>
                  <a:pt x="2" y="8"/>
                </a:cubicBezTo>
                <a:cubicBezTo>
                  <a:pt x="0" y="7"/>
                  <a:pt x="0" y="5"/>
                  <a:pt x="1" y="3"/>
                </a:cubicBezTo>
                <a:cubicBezTo>
                  <a:pt x="2" y="1"/>
                  <a:pt x="4" y="0"/>
                  <a:pt x="6" y="1"/>
                </a:cubicBezTo>
                <a:cubicBezTo>
                  <a:pt x="1015" y="643"/>
                  <a:pt x="1015" y="643"/>
                  <a:pt x="1015" y="643"/>
                </a:cubicBezTo>
                <a:cubicBezTo>
                  <a:pt x="1016" y="644"/>
                  <a:pt x="1017" y="647"/>
                  <a:pt x="1016" y="649"/>
                </a:cubicBezTo>
                <a:cubicBezTo>
                  <a:pt x="1015" y="650"/>
                  <a:pt x="1014" y="650"/>
                  <a:pt x="1012" y="65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2" name="Freeform 46"/>
          <p:cNvSpPr/>
          <p:nvPr/>
        </p:nvSpPr>
        <p:spPr bwMode="auto">
          <a:xfrm>
            <a:off x="7308933" y="622166"/>
            <a:ext cx="126632" cy="664115"/>
          </a:xfrm>
          <a:custGeom>
            <a:avLst/>
            <a:gdLst>
              <a:gd name="T0" fmla="*/ 136 w 141"/>
              <a:gd name="T1" fmla="*/ 737 h 737"/>
              <a:gd name="T2" fmla="*/ 132 w 141"/>
              <a:gd name="T3" fmla="*/ 734 h 737"/>
              <a:gd name="T4" fmla="*/ 0 w 141"/>
              <a:gd name="T5" fmla="*/ 5 h 737"/>
              <a:gd name="T6" fmla="*/ 3 w 141"/>
              <a:gd name="T7" fmla="*/ 0 h 737"/>
              <a:gd name="T8" fmla="*/ 8 w 141"/>
              <a:gd name="T9" fmla="*/ 3 h 737"/>
              <a:gd name="T10" fmla="*/ 140 w 141"/>
              <a:gd name="T11" fmla="*/ 733 h 737"/>
              <a:gd name="T12" fmla="*/ 137 w 141"/>
              <a:gd name="T13" fmla="*/ 737 h 737"/>
              <a:gd name="T14" fmla="*/ 136 w 141"/>
              <a:gd name="T15" fmla="*/ 737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" h="737">
                <a:moveTo>
                  <a:pt x="136" y="737"/>
                </a:moveTo>
                <a:cubicBezTo>
                  <a:pt x="134" y="737"/>
                  <a:pt x="133" y="736"/>
                  <a:pt x="132" y="73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1"/>
                  <a:pt x="3" y="0"/>
                </a:cubicBezTo>
                <a:cubicBezTo>
                  <a:pt x="6" y="0"/>
                  <a:pt x="8" y="1"/>
                  <a:pt x="8" y="3"/>
                </a:cubicBezTo>
                <a:cubicBezTo>
                  <a:pt x="140" y="733"/>
                  <a:pt x="140" y="733"/>
                  <a:pt x="140" y="733"/>
                </a:cubicBezTo>
                <a:cubicBezTo>
                  <a:pt x="141" y="735"/>
                  <a:pt x="139" y="737"/>
                  <a:pt x="137" y="737"/>
                </a:cubicBezTo>
                <a:cubicBezTo>
                  <a:pt x="137" y="737"/>
                  <a:pt x="137" y="737"/>
                  <a:pt x="136" y="737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3" name="Freeform 47"/>
          <p:cNvSpPr/>
          <p:nvPr/>
        </p:nvSpPr>
        <p:spPr bwMode="auto">
          <a:xfrm>
            <a:off x="7110543" y="1279245"/>
            <a:ext cx="325023" cy="250450"/>
          </a:xfrm>
          <a:custGeom>
            <a:avLst/>
            <a:gdLst>
              <a:gd name="T0" fmla="*/ 4 w 362"/>
              <a:gd name="T1" fmla="*/ 279 h 279"/>
              <a:gd name="T2" fmla="*/ 1 w 362"/>
              <a:gd name="T3" fmla="*/ 278 h 279"/>
              <a:gd name="T4" fmla="*/ 2 w 362"/>
              <a:gd name="T5" fmla="*/ 272 h 279"/>
              <a:gd name="T6" fmla="*/ 355 w 362"/>
              <a:gd name="T7" fmla="*/ 1 h 279"/>
              <a:gd name="T8" fmla="*/ 361 w 362"/>
              <a:gd name="T9" fmla="*/ 2 h 279"/>
              <a:gd name="T10" fmla="*/ 360 w 362"/>
              <a:gd name="T11" fmla="*/ 8 h 279"/>
              <a:gd name="T12" fmla="*/ 7 w 362"/>
              <a:gd name="T13" fmla="*/ 279 h 279"/>
              <a:gd name="T14" fmla="*/ 4 w 362"/>
              <a:gd name="T15" fmla="*/ 279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2" h="279">
                <a:moveTo>
                  <a:pt x="4" y="279"/>
                </a:moveTo>
                <a:cubicBezTo>
                  <a:pt x="3" y="279"/>
                  <a:pt x="2" y="279"/>
                  <a:pt x="1" y="278"/>
                </a:cubicBezTo>
                <a:cubicBezTo>
                  <a:pt x="0" y="276"/>
                  <a:pt x="0" y="274"/>
                  <a:pt x="2" y="272"/>
                </a:cubicBezTo>
                <a:cubicBezTo>
                  <a:pt x="355" y="1"/>
                  <a:pt x="355" y="1"/>
                  <a:pt x="355" y="1"/>
                </a:cubicBezTo>
                <a:cubicBezTo>
                  <a:pt x="357" y="0"/>
                  <a:pt x="359" y="0"/>
                  <a:pt x="361" y="2"/>
                </a:cubicBezTo>
                <a:cubicBezTo>
                  <a:pt x="362" y="4"/>
                  <a:pt x="362" y="6"/>
                  <a:pt x="360" y="8"/>
                </a:cubicBezTo>
                <a:cubicBezTo>
                  <a:pt x="7" y="279"/>
                  <a:pt x="7" y="279"/>
                  <a:pt x="7" y="279"/>
                </a:cubicBezTo>
                <a:cubicBezTo>
                  <a:pt x="6" y="279"/>
                  <a:pt x="5" y="279"/>
                  <a:pt x="4" y="27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4" name="Freeform 48"/>
          <p:cNvSpPr/>
          <p:nvPr/>
        </p:nvSpPr>
        <p:spPr bwMode="auto">
          <a:xfrm>
            <a:off x="5704929" y="1633815"/>
            <a:ext cx="527634" cy="664115"/>
          </a:xfrm>
          <a:custGeom>
            <a:avLst/>
            <a:gdLst>
              <a:gd name="T0" fmla="*/ 5 w 587"/>
              <a:gd name="T1" fmla="*/ 738 h 738"/>
              <a:gd name="T2" fmla="*/ 2 w 587"/>
              <a:gd name="T3" fmla="*/ 737 h 738"/>
              <a:gd name="T4" fmla="*/ 2 w 587"/>
              <a:gd name="T5" fmla="*/ 731 h 738"/>
              <a:gd name="T6" fmla="*/ 579 w 587"/>
              <a:gd name="T7" fmla="*/ 2 h 738"/>
              <a:gd name="T8" fmla="*/ 585 w 587"/>
              <a:gd name="T9" fmla="*/ 1 h 738"/>
              <a:gd name="T10" fmla="*/ 585 w 587"/>
              <a:gd name="T11" fmla="*/ 7 h 738"/>
              <a:gd name="T12" fmla="*/ 8 w 587"/>
              <a:gd name="T13" fmla="*/ 736 h 738"/>
              <a:gd name="T14" fmla="*/ 5 w 587"/>
              <a:gd name="T15" fmla="*/ 738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7" h="738">
                <a:moveTo>
                  <a:pt x="5" y="738"/>
                </a:moveTo>
                <a:cubicBezTo>
                  <a:pt x="4" y="738"/>
                  <a:pt x="3" y="738"/>
                  <a:pt x="2" y="737"/>
                </a:cubicBezTo>
                <a:cubicBezTo>
                  <a:pt x="1" y="736"/>
                  <a:pt x="0" y="733"/>
                  <a:pt x="2" y="731"/>
                </a:cubicBezTo>
                <a:cubicBezTo>
                  <a:pt x="579" y="2"/>
                  <a:pt x="579" y="2"/>
                  <a:pt x="579" y="2"/>
                </a:cubicBezTo>
                <a:cubicBezTo>
                  <a:pt x="580" y="0"/>
                  <a:pt x="583" y="0"/>
                  <a:pt x="585" y="1"/>
                </a:cubicBezTo>
                <a:cubicBezTo>
                  <a:pt x="586" y="3"/>
                  <a:pt x="587" y="5"/>
                  <a:pt x="585" y="7"/>
                </a:cubicBezTo>
                <a:cubicBezTo>
                  <a:pt x="8" y="736"/>
                  <a:pt x="8" y="736"/>
                  <a:pt x="8" y="736"/>
                </a:cubicBezTo>
                <a:cubicBezTo>
                  <a:pt x="7" y="737"/>
                  <a:pt x="6" y="738"/>
                  <a:pt x="5" y="73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5" name="Freeform 49"/>
          <p:cNvSpPr/>
          <p:nvPr/>
        </p:nvSpPr>
        <p:spPr bwMode="auto">
          <a:xfrm>
            <a:off x="4244440" y="2506168"/>
            <a:ext cx="229345" cy="85829"/>
          </a:xfrm>
          <a:custGeom>
            <a:avLst/>
            <a:gdLst>
              <a:gd name="T0" fmla="*/ 251 w 255"/>
              <a:gd name="T1" fmla="*/ 95 h 95"/>
              <a:gd name="T2" fmla="*/ 249 w 255"/>
              <a:gd name="T3" fmla="*/ 94 h 95"/>
              <a:gd name="T4" fmla="*/ 3 w 255"/>
              <a:gd name="T5" fmla="*/ 8 h 95"/>
              <a:gd name="T6" fmla="*/ 1 w 255"/>
              <a:gd name="T7" fmla="*/ 3 h 95"/>
              <a:gd name="T8" fmla="*/ 6 w 255"/>
              <a:gd name="T9" fmla="*/ 1 h 95"/>
              <a:gd name="T10" fmla="*/ 252 w 255"/>
              <a:gd name="T11" fmla="*/ 87 h 95"/>
              <a:gd name="T12" fmla="*/ 254 w 255"/>
              <a:gd name="T13" fmla="*/ 92 h 95"/>
              <a:gd name="T14" fmla="*/ 251 w 255"/>
              <a:gd name="T15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5">
                <a:moveTo>
                  <a:pt x="251" y="95"/>
                </a:moveTo>
                <a:cubicBezTo>
                  <a:pt x="250" y="95"/>
                  <a:pt x="250" y="95"/>
                  <a:pt x="249" y="94"/>
                </a:cubicBezTo>
                <a:cubicBezTo>
                  <a:pt x="3" y="8"/>
                  <a:pt x="3" y="8"/>
                  <a:pt x="3" y="8"/>
                </a:cubicBezTo>
                <a:cubicBezTo>
                  <a:pt x="1" y="8"/>
                  <a:pt x="0" y="5"/>
                  <a:pt x="1" y="3"/>
                </a:cubicBezTo>
                <a:cubicBezTo>
                  <a:pt x="1" y="1"/>
                  <a:pt x="4" y="0"/>
                  <a:pt x="6" y="1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54" y="88"/>
                  <a:pt x="255" y="90"/>
                  <a:pt x="254" y="92"/>
                </a:cubicBezTo>
                <a:cubicBezTo>
                  <a:pt x="254" y="94"/>
                  <a:pt x="252" y="95"/>
                  <a:pt x="251" y="9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6" name="Freeform 50"/>
          <p:cNvSpPr/>
          <p:nvPr/>
        </p:nvSpPr>
        <p:spPr bwMode="auto">
          <a:xfrm>
            <a:off x="4244440" y="2583556"/>
            <a:ext cx="229345" cy="863912"/>
          </a:xfrm>
          <a:custGeom>
            <a:avLst/>
            <a:gdLst>
              <a:gd name="T0" fmla="*/ 5 w 255"/>
              <a:gd name="T1" fmla="*/ 960 h 960"/>
              <a:gd name="T2" fmla="*/ 4 w 255"/>
              <a:gd name="T3" fmla="*/ 960 h 960"/>
              <a:gd name="T4" fmla="*/ 1 w 255"/>
              <a:gd name="T5" fmla="*/ 955 h 960"/>
              <a:gd name="T6" fmla="*/ 247 w 255"/>
              <a:gd name="T7" fmla="*/ 4 h 960"/>
              <a:gd name="T8" fmla="*/ 252 w 255"/>
              <a:gd name="T9" fmla="*/ 1 h 960"/>
              <a:gd name="T10" fmla="*/ 255 w 255"/>
              <a:gd name="T11" fmla="*/ 6 h 960"/>
              <a:gd name="T12" fmla="*/ 9 w 255"/>
              <a:gd name="T13" fmla="*/ 957 h 960"/>
              <a:gd name="T14" fmla="*/ 5 w 255"/>
              <a:gd name="T15" fmla="*/ 96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" h="960">
                <a:moveTo>
                  <a:pt x="5" y="960"/>
                </a:moveTo>
                <a:cubicBezTo>
                  <a:pt x="4" y="960"/>
                  <a:pt x="4" y="960"/>
                  <a:pt x="4" y="960"/>
                </a:cubicBezTo>
                <a:cubicBezTo>
                  <a:pt x="2" y="960"/>
                  <a:pt x="0" y="957"/>
                  <a:pt x="1" y="955"/>
                </a:cubicBezTo>
                <a:cubicBezTo>
                  <a:pt x="247" y="4"/>
                  <a:pt x="247" y="4"/>
                  <a:pt x="247" y="4"/>
                </a:cubicBezTo>
                <a:cubicBezTo>
                  <a:pt x="247" y="1"/>
                  <a:pt x="250" y="0"/>
                  <a:pt x="252" y="1"/>
                </a:cubicBezTo>
                <a:cubicBezTo>
                  <a:pt x="254" y="1"/>
                  <a:pt x="255" y="3"/>
                  <a:pt x="255" y="6"/>
                </a:cubicBezTo>
                <a:cubicBezTo>
                  <a:pt x="9" y="957"/>
                  <a:pt x="9" y="957"/>
                  <a:pt x="9" y="957"/>
                </a:cubicBezTo>
                <a:cubicBezTo>
                  <a:pt x="8" y="959"/>
                  <a:pt x="6" y="960"/>
                  <a:pt x="5" y="96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7" name="Freeform 51"/>
          <p:cNvSpPr/>
          <p:nvPr/>
        </p:nvSpPr>
        <p:spPr bwMode="auto">
          <a:xfrm>
            <a:off x="4466749" y="2136123"/>
            <a:ext cx="590949" cy="455875"/>
          </a:xfrm>
          <a:custGeom>
            <a:avLst/>
            <a:gdLst>
              <a:gd name="T0" fmla="*/ 5 w 658"/>
              <a:gd name="T1" fmla="*/ 506 h 506"/>
              <a:gd name="T2" fmla="*/ 1 w 658"/>
              <a:gd name="T3" fmla="*/ 504 h 506"/>
              <a:gd name="T4" fmla="*/ 2 w 658"/>
              <a:gd name="T5" fmla="*/ 498 h 506"/>
              <a:gd name="T6" fmla="*/ 651 w 658"/>
              <a:gd name="T7" fmla="*/ 1 h 506"/>
              <a:gd name="T8" fmla="*/ 656 w 658"/>
              <a:gd name="T9" fmla="*/ 2 h 506"/>
              <a:gd name="T10" fmla="*/ 656 w 658"/>
              <a:gd name="T11" fmla="*/ 8 h 506"/>
              <a:gd name="T12" fmla="*/ 7 w 658"/>
              <a:gd name="T13" fmla="*/ 505 h 506"/>
              <a:gd name="T14" fmla="*/ 5 w 658"/>
              <a:gd name="T1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8" h="506">
                <a:moveTo>
                  <a:pt x="5" y="506"/>
                </a:moveTo>
                <a:cubicBezTo>
                  <a:pt x="3" y="506"/>
                  <a:pt x="2" y="505"/>
                  <a:pt x="1" y="504"/>
                </a:cubicBezTo>
                <a:cubicBezTo>
                  <a:pt x="0" y="502"/>
                  <a:pt x="0" y="500"/>
                  <a:pt x="2" y="498"/>
                </a:cubicBezTo>
                <a:cubicBezTo>
                  <a:pt x="651" y="1"/>
                  <a:pt x="651" y="1"/>
                  <a:pt x="651" y="1"/>
                </a:cubicBezTo>
                <a:cubicBezTo>
                  <a:pt x="653" y="0"/>
                  <a:pt x="655" y="0"/>
                  <a:pt x="656" y="2"/>
                </a:cubicBezTo>
                <a:cubicBezTo>
                  <a:pt x="658" y="4"/>
                  <a:pt x="657" y="6"/>
                  <a:pt x="656" y="8"/>
                </a:cubicBezTo>
                <a:cubicBezTo>
                  <a:pt x="7" y="505"/>
                  <a:pt x="7" y="505"/>
                  <a:pt x="7" y="505"/>
                </a:cubicBezTo>
                <a:cubicBezTo>
                  <a:pt x="6" y="505"/>
                  <a:pt x="6" y="506"/>
                  <a:pt x="5" y="50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8" name="Freeform 52"/>
          <p:cNvSpPr/>
          <p:nvPr/>
        </p:nvSpPr>
        <p:spPr bwMode="auto">
          <a:xfrm>
            <a:off x="4244440" y="2136124"/>
            <a:ext cx="813259" cy="378489"/>
          </a:xfrm>
          <a:custGeom>
            <a:avLst/>
            <a:gdLst>
              <a:gd name="T0" fmla="*/ 4 w 904"/>
              <a:gd name="T1" fmla="*/ 420 h 420"/>
              <a:gd name="T2" fmla="*/ 1 w 904"/>
              <a:gd name="T3" fmla="*/ 417 h 420"/>
              <a:gd name="T4" fmla="*/ 3 w 904"/>
              <a:gd name="T5" fmla="*/ 412 h 420"/>
              <a:gd name="T6" fmla="*/ 898 w 904"/>
              <a:gd name="T7" fmla="*/ 1 h 420"/>
              <a:gd name="T8" fmla="*/ 903 w 904"/>
              <a:gd name="T9" fmla="*/ 3 h 420"/>
              <a:gd name="T10" fmla="*/ 901 w 904"/>
              <a:gd name="T11" fmla="*/ 8 h 420"/>
              <a:gd name="T12" fmla="*/ 6 w 904"/>
              <a:gd name="T13" fmla="*/ 419 h 420"/>
              <a:gd name="T14" fmla="*/ 4 w 904"/>
              <a:gd name="T15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04" h="420">
                <a:moveTo>
                  <a:pt x="4" y="420"/>
                </a:moveTo>
                <a:cubicBezTo>
                  <a:pt x="3" y="420"/>
                  <a:pt x="2" y="419"/>
                  <a:pt x="1" y="417"/>
                </a:cubicBezTo>
                <a:cubicBezTo>
                  <a:pt x="0" y="415"/>
                  <a:pt x="1" y="413"/>
                  <a:pt x="3" y="412"/>
                </a:cubicBezTo>
                <a:cubicBezTo>
                  <a:pt x="898" y="1"/>
                  <a:pt x="898" y="1"/>
                  <a:pt x="898" y="1"/>
                </a:cubicBezTo>
                <a:cubicBezTo>
                  <a:pt x="900" y="0"/>
                  <a:pt x="902" y="1"/>
                  <a:pt x="903" y="3"/>
                </a:cubicBezTo>
                <a:cubicBezTo>
                  <a:pt x="904" y="5"/>
                  <a:pt x="903" y="7"/>
                  <a:pt x="901" y="8"/>
                </a:cubicBezTo>
                <a:cubicBezTo>
                  <a:pt x="6" y="419"/>
                  <a:pt x="6" y="419"/>
                  <a:pt x="6" y="419"/>
                </a:cubicBezTo>
                <a:cubicBezTo>
                  <a:pt x="6" y="420"/>
                  <a:pt x="5" y="420"/>
                  <a:pt x="4" y="42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9" name="Freeform 53"/>
          <p:cNvSpPr/>
          <p:nvPr/>
        </p:nvSpPr>
        <p:spPr bwMode="auto">
          <a:xfrm>
            <a:off x="2740333" y="2649690"/>
            <a:ext cx="1015870" cy="451655"/>
          </a:xfrm>
          <a:custGeom>
            <a:avLst/>
            <a:gdLst>
              <a:gd name="T0" fmla="*/ 5 w 1130"/>
              <a:gd name="T1" fmla="*/ 501 h 501"/>
              <a:gd name="T2" fmla="*/ 1 w 1130"/>
              <a:gd name="T3" fmla="*/ 499 h 501"/>
              <a:gd name="T4" fmla="*/ 3 w 1130"/>
              <a:gd name="T5" fmla="*/ 494 h 501"/>
              <a:gd name="T6" fmla="*/ 1124 w 1130"/>
              <a:gd name="T7" fmla="*/ 1 h 501"/>
              <a:gd name="T8" fmla="*/ 1129 w 1130"/>
              <a:gd name="T9" fmla="*/ 3 h 501"/>
              <a:gd name="T10" fmla="*/ 1127 w 1130"/>
              <a:gd name="T11" fmla="*/ 8 h 501"/>
              <a:gd name="T12" fmla="*/ 6 w 1130"/>
              <a:gd name="T13" fmla="*/ 501 h 501"/>
              <a:gd name="T14" fmla="*/ 5 w 1130"/>
              <a:gd name="T15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0" h="501">
                <a:moveTo>
                  <a:pt x="5" y="501"/>
                </a:moveTo>
                <a:cubicBezTo>
                  <a:pt x="3" y="501"/>
                  <a:pt x="2" y="501"/>
                  <a:pt x="1" y="499"/>
                </a:cubicBezTo>
                <a:cubicBezTo>
                  <a:pt x="0" y="497"/>
                  <a:pt x="1" y="495"/>
                  <a:pt x="3" y="494"/>
                </a:cubicBezTo>
                <a:cubicBezTo>
                  <a:pt x="1124" y="1"/>
                  <a:pt x="1124" y="1"/>
                  <a:pt x="1124" y="1"/>
                </a:cubicBezTo>
                <a:cubicBezTo>
                  <a:pt x="1126" y="0"/>
                  <a:pt x="1128" y="1"/>
                  <a:pt x="1129" y="3"/>
                </a:cubicBezTo>
                <a:cubicBezTo>
                  <a:pt x="1130" y="5"/>
                  <a:pt x="1129" y="7"/>
                  <a:pt x="1127" y="8"/>
                </a:cubicBezTo>
                <a:cubicBezTo>
                  <a:pt x="6" y="501"/>
                  <a:pt x="6" y="501"/>
                  <a:pt x="6" y="501"/>
                </a:cubicBezTo>
                <a:cubicBezTo>
                  <a:pt x="6" y="501"/>
                  <a:pt x="5" y="501"/>
                  <a:pt x="5" y="50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0" name="Freeform 111"/>
          <p:cNvSpPr/>
          <p:nvPr/>
        </p:nvSpPr>
        <p:spPr bwMode="auto">
          <a:xfrm>
            <a:off x="1828583" y="2351396"/>
            <a:ext cx="66130" cy="66130"/>
          </a:xfrm>
          <a:custGeom>
            <a:avLst/>
            <a:gdLst>
              <a:gd name="T0" fmla="*/ 54 w 73"/>
              <a:gd name="T1" fmla="*/ 10 h 74"/>
              <a:gd name="T2" fmla="*/ 64 w 73"/>
              <a:gd name="T3" fmla="*/ 55 h 74"/>
              <a:gd name="T4" fmla="*/ 19 w 73"/>
              <a:gd name="T5" fmla="*/ 65 h 74"/>
              <a:gd name="T6" fmla="*/ 9 w 73"/>
              <a:gd name="T7" fmla="*/ 20 h 74"/>
              <a:gd name="T8" fmla="*/ 54 w 73"/>
              <a:gd name="T9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74">
                <a:moveTo>
                  <a:pt x="54" y="10"/>
                </a:moveTo>
                <a:cubicBezTo>
                  <a:pt x="69" y="19"/>
                  <a:pt x="73" y="39"/>
                  <a:pt x="64" y="55"/>
                </a:cubicBezTo>
                <a:cubicBezTo>
                  <a:pt x="55" y="70"/>
                  <a:pt x="35" y="74"/>
                  <a:pt x="19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1" name="Freeform 112"/>
          <p:cNvSpPr/>
          <p:nvPr/>
        </p:nvSpPr>
        <p:spPr bwMode="auto">
          <a:xfrm>
            <a:off x="1860944" y="2758026"/>
            <a:ext cx="66130" cy="66130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4 h 74"/>
              <a:gd name="T6" fmla="*/ 10 w 74"/>
              <a:gd name="T7" fmla="*/ 19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69"/>
                  <a:pt x="35" y="74"/>
                  <a:pt x="20" y="64"/>
                </a:cubicBezTo>
                <a:cubicBezTo>
                  <a:pt x="5" y="55"/>
                  <a:pt x="0" y="35"/>
                  <a:pt x="10" y="19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2" name="Freeform 113"/>
          <p:cNvSpPr/>
          <p:nvPr/>
        </p:nvSpPr>
        <p:spPr bwMode="auto">
          <a:xfrm>
            <a:off x="1682252" y="3462944"/>
            <a:ext cx="66130" cy="66130"/>
          </a:xfrm>
          <a:custGeom>
            <a:avLst/>
            <a:gdLst>
              <a:gd name="T0" fmla="*/ 54 w 73"/>
              <a:gd name="T1" fmla="*/ 10 h 74"/>
              <a:gd name="T2" fmla="*/ 64 w 73"/>
              <a:gd name="T3" fmla="*/ 54 h 74"/>
              <a:gd name="T4" fmla="*/ 19 w 73"/>
              <a:gd name="T5" fmla="*/ 65 h 74"/>
              <a:gd name="T6" fmla="*/ 9 w 73"/>
              <a:gd name="T7" fmla="*/ 20 h 74"/>
              <a:gd name="T8" fmla="*/ 54 w 73"/>
              <a:gd name="T9" fmla="*/ 1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74">
                <a:moveTo>
                  <a:pt x="54" y="10"/>
                </a:moveTo>
                <a:cubicBezTo>
                  <a:pt x="69" y="19"/>
                  <a:pt x="73" y="39"/>
                  <a:pt x="64" y="54"/>
                </a:cubicBezTo>
                <a:cubicBezTo>
                  <a:pt x="54" y="69"/>
                  <a:pt x="35" y="74"/>
                  <a:pt x="19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3" name="Freeform 114"/>
          <p:cNvSpPr/>
          <p:nvPr/>
        </p:nvSpPr>
        <p:spPr bwMode="auto">
          <a:xfrm>
            <a:off x="465179" y="2985964"/>
            <a:ext cx="92863" cy="91456"/>
          </a:xfrm>
          <a:custGeom>
            <a:avLst/>
            <a:gdLst>
              <a:gd name="T0" fmla="*/ 76 w 104"/>
              <a:gd name="T1" fmla="*/ 13 h 103"/>
              <a:gd name="T2" fmla="*/ 90 w 104"/>
              <a:gd name="T3" fmla="*/ 76 h 103"/>
              <a:gd name="T4" fmla="*/ 27 w 104"/>
              <a:gd name="T5" fmla="*/ 90 h 103"/>
              <a:gd name="T6" fmla="*/ 13 w 104"/>
              <a:gd name="T7" fmla="*/ 27 h 103"/>
              <a:gd name="T8" fmla="*/ 76 w 104"/>
              <a:gd name="T9" fmla="*/ 1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103">
                <a:moveTo>
                  <a:pt x="76" y="13"/>
                </a:moveTo>
                <a:cubicBezTo>
                  <a:pt x="97" y="26"/>
                  <a:pt x="104" y="54"/>
                  <a:pt x="90" y="76"/>
                </a:cubicBezTo>
                <a:cubicBezTo>
                  <a:pt x="77" y="97"/>
                  <a:pt x="49" y="103"/>
                  <a:pt x="27" y="90"/>
                </a:cubicBezTo>
                <a:cubicBezTo>
                  <a:pt x="6" y="77"/>
                  <a:pt x="0" y="49"/>
                  <a:pt x="13" y="27"/>
                </a:cubicBezTo>
                <a:cubicBezTo>
                  <a:pt x="26" y="6"/>
                  <a:pt x="54" y="0"/>
                  <a:pt x="76" y="1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4" name="Freeform 115"/>
          <p:cNvSpPr/>
          <p:nvPr/>
        </p:nvSpPr>
        <p:spPr bwMode="auto">
          <a:xfrm>
            <a:off x="2391393" y="2935311"/>
            <a:ext cx="106934" cy="106934"/>
          </a:xfrm>
          <a:custGeom>
            <a:avLst/>
            <a:gdLst>
              <a:gd name="T0" fmla="*/ 87 w 119"/>
              <a:gd name="T1" fmla="*/ 15 h 119"/>
              <a:gd name="T2" fmla="*/ 104 w 119"/>
              <a:gd name="T3" fmla="*/ 87 h 119"/>
              <a:gd name="T4" fmla="*/ 32 w 119"/>
              <a:gd name="T5" fmla="*/ 104 h 119"/>
              <a:gd name="T6" fmla="*/ 15 w 119"/>
              <a:gd name="T7" fmla="*/ 32 h 119"/>
              <a:gd name="T8" fmla="*/ 87 w 119"/>
              <a:gd name="T9" fmla="*/ 15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9">
                <a:moveTo>
                  <a:pt x="87" y="15"/>
                </a:moveTo>
                <a:cubicBezTo>
                  <a:pt x="112" y="30"/>
                  <a:pt x="119" y="63"/>
                  <a:pt x="104" y="87"/>
                </a:cubicBezTo>
                <a:cubicBezTo>
                  <a:pt x="89" y="112"/>
                  <a:pt x="56" y="119"/>
                  <a:pt x="32" y="104"/>
                </a:cubicBezTo>
                <a:cubicBezTo>
                  <a:pt x="7" y="88"/>
                  <a:pt x="0" y="56"/>
                  <a:pt x="15" y="32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5" name="Freeform 116"/>
          <p:cNvSpPr/>
          <p:nvPr/>
        </p:nvSpPr>
        <p:spPr bwMode="auto">
          <a:xfrm>
            <a:off x="1746976" y="3758418"/>
            <a:ext cx="106934" cy="106934"/>
          </a:xfrm>
          <a:custGeom>
            <a:avLst/>
            <a:gdLst>
              <a:gd name="T0" fmla="*/ 88 w 119"/>
              <a:gd name="T1" fmla="*/ 16 h 120"/>
              <a:gd name="T2" fmla="*/ 104 w 119"/>
              <a:gd name="T3" fmla="*/ 88 h 120"/>
              <a:gd name="T4" fmla="*/ 32 w 119"/>
              <a:gd name="T5" fmla="*/ 104 h 120"/>
              <a:gd name="T6" fmla="*/ 15 w 119"/>
              <a:gd name="T7" fmla="*/ 32 h 120"/>
              <a:gd name="T8" fmla="*/ 88 w 119"/>
              <a:gd name="T9" fmla="*/ 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20">
                <a:moveTo>
                  <a:pt x="88" y="16"/>
                </a:moveTo>
                <a:cubicBezTo>
                  <a:pt x="112" y="31"/>
                  <a:pt x="119" y="63"/>
                  <a:pt x="104" y="88"/>
                </a:cubicBezTo>
                <a:cubicBezTo>
                  <a:pt x="89" y="112"/>
                  <a:pt x="56" y="120"/>
                  <a:pt x="32" y="104"/>
                </a:cubicBezTo>
                <a:cubicBezTo>
                  <a:pt x="7" y="89"/>
                  <a:pt x="0" y="57"/>
                  <a:pt x="15" y="32"/>
                </a:cubicBezTo>
                <a:cubicBezTo>
                  <a:pt x="31" y="8"/>
                  <a:pt x="63" y="0"/>
                  <a:pt x="88" y="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6" name="Freeform 117"/>
          <p:cNvSpPr/>
          <p:nvPr/>
        </p:nvSpPr>
        <p:spPr bwMode="auto">
          <a:xfrm>
            <a:off x="2572898" y="3631785"/>
            <a:ext cx="64723" cy="64723"/>
          </a:xfrm>
          <a:custGeom>
            <a:avLst/>
            <a:gdLst>
              <a:gd name="T0" fmla="*/ 52 w 72"/>
              <a:gd name="T1" fmla="*/ 10 h 72"/>
              <a:gd name="T2" fmla="*/ 62 w 72"/>
              <a:gd name="T3" fmla="*/ 53 h 72"/>
              <a:gd name="T4" fmla="*/ 19 w 72"/>
              <a:gd name="T5" fmla="*/ 63 h 72"/>
              <a:gd name="T6" fmla="*/ 9 w 72"/>
              <a:gd name="T7" fmla="*/ 20 h 72"/>
              <a:gd name="T8" fmla="*/ 52 w 72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10"/>
                </a:moveTo>
                <a:cubicBezTo>
                  <a:pt x="67" y="19"/>
                  <a:pt x="72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7" name="Freeform 118"/>
          <p:cNvSpPr/>
          <p:nvPr/>
        </p:nvSpPr>
        <p:spPr bwMode="auto">
          <a:xfrm>
            <a:off x="2713599" y="3067571"/>
            <a:ext cx="63316" cy="64723"/>
          </a:xfrm>
          <a:custGeom>
            <a:avLst/>
            <a:gdLst>
              <a:gd name="T0" fmla="*/ 52 w 71"/>
              <a:gd name="T1" fmla="*/ 9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19 h 72"/>
              <a:gd name="T8" fmla="*/ 52 w 71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9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7"/>
                  <a:pt x="33" y="72"/>
                  <a:pt x="19" y="63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5"/>
                  <a:pt x="37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8" name="Freeform 119"/>
          <p:cNvSpPr/>
          <p:nvPr/>
        </p:nvSpPr>
        <p:spPr bwMode="auto">
          <a:xfrm>
            <a:off x="3258117" y="2596218"/>
            <a:ext cx="64723" cy="64723"/>
          </a:xfrm>
          <a:custGeom>
            <a:avLst/>
            <a:gdLst>
              <a:gd name="T0" fmla="*/ 52 w 72"/>
              <a:gd name="T1" fmla="*/ 9 h 72"/>
              <a:gd name="T2" fmla="*/ 62 w 72"/>
              <a:gd name="T3" fmla="*/ 52 h 72"/>
              <a:gd name="T4" fmla="*/ 19 w 72"/>
              <a:gd name="T5" fmla="*/ 62 h 72"/>
              <a:gd name="T6" fmla="*/ 9 w 72"/>
              <a:gd name="T7" fmla="*/ 19 h 72"/>
              <a:gd name="T8" fmla="*/ 52 w 72"/>
              <a:gd name="T9" fmla="*/ 9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72">
                <a:moveTo>
                  <a:pt x="52" y="9"/>
                </a:moveTo>
                <a:cubicBezTo>
                  <a:pt x="67" y="18"/>
                  <a:pt x="72" y="38"/>
                  <a:pt x="62" y="52"/>
                </a:cubicBezTo>
                <a:cubicBezTo>
                  <a:pt x="53" y="67"/>
                  <a:pt x="34" y="72"/>
                  <a:pt x="19" y="62"/>
                </a:cubicBezTo>
                <a:cubicBezTo>
                  <a:pt x="4" y="53"/>
                  <a:pt x="0" y="34"/>
                  <a:pt x="9" y="19"/>
                </a:cubicBezTo>
                <a:cubicBezTo>
                  <a:pt x="18" y="4"/>
                  <a:pt x="38" y="0"/>
                  <a:pt x="52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9" name="Freeform 120"/>
          <p:cNvSpPr/>
          <p:nvPr/>
        </p:nvSpPr>
        <p:spPr bwMode="auto">
          <a:xfrm>
            <a:off x="2703750" y="2169891"/>
            <a:ext cx="149144" cy="147737"/>
          </a:xfrm>
          <a:custGeom>
            <a:avLst/>
            <a:gdLst>
              <a:gd name="T0" fmla="*/ 121 w 165"/>
              <a:gd name="T1" fmla="*/ 21 h 164"/>
              <a:gd name="T2" fmla="*/ 144 w 165"/>
              <a:gd name="T3" fmla="*/ 120 h 164"/>
              <a:gd name="T4" fmla="*/ 44 w 165"/>
              <a:gd name="T5" fmla="*/ 143 h 164"/>
              <a:gd name="T6" fmla="*/ 21 w 165"/>
              <a:gd name="T7" fmla="*/ 44 h 164"/>
              <a:gd name="T8" fmla="*/ 121 w 165"/>
              <a:gd name="T9" fmla="*/ 21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" h="164">
                <a:moveTo>
                  <a:pt x="121" y="21"/>
                </a:moveTo>
                <a:cubicBezTo>
                  <a:pt x="155" y="42"/>
                  <a:pt x="165" y="87"/>
                  <a:pt x="144" y="120"/>
                </a:cubicBezTo>
                <a:cubicBezTo>
                  <a:pt x="123" y="154"/>
                  <a:pt x="78" y="164"/>
                  <a:pt x="44" y="143"/>
                </a:cubicBezTo>
                <a:cubicBezTo>
                  <a:pt x="11" y="122"/>
                  <a:pt x="0" y="77"/>
                  <a:pt x="21" y="44"/>
                </a:cubicBezTo>
                <a:cubicBezTo>
                  <a:pt x="43" y="10"/>
                  <a:pt x="87" y="0"/>
                  <a:pt x="121" y="2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0" name="Freeform 121"/>
          <p:cNvSpPr/>
          <p:nvPr/>
        </p:nvSpPr>
        <p:spPr bwMode="auto">
          <a:xfrm>
            <a:off x="3699923" y="2610288"/>
            <a:ext cx="104120" cy="104120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29"/>
                  <a:pt x="116" y="61"/>
                  <a:pt x="101" y="85"/>
                </a:cubicBezTo>
                <a:cubicBezTo>
                  <a:pt x="86" y="108"/>
                  <a:pt x="55" y="116"/>
                  <a:pt x="31" y="101"/>
                </a:cubicBezTo>
                <a:cubicBezTo>
                  <a:pt x="7" y="86"/>
                  <a:pt x="0" y="54"/>
                  <a:pt x="15" y="31"/>
                </a:cubicBezTo>
                <a:cubicBezTo>
                  <a:pt x="30" y="7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1" name="Freeform 122"/>
          <p:cNvSpPr/>
          <p:nvPr/>
        </p:nvSpPr>
        <p:spPr bwMode="auto">
          <a:xfrm>
            <a:off x="4994384" y="2081248"/>
            <a:ext cx="104120" cy="104120"/>
          </a:xfrm>
          <a:custGeom>
            <a:avLst/>
            <a:gdLst>
              <a:gd name="T0" fmla="*/ 85 w 116"/>
              <a:gd name="T1" fmla="*/ 15 h 116"/>
              <a:gd name="T2" fmla="*/ 101 w 116"/>
              <a:gd name="T3" fmla="*/ 85 h 116"/>
              <a:gd name="T4" fmla="*/ 31 w 116"/>
              <a:gd name="T5" fmla="*/ 101 h 116"/>
              <a:gd name="T6" fmla="*/ 15 w 116"/>
              <a:gd name="T7" fmla="*/ 31 h 116"/>
              <a:gd name="T8" fmla="*/ 85 w 116"/>
              <a:gd name="T9" fmla="*/ 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16">
                <a:moveTo>
                  <a:pt x="85" y="15"/>
                </a:moveTo>
                <a:cubicBezTo>
                  <a:pt x="109" y="30"/>
                  <a:pt x="116" y="62"/>
                  <a:pt x="101" y="85"/>
                </a:cubicBezTo>
                <a:cubicBezTo>
                  <a:pt x="86" y="109"/>
                  <a:pt x="55" y="116"/>
                  <a:pt x="31" y="101"/>
                </a:cubicBezTo>
                <a:cubicBezTo>
                  <a:pt x="7" y="87"/>
                  <a:pt x="0" y="55"/>
                  <a:pt x="15" y="31"/>
                </a:cubicBezTo>
                <a:cubicBezTo>
                  <a:pt x="30" y="8"/>
                  <a:pt x="61" y="0"/>
                  <a:pt x="85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2" name="Freeform 123"/>
          <p:cNvSpPr/>
          <p:nvPr/>
        </p:nvSpPr>
        <p:spPr bwMode="auto">
          <a:xfrm>
            <a:off x="3715401" y="3097117"/>
            <a:ext cx="64723" cy="64723"/>
          </a:xfrm>
          <a:custGeom>
            <a:avLst/>
            <a:gdLst>
              <a:gd name="T0" fmla="*/ 52 w 71"/>
              <a:gd name="T1" fmla="*/ 10 h 72"/>
              <a:gd name="T2" fmla="*/ 62 w 71"/>
              <a:gd name="T3" fmla="*/ 53 h 72"/>
              <a:gd name="T4" fmla="*/ 19 w 71"/>
              <a:gd name="T5" fmla="*/ 63 h 72"/>
              <a:gd name="T6" fmla="*/ 9 w 71"/>
              <a:gd name="T7" fmla="*/ 20 h 72"/>
              <a:gd name="T8" fmla="*/ 52 w 71"/>
              <a:gd name="T9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72">
                <a:moveTo>
                  <a:pt x="52" y="10"/>
                </a:moveTo>
                <a:cubicBezTo>
                  <a:pt x="67" y="19"/>
                  <a:pt x="71" y="38"/>
                  <a:pt x="62" y="53"/>
                </a:cubicBezTo>
                <a:cubicBezTo>
                  <a:pt x="53" y="68"/>
                  <a:pt x="34" y="72"/>
                  <a:pt x="19" y="63"/>
                </a:cubicBezTo>
                <a:cubicBezTo>
                  <a:pt x="4" y="54"/>
                  <a:pt x="0" y="34"/>
                  <a:pt x="9" y="20"/>
                </a:cubicBezTo>
                <a:cubicBezTo>
                  <a:pt x="18" y="5"/>
                  <a:pt x="38" y="0"/>
                  <a:pt x="52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3" name="Freeform 124"/>
          <p:cNvSpPr/>
          <p:nvPr/>
        </p:nvSpPr>
        <p:spPr bwMode="auto">
          <a:xfrm>
            <a:off x="4192381" y="3388371"/>
            <a:ext cx="111155" cy="111154"/>
          </a:xfrm>
          <a:custGeom>
            <a:avLst/>
            <a:gdLst>
              <a:gd name="T0" fmla="*/ 91 w 124"/>
              <a:gd name="T1" fmla="*/ 16 h 123"/>
              <a:gd name="T2" fmla="*/ 108 w 124"/>
              <a:gd name="T3" fmla="*/ 90 h 123"/>
              <a:gd name="T4" fmla="*/ 33 w 124"/>
              <a:gd name="T5" fmla="*/ 107 h 123"/>
              <a:gd name="T6" fmla="*/ 16 w 124"/>
              <a:gd name="T7" fmla="*/ 33 h 123"/>
              <a:gd name="T8" fmla="*/ 91 w 124"/>
              <a:gd name="T9" fmla="*/ 1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23">
                <a:moveTo>
                  <a:pt x="91" y="16"/>
                </a:moveTo>
                <a:cubicBezTo>
                  <a:pt x="116" y="32"/>
                  <a:pt x="124" y="65"/>
                  <a:pt x="108" y="90"/>
                </a:cubicBezTo>
                <a:cubicBezTo>
                  <a:pt x="92" y="116"/>
                  <a:pt x="59" y="123"/>
                  <a:pt x="33" y="107"/>
                </a:cubicBezTo>
                <a:cubicBezTo>
                  <a:pt x="8" y="91"/>
                  <a:pt x="0" y="58"/>
                  <a:pt x="16" y="33"/>
                </a:cubicBezTo>
                <a:cubicBezTo>
                  <a:pt x="32" y="7"/>
                  <a:pt x="65" y="0"/>
                  <a:pt x="91" y="16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4" name="Freeform 125"/>
          <p:cNvSpPr/>
          <p:nvPr/>
        </p:nvSpPr>
        <p:spPr bwMode="auto">
          <a:xfrm>
            <a:off x="4434389" y="2552601"/>
            <a:ext cx="66130" cy="67537"/>
          </a:xfrm>
          <a:custGeom>
            <a:avLst/>
            <a:gdLst>
              <a:gd name="T0" fmla="*/ 54 w 74"/>
              <a:gd name="T1" fmla="*/ 10 h 75"/>
              <a:gd name="T2" fmla="*/ 65 w 74"/>
              <a:gd name="T3" fmla="*/ 55 h 75"/>
              <a:gd name="T4" fmla="*/ 20 w 74"/>
              <a:gd name="T5" fmla="*/ 65 h 75"/>
              <a:gd name="T6" fmla="*/ 9 w 74"/>
              <a:gd name="T7" fmla="*/ 20 h 75"/>
              <a:gd name="T8" fmla="*/ 54 w 74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5">
                <a:moveTo>
                  <a:pt x="54" y="10"/>
                </a:moveTo>
                <a:cubicBezTo>
                  <a:pt x="70" y="20"/>
                  <a:pt x="74" y="40"/>
                  <a:pt x="65" y="55"/>
                </a:cubicBezTo>
                <a:cubicBezTo>
                  <a:pt x="55" y="70"/>
                  <a:pt x="35" y="75"/>
                  <a:pt x="20" y="65"/>
                </a:cubicBezTo>
                <a:cubicBezTo>
                  <a:pt x="4" y="56"/>
                  <a:pt x="0" y="36"/>
                  <a:pt x="9" y="20"/>
                </a:cubicBezTo>
                <a:cubicBezTo>
                  <a:pt x="19" y="5"/>
                  <a:pt x="39" y="0"/>
                  <a:pt x="54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5" name="Freeform 126"/>
          <p:cNvSpPr/>
          <p:nvPr/>
        </p:nvSpPr>
        <p:spPr bwMode="auto">
          <a:xfrm>
            <a:off x="3991177" y="1964465"/>
            <a:ext cx="66130" cy="66130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6" name="Freeform 127"/>
          <p:cNvSpPr/>
          <p:nvPr/>
        </p:nvSpPr>
        <p:spPr bwMode="auto">
          <a:xfrm>
            <a:off x="3965850" y="1455123"/>
            <a:ext cx="67537" cy="66130"/>
          </a:xfrm>
          <a:custGeom>
            <a:avLst/>
            <a:gdLst>
              <a:gd name="T0" fmla="*/ 54 w 74"/>
              <a:gd name="T1" fmla="*/ 9 h 74"/>
              <a:gd name="T2" fmla="*/ 65 w 74"/>
              <a:gd name="T3" fmla="*/ 54 h 74"/>
              <a:gd name="T4" fmla="*/ 20 w 74"/>
              <a:gd name="T5" fmla="*/ 65 h 74"/>
              <a:gd name="T6" fmla="*/ 9 w 74"/>
              <a:gd name="T7" fmla="*/ 20 h 74"/>
              <a:gd name="T8" fmla="*/ 54 w 74"/>
              <a:gd name="T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74">
                <a:moveTo>
                  <a:pt x="54" y="9"/>
                </a:moveTo>
                <a:cubicBezTo>
                  <a:pt x="70" y="19"/>
                  <a:pt x="74" y="39"/>
                  <a:pt x="65" y="54"/>
                </a:cubicBezTo>
                <a:cubicBezTo>
                  <a:pt x="55" y="70"/>
                  <a:pt x="35" y="74"/>
                  <a:pt x="20" y="65"/>
                </a:cubicBezTo>
                <a:cubicBezTo>
                  <a:pt x="4" y="55"/>
                  <a:pt x="0" y="35"/>
                  <a:pt x="9" y="20"/>
                </a:cubicBezTo>
                <a:cubicBezTo>
                  <a:pt x="19" y="4"/>
                  <a:pt x="39" y="0"/>
                  <a:pt x="54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7" name="Freeform 128"/>
          <p:cNvSpPr/>
          <p:nvPr/>
        </p:nvSpPr>
        <p:spPr bwMode="auto">
          <a:xfrm>
            <a:off x="4721421" y="1373516"/>
            <a:ext cx="67537" cy="67537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5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8" name="Freeform 129"/>
          <p:cNvSpPr/>
          <p:nvPr/>
        </p:nvSpPr>
        <p:spPr bwMode="auto">
          <a:xfrm>
            <a:off x="4821319" y="646085"/>
            <a:ext cx="106934" cy="105526"/>
          </a:xfrm>
          <a:custGeom>
            <a:avLst/>
            <a:gdLst>
              <a:gd name="T0" fmla="*/ 87 w 119"/>
              <a:gd name="T1" fmla="*/ 15 h 118"/>
              <a:gd name="T2" fmla="*/ 104 w 119"/>
              <a:gd name="T3" fmla="*/ 86 h 118"/>
              <a:gd name="T4" fmla="*/ 32 w 119"/>
              <a:gd name="T5" fmla="*/ 103 h 118"/>
              <a:gd name="T6" fmla="*/ 16 w 119"/>
              <a:gd name="T7" fmla="*/ 31 h 118"/>
              <a:gd name="T8" fmla="*/ 87 w 119"/>
              <a:gd name="T9" fmla="*/ 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118">
                <a:moveTo>
                  <a:pt x="87" y="15"/>
                </a:moveTo>
                <a:cubicBezTo>
                  <a:pt x="111" y="30"/>
                  <a:pt x="119" y="62"/>
                  <a:pt x="104" y="86"/>
                </a:cubicBezTo>
                <a:cubicBezTo>
                  <a:pt x="88" y="111"/>
                  <a:pt x="56" y="118"/>
                  <a:pt x="32" y="103"/>
                </a:cubicBezTo>
                <a:cubicBezTo>
                  <a:pt x="8" y="87"/>
                  <a:pt x="0" y="55"/>
                  <a:pt x="16" y="31"/>
                </a:cubicBezTo>
                <a:cubicBezTo>
                  <a:pt x="31" y="7"/>
                  <a:pt x="63" y="0"/>
                  <a:pt x="87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9" name="Freeform 130"/>
          <p:cNvSpPr/>
          <p:nvPr/>
        </p:nvSpPr>
        <p:spPr bwMode="auto">
          <a:xfrm>
            <a:off x="5315184" y="1476228"/>
            <a:ext cx="67537" cy="67537"/>
          </a:xfrm>
          <a:custGeom>
            <a:avLst/>
            <a:gdLst>
              <a:gd name="T0" fmla="*/ 55 w 75"/>
              <a:gd name="T1" fmla="*/ 10 h 75"/>
              <a:gd name="T2" fmla="*/ 66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1" y="19"/>
                  <a:pt x="75" y="39"/>
                  <a:pt x="66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6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0" name="Freeform 131"/>
          <p:cNvSpPr/>
          <p:nvPr/>
        </p:nvSpPr>
        <p:spPr bwMode="auto">
          <a:xfrm>
            <a:off x="6060907" y="1023167"/>
            <a:ext cx="67537" cy="67537"/>
          </a:xfrm>
          <a:custGeom>
            <a:avLst/>
            <a:gdLst>
              <a:gd name="T0" fmla="*/ 55 w 75"/>
              <a:gd name="T1" fmla="*/ 10 h 75"/>
              <a:gd name="T2" fmla="*/ 65 w 75"/>
              <a:gd name="T3" fmla="*/ 55 h 75"/>
              <a:gd name="T4" fmla="*/ 20 w 75"/>
              <a:gd name="T5" fmla="*/ 65 h 75"/>
              <a:gd name="T6" fmla="*/ 10 w 75"/>
              <a:gd name="T7" fmla="*/ 20 h 75"/>
              <a:gd name="T8" fmla="*/ 55 w 75"/>
              <a:gd name="T9" fmla="*/ 1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75">
                <a:moveTo>
                  <a:pt x="55" y="10"/>
                </a:moveTo>
                <a:cubicBezTo>
                  <a:pt x="70" y="19"/>
                  <a:pt x="75" y="39"/>
                  <a:pt x="65" y="55"/>
                </a:cubicBezTo>
                <a:cubicBezTo>
                  <a:pt x="56" y="70"/>
                  <a:pt x="36" y="75"/>
                  <a:pt x="20" y="65"/>
                </a:cubicBezTo>
                <a:cubicBezTo>
                  <a:pt x="5" y="56"/>
                  <a:pt x="0" y="35"/>
                  <a:pt x="10" y="20"/>
                </a:cubicBezTo>
                <a:cubicBezTo>
                  <a:pt x="20" y="5"/>
                  <a:pt x="40" y="0"/>
                  <a:pt x="55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1" name="Freeform 132"/>
          <p:cNvSpPr/>
          <p:nvPr/>
        </p:nvSpPr>
        <p:spPr bwMode="auto">
          <a:xfrm>
            <a:off x="6194573" y="1604268"/>
            <a:ext cx="61909" cy="61909"/>
          </a:xfrm>
          <a:custGeom>
            <a:avLst/>
            <a:gdLst>
              <a:gd name="T0" fmla="*/ 50 w 68"/>
              <a:gd name="T1" fmla="*/ 9 h 68"/>
              <a:gd name="T2" fmla="*/ 59 w 68"/>
              <a:gd name="T3" fmla="*/ 50 h 68"/>
              <a:gd name="T4" fmla="*/ 18 w 68"/>
              <a:gd name="T5" fmla="*/ 60 h 68"/>
              <a:gd name="T6" fmla="*/ 9 w 68"/>
              <a:gd name="T7" fmla="*/ 19 h 68"/>
              <a:gd name="T8" fmla="*/ 50 w 68"/>
              <a:gd name="T9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9"/>
                </a:moveTo>
                <a:cubicBezTo>
                  <a:pt x="64" y="18"/>
                  <a:pt x="68" y="36"/>
                  <a:pt x="59" y="50"/>
                </a:cubicBezTo>
                <a:cubicBezTo>
                  <a:pt x="50" y="64"/>
                  <a:pt x="32" y="68"/>
                  <a:pt x="18" y="60"/>
                </a:cubicBezTo>
                <a:cubicBezTo>
                  <a:pt x="4" y="51"/>
                  <a:pt x="0" y="33"/>
                  <a:pt x="9" y="19"/>
                </a:cubicBezTo>
                <a:cubicBezTo>
                  <a:pt x="17" y="5"/>
                  <a:pt x="36" y="0"/>
                  <a:pt x="50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2" name="Freeform 133"/>
          <p:cNvSpPr/>
          <p:nvPr/>
        </p:nvSpPr>
        <p:spPr bwMode="auto">
          <a:xfrm>
            <a:off x="5673974" y="2250089"/>
            <a:ext cx="73165" cy="71758"/>
          </a:xfrm>
          <a:custGeom>
            <a:avLst/>
            <a:gdLst>
              <a:gd name="T0" fmla="*/ 59 w 81"/>
              <a:gd name="T1" fmla="*/ 10 h 80"/>
              <a:gd name="T2" fmla="*/ 70 w 81"/>
              <a:gd name="T3" fmla="*/ 59 h 80"/>
              <a:gd name="T4" fmla="*/ 22 w 81"/>
              <a:gd name="T5" fmla="*/ 70 h 80"/>
              <a:gd name="T6" fmla="*/ 10 w 81"/>
              <a:gd name="T7" fmla="*/ 21 h 80"/>
              <a:gd name="T8" fmla="*/ 59 w 81"/>
              <a:gd name="T9" fmla="*/ 1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80">
                <a:moveTo>
                  <a:pt x="59" y="10"/>
                </a:moveTo>
                <a:cubicBezTo>
                  <a:pt x="76" y="20"/>
                  <a:pt x="81" y="42"/>
                  <a:pt x="70" y="59"/>
                </a:cubicBezTo>
                <a:cubicBezTo>
                  <a:pt x="60" y="75"/>
                  <a:pt x="38" y="80"/>
                  <a:pt x="22" y="70"/>
                </a:cubicBezTo>
                <a:cubicBezTo>
                  <a:pt x="5" y="60"/>
                  <a:pt x="0" y="38"/>
                  <a:pt x="10" y="21"/>
                </a:cubicBezTo>
                <a:cubicBezTo>
                  <a:pt x="21" y="5"/>
                  <a:pt x="43" y="0"/>
                  <a:pt x="59" y="10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3" name="Freeform 134"/>
          <p:cNvSpPr/>
          <p:nvPr/>
        </p:nvSpPr>
        <p:spPr bwMode="auto">
          <a:xfrm>
            <a:off x="7078183" y="1491706"/>
            <a:ext cx="61909" cy="61909"/>
          </a:xfrm>
          <a:custGeom>
            <a:avLst/>
            <a:gdLst>
              <a:gd name="T0" fmla="*/ 50 w 68"/>
              <a:gd name="T1" fmla="*/ 8 h 68"/>
              <a:gd name="T2" fmla="*/ 60 w 68"/>
              <a:gd name="T3" fmla="*/ 49 h 68"/>
              <a:gd name="T4" fmla="*/ 19 w 68"/>
              <a:gd name="T5" fmla="*/ 59 h 68"/>
              <a:gd name="T6" fmla="*/ 9 w 68"/>
              <a:gd name="T7" fmla="*/ 18 h 68"/>
              <a:gd name="T8" fmla="*/ 50 w 68"/>
              <a:gd name="T9" fmla="*/ 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8"/>
                </a:moveTo>
                <a:cubicBezTo>
                  <a:pt x="64" y="17"/>
                  <a:pt x="68" y="35"/>
                  <a:pt x="60" y="49"/>
                </a:cubicBezTo>
                <a:cubicBezTo>
                  <a:pt x="51" y="63"/>
                  <a:pt x="32" y="68"/>
                  <a:pt x="19" y="59"/>
                </a:cubicBezTo>
                <a:cubicBezTo>
                  <a:pt x="5" y="50"/>
                  <a:pt x="0" y="32"/>
                  <a:pt x="9" y="18"/>
                </a:cubicBezTo>
                <a:cubicBezTo>
                  <a:pt x="18" y="4"/>
                  <a:pt x="36" y="0"/>
                  <a:pt x="50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4" name="Freeform 135"/>
          <p:cNvSpPr/>
          <p:nvPr/>
        </p:nvSpPr>
        <p:spPr bwMode="auto">
          <a:xfrm>
            <a:off x="7279388" y="592619"/>
            <a:ext cx="61909" cy="60502"/>
          </a:xfrm>
          <a:custGeom>
            <a:avLst/>
            <a:gdLst>
              <a:gd name="T0" fmla="*/ 50 w 68"/>
              <a:gd name="T1" fmla="*/ 9 h 68"/>
              <a:gd name="T2" fmla="*/ 59 w 68"/>
              <a:gd name="T3" fmla="*/ 50 h 68"/>
              <a:gd name="T4" fmla="*/ 18 w 68"/>
              <a:gd name="T5" fmla="*/ 60 h 68"/>
              <a:gd name="T6" fmla="*/ 9 w 68"/>
              <a:gd name="T7" fmla="*/ 18 h 68"/>
              <a:gd name="T8" fmla="*/ 50 w 68"/>
              <a:gd name="T9" fmla="*/ 9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68">
                <a:moveTo>
                  <a:pt x="50" y="9"/>
                </a:moveTo>
                <a:cubicBezTo>
                  <a:pt x="64" y="18"/>
                  <a:pt x="68" y="36"/>
                  <a:pt x="59" y="50"/>
                </a:cubicBezTo>
                <a:cubicBezTo>
                  <a:pt x="51" y="64"/>
                  <a:pt x="32" y="68"/>
                  <a:pt x="18" y="60"/>
                </a:cubicBezTo>
                <a:cubicBezTo>
                  <a:pt x="4" y="51"/>
                  <a:pt x="0" y="32"/>
                  <a:pt x="9" y="18"/>
                </a:cubicBezTo>
                <a:cubicBezTo>
                  <a:pt x="18" y="5"/>
                  <a:pt x="36" y="0"/>
                  <a:pt x="50" y="9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5" name="Freeform 136"/>
          <p:cNvSpPr/>
          <p:nvPr/>
        </p:nvSpPr>
        <p:spPr bwMode="auto">
          <a:xfrm>
            <a:off x="7380693" y="1229999"/>
            <a:ext cx="98492" cy="97084"/>
          </a:xfrm>
          <a:custGeom>
            <a:avLst/>
            <a:gdLst>
              <a:gd name="T0" fmla="*/ 79 w 108"/>
              <a:gd name="T1" fmla="*/ 14 h 108"/>
              <a:gd name="T2" fmla="*/ 94 w 108"/>
              <a:gd name="T3" fmla="*/ 79 h 108"/>
              <a:gd name="T4" fmla="*/ 29 w 108"/>
              <a:gd name="T5" fmla="*/ 94 h 108"/>
              <a:gd name="T6" fmla="*/ 14 w 108"/>
              <a:gd name="T7" fmla="*/ 29 h 108"/>
              <a:gd name="T8" fmla="*/ 79 w 108"/>
              <a:gd name="T9" fmla="*/ 1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79" y="14"/>
                </a:moveTo>
                <a:cubicBezTo>
                  <a:pt x="102" y="28"/>
                  <a:pt x="108" y="57"/>
                  <a:pt x="94" y="79"/>
                </a:cubicBezTo>
                <a:cubicBezTo>
                  <a:pt x="81" y="102"/>
                  <a:pt x="51" y="108"/>
                  <a:pt x="29" y="94"/>
                </a:cubicBezTo>
                <a:cubicBezTo>
                  <a:pt x="7" y="81"/>
                  <a:pt x="0" y="51"/>
                  <a:pt x="14" y="29"/>
                </a:cubicBezTo>
                <a:cubicBezTo>
                  <a:pt x="28" y="7"/>
                  <a:pt x="57" y="0"/>
                  <a:pt x="79" y="14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6" name="Freeform 137"/>
          <p:cNvSpPr/>
          <p:nvPr/>
        </p:nvSpPr>
        <p:spPr bwMode="auto">
          <a:xfrm>
            <a:off x="6471756" y="651712"/>
            <a:ext cx="101306" cy="102712"/>
          </a:xfrm>
          <a:custGeom>
            <a:avLst/>
            <a:gdLst>
              <a:gd name="T0" fmla="*/ 84 w 114"/>
              <a:gd name="T1" fmla="*/ 15 h 114"/>
              <a:gd name="T2" fmla="*/ 100 w 114"/>
              <a:gd name="T3" fmla="*/ 84 h 114"/>
              <a:gd name="T4" fmla="*/ 31 w 114"/>
              <a:gd name="T5" fmla="*/ 99 h 114"/>
              <a:gd name="T6" fmla="*/ 15 w 114"/>
              <a:gd name="T7" fmla="*/ 31 h 114"/>
              <a:gd name="T8" fmla="*/ 84 w 114"/>
              <a:gd name="T9" fmla="*/ 1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" h="114">
                <a:moveTo>
                  <a:pt x="84" y="15"/>
                </a:moveTo>
                <a:cubicBezTo>
                  <a:pt x="107" y="29"/>
                  <a:pt x="114" y="60"/>
                  <a:pt x="100" y="84"/>
                </a:cubicBezTo>
                <a:cubicBezTo>
                  <a:pt x="85" y="107"/>
                  <a:pt x="54" y="114"/>
                  <a:pt x="31" y="99"/>
                </a:cubicBezTo>
                <a:cubicBezTo>
                  <a:pt x="8" y="85"/>
                  <a:pt x="0" y="54"/>
                  <a:pt x="15" y="31"/>
                </a:cubicBezTo>
                <a:cubicBezTo>
                  <a:pt x="30" y="7"/>
                  <a:pt x="60" y="0"/>
                  <a:pt x="84" y="15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7" name="Freeform 138"/>
          <p:cNvSpPr/>
          <p:nvPr/>
        </p:nvSpPr>
        <p:spPr bwMode="auto">
          <a:xfrm>
            <a:off x="4223309" y="2487853"/>
            <a:ext cx="52060" cy="52059"/>
          </a:xfrm>
          <a:custGeom>
            <a:avLst/>
            <a:gdLst>
              <a:gd name="T0" fmla="*/ 43 w 58"/>
              <a:gd name="T1" fmla="*/ 8 h 58"/>
              <a:gd name="T2" fmla="*/ 51 w 58"/>
              <a:gd name="T3" fmla="*/ 43 h 58"/>
              <a:gd name="T4" fmla="*/ 16 w 58"/>
              <a:gd name="T5" fmla="*/ 51 h 58"/>
              <a:gd name="T6" fmla="*/ 8 w 58"/>
              <a:gd name="T7" fmla="*/ 16 h 58"/>
              <a:gd name="T8" fmla="*/ 43 w 58"/>
              <a:gd name="T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58">
                <a:moveTo>
                  <a:pt x="43" y="8"/>
                </a:moveTo>
                <a:cubicBezTo>
                  <a:pt x="55" y="15"/>
                  <a:pt x="58" y="31"/>
                  <a:pt x="51" y="43"/>
                </a:cubicBezTo>
                <a:cubicBezTo>
                  <a:pt x="43" y="54"/>
                  <a:pt x="28" y="58"/>
                  <a:pt x="16" y="51"/>
                </a:cubicBezTo>
                <a:cubicBezTo>
                  <a:pt x="4" y="43"/>
                  <a:pt x="0" y="28"/>
                  <a:pt x="8" y="16"/>
                </a:cubicBezTo>
                <a:cubicBezTo>
                  <a:pt x="15" y="4"/>
                  <a:pt x="31" y="0"/>
                  <a:pt x="43" y="8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8" name="Freeform 91"/>
          <p:cNvSpPr/>
          <p:nvPr/>
        </p:nvSpPr>
        <p:spPr bwMode="auto">
          <a:xfrm>
            <a:off x="2522245" y="3371487"/>
            <a:ext cx="137888" cy="121004"/>
          </a:xfrm>
          <a:custGeom>
            <a:avLst/>
            <a:gdLst>
              <a:gd name="T0" fmla="*/ 77 w 153"/>
              <a:gd name="T1" fmla="*/ 0 h 134"/>
              <a:gd name="T2" fmla="*/ 20 w 153"/>
              <a:gd name="T3" fmla="*/ 31 h 134"/>
              <a:gd name="T4" fmla="*/ 41 w 153"/>
              <a:gd name="T5" fmla="*/ 124 h 134"/>
              <a:gd name="T6" fmla="*/ 77 w 153"/>
              <a:gd name="T7" fmla="*/ 134 h 134"/>
              <a:gd name="T8" fmla="*/ 133 w 153"/>
              <a:gd name="T9" fmla="*/ 103 h 134"/>
              <a:gd name="T10" fmla="*/ 112 w 153"/>
              <a:gd name="T11" fmla="*/ 10 h 134"/>
              <a:gd name="T12" fmla="*/ 77 w 153"/>
              <a:gd name="T1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34">
                <a:moveTo>
                  <a:pt x="77" y="0"/>
                </a:moveTo>
                <a:cubicBezTo>
                  <a:pt x="54" y="0"/>
                  <a:pt x="33" y="11"/>
                  <a:pt x="20" y="31"/>
                </a:cubicBezTo>
                <a:cubicBezTo>
                  <a:pt x="0" y="63"/>
                  <a:pt x="10" y="104"/>
                  <a:pt x="41" y="124"/>
                </a:cubicBezTo>
                <a:cubicBezTo>
                  <a:pt x="52" y="131"/>
                  <a:pt x="64" y="134"/>
                  <a:pt x="77" y="134"/>
                </a:cubicBezTo>
                <a:cubicBezTo>
                  <a:pt x="99" y="134"/>
                  <a:pt x="121" y="123"/>
                  <a:pt x="133" y="103"/>
                </a:cubicBezTo>
                <a:cubicBezTo>
                  <a:pt x="153" y="71"/>
                  <a:pt x="144" y="30"/>
                  <a:pt x="112" y="10"/>
                </a:cubicBezTo>
                <a:cubicBezTo>
                  <a:pt x="101" y="3"/>
                  <a:pt x="89" y="0"/>
                  <a:pt x="77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9" name="Freeform 92"/>
          <p:cNvSpPr/>
          <p:nvPr/>
        </p:nvSpPr>
        <p:spPr bwMode="auto">
          <a:xfrm>
            <a:off x="807085" y="4183339"/>
            <a:ext cx="137888" cy="121004"/>
          </a:xfrm>
          <a:custGeom>
            <a:avLst/>
            <a:gdLst>
              <a:gd name="T0" fmla="*/ 76 w 153"/>
              <a:gd name="T1" fmla="*/ 0 h 134"/>
              <a:gd name="T2" fmla="*/ 19 w 153"/>
              <a:gd name="T3" fmla="*/ 31 h 134"/>
              <a:gd name="T4" fmla="*/ 41 w 153"/>
              <a:gd name="T5" fmla="*/ 124 h 134"/>
              <a:gd name="T6" fmla="*/ 76 w 153"/>
              <a:gd name="T7" fmla="*/ 134 h 134"/>
              <a:gd name="T8" fmla="*/ 133 w 153"/>
              <a:gd name="T9" fmla="*/ 103 h 134"/>
              <a:gd name="T10" fmla="*/ 112 w 153"/>
              <a:gd name="T11" fmla="*/ 10 h 134"/>
              <a:gd name="T12" fmla="*/ 76 w 153"/>
              <a:gd name="T13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" h="134">
                <a:moveTo>
                  <a:pt x="76" y="0"/>
                </a:moveTo>
                <a:cubicBezTo>
                  <a:pt x="54" y="0"/>
                  <a:pt x="32" y="11"/>
                  <a:pt x="19" y="31"/>
                </a:cubicBezTo>
                <a:cubicBezTo>
                  <a:pt x="0" y="63"/>
                  <a:pt x="9" y="104"/>
                  <a:pt x="41" y="124"/>
                </a:cubicBezTo>
                <a:cubicBezTo>
                  <a:pt x="52" y="131"/>
                  <a:pt x="64" y="134"/>
                  <a:pt x="76" y="134"/>
                </a:cubicBezTo>
                <a:cubicBezTo>
                  <a:pt x="99" y="134"/>
                  <a:pt x="120" y="123"/>
                  <a:pt x="133" y="103"/>
                </a:cubicBezTo>
                <a:cubicBezTo>
                  <a:pt x="153" y="71"/>
                  <a:pt x="143" y="30"/>
                  <a:pt x="112" y="10"/>
                </a:cubicBezTo>
                <a:cubicBezTo>
                  <a:pt x="101" y="3"/>
                  <a:pt x="89" y="0"/>
                  <a:pt x="7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0" name="Freeform 93"/>
          <p:cNvSpPr/>
          <p:nvPr/>
        </p:nvSpPr>
        <p:spPr bwMode="auto">
          <a:xfrm>
            <a:off x="-442351" y="4156606"/>
            <a:ext cx="94271" cy="83015"/>
          </a:xfrm>
          <a:custGeom>
            <a:avLst/>
            <a:gdLst>
              <a:gd name="T0" fmla="*/ 52 w 105"/>
              <a:gd name="T1" fmla="*/ 0 h 92"/>
              <a:gd name="T2" fmla="*/ 13 w 105"/>
              <a:gd name="T3" fmla="*/ 22 h 92"/>
              <a:gd name="T4" fmla="*/ 28 w 105"/>
              <a:gd name="T5" fmla="*/ 85 h 92"/>
              <a:gd name="T6" fmla="*/ 52 w 105"/>
              <a:gd name="T7" fmla="*/ 92 h 92"/>
              <a:gd name="T8" fmla="*/ 91 w 105"/>
              <a:gd name="T9" fmla="*/ 71 h 92"/>
              <a:gd name="T10" fmla="*/ 77 w 105"/>
              <a:gd name="T11" fmla="*/ 7 h 92"/>
              <a:gd name="T12" fmla="*/ 52 w 105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92">
                <a:moveTo>
                  <a:pt x="52" y="0"/>
                </a:moveTo>
                <a:cubicBezTo>
                  <a:pt x="37" y="0"/>
                  <a:pt x="22" y="8"/>
                  <a:pt x="13" y="22"/>
                </a:cubicBezTo>
                <a:cubicBezTo>
                  <a:pt x="0" y="43"/>
                  <a:pt x="6" y="72"/>
                  <a:pt x="28" y="85"/>
                </a:cubicBezTo>
                <a:cubicBezTo>
                  <a:pt x="35" y="90"/>
                  <a:pt x="44" y="92"/>
                  <a:pt x="52" y="92"/>
                </a:cubicBezTo>
                <a:cubicBezTo>
                  <a:pt x="68" y="92"/>
                  <a:pt x="83" y="85"/>
                  <a:pt x="91" y="71"/>
                </a:cubicBezTo>
                <a:cubicBezTo>
                  <a:pt x="105" y="49"/>
                  <a:pt x="99" y="21"/>
                  <a:pt x="77" y="7"/>
                </a:cubicBezTo>
                <a:cubicBezTo>
                  <a:pt x="69" y="2"/>
                  <a:pt x="61" y="0"/>
                  <a:pt x="52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1" name="Freeform 94"/>
          <p:cNvSpPr/>
          <p:nvPr/>
        </p:nvSpPr>
        <p:spPr bwMode="auto">
          <a:xfrm>
            <a:off x="1907377" y="1719643"/>
            <a:ext cx="97085" cy="84421"/>
          </a:xfrm>
          <a:custGeom>
            <a:avLst/>
            <a:gdLst>
              <a:gd name="T0" fmla="*/ 54 w 107"/>
              <a:gd name="T1" fmla="*/ 0 h 94"/>
              <a:gd name="T2" fmla="*/ 14 w 107"/>
              <a:gd name="T3" fmla="*/ 22 h 94"/>
              <a:gd name="T4" fmla="*/ 29 w 107"/>
              <a:gd name="T5" fmla="*/ 87 h 94"/>
              <a:gd name="T6" fmla="*/ 53 w 107"/>
              <a:gd name="T7" fmla="*/ 94 h 94"/>
              <a:gd name="T8" fmla="*/ 93 w 107"/>
              <a:gd name="T9" fmla="*/ 72 h 94"/>
              <a:gd name="T10" fmla="*/ 78 w 107"/>
              <a:gd name="T11" fmla="*/ 7 h 94"/>
              <a:gd name="T12" fmla="*/ 54 w 107"/>
              <a:gd name="T13" fmla="*/ 0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" h="94">
                <a:moveTo>
                  <a:pt x="54" y="0"/>
                </a:moveTo>
                <a:cubicBezTo>
                  <a:pt x="38" y="0"/>
                  <a:pt x="23" y="8"/>
                  <a:pt x="14" y="22"/>
                </a:cubicBezTo>
                <a:cubicBezTo>
                  <a:pt x="0" y="44"/>
                  <a:pt x="7" y="73"/>
                  <a:pt x="29" y="87"/>
                </a:cubicBezTo>
                <a:cubicBezTo>
                  <a:pt x="36" y="91"/>
                  <a:pt x="45" y="94"/>
                  <a:pt x="53" y="94"/>
                </a:cubicBezTo>
                <a:cubicBezTo>
                  <a:pt x="69" y="94"/>
                  <a:pt x="84" y="86"/>
                  <a:pt x="93" y="72"/>
                </a:cubicBezTo>
                <a:cubicBezTo>
                  <a:pt x="107" y="50"/>
                  <a:pt x="100" y="21"/>
                  <a:pt x="78" y="7"/>
                </a:cubicBezTo>
                <a:cubicBezTo>
                  <a:pt x="71" y="3"/>
                  <a:pt x="62" y="0"/>
                  <a:pt x="5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2" name="Freeform 95"/>
          <p:cNvSpPr/>
          <p:nvPr/>
        </p:nvSpPr>
        <p:spPr bwMode="auto">
          <a:xfrm>
            <a:off x="3197616" y="2081248"/>
            <a:ext cx="213867" cy="188541"/>
          </a:xfrm>
          <a:custGeom>
            <a:avLst/>
            <a:gdLst>
              <a:gd name="T0" fmla="*/ 119 w 238"/>
              <a:gd name="T1" fmla="*/ 0 h 210"/>
              <a:gd name="T2" fmla="*/ 30 w 238"/>
              <a:gd name="T3" fmla="*/ 49 h 210"/>
              <a:gd name="T4" fmla="*/ 63 w 238"/>
              <a:gd name="T5" fmla="*/ 194 h 210"/>
              <a:gd name="T6" fmla="*/ 119 w 238"/>
              <a:gd name="T7" fmla="*/ 210 h 210"/>
              <a:gd name="T8" fmla="*/ 208 w 238"/>
              <a:gd name="T9" fmla="*/ 161 h 210"/>
              <a:gd name="T10" fmla="*/ 175 w 238"/>
              <a:gd name="T11" fmla="*/ 16 h 210"/>
              <a:gd name="T12" fmla="*/ 119 w 238"/>
              <a:gd name="T1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" h="210">
                <a:moveTo>
                  <a:pt x="119" y="0"/>
                </a:moveTo>
                <a:cubicBezTo>
                  <a:pt x="84" y="0"/>
                  <a:pt x="50" y="17"/>
                  <a:pt x="30" y="49"/>
                </a:cubicBezTo>
                <a:cubicBezTo>
                  <a:pt x="0" y="98"/>
                  <a:pt x="14" y="163"/>
                  <a:pt x="63" y="194"/>
                </a:cubicBezTo>
                <a:cubicBezTo>
                  <a:pt x="81" y="204"/>
                  <a:pt x="100" y="210"/>
                  <a:pt x="119" y="210"/>
                </a:cubicBezTo>
                <a:cubicBezTo>
                  <a:pt x="154" y="210"/>
                  <a:pt x="188" y="192"/>
                  <a:pt x="208" y="161"/>
                </a:cubicBezTo>
                <a:cubicBezTo>
                  <a:pt x="238" y="112"/>
                  <a:pt x="224" y="47"/>
                  <a:pt x="175" y="16"/>
                </a:cubicBezTo>
                <a:cubicBezTo>
                  <a:pt x="157" y="5"/>
                  <a:pt x="138" y="0"/>
                  <a:pt x="119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3" name="Freeform 96"/>
          <p:cNvSpPr/>
          <p:nvPr/>
        </p:nvSpPr>
        <p:spPr bwMode="auto">
          <a:xfrm>
            <a:off x="3358017" y="5062729"/>
            <a:ext cx="153366" cy="135074"/>
          </a:xfrm>
          <a:custGeom>
            <a:avLst/>
            <a:gdLst>
              <a:gd name="T0" fmla="*/ 85 w 170"/>
              <a:gd name="T1" fmla="*/ 0 h 150"/>
              <a:gd name="T2" fmla="*/ 22 w 170"/>
              <a:gd name="T3" fmla="*/ 35 h 150"/>
              <a:gd name="T4" fmla="*/ 45 w 170"/>
              <a:gd name="T5" fmla="*/ 138 h 150"/>
              <a:gd name="T6" fmla="*/ 85 w 170"/>
              <a:gd name="T7" fmla="*/ 150 h 150"/>
              <a:gd name="T8" fmla="*/ 149 w 170"/>
              <a:gd name="T9" fmla="*/ 115 h 150"/>
              <a:gd name="T10" fmla="*/ 125 w 170"/>
              <a:gd name="T11" fmla="*/ 11 h 150"/>
              <a:gd name="T12" fmla="*/ 85 w 170"/>
              <a:gd name="T13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150">
                <a:moveTo>
                  <a:pt x="85" y="0"/>
                </a:moveTo>
                <a:cubicBezTo>
                  <a:pt x="60" y="0"/>
                  <a:pt x="36" y="12"/>
                  <a:pt x="22" y="35"/>
                </a:cubicBezTo>
                <a:cubicBezTo>
                  <a:pt x="0" y="70"/>
                  <a:pt x="10" y="116"/>
                  <a:pt x="45" y="138"/>
                </a:cubicBezTo>
                <a:cubicBezTo>
                  <a:pt x="58" y="146"/>
                  <a:pt x="72" y="150"/>
                  <a:pt x="85" y="150"/>
                </a:cubicBezTo>
                <a:cubicBezTo>
                  <a:pt x="110" y="150"/>
                  <a:pt x="134" y="137"/>
                  <a:pt x="149" y="115"/>
                </a:cubicBezTo>
                <a:cubicBezTo>
                  <a:pt x="170" y="80"/>
                  <a:pt x="160" y="33"/>
                  <a:pt x="125" y="11"/>
                </a:cubicBezTo>
                <a:cubicBezTo>
                  <a:pt x="113" y="4"/>
                  <a:pt x="99" y="0"/>
                  <a:pt x="8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4" name="Freeform 97"/>
          <p:cNvSpPr/>
          <p:nvPr/>
        </p:nvSpPr>
        <p:spPr bwMode="auto">
          <a:xfrm>
            <a:off x="3742134" y="3727463"/>
            <a:ext cx="94271" cy="81607"/>
          </a:xfrm>
          <a:custGeom>
            <a:avLst/>
            <a:gdLst>
              <a:gd name="T0" fmla="*/ 53 w 105"/>
              <a:gd name="T1" fmla="*/ 0 h 91"/>
              <a:gd name="T2" fmla="*/ 14 w 105"/>
              <a:gd name="T3" fmla="*/ 21 h 91"/>
              <a:gd name="T4" fmla="*/ 28 w 105"/>
              <a:gd name="T5" fmla="*/ 84 h 91"/>
              <a:gd name="T6" fmla="*/ 52 w 105"/>
              <a:gd name="T7" fmla="*/ 91 h 91"/>
              <a:gd name="T8" fmla="*/ 91 w 105"/>
              <a:gd name="T9" fmla="*/ 70 h 91"/>
              <a:gd name="T10" fmla="*/ 77 w 105"/>
              <a:gd name="T11" fmla="*/ 7 h 91"/>
              <a:gd name="T12" fmla="*/ 53 w 105"/>
              <a:gd name="T13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" h="91">
                <a:moveTo>
                  <a:pt x="53" y="0"/>
                </a:moveTo>
                <a:cubicBezTo>
                  <a:pt x="37" y="0"/>
                  <a:pt x="23" y="7"/>
                  <a:pt x="14" y="21"/>
                </a:cubicBezTo>
                <a:cubicBezTo>
                  <a:pt x="0" y="43"/>
                  <a:pt x="7" y="71"/>
                  <a:pt x="28" y="84"/>
                </a:cubicBezTo>
                <a:cubicBezTo>
                  <a:pt x="36" y="89"/>
                  <a:pt x="44" y="91"/>
                  <a:pt x="52" y="91"/>
                </a:cubicBezTo>
                <a:cubicBezTo>
                  <a:pt x="68" y="91"/>
                  <a:pt x="82" y="84"/>
                  <a:pt x="91" y="70"/>
                </a:cubicBezTo>
                <a:cubicBezTo>
                  <a:pt x="105" y="48"/>
                  <a:pt x="98" y="20"/>
                  <a:pt x="77" y="7"/>
                </a:cubicBezTo>
                <a:cubicBezTo>
                  <a:pt x="69" y="2"/>
                  <a:pt x="61" y="0"/>
                  <a:pt x="53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5" name="Freeform 98"/>
          <p:cNvSpPr/>
          <p:nvPr/>
        </p:nvSpPr>
        <p:spPr bwMode="auto">
          <a:xfrm>
            <a:off x="5327848" y="3602239"/>
            <a:ext cx="136482" cy="119597"/>
          </a:xfrm>
          <a:custGeom>
            <a:avLst/>
            <a:gdLst>
              <a:gd name="T0" fmla="*/ 75 w 151"/>
              <a:gd name="T1" fmla="*/ 0 h 133"/>
              <a:gd name="T2" fmla="*/ 19 w 151"/>
              <a:gd name="T3" fmla="*/ 31 h 133"/>
              <a:gd name="T4" fmla="*/ 40 w 151"/>
              <a:gd name="T5" fmla="*/ 122 h 133"/>
              <a:gd name="T6" fmla="*/ 75 w 151"/>
              <a:gd name="T7" fmla="*/ 133 h 133"/>
              <a:gd name="T8" fmla="*/ 131 w 151"/>
              <a:gd name="T9" fmla="*/ 102 h 133"/>
              <a:gd name="T10" fmla="*/ 111 w 151"/>
              <a:gd name="T11" fmla="*/ 10 h 133"/>
              <a:gd name="T12" fmla="*/ 75 w 151"/>
              <a:gd name="T13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1" h="133">
                <a:moveTo>
                  <a:pt x="75" y="0"/>
                </a:moveTo>
                <a:cubicBezTo>
                  <a:pt x="53" y="0"/>
                  <a:pt x="32" y="11"/>
                  <a:pt x="19" y="31"/>
                </a:cubicBezTo>
                <a:cubicBezTo>
                  <a:pt x="0" y="62"/>
                  <a:pt x="9" y="103"/>
                  <a:pt x="40" y="122"/>
                </a:cubicBezTo>
                <a:cubicBezTo>
                  <a:pt x="51" y="129"/>
                  <a:pt x="63" y="133"/>
                  <a:pt x="75" y="133"/>
                </a:cubicBezTo>
                <a:cubicBezTo>
                  <a:pt x="97" y="133"/>
                  <a:pt x="119" y="122"/>
                  <a:pt x="131" y="102"/>
                </a:cubicBezTo>
                <a:cubicBezTo>
                  <a:pt x="151" y="71"/>
                  <a:pt x="142" y="30"/>
                  <a:pt x="111" y="10"/>
                </a:cubicBezTo>
                <a:cubicBezTo>
                  <a:pt x="100" y="3"/>
                  <a:pt x="87" y="0"/>
                  <a:pt x="7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6" name="Freeform 99"/>
          <p:cNvSpPr/>
          <p:nvPr/>
        </p:nvSpPr>
        <p:spPr bwMode="auto">
          <a:xfrm>
            <a:off x="5350360" y="2570891"/>
            <a:ext cx="83015" cy="71759"/>
          </a:xfrm>
          <a:custGeom>
            <a:avLst/>
            <a:gdLst>
              <a:gd name="T0" fmla="*/ 46 w 93"/>
              <a:gd name="T1" fmla="*/ 0 h 81"/>
              <a:gd name="T2" fmla="*/ 12 w 93"/>
              <a:gd name="T3" fmla="*/ 19 h 81"/>
              <a:gd name="T4" fmla="*/ 25 w 93"/>
              <a:gd name="T5" fmla="*/ 75 h 81"/>
              <a:gd name="T6" fmla="*/ 46 w 93"/>
              <a:gd name="T7" fmla="*/ 81 h 81"/>
              <a:gd name="T8" fmla="*/ 81 w 93"/>
              <a:gd name="T9" fmla="*/ 62 h 81"/>
              <a:gd name="T10" fmla="*/ 68 w 93"/>
              <a:gd name="T11" fmla="*/ 6 h 81"/>
              <a:gd name="T12" fmla="*/ 46 w 93"/>
              <a:gd name="T13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" h="81">
                <a:moveTo>
                  <a:pt x="46" y="0"/>
                </a:moveTo>
                <a:cubicBezTo>
                  <a:pt x="33" y="0"/>
                  <a:pt x="20" y="7"/>
                  <a:pt x="12" y="19"/>
                </a:cubicBezTo>
                <a:cubicBezTo>
                  <a:pt x="0" y="38"/>
                  <a:pt x="6" y="63"/>
                  <a:pt x="25" y="75"/>
                </a:cubicBezTo>
                <a:cubicBezTo>
                  <a:pt x="31" y="79"/>
                  <a:pt x="39" y="81"/>
                  <a:pt x="46" y="81"/>
                </a:cubicBezTo>
                <a:cubicBezTo>
                  <a:pt x="60" y="81"/>
                  <a:pt x="73" y="74"/>
                  <a:pt x="81" y="62"/>
                </a:cubicBezTo>
                <a:cubicBezTo>
                  <a:pt x="93" y="43"/>
                  <a:pt x="87" y="18"/>
                  <a:pt x="68" y="6"/>
                </a:cubicBezTo>
                <a:cubicBezTo>
                  <a:pt x="61" y="2"/>
                  <a:pt x="54" y="0"/>
                  <a:pt x="4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7" name="Freeform 100"/>
          <p:cNvSpPr/>
          <p:nvPr/>
        </p:nvSpPr>
        <p:spPr bwMode="auto">
          <a:xfrm>
            <a:off x="4926847" y="1431203"/>
            <a:ext cx="187134" cy="163215"/>
          </a:xfrm>
          <a:custGeom>
            <a:avLst/>
            <a:gdLst>
              <a:gd name="T0" fmla="*/ 104 w 208"/>
              <a:gd name="T1" fmla="*/ 0 h 182"/>
              <a:gd name="T2" fmla="*/ 27 w 208"/>
              <a:gd name="T3" fmla="*/ 42 h 182"/>
              <a:gd name="T4" fmla="*/ 56 w 208"/>
              <a:gd name="T5" fmla="*/ 168 h 182"/>
              <a:gd name="T6" fmla="*/ 104 w 208"/>
              <a:gd name="T7" fmla="*/ 182 h 182"/>
              <a:gd name="T8" fmla="*/ 182 w 208"/>
              <a:gd name="T9" fmla="*/ 139 h 182"/>
              <a:gd name="T10" fmla="*/ 153 w 208"/>
              <a:gd name="T11" fmla="*/ 14 h 182"/>
              <a:gd name="T12" fmla="*/ 104 w 208"/>
              <a:gd name="T13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" h="182">
                <a:moveTo>
                  <a:pt x="104" y="0"/>
                </a:moveTo>
                <a:cubicBezTo>
                  <a:pt x="74" y="0"/>
                  <a:pt x="44" y="15"/>
                  <a:pt x="27" y="42"/>
                </a:cubicBezTo>
                <a:cubicBezTo>
                  <a:pt x="0" y="85"/>
                  <a:pt x="13" y="141"/>
                  <a:pt x="56" y="168"/>
                </a:cubicBezTo>
                <a:cubicBezTo>
                  <a:pt x="71" y="178"/>
                  <a:pt x="88" y="182"/>
                  <a:pt x="104" y="182"/>
                </a:cubicBezTo>
                <a:cubicBezTo>
                  <a:pt x="135" y="182"/>
                  <a:pt x="164" y="167"/>
                  <a:pt x="182" y="139"/>
                </a:cubicBezTo>
                <a:cubicBezTo>
                  <a:pt x="208" y="97"/>
                  <a:pt x="196" y="40"/>
                  <a:pt x="153" y="14"/>
                </a:cubicBezTo>
                <a:cubicBezTo>
                  <a:pt x="138" y="4"/>
                  <a:pt x="121" y="0"/>
                  <a:pt x="10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8" name="Freeform 101"/>
          <p:cNvSpPr/>
          <p:nvPr/>
        </p:nvSpPr>
        <p:spPr bwMode="auto">
          <a:xfrm>
            <a:off x="4518810" y="1279246"/>
            <a:ext cx="98492" cy="87235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2 h 96"/>
              <a:gd name="T4" fmla="*/ 29 w 109"/>
              <a:gd name="T5" fmla="*/ 88 h 96"/>
              <a:gd name="T6" fmla="*/ 55 w 109"/>
              <a:gd name="T7" fmla="*/ 96 h 96"/>
              <a:gd name="T8" fmla="*/ 95 w 109"/>
              <a:gd name="T9" fmla="*/ 73 h 96"/>
              <a:gd name="T10" fmla="*/ 80 w 109"/>
              <a:gd name="T11" fmla="*/ 7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2"/>
                </a:cubicBezTo>
                <a:cubicBezTo>
                  <a:pt x="0" y="45"/>
                  <a:pt x="7" y="74"/>
                  <a:pt x="29" y="88"/>
                </a:cubicBezTo>
                <a:cubicBezTo>
                  <a:pt x="37" y="93"/>
                  <a:pt x="46" y="96"/>
                  <a:pt x="55" y="96"/>
                </a:cubicBezTo>
                <a:cubicBezTo>
                  <a:pt x="71" y="96"/>
                  <a:pt x="86" y="88"/>
                  <a:pt x="95" y="73"/>
                </a:cubicBezTo>
                <a:cubicBezTo>
                  <a:pt x="109" y="51"/>
                  <a:pt x="103" y="21"/>
                  <a:pt x="80" y="7"/>
                </a:cubicBezTo>
                <a:cubicBezTo>
                  <a:pt x="72" y="2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9" name="Freeform 102"/>
          <p:cNvSpPr/>
          <p:nvPr/>
        </p:nvSpPr>
        <p:spPr bwMode="auto">
          <a:xfrm>
            <a:off x="5118202" y="-461241"/>
            <a:ext cx="98492" cy="85829"/>
          </a:xfrm>
          <a:custGeom>
            <a:avLst/>
            <a:gdLst>
              <a:gd name="T0" fmla="*/ 55 w 109"/>
              <a:gd name="T1" fmla="*/ 0 h 96"/>
              <a:gd name="T2" fmla="*/ 14 w 109"/>
              <a:gd name="T3" fmla="*/ 23 h 96"/>
              <a:gd name="T4" fmla="*/ 29 w 109"/>
              <a:gd name="T5" fmla="*/ 89 h 96"/>
              <a:gd name="T6" fmla="*/ 55 w 109"/>
              <a:gd name="T7" fmla="*/ 96 h 96"/>
              <a:gd name="T8" fmla="*/ 95 w 109"/>
              <a:gd name="T9" fmla="*/ 74 h 96"/>
              <a:gd name="T10" fmla="*/ 80 w 109"/>
              <a:gd name="T11" fmla="*/ 8 h 96"/>
              <a:gd name="T12" fmla="*/ 55 w 109"/>
              <a:gd name="T13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9" h="96">
                <a:moveTo>
                  <a:pt x="55" y="0"/>
                </a:moveTo>
                <a:cubicBezTo>
                  <a:pt x="39" y="0"/>
                  <a:pt x="23" y="8"/>
                  <a:pt x="14" y="23"/>
                </a:cubicBezTo>
                <a:cubicBezTo>
                  <a:pt x="0" y="45"/>
                  <a:pt x="7" y="75"/>
                  <a:pt x="29" y="89"/>
                </a:cubicBezTo>
                <a:cubicBezTo>
                  <a:pt x="37" y="94"/>
                  <a:pt x="46" y="96"/>
                  <a:pt x="55" y="96"/>
                </a:cubicBezTo>
                <a:cubicBezTo>
                  <a:pt x="70" y="96"/>
                  <a:pt x="86" y="88"/>
                  <a:pt x="95" y="74"/>
                </a:cubicBezTo>
                <a:cubicBezTo>
                  <a:pt x="109" y="51"/>
                  <a:pt x="102" y="22"/>
                  <a:pt x="80" y="8"/>
                </a:cubicBezTo>
                <a:cubicBezTo>
                  <a:pt x="72" y="3"/>
                  <a:pt x="63" y="0"/>
                  <a:pt x="5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0" name="Freeform 103"/>
          <p:cNvSpPr/>
          <p:nvPr/>
        </p:nvSpPr>
        <p:spPr bwMode="auto">
          <a:xfrm>
            <a:off x="6069349" y="243677"/>
            <a:ext cx="137888" cy="119597"/>
          </a:xfrm>
          <a:custGeom>
            <a:avLst/>
            <a:gdLst>
              <a:gd name="T0" fmla="*/ 76 w 152"/>
              <a:gd name="T1" fmla="*/ 0 h 132"/>
              <a:gd name="T2" fmla="*/ 20 w 152"/>
              <a:gd name="T3" fmla="*/ 31 h 132"/>
              <a:gd name="T4" fmla="*/ 41 w 152"/>
              <a:gd name="T5" fmla="*/ 122 h 132"/>
              <a:gd name="T6" fmla="*/ 76 w 152"/>
              <a:gd name="T7" fmla="*/ 132 h 132"/>
              <a:gd name="T8" fmla="*/ 132 w 152"/>
              <a:gd name="T9" fmla="*/ 101 h 132"/>
              <a:gd name="T10" fmla="*/ 111 w 152"/>
              <a:gd name="T11" fmla="*/ 10 h 132"/>
              <a:gd name="T12" fmla="*/ 76 w 152"/>
              <a:gd name="T13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2" h="132">
                <a:moveTo>
                  <a:pt x="76" y="0"/>
                </a:moveTo>
                <a:cubicBezTo>
                  <a:pt x="54" y="0"/>
                  <a:pt x="33" y="11"/>
                  <a:pt x="20" y="31"/>
                </a:cubicBezTo>
                <a:cubicBezTo>
                  <a:pt x="0" y="62"/>
                  <a:pt x="10" y="103"/>
                  <a:pt x="41" y="122"/>
                </a:cubicBezTo>
                <a:cubicBezTo>
                  <a:pt x="52" y="129"/>
                  <a:pt x="64" y="132"/>
                  <a:pt x="76" y="132"/>
                </a:cubicBezTo>
                <a:cubicBezTo>
                  <a:pt x="98" y="132"/>
                  <a:pt x="120" y="121"/>
                  <a:pt x="132" y="101"/>
                </a:cubicBezTo>
                <a:cubicBezTo>
                  <a:pt x="152" y="70"/>
                  <a:pt x="142" y="29"/>
                  <a:pt x="111" y="10"/>
                </a:cubicBezTo>
                <a:cubicBezTo>
                  <a:pt x="100" y="3"/>
                  <a:pt x="88" y="0"/>
                  <a:pt x="76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1" name="Freeform 104"/>
          <p:cNvSpPr/>
          <p:nvPr/>
        </p:nvSpPr>
        <p:spPr bwMode="auto">
          <a:xfrm>
            <a:off x="5953973" y="1194824"/>
            <a:ext cx="225124" cy="196983"/>
          </a:xfrm>
          <a:custGeom>
            <a:avLst/>
            <a:gdLst>
              <a:gd name="T0" fmla="*/ 125 w 250"/>
              <a:gd name="T1" fmla="*/ 0 h 219"/>
              <a:gd name="T2" fmla="*/ 33 w 250"/>
              <a:gd name="T3" fmla="*/ 51 h 219"/>
              <a:gd name="T4" fmla="*/ 67 w 250"/>
              <a:gd name="T5" fmla="*/ 202 h 219"/>
              <a:gd name="T6" fmla="*/ 125 w 250"/>
              <a:gd name="T7" fmla="*/ 219 h 219"/>
              <a:gd name="T8" fmla="*/ 218 w 250"/>
              <a:gd name="T9" fmla="*/ 167 h 219"/>
              <a:gd name="T10" fmla="*/ 184 w 250"/>
              <a:gd name="T11" fmla="*/ 16 h 219"/>
              <a:gd name="T12" fmla="*/ 125 w 250"/>
              <a:gd name="T13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" h="219">
                <a:moveTo>
                  <a:pt x="125" y="0"/>
                </a:moveTo>
                <a:cubicBezTo>
                  <a:pt x="89" y="0"/>
                  <a:pt x="53" y="18"/>
                  <a:pt x="33" y="51"/>
                </a:cubicBezTo>
                <a:cubicBezTo>
                  <a:pt x="0" y="102"/>
                  <a:pt x="16" y="170"/>
                  <a:pt x="67" y="202"/>
                </a:cubicBezTo>
                <a:cubicBezTo>
                  <a:pt x="85" y="213"/>
                  <a:pt x="105" y="219"/>
                  <a:pt x="125" y="219"/>
                </a:cubicBezTo>
                <a:cubicBezTo>
                  <a:pt x="162" y="219"/>
                  <a:pt x="197" y="201"/>
                  <a:pt x="218" y="167"/>
                </a:cubicBezTo>
                <a:cubicBezTo>
                  <a:pt x="250" y="116"/>
                  <a:pt x="235" y="49"/>
                  <a:pt x="184" y="16"/>
                </a:cubicBezTo>
                <a:cubicBezTo>
                  <a:pt x="165" y="5"/>
                  <a:pt x="145" y="0"/>
                  <a:pt x="125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2" name="Freeform 105"/>
          <p:cNvSpPr/>
          <p:nvPr/>
        </p:nvSpPr>
        <p:spPr bwMode="auto">
          <a:xfrm>
            <a:off x="6972657" y="1367888"/>
            <a:ext cx="130853" cy="113969"/>
          </a:xfrm>
          <a:custGeom>
            <a:avLst/>
            <a:gdLst>
              <a:gd name="T0" fmla="*/ 72 w 145"/>
              <a:gd name="T1" fmla="*/ 0 h 126"/>
              <a:gd name="T2" fmla="*/ 19 w 145"/>
              <a:gd name="T3" fmla="*/ 29 h 126"/>
              <a:gd name="T4" fmla="*/ 39 w 145"/>
              <a:gd name="T5" fmla="*/ 117 h 126"/>
              <a:gd name="T6" fmla="*/ 72 w 145"/>
              <a:gd name="T7" fmla="*/ 126 h 126"/>
              <a:gd name="T8" fmla="*/ 126 w 145"/>
              <a:gd name="T9" fmla="*/ 97 h 126"/>
              <a:gd name="T10" fmla="*/ 106 w 145"/>
              <a:gd name="T11" fmla="*/ 9 h 126"/>
              <a:gd name="T12" fmla="*/ 72 w 145"/>
              <a:gd name="T13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5" h="126">
                <a:moveTo>
                  <a:pt x="72" y="0"/>
                </a:moveTo>
                <a:cubicBezTo>
                  <a:pt x="51" y="0"/>
                  <a:pt x="31" y="10"/>
                  <a:pt x="19" y="29"/>
                </a:cubicBezTo>
                <a:cubicBezTo>
                  <a:pt x="0" y="59"/>
                  <a:pt x="9" y="98"/>
                  <a:pt x="39" y="117"/>
                </a:cubicBezTo>
                <a:cubicBezTo>
                  <a:pt x="49" y="123"/>
                  <a:pt x="61" y="126"/>
                  <a:pt x="72" y="126"/>
                </a:cubicBezTo>
                <a:cubicBezTo>
                  <a:pt x="93" y="126"/>
                  <a:pt x="114" y="116"/>
                  <a:pt x="126" y="97"/>
                </a:cubicBezTo>
                <a:cubicBezTo>
                  <a:pt x="145" y="67"/>
                  <a:pt x="136" y="28"/>
                  <a:pt x="106" y="9"/>
                </a:cubicBezTo>
                <a:cubicBezTo>
                  <a:pt x="96" y="3"/>
                  <a:pt x="84" y="0"/>
                  <a:pt x="72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3" name="Freeform 106"/>
          <p:cNvSpPr/>
          <p:nvPr/>
        </p:nvSpPr>
        <p:spPr bwMode="auto">
          <a:xfrm>
            <a:off x="8078572" y="501162"/>
            <a:ext cx="60502" cy="53467"/>
          </a:xfrm>
          <a:custGeom>
            <a:avLst/>
            <a:gdLst>
              <a:gd name="T0" fmla="*/ 34 w 67"/>
              <a:gd name="T1" fmla="*/ 0 h 59"/>
              <a:gd name="T2" fmla="*/ 9 w 67"/>
              <a:gd name="T3" fmla="*/ 14 h 59"/>
              <a:gd name="T4" fmla="*/ 18 w 67"/>
              <a:gd name="T5" fmla="*/ 54 h 59"/>
              <a:gd name="T6" fmla="*/ 34 w 67"/>
              <a:gd name="T7" fmla="*/ 59 h 59"/>
              <a:gd name="T8" fmla="*/ 58 w 67"/>
              <a:gd name="T9" fmla="*/ 45 h 59"/>
              <a:gd name="T10" fmla="*/ 49 w 67"/>
              <a:gd name="T11" fmla="*/ 5 h 59"/>
              <a:gd name="T12" fmla="*/ 34 w 67"/>
              <a:gd name="T1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59">
                <a:moveTo>
                  <a:pt x="34" y="0"/>
                </a:moveTo>
                <a:cubicBezTo>
                  <a:pt x="24" y="0"/>
                  <a:pt x="14" y="5"/>
                  <a:pt x="9" y="14"/>
                </a:cubicBezTo>
                <a:cubicBezTo>
                  <a:pt x="0" y="28"/>
                  <a:pt x="4" y="46"/>
                  <a:pt x="18" y="54"/>
                </a:cubicBezTo>
                <a:cubicBezTo>
                  <a:pt x="23" y="57"/>
                  <a:pt x="28" y="59"/>
                  <a:pt x="34" y="59"/>
                </a:cubicBezTo>
                <a:cubicBezTo>
                  <a:pt x="43" y="59"/>
                  <a:pt x="53" y="54"/>
                  <a:pt x="58" y="45"/>
                </a:cubicBezTo>
                <a:cubicBezTo>
                  <a:pt x="67" y="31"/>
                  <a:pt x="63" y="13"/>
                  <a:pt x="49" y="5"/>
                </a:cubicBezTo>
                <a:cubicBezTo>
                  <a:pt x="44" y="2"/>
                  <a:pt x="39" y="0"/>
                  <a:pt x="34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4" name="Freeform 107"/>
          <p:cNvSpPr/>
          <p:nvPr/>
        </p:nvSpPr>
        <p:spPr bwMode="auto">
          <a:xfrm>
            <a:off x="8808829" y="2378115"/>
            <a:ext cx="59095" cy="52060"/>
          </a:xfrm>
          <a:custGeom>
            <a:avLst/>
            <a:gdLst>
              <a:gd name="T0" fmla="*/ 33 w 66"/>
              <a:gd name="T1" fmla="*/ 0 h 58"/>
              <a:gd name="T2" fmla="*/ 8 w 66"/>
              <a:gd name="T3" fmla="*/ 13 h 58"/>
              <a:gd name="T4" fmla="*/ 17 w 66"/>
              <a:gd name="T5" fmla="*/ 53 h 58"/>
              <a:gd name="T6" fmla="*/ 33 w 66"/>
              <a:gd name="T7" fmla="*/ 58 h 58"/>
              <a:gd name="T8" fmla="*/ 58 w 66"/>
              <a:gd name="T9" fmla="*/ 44 h 58"/>
              <a:gd name="T10" fmla="*/ 49 w 66"/>
              <a:gd name="T11" fmla="*/ 4 h 58"/>
              <a:gd name="T12" fmla="*/ 33 w 66"/>
              <a:gd name="T13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6" h="58">
                <a:moveTo>
                  <a:pt x="33" y="0"/>
                </a:moveTo>
                <a:cubicBezTo>
                  <a:pt x="23" y="0"/>
                  <a:pt x="14" y="4"/>
                  <a:pt x="8" y="13"/>
                </a:cubicBezTo>
                <a:cubicBezTo>
                  <a:pt x="0" y="27"/>
                  <a:pt x="4" y="45"/>
                  <a:pt x="17" y="53"/>
                </a:cubicBezTo>
                <a:cubicBezTo>
                  <a:pt x="22" y="57"/>
                  <a:pt x="28" y="58"/>
                  <a:pt x="33" y="58"/>
                </a:cubicBezTo>
                <a:cubicBezTo>
                  <a:pt x="43" y="58"/>
                  <a:pt x="52" y="53"/>
                  <a:pt x="58" y="44"/>
                </a:cubicBezTo>
                <a:cubicBezTo>
                  <a:pt x="66" y="31"/>
                  <a:pt x="62" y="13"/>
                  <a:pt x="49" y="4"/>
                </a:cubicBezTo>
                <a:cubicBezTo>
                  <a:pt x="44" y="1"/>
                  <a:pt x="38" y="0"/>
                  <a:pt x="33" y="0"/>
                </a:cubicBezTo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5" name="Freeform 173"/>
          <p:cNvSpPr/>
          <p:nvPr/>
        </p:nvSpPr>
        <p:spPr bwMode="auto">
          <a:xfrm>
            <a:off x="-872899" y="3764046"/>
            <a:ext cx="928635" cy="928635"/>
          </a:xfrm>
          <a:custGeom>
            <a:avLst/>
            <a:gdLst>
              <a:gd name="T0" fmla="*/ 753 w 1027"/>
              <a:gd name="T1" fmla="*/ 132 h 1027"/>
              <a:gd name="T2" fmla="*/ 895 w 1027"/>
              <a:gd name="T3" fmla="*/ 753 h 1027"/>
              <a:gd name="T4" fmla="*/ 274 w 1027"/>
              <a:gd name="T5" fmla="*/ 895 h 1027"/>
              <a:gd name="T6" fmla="*/ 133 w 1027"/>
              <a:gd name="T7" fmla="*/ 274 h 1027"/>
              <a:gd name="T8" fmla="*/ 753 w 1027"/>
              <a:gd name="T9" fmla="*/ 132 h 1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7" h="1027">
                <a:moveTo>
                  <a:pt x="753" y="132"/>
                </a:moveTo>
                <a:cubicBezTo>
                  <a:pt x="964" y="264"/>
                  <a:pt x="1027" y="542"/>
                  <a:pt x="895" y="753"/>
                </a:cubicBezTo>
                <a:cubicBezTo>
                  <a:pt x="763" y="963"/>
                  <a:pt x="485" y="1027"/>
                  <a:pt x="274" y="895"/>
                </a:cubicBezTo>
                <a:cubicBezTo>
                  <a:pt x="64" y="762"/>
                  <a:pt x="0" y="484"/>
                  <a:pt x="133" y="274"/>
                </a:cubicBezTo>
                <a:cubicBezTo>
                  <a:pt x="265" y="63"/>
                  <a:pt x="543" y="0"/>
                  <a:pt x="753" y="132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6" name="Freeform 174"/>
          <p:cNvSpPr/>
          <p:nvPr/>
        </p:nvSpPr>
        <p:spPr bwMode="auto">
          <a:xfrm>
            <a:off x="5149156" y="3426361"/>
            <a:ext cx="527634" cy="527634"/>
          </a:xfrm>
          <a:custGeom>
            <a:avLst/>
            <a:gdLst>
              <a:gd name="T0" fmla="*/ 428 w 584"/>
              <a:gd name="T1" fmla="*/ 75 h 583"/>
              <a:gd name="T2" fmla="*/ 508 w 584"/>
              <a:gd name="T3" fmla="*/ 427 h 583"/>
              <a:gd name="T4" fmla="*/ 156 w 584"/>
              <a:gd name="T5" fmla="*/ 508 h 583"/>
              <a:gd name="T6" fmla="*/ 75 w 584"/>
              <a:gd name="T7" fmla="*/ 155 h 583"/>
              <a:gd name="T8" fmla="*/ 428 w 584"/>
              <a:gd name="T9" fmla="*/ 75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4" h="583">
                <a:moveTo>
                  <a:pt x="428" y="75"/>
                </a:moveTo>
                <a:cubicBezTo>
                  <a:pt x="547" y="150"/>
                  <a:pt x="584" y="308"/>
                  <a:pt x="508" y="427"/>
                </a:cubicBezTo>
                <a:cubicBezTo>
                  <a:pt x="433" y="547"/>
                  <a:pt x="275" y="583"/>
                  <a:pt x="156" y="508"/>
                </a:cubicBezTo>
                <a:cubicBezTo>
                  <a:pt x="36" y="433"/>
                  <a:pt x="0" y="275"/>
                  <a:pt x="75" y="155"/>
                </a:cubicBezTo>
                <a:cubicBezTo>
                  <a:pt x="150" y="36"/>
                  <a:pt x="308" y="0"/>
                  <a:pt x="428" y="7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7" name="Freeform 175"/>
          <p:cNvSpPr/>
          <p:nvPr/>
        </p:nvSpPr>
        <p:spPr bwMode="auto">
          <a:xfrm>
            <a:off x="4470971" y="-1123950"/>
            <a:ext cx="1423906" cy="1426720"/>
          </a:xfrm>
          <a:custGeom>
            <a:avLst/>
            <a:gdLst>
              <a:gd name="T0" fmla="*/ 1156 w 1576"/>
              <a:gd name="T1" fmla="*/ 203 h 1577"/>
              <a:gd name="T2" fmla="*/ 1373 w 1576"/>
              <a:gd name="T3" fmla="*/ 1156 h 1577"/>
              <a:gd name="T4" fmla="*/ 420 w 1576"/>
              <a:gd name="T5" fmla="*/ 1373 h 1577"/>
              <a:gd name="T6" fmla="*/ 203 w 1576"/>
              <a:gd name="T7" fmla="*/ 420 h 1577"/>
              <a:gd name="T8" fmla="*/ 1156 w 1576"/>
              <a:gd name="T9" fmla="*/ 203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6" h="1577">
                <a:moveTo>
                  <a:pt x="1156" y="203"/>
                </a:moveTo>
                <a:cubicBezTo>
                  <a:pt x="1479" y="406"/>
                  <a:pt x="1576" y="833"/>
                  <a:pt x="1373" y="1156"/>
                </a:cubicBezTo>
                <a:cubicBezTo>
                  <a:pt x="1170" y="1479"/>
                  <a:pt x="744" y="1577"/>
                  <a:pt x="420" y="1373"/>
                </a:cubicBezTo>
                <a:cubicBezTo>
                  <a:pt x="97" y="1170"/>
                  <a:pt x="0" y="744"/>
                  <a:pt x="203" y="420"/>
                </a:cubicBezTo>
                <a:cubicBezTo>
                  <a:pt x="406" y="97"/>
                  <a:pt x="833" y="0"/>
                  <a:pt x="1156" y="203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8" name="Freeform 176"/>
          <p:cNvSpPr/>
          <p:nvPr/>
        </p:nvSpPr>
        <p:spPr bwMode="auto">
          <a:xfrm>
            <a:off x="5554378" y="778346"/>
            <a:ext cx="1062302" cy="1062302"/>
          </a:xfrm>
          <a:custGeom>
            <a:avLst/>
            <a:gdLst>
              <a:gd name="T0" fmla="*/ 862 w 1175"/>
              <a:gd name="T1" fmla="*/ 151 h 1175"/>
              <a:gd name="T2" fmla="*/ 1024 w 1175"/>
              <a:gd name="T3" fmla="*/ 861 h 1175"/>
              <a:gd name="T4" fmla="*/ 314 w 1175"/>
              <a:gd name="T5" fmla="*/ 1023 h 1175"/>
              <a:gd name="T6" fmla="*/ 152 w 1175"/>
              <a:gd name="T7" fmla="*/ 313 h 1175"/>
              <a:gd name="T8" fmla="*/ 862 w 1175"/>
              <a:gd name="T9" fmla="*/ 151 h 1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5" h="1175">
                <a:moveTo>
                  <a:pt x="862" y="151"/>
                </a:moveTo>
                <a:cubicBezTo>
                  <a:pt x="1103" y="302"/>
                  <a:pt x="1175" y="620"/>
                  <a:pt x="1024" y="861"/>
                </a:cubicBezTo>
                <a:cubicBezTo>
                  <a:pt x="873" y="1102"/>
                  <a:pt x="555" y="1175"/>
                  <a:pt x="314" y="1023"/>
                </a:cubicBezTo>
                <a:cubicBezTo>
                  <a:pt x="73" y="872"/>
                  <a:pt x="0" y="554"/>
                  <a:pt x="152" y="313"/>
                </a:cubicBezTo>
                <a:cubicBezTo>
                  <a:pt x="303" y="73"/>
                  <a:pt x="621" y="0"/>
                  <a:pt x="862" y="15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9" name="Freeform 177"/>
          <p:cNvSpPr/>
          <p:nvPr/>
        </p:nvSpPr>
        <p:spPr bwMode="auto">
          <a:xfrm>
            <a:off x="2482848" y="4205851"/>
            <a:ext cx="1917772" cy="1919178"/>
          </a:xfrm>
          <a:custGeom>
            <a:avLst/>
            <a:gdLst>
              <a:gd name="T0" fmla="*/ 1555 w 2121"/>
              <a:gd name="T1" fmla="*/ 273 h 2122"/>
              <a:gd name="T2" fmla="*/ 1848 w 2121"/>
              <a:gd name="T3" fmla="*/ 1555 h 2122"/>
              <a:gd name="T4" fmla="*/ 566 w 2121"/>
              <a:gd name="T5" fmla="*/ 1848 h 2122"/>
              <a:gd name="T6" fmla="*/ 273 w 2121"/>
              <a:gd name="T7" fmla="*/ 566 h 2122"/>
              <a:gd name="T8" fmla="*/ 1555 w 2121"/>
              <a:gd name="T9" fmla="*/ 273 h 2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21" h="2122">
                <a:moveTo>
                  <a:pt x="1555" y="273"/>
                </a:moveTo>
                <a:cubicBezTo>
                  <a:pt x="1990" y="547"/>
                  <a:pt x="2121" y="1121"/>
                  <a:pt x="1848" y="1555"/>
                </a:cubicBezTo>
                <a:cubicBezTo>
                  <a:pt x="1575" y="1990"/>
                  <a:pt x="1001" y="2122"/>
                  <a:pt x="566" y="1848"/>
                </a:cubicBezTo>
                <a:cubicBezTo>
                  <a:pt x="131" y="1575"/>
                  <a:pt x="0" y="1001"/>
                  <a:pt x="273" y="566"/>
                </a:cubicBezTo>
                <a:cubicBezTo>
                  <a:pt x="546" y="131"/>
                  <a:pt x="1120" y="0"/>
                  <a:pt x="1555" y="273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0" name="Freeform 178"/>
          <p:cNvSpPr/>
          <p:nvPr/>
        </p:nvSpPr>
        <p:spPr bwMode="auto">
          <a:xfrm>
            <a:off x="-556319" y="4080626"/>
            <a:ext cx="296882" cy="295475"/>
          </a:xfrm>
          <a:custGeom>
            <a:avLst/>
            <a:gdLst>
              <a:gd name="T0" fmla="*/ 240 w 327"/>
              <a:gd name="T1" fmla="*/ 42 h 327"/>
              <a:gd name="T2" fmla="*/ 285 w 327"/>
              <a:gd name="T3" fmla="*/ 240 h 327"/>
              <a:gd name="T4" fmla="*/ 88 w 327"/>
              <a:gd name="T5" fmla="*/ 285 h 327"/>
              <a:gd name="T6" fmla="*/ 42 w 327"/>
              <a:gd name="T7" fmla="*/ 87 h 327"/>
              <a:gd name="T8" fmla="*/ 240 w 327"/>
              <a:gd name="T9" fmla="*/ 42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" h="327">
                <a:moveTo>
                  <a:pt x="240" y="42"/>
                </a:moveTo>
                <a:cubicBezTo>
                  <a:pt x="307" y="84"/>
                  <a:pt x="327" y="173"/>
                  <a:pt x="285" y="240"/>
                </a:cubicBezTo>
                <a:cubicBezTo>
                  <a:pt x="243" y="307"/>
                  <a:pt x="155" y="327"/>
                  <a:pt x="88" y="285"/>
                </a:cubicBezTo>
                <a:cubicBezTo>
                  <a:pt x="21" y="243"/>
                  <a:pt x="0" y="154"/>
                  <a:pt x="42" y="87"/>
                </a:cubicBezTo>
                <a:cubicBezTo>
                  <a:pt x="85" y="20"/>
                  <a:pt x="173" y="0"/>
                  <a:pt x="240" y="42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1" name="Freeform 179"/>
          <p:cNvSpPr/>
          <p:nvPr/>
        </p:nvSpPr>
        <p:spPr bwMode="auto">
          <a:xfrm>
            <a:off x="4956393" y="-638527"/>
            <a:ext cx="453061" cy="454469"/>
          </a:xfrm>
          <a:custGeom>
            <a:avLst/>
            <a:gdLst>
              <a:gd name="T0" fmla="*/ 368 w 502"/>
              <a:gd name="T1" fmla="*/ 65 h 502"/>
              <a:gd name="T2" fmla="*/ 438 w 502"/>
              <a:gd name="T3" fmla="*/ 368 h 502"/>
              <a:gd name="T4" fmla="*/ 134 w 502"/>
              <a:gd name="T5" fmla="*/ 438 h 502"/>
              <a:gd name="T6" fmla="*/ 65 w 502"/>
              <a:gd name="T7" fmla="*/ 134 h 502"/>
              <a:gd name="T8" fmla="*/ 368 w 502"/>
              <a:gd name="T9" fmla="*/ 6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" h="502">
                <a:moveTo>
                  <a:pt x="368" y="65"/>
                </a:moveTo>
                <a:cubicBezTo>
                  <a:pt x="471" y="129"/>
                  <a:pt x="502" y="265"/>
                  <a:pt x="438" y="368"/>
                </a:cubicBezTo>
                <a:cubicBezTo>
                  <a:pt x="373" y="471"/>
                  <a:pt x="237" y="502"/>
                  <a:pt x="134" y="438"/>
                </a:cubicBezTo>
                <a:cubicBezTo>
                  <a:pt x="31" y="373"/>
                  <a:pt x="0" y="237"/>
                  <a:pt x="65" y="134"/>
                </a:cubicBezTo>
                <a:cubicBezTo>
                  <a:pt x="129" y="31"/>
                  <a:pt x="265" y="0"/>
                  <a:pt x="368" y="65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2" name="Freeform 180"/>
          <p:cNvSpPr/>
          <p:nvPr/>
        </p:nvSpPr>
        <p:spPr bwMode="auto">
          <a:xfrm>
            <a:off x="5804828" y="1028796"/>
            <a:ext cx="561402" cy="561402"/>
          </a:xfrm>
          <a:custGeom>
            <a:avLst/>
            <a:gdLst>
              <a:gd name="T0" fmla="*/ 456 w 621"/>
              <a:gd name="T1" fmla="*/ 80 h 621"/>
              <a:gd name="T2" fmla="*/ 541 w 621"/>
              <a:gd name="T3" fmla="*/ 455 h 621"/>
              <a:gd name="T4" fmla="*/ 166 w 621"/>
              <a:gd name="T5" fmla="*/ 541 h 621"/>
              <a:gd name="T6" fmla="*/ 80 w 621"/>
              <a:gd name="T7" fmla="*/ 165 h 621"/>
              <a:gd name="T8" fmla="*/ 456 w 621"/>
              <a:gd name="T9" fmla="*/ 8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" h="621">
                <a:moveTo>
                  <a:pt x="456" y="80"/>
                </a:moveTo>
                <a:cubicBezTo>
                  <a:pt x="583" y="160"/>
                  <a:pt x="621" y="328"/>
                  <a:pt x="541" y="455"/>
                </a:cubicBezTo>
                <a:cubicBezTo>
                  <a:pt x="461" y="582"/>
                  <a:pt x="293" y="621"/>
                  <a:pt x="166" y="541"/>
                </a:cubicBezTo>
                <a:cubicBezTo>
                  <a:pt x="39" y="461"/>
                  <a:pt x="0" y="293"/>
                  <a:pt x="80" y="165"/>
                </a:cubicBezTo>
                <a:cubicBezTo>
                  <a:pt x="160" y="38"/>
                  <a:pt x="328" y="0"/>
                  <a:pt x="456" y="8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3" name="Freeform 181"/>
          <p:cNvSpPr/>
          <p:nvPr/>
        </p:nvSpPr>
        <p:spPr bwMode="auto">
          <a:xfrm>
            <a:off x="2948573" y="4672982"/>
            <a:ext cx="986323" cy="984916"/>
          </a:xfrm>
          <a:custGeom>
            <a:avLst/>
            <a:gdLst>
              <a:gd name="T0" fmla="*/ 799 w 1090"/>
              <a:gd name="T1" fmla="*/ 140 h 1090"/>
              <a:gd name="T2" fmla="*/ 949 w 1090"/>
              <a:gd name="T3" fmla="*/ 799 h 1090"/>
              <a:gd name="T4" fmla="*/ 291 w 1090"/>
              <a:gd name="T5" fmla="*/ 950 h 1090"/>
              <a:gd name="T6" fmla="*/ 140 w 1090"/>
              <a:gd name="T7" fmla="*/ 291 h 1090"/>
              <a:gd name="T8" fmla="*/ 799 w 1090"/>
              <a:gd name="T9" fmla="*/ 140 h 1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090">
                <a:moveTo>
                  <a:pt x="799" y="140"/>
                </a:moveTo>
                <a:cubicBezTo>
                  <a:pt x="1022" y="281"/>
                  <a:pt x="1090" y="576"/>
                  <a:pt x="949" y="799"/>
                </a:cubicBezTo>
                <a:cubicBezTo>
                  <a:pt x="809" y="1023"/>
                  <a:pt x="514" y="1090"/>
                  <a:pt x="291" y="950"/>
                </a:cubicBezTo>
                <a:cubicBezTo>
                  <a:pt x="67" y="809"/>
                  <a:pt x="0" y="514"/>
                  <a:pt x="140" y="291"/>
                </a:cubicBezTo>
                <a:cubicBezTo>
                  <a:pt x="280" y="67"/>
                  <a:pt x="575" y="0"/>
                  <a:pt x="799" y="14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4" name="Freeform 182"/>
          <p:cNvSpPr/>
          <p:nvPr/>
        </p:nvSpPr>
        <p:spPr bwMode="auto">
          <a:xfrm>
            <a:off x="1516224" y="401264"/>
            <a:ext cx="3587905" cy="3587908"/>
          </a:xfrm>
          <a:custGeom>
            <a:avLst/>
            <a:gdLst>
              <a:gd name="T0" fmla="*/ 2909 w 3967"/>
              <a:gd name="T1" fmla="*/ 511 h 3968"/>
              <a:gd name="T2" fmla="*/ 3456 w 3967"/>
              <a:gd name="T3" fmla="*/ 2909 h 3968"/>
              <a:gd name="T4" fmla="*/ 1059 w 3967"/>
              <a:gd name="T5" fmla="*/ 3457 h 3968"/>
              <a:gd name="T6" fmla="*/ 511 w 3967"/>
              <a:gd name="T7" fmla="*/ 1059 h 3968"/>
              <a:gd name="T8" fmla="*/ 2909 w 3967"/>
              <a:gd name="T9" fmla="*/ 511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7" h="3968">
                <a:moveTo>
                  <a:pt x="2909" y="511"/>
                </a:moveTo>
                <a:cubicBezTo>
                  <a:pt x="3722" y="1022"/>
                  <a:pt x="3967" y="2096"/>
                  <a:pt x="3456" y="2909"/>
                </a:cubicBezTo>
                <a:cubicBezTo>
                  <a:pt x="2945" y="3722"/>
                  <a:pt x="1872" y="3968"/>
                  <a:pt x="1059" y="3457"/>
                </a:cubicBezTo>
                <a:cubicBezTo>
                  <a:pt x="245" y="2946"/>
                  <a:pt x="0" y="1872"/>
                  <a:pt x="511" y="1059"/>
                </a:cubicBezTo>
                <a:cubicBezTo>
                  <a:pt x="1022" y="245"/>
                  <a:pt x="2095" y="0"/>
                  <a:pt x="2909" y="511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5" name="Freeform 183"/>
          <p:cNvSpPr/>
          <p:nvPr/>
        </p:nvSpPr>
        <p:spPr bwMode="auto">
          <a:xfrm>
            <a:off x="3196210" y="4919213"/>
            <a:ext cx="491051" cy="492458"/>
          </a:xfrm>
          <a:custGeom>
            <a:avLst/>
            <a:gdLst>
              <a:gd name="T0" fmla="*/ 398 w 543"/>
              <a:gd name="T1" fmla="*/ 70 h 544"/>
              <a:gd name="T2" fmla="*/ 473 w 543"/>
              <a:gd name="T3" fmla="*/ 399 h 544"/>
              <a:gd name="T4" fmla="*/ 145 w 543"/>
              <a:gd name="T5" fmla="*/ 474 h 544"/>
              <a:gd name="T6" fmla="*/ 70 w 543"/>
              <a:gd name="T7" fmla="*/ 145 h 544"/>
              <a:gd name="T8" fmla="*/ 398 w 543"/>
              <a:gd name="T9" fmla="*/ 7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544">
                <a:moveTo>
                  <a:pt x="398" y="70"/>
                </a:moveTo>
                <a:cubicBezTo>
                  <a:pt x="510" y="140"/>
                  <a:pt x="543" y="287"/>
                  <a:pt x="473" y="399"/>
                </a:cubicBezTo>
                <a:cubicBezTo>
                  <a:pt x="404" y="510"/>
                  <a:pt x="256" y="544"/>
                  <a:pt x="145" y="474"/>
                </a:cubicBezTo>
                <a:cubicBezTo>
                  <a:pt x="34" y="404"/>
                  <a:pt x="0" y="257"/>
                  <a:pt x="70" y="145"/>
                </a:cubicBezTo>
                <a:cubicBezTo>
                  <a:pt x="140" y="34"/>
                  <a:pt x="287" y="0"/>
                  <a:pt x="398" y="70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6" name="Freeform 184"/>
          <p:cNvSpPr/>
          <p:nvPr/>
        </p:nvSpPr>
        <p:spPr bwMode="auto">
          <a:xfrm>
            <a:off x="2053708" y="938747"/>
            <a:ext cx="2512941" cy="2512942"/>
          </a:xfrm>
          <a:custGeom>
            <a:avLst/>
            <a:gdLst>
              <a:gd name="T0" fmla="*/ 2037 w 2779"/>
              <a:gd name="T1" fmla="*/ 358 h 2778"/>
              <a:gd name="T2" fmla="*/ 2421 w 2779"/>
              <a:gd name="T3" fmla="*/ 2037 h 2778"/>
              <a:gd name="T4" fmla="*/ 742 w 2779"/>
              <a:gd name="T5" fmla="*/ 2420 h 2778"/>
              <a:gd name="T6" fmla="*/ 358 w 2779"/>
              <a:gd name="T7" fmla="*/ 741 h 2778"/>
              <a:gd name="T8" fmla="*/ 2037 w 2779"/>
              <a:gd name="T9" fmla="*/ 358 h 2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9" h="2778">
                <a:moveTo>
                  <a:pt x="2037" y="358"/>
                </a:moveTo>
                <a:cubicBezTo>
                  <a:pt x="2607" y="715"/>
                  <a:pt x="2779" y="1467"/>
                  <a:pt x="2421" y="2037"/>
                </a:cubicBezTo>
                <a:cubicBezTo>
                  <a:pt x="2063" y="2606"/>
                  <a:pt x="1311" y="2778"/>
                  <a:pt x="742" y="2420"/>
                </a:cubicBezTo>
                <a:cubicBezTo>
                  <a:pt x="172" y="2062"/>
                  <a:pt x="0" y="1311"/>
                  <a:pt x="358" y="741"/>
                </a:cubicBezTo>
                <a:cubicBezTo>
                  <a:pt x="716" y="172"/>
                  <a:pt x="1468" y="0"/>
                  <a:pt x="2037" y="358"/>
                </a:cubicBezTo>
                <a:close/>
              </a:path>
            </a:pathLst>
          </a:custGeom>
          <a:solidFill>
            <a:srgbClr val="45D8FF">
              <a:alpha val="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7" name="Freeform 142"/>
          <p:cNvSpPr/>
          <p:nvPr/>
        </p:nvSpPr>
        <p:spPr bwMode="auto">
          <a:xfrm>
            <a:off x="6879793" y="719250"/>
            <a:ext cx="1121397" cy="1119990"/>
          </a:xfrm>
          <a:custGeom>
            <a:avLst/>
            <a:gdLst>
              <a:gd name="T0" fmla="*/ 912 w 1244"/>
              <a:gd name="T1" fmla="*/ 160 h 1244"/>
              <a:gd name="T2" fmla="*/ 1084 w 1244"/>
              <a:gd name="T3" fmla="*/ 912 h 1244"/>
              <a:gd name="T4" fmla="*/ 332 w 1244"/>
              <a:gd name="T5" fmla="*/ 1084 h 1244"/>
              <a:gd name="T6" fmla="*/ 161 w 1244"/>
              <a:gd name="T7" fmla="*/ 332 h 1244"/>
              <a:gd name="T8" fmla="*/ 912 w 1244"/>
              <a:gd name="T9" fmla="*/ 160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4" h="1244">
                <a:moveTo>
                  <a:pt x="912" y="160"/>
                </a:moveTo>
                <a:cubicBezTo>
                  <a:pt x="1167" y="321"/>
                  <a:pt x="1244" y="657"/>
                  <a:pt x="1084" y="912"/>
                </a:cubicBezTo>
                <a:cubicBezTo>
                  <a:pt x="924" y="1167"/>
                  <a:pt x="587" y="1244"/>
                  <a:pt x="332" y="1084"/>
                </a:cubicBezTo>
                <a:cubicBezTo>
                  <a:pt x="77" y="924"/>
                  <a:pt x="0" y="587"/>
                  <a:pt x="161" y="332"/>
                </a:cubicBezTo>
                <a:cubicBezTo>
                  <a:pt x="321" y="77"/>
                  <a:pt x="657" y="0"/>
                  <a:pt x="912" y="160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8" name="Freeform 143"/>
          <p:cNvSpPr/>
          <p:nvPr/>
        </p:nvSpPr>
        <p:spPr bwMode="auto">
          <a:xfrm>
            <a:off x="7149941" y="987992"/>
            <a:ext cx="582507" cy="582507"/>
          </a:xfrm>
          <a:custGeom>
            <a:avLst/>
            <a:gdLst>
              <a:gd name="T0" fmla="*/ 474 w 647"/>
              <a:gd name="T1" fmla="*/ 83 h 646"/>
              <a:gd name="T2" fmla="*/ 563 w 647"/>
              <a:gd name="T3" fmla="*/ 474 h 646"/>
              <a:gd name="T4" fmla="*/ 172 w 647"/>
              <a:gd name="T5" fmla="*/ 563 h 646"/>
              <a:gd name="T6" fmla="*/ 83 w 647"/>
              <a:gd name="T7" fmla="*/ 172 h 646"/>
              <a:gd name="T8" fmla="*/ 474 w 647"/>
              <a:gd name="T9" fmla="*/ 83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7" h="646">
                <a:moveTo>
                  <a:pt x="474" y="83"/>
                </a:moveTo>
                <a:cubicBezTo>
                  <a:pt x="607" y="166"/>
                  <a:pt x="647" y="341"/>
                  <a:pt x="563" y="474"/>
                </a:cubicBezTo>
                <a:cubicBezTo>
                  <a:pt x="480" y="606"/>
                  <a:pt x="305" y="646"/>
                  <a:pt x="172" y="563"/>
                </a:cubicBezTo>
                <a:cubicBezTo>
                  <a:pt x="40" y="480"/>
                  <a:pt x="0" y="305"/>
                  <a:pt x="83" y="172"/>
                </a:cubicBezTo>
                <a:cubicBezTo>
                  <a:pt x="166" y="40"/>
                  <a:pt x="341" y="0"/>
                  <a:pt x="474" y="8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9" name="Freeform 144"/>
          <p:cNvSpPr/>
          <p:nvPr/>
        </p:nvSpPr>
        <p:spPr bwMode="auto">
          <a:xfrm>
            <a:off x="4417504" y="239455"/>
            <a:ext cx="921600" cy="923007"/>
          </a:xfrm>
          <a:custGeom>
            <a:avLst/>
            <a:gdLst>
              <a:gd name="T0" fmla="*/ 750 w 1024"/>
              <a:gd name="T1" fmla="*/ 132 h 1024"/>
              <a:gd name="T2" fmla="*/ 892 w 1024"/>
              <a:gd name="T3" fmla="*/ 751 h 1024"/>
              <a:gd name="T4" fmla="*/ 273 w 1024"/>
              <a:gd name="T5" fmla="*/ 892 h 1024"/>
              <a:gd name="T6" fmla="*/ 131 w 1024"/>
              <a:gd name="T7" fmla="*/ 273 h 1024"/>
              <a:gd name="T8" fmla="*/ 750 w 1024"/>
              <a:gd name="T9" fmla="*/ 132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4" h="1024">
                <a:moveTo>
                  <a:pt x="750" y="132"/>
                </a:moveTo>
                <a:cubicBezTo>
                  <a:pt x="960" y="264"/>
                  <a:pt x="1024" y="541"/>
                  <a:pt x="892" y="751"/>
                </a:cubicBezTo>
                <a:cubicBezTo>
                  <a:pt x="760" y="961"/>
                  <a:pt x="483" y="1024"/>
                  <a:pt x="273" y="892"/>
                </a:cubicBezTo>
                <a:cubicBezTo>
                  <a:pt x="63" y="760"/>
                  <a:pt x="0" y="483"/>
                  <a:pt x="131" y="273"/>
                </a:cubicBezTo>
                <a:cubicBezTo>
                  <a:pt x="263" y="63"/>
                  <a:pt x="540" y="0"/>
                  <a:pt x="750" y="132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0" name="Freeform 145"/>
          <p:cNvSpPr/>
          <p:nvPr/>
        </p:nvSpPr>
        <p:spPr bwMode="auto">
          <a:xfrm>
            <a:off x="4634186" y="456137"/>
            <a:ext cx="488237" cy="488237"/>
          </a:xfrm>
          <a:custGeom>
            <a:avLst/>
            <a:gdLst>
              <a:gd name="T0" fmla="*/ 397 w 541"/>
              <a:gd name="T1" fmla="*/ 70 h 542"/>
              <a:gd name="T2" fmla="*/ 472 w 541"/>
              <a:gd name="T3" fmla="*/ 397 h 542"/>
              <a:gd name="T4" fmla="*/ 144 w 541"/>
              <a:gd name="T5" fmla="*/ 472 h 542"/>
              <a:gd name="T6" fmla="*/ 70 w 541"/>
              <a:gd name="T7" fmla="*/ 145 h 542"/>
              <a:gd name="T8" fmla="*/ 397 w 541"/>
              <a:gd name="T9" fmla="*/ 7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1" h="542">
                <a:moveTo>
                  <a:pt x="397" y="70"/>
                </a:moveTo>
                <a:cubicBezTo>
                  <a:pt x="508" y="140"/>
                  <a:pt x="541" y="286"/>
                  <a:pt x="472" y="397"/>
                </a:cubicBezTo>
                <a:cubicBezTo>
                  <a:pt x="402" y="508"/>
                  <a:pt x="255" y="542"/>
                  <a:pt x="144" y="472"/>
                </a:cubicBezTo>
                <a:cubicBezTo>
                  <a:pt x="33" y="402"/>
                  <a:pt x="0" y="256"/>
                  <a:pt x="70" y="145"/>
                </a:cubicBezTo>
                <a:cubicBezTo>
                  <a:pt x="139" y="34"/>
                  <a:pt x="286" y="0"/>
                  <a:pt x="397" y="70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1" name="Freeform 146"/>
          <p:cNvSpPr/>
          <p:nvPr/>
        </p:nvSpPr>
        <p:spPr bwMode="auto">
          <a:xfrm>
            <a:off x="4106553" y="1197638"/>
            <a:ext cx="1882596" cy="1882596"/>
          </a:xfrm>
          <a:custGeom>
            <a:avLst/>
            <a:gdLst>
              <a:gd name="T0" fmla="*/ 1533 w 2091"/>
              <a:gd name="T1" fmla="*/ 269 h 2091"/>
              <a:gd name="T2" fmla="*/ 1822 w 2091"/>
              <a:gd name="T3" fmla="*/ 1533 h 2091"/>
              <a:gd name="T4" fmla="*/ 558 w 2091"/>
              <a:gd name="T5" fmla="*/ 1821 h 2091"/>
              <a:gd name="T6" fmla="*/ 270 w 2091"/>
              <a:gd name="T7" fmla="*/ 558 h 2091"/>
              <a:gd name="T8" fmla="*/ 1533 w 2091"/>
              <a:gd name="T9" fmla="*/ 269 h 2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1" h="2091">
                <a:moveTo>
                  <a:pt x="1533" y="269"/>
                </a:moveTo>
                <a:cubicBezTo>
                  <a:pt x="1962" y="538"/>
                  <a:pt x="2091" y="1104"/>
                  <a:pt x="1822" y="1533"/>
                </a:cubicBezTo>
                <a:cubicBezTo>
                  <a:pt x="1553" y="1961"/>
                  <a:pt x="987" y="2091"/>
                  <a:pt x="558" y="1821"/>
                </a:cubicBezTo>
                <a:cubicBezTo>
                  <a:pt x="130" y="1552"/>
                  <a:pt x="0" y="986"/>
                  <a:pt x="270" y="558"/>
                </a:cubicBezTo>
                <a:cubicBezTo>
                  <a:pt x="539" y="129"/>
                  <a:pt x="1105" y="0"/>
                  <a:pt x="1533" y="2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2" name="Freeform 147"/>
          <p:cNvSpPr/>
          <p:nvPr/>
        </p:nvSpPr>
        <p:spPr bwMode="auto">
          <a:xfrm>
            <a:off x="4393585" y="1483265"/>
            <a:ext cx="1309938" cy="1309938"/>
          </a:xfrm>
          <a:custGeom>
            <a:avLst/>
            <a:gdLst>
              <a:gd name="T0" fmla="*/ 1066 w 1454"/>
              <a:gd name="T1" fmla="*/ 187 h 1454"/>
              <a:gd name="T2" fmla="*/ 1267 w 1454"/>
              <a:gd name="T3" fmla="*/ 1066 h 1454"/>
              <a:gd name="T4" fmla="*/ 388 w 1454"/>
              <a:gd name="T5" fmla="*/ 1267 h 1454"/>
              <a:gd name="T6" fmla="*/ 187 w 1454"/>
              <a:gd name="T7" fmla="*/ 388 h 1454"/>
              <a:gd name="T8" fmla="*/ 1066 w 1454"/>
              <a:gd name="T9" fmla="*/ 187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4" h="1454">
                <a:moveTo>
                  <a:pt x="1066" y="187"/>
                </a:moveTo>
                <a:cubicBezTo>
                  <a:pt x="1364" y="374"/>
                  <a:pt x="1454" y="768"/>
                  <a:pt x="1267" y="1066"/>
                </a:cubicBezTo>
                <a:cubicBezTo>
                  <a:pt x="1079" y="1364"/>
                  <a:pt x="686" y="1454"/>
                  <a:pt x="388" y="1267"/>
                </a:cubicBezTo>
                <a:cubicBezTo>
                  <a:pt x="90" y="1080"/>
                  <a:pt x="0" y="686"/>
                  <a:pt x="187" y="388"/>
                </a:cubicBezTo>
                <a:cubicBezTo>
                  <a:pt x="374" y="90"/>
                  <a:pt x="768" y="0"/>
                  <a:pt x="1066" y="18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3" name="Freeform 148"/>
          <p:cNvSpPr/>
          <p:nvPr/>
        </p:nvSpPr>
        <p:spPr bwMode="auto">
          <a:xfrm>
            <a:off x="2208480" y="2756618"/>
            <a:ext cx="468539" cy="469945"/>
          </a:xfrm>
          <a:custGeom>
            <a:avLst/>
            <a:gdLst>
              <a:gd name="T0" fmla="*/ 382 w 521"/>
              <a:gd name="T1" fmla="*/ 67 h 521"/>
              <a:gd name="T2" fmla="*/ 454 w 521"/>
              <a:gd name="T3" fmla="*/ 382 h 521"/>
              <a:gd name="T4" fmla="*/ 139 w 521"/>
              <a:gd name="T5" fmla="*/ 454 h 521"/>
              <a:gd name="T6" fmla="*/ 67 w 521"/>
              <a:gd name="T7" fmla="*/ 139 h 521"/>
              <a:gd name="T8" fmla="*/ 382 w 521"/>
              <a:gd name="T9" fmla="*/ 67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1">
                <a:moveTo>
                  <a:pt x="382" y="67"/>
                </a:moveTo>
                <a:cubicBezTo>
                  <a:pt x="489" y="134"/>
                  <a:pt x="521" y="275"/>
                  <a:pt x="454" y="382"/>
                </a:cubicBezTo>
                <a:cubicBezTo>
                  <a:pt x="387" y="489"/>
                  <a:pt x="246" y="521"/>
                  <a:pt x="139" y="454"/>
                </a:cubicBezTo>
                <a:cubicBezTo>
                  <a:pt x="32" y="387"/>
                  <a:pt x="0" y="246"/>
                  <a:pt x="67" y="139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4" name="Freeform 149"/>
          <p:cNvSpPr/>
          <p:nvPr/>
        </p:nvSpPr>
        <p:spPr bwMode="auto">
          <a:xfrm>
            <a:off x="3512790" y="2425968"/>
            <a:ext cx="479795" cy="479795"/>
          </a:xfrm>
          <a:custGeom>
            <a:avLst/>
            <a:gdLst>
              <a:gd name="T0" fmla="*/ 390 w 533"/>
              <a:gd name="T1" fmla="*/ 69 h 533"/>
              <a:gd name="T2" fmla="*/ 464 w 533"/>
              <a:gd name="T3" fmla="*/ 391 h 533"/>
              <a:gd name="T4" fmla="*/ 142 w 533"/>
              <a:gd name="T5" fmla="*/ 464 h 533"/>
              <a:gd name="T6" fmla="*/ 69 w 533"/>
              <a:gd name="T7" fmla="*/ 142 h 533"/>
              <a:gd name="T8" fmla="*/ 390 w 533"/>
              <a:gd name="T9" fmla="*/ 6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33">
                <a:moveTo>
                  <a:pt x="390" y="69"/>
                </a:moveTo>
                <a:cubicBezTo>
                  <a:pt x="500" y="137"/>
                  <a:pt x="533" y="281"/>
                  <a:pt x="464" y="391"/>
                </a:cubicBezTo>
                <a:cubicBezTo>
                  <a:pt x="395" y="500"/>
                  <a:pt x="251" y="533"/>
                  <a:pt x="142" y="464"/>
                </a:cubicBezTo>
                <a:cubicBezTo>
                  <a:pt x="33" y="395"/>
                  <a:pt x="0" y="251"/>
                  <a:pt x="69" y="142"/>
                </a:cubicBezTo>
                <a:cubicBezTo>
                  <a:pt x="137" y="33"/>
                  <a:pt x="281" y="0"/>
                  <a:pt x="390" y="6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5" name="Freeform 150"/>
          <p:cNvSpPr/>
          <p:nvPr/>
        </p:nvSpPr>
        <p:spPr bwMode="auto">
          <a:xfrm>
            <a:off x="2125466" y="1594418"/>
            <a:ext cx="1302902" cy="1302903"/>
          </a:xfrm>
          <a:custGeom>
            <a:avLst/>
            <a:gdLst>
              <a:gd name="T0" fmla="*/ 1061 w 1447"/>
              <a:gd name="T1" fmla="*/ 186 h 1447"/>
              <a:gd name="T2" fmla="*/ 1260 w 1447"/>
              <a:gd name="T3" fmla="*/ 1061 h 1447"/>
              <a:gd name="T4" fmla="*/ 386 w 1447"/>
              <a:gd name="T5" fmla="*/ 1260 h 1447"/>
              <a:gd name="T6" fmla="*/ 186 w 1447"/>
              <a:gd name="T7" fmla="*/ 386 h 1447"/>
              <a:gd name="T8" fmla="*/ 1061 w 1447"/>
              <a:gd name="T9" fmla="*/ 18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7" h="1447">
                <a:moveTo>
                  <a:pt x="1061" y="186"/>
                </a:moveTo>
                <a:cubicBezTo>
                  <a:pt x="1357" y="373"/>
                  <a:pt x="1447" y="764"/>
                  <a:pt x="1260" y="1061"/>
                </a:cubicBezTo>
                <a:cubicBezTo>
                  <a:pt x="1074" y="1357"/>
                  <a:pt x="683" y="1447"/>
                  <a:pt x="386" y="1260"/>
                </a:cubicBezTo>
                <a:cubicBezTo>
                  <a:pt x="89" y="1074"/>
                  <a:pt x="0" y="683"/>
                  <a:pt x="186" y="386"/>
                </a:cubicBezTo>
                <a:cubicBezTo>
                  <a:pt x="373" y="90"/>
                  <a:pt x="764" y="0"/>
                  <a:pt x="1061" y="18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6" name="Freeform 151"/>
          <p:cNvSpPr/>
          <p:nvPr/>
        </p:nvSpPr>
        <p:spPr bwMode="auto">
          <a:xfrm>
            <a:off x="2447673" y="1915219"/>
            <a:ext cx="659894" cy="661300"/>
          </a:xfrm>
          <a:custGeom>
            <a:avLst/>
            <a:gdLst>
              <a:gd name="T0" fmla="*/ 537 w 733"/>
              <a:gd name="T1" fmla="*/ 94 h 733"/>
              <a:gd name="T2" fmla="*/ 639 w 733"/>
              <a:gd name="T3" fmla="*/ 537 h 733"/>
              <a:gd name="T4" fmla="*/ 195 w 733"/>
              <a:gd name="T5" fmla="*/ 639 h 733"/>
              <a:gd name="T6" fmla="*/ 94 w 733"/>
              <a:gd name="T7" fmla="*/ 195 h 733"/>
              <a:gd name="T8" fmla="*/ 537 w 733"/>
              <a:gd name="T9" fmla="*/ 94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3" h="733">
                <a:moveTo>
                  <a:pt x="537" y="94"/>
                </a:moveTo>
                <a:cubicBezTo>
                  <a:pt x="688" y="189"/>
                  <a:pt x="733" y="387"/>
                  <a:pt x="639" y="537"/>
                </a:cubicBezTo>
                <a:cubicBezTo>
                  <a:pt x="544" y="688"/>
                  <a:pt x="346" y="733"/>
                  <a:pt x="195" y="639"/>
                </a:cubicBezTo>
                <a:cubicBezTo>
                  <a:pt x="45" y="544"/>
                  <a:pt x="0" y="346"/>
                  <a:pt x="94" y="195"/>
                </a:cubicBezTo>
                <a:cubicBezTo>
                  <a:pt x="189" y="45"/>
                  <a:pt x="387" y="0"/>
                  <a:pt x="537" y="94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7" name="Freeform 152"/>
          <p:cNvSpPr/>
          <p:nvPr/>
        </p:nvSpPr>
        <p:spPr bwMode="auto">
          <a:xfrm>
            <a:off x="1333312" y="3340533"/>
            <a:ext cx="930042" cy="930042"/>
          </a:xfrm>
          <a:custGeom>
            <a:avLst/>
            <a:gdLst>
              <a:gd name="T0" fmla="*/ 757 w 1033"/>
              <a:gd name="T1" fmla="*/ 133 h 1033"/>
              <a:gd name="T2" fmla="*/ 900 w 1033"/>
              <a:gd name="T3" fmla="*/ 757 h 1033"/>
              <a:gd name="T4" fmla="*/ 276 w 1033"/>
              <a:gd name="T5" fmla="*/ 900 h 1033"/>
              <a:gd name="T6" fmla="*/ 133 w 1033"/>
              <a:gd name="T7" fmla="*/ 276 h 1033"/>
              <a:gd name="T8" fmla="*/ 757 w 1033"/>
              <a:gd name="T9" fmla="*/ 133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3" h="1033">
                <a:moveTo>
                  <a:pt x="757" y="133"/>
                </a:moveTo>
                <a:cubicBezTo>
                  <a:pt x="969" y="266"/>
                  <a:pt x="1033" y="546"/>
                  <a:pt x="900" y="757"/>
                </a:cubicBezTo>
                <a:cubicBezTo>
                  <a:pt x="767" y="969"/>
                  <a:pt x="487" y="1033"/>
                  <a:pt x="276" y="900"/>
                </a:cubicBezTo>
                <a:cubicBezTo>
                  <a:pt x="64" y="767"/>
                  <a:pt x="0" y="488"/>
                  <a:pt x="133" y="276"/>
                </a:cubicBezTo>
                <a:cubicBezTo>
                  <a:pt x="266" y="64"/>
                  <a:pt x="546" y="0"/>
                  <a:pt x="757" y="133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8" name="Freeform 153"/>
          <p:cNvSpPr/>
          <p:nvPr/>
        </p:nvSpPr>
        <p:spPr bwMode="auto">
          <a:xfrm>
            <a:off x="1557029" y="3562842"/>
            <a:ext cx="484016" cy="484016"/>
          </a:xfrm>
          <a:custGeom>
            <a:avLst/>
            <a:gdLst>
              <a:gd name="T0" fmla="*/ 394 w 537"/>
              <a:gd name="T1" fmla="*/ 69 h 537"/>
              <a:gd name="T2" fmla="*/ 468 w 537"/>
              <a:gd name="T3" fmla="*/ 394 h 537"/>
              <a:gd name="T4" fmla="*/ 143 w 537"/>
              <a:gd name="T5" fmla="*/ 468 h 537"/>
              <a:gd name="T6" fmla="*/ 69 w 537"/>
              <a:gd name="T7" fmla="*/ 144 h 537"/>
              <a:gd name="T8" fmla="*/ 394 w 537"/>
              <a:gd name="T9" fmla="*/ 69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7" h="537">
                <a:moveTo>
                  <a:pt x="394" y="69"/>
                </a:moveTo>
                <a:cubicBezTo>
                  <a:pt x="504" y="139"/>
                  <a:pt x="537" y="284"/>
                  <a:pt x="468" y="394"/>
                </a:cubicBezTo>
                <a:cubicBezTo>
                  <a:pt x="399" y="504"/>
                  <a:pt x="253" y="537"/>
                  <a:pt x="143" y="468"/>
                </a:cubicBezTo>
                <a:cubicBezTo>
                  <a:pt x="33" y="399"/>
                  <a:pt x="0" y="254"/>
                  <a:pt x="69" y="144"/>
                </a:cubicBezTo>
                <a:cubicBezTo>
                  <a:pt x="138" y="33"/>
                  <a:pt x="284" y="0"/>
                  <a:pt x="394" y="69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9" name="Freeform 154"/>
          <p:cNvSpPr/>
          <p:nvPr/>
        </p:nvSpPr>
        <p:spPr bwMode="auto">
          <a:xfrm>
            <a:off x="6294472" y="473022"/>
            <a:ext cx="468539" cy="468539"/>
          </a:xfrm>
          <a:custGeom>
            <a:avLst/>
            <a:gdLst>
              <a:gd name="T0" fmla="*/ 382 w 521"/>
              <a:gd name="T1" fmla="*/ 67 h 520"/>
              <a:gd name="T2" fmla="*/ 454 w 521"/>
              <a:gd name="T3" fmla="*/ 381 h 520"/>
              <a:gd name="T4" fmla="*/ 139 w 521"/>
              <a:gd name="T5" fmla="*/ 453 h 520"/>
              <a:gd name="T6" fmla="*/ 67 w 521"/>
              <a:gd name="T7" fmla="*/ 138 h 520"/>
              <a:gd name="T8" fmla="*/ 382 w 521"/>
              <a:gd name="T9" fmla="*/ 67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1" h="520">
                <a:moveTo>
                  <a:pt x="382" y="67"/>
                </a:moveTo>
                <a:cubicBezTo>
                  <a:pt x="488" y="134"/>
                  <a:pt x="521" y="274"/>
                  <a:pt x="454" y="381"/>
                </a:cubicBezTo>
                <a:cubicBezTo>
                  <a:pt x="387" y="488"/>
                  <a:pt x="246" y="520"/>
                  <a:pt x="139" y="453"/>
                </a:cubicBezTo>
                <a:cubicBezTo>
                  <a:pt x="33" y="386"/>
                  <a:pt x="0" y="245"/>
                  <a:pt x="67" y="138"/>
                </a:cubicBezTo>
                <a:cubicBezTo>
                  <a:pt x="134" y="32"/>
                  <a:pt x="275" y="0"/>
                  <a:pt x="382" y="67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0" name="Freeform 155"/>
          <p:cNvSpPr/>
          <p:nvPr/>
        </p:nvSpPr>
        <p:spPr bwMode="auto">
          <a:xfrm>
            <a:off x="3737913" y="2939531"/>
            <a:ext cx="1018684" cy="1020092"/>
          </a:xfrm>
          <a:custGeom>
            <a:avLst/>
            <a:gdLst>
              <a:gd name="T0" fmla="*/ 830 w 1132"/>
              <a:gd name="T1" fmla="*/ 146 h 1132"/>
              <a:gd name="T2" fmla="*/ 986 w 1132"/>
              <a:gd name="T3" fmla="*/ 830 h 1132"/>
              <a:gd name="T4" fmla="*/ 302 w 1132"/>
              <a:gd name="T5" fmla="*/ 986 h 1132"/>
              <a:gd name="T6" fmla="*/ 146 w 1132"/>
              <a:gd name="T7" fmla="*/ 302 h 1132"/>
              <a:gd name="T8" fmla="*/ 830 w 1132"/>
              <a:gd name="T9" fmla="*/ 146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2" h="1132">
                <a:moveTo>
                  <a:pt x="830" y="146"/>
                </a:moveTo>
                <a:cubicBezTo>
                  <a:pt x="1062" y="292"/>
                  <a:pt x="1132" y="598"/>
                  <a:pt x="986" y="830"/>
                </a:cubicBezTo>
                <a:cubicBezTo>
                  <a:pt x="840" y="1062"/>
                  <a:pt x="534" y="1132"/>
                  <a:pt x="302" y="986"/>
                </a:cubicBezTo>
                <a:cubicBezTo>
                  <a:pt x="70" y="840"/>
                  <a:pt x="0" y="534"/>
                  <a:pt x="146" y="302"/>
                </a:cubicBezTo>
                <a:cubicBezTo>
                  <a:pt x="292" y="70"/>
                  <a:pt x="598" y="0"/>
                  <a:pt x="830" y="146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1" name="Freeform 156"/>
          <p:cNvSpPr/>
          <p:nvPr/>
        </p:nvSpPr>
        <p:spPr bwMode="auto">
          <a:xfrm>
            <a:off x="2321041" y="2870588"/>
            <a:ext cx="242008" cy="242008"/>
          </a:xfrm>
          <a:custGeom>
            <a:avLst/>
            <a:gdLst>
              <a:gd name="T0" fmla="*/ 198 w 270"/>
              <a:gd name="T1" fmla="*/ 34 h 269"/>
              <a:gd name="T2" fmla="*/ 235 w 270"/>
              <a:gd name="T3" fmla="*/ 197 h 269"/>
              <a:gd name="T4" fmla="*/ 72 w 270"/>
              <a:gd name="T5" fmla="*/ 235 h 269"/>
              <a:gd name="T6" fmla="*/ 35 w 270"/>
              <a:gd name="T7" fmla="*/ 72 h 269"/>
              <a:gd name="T8" fmla="*/ 198 w 270"/>
              <a:gd name="T9" fmla="*/ 3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69">
                <a:moveTo>
                  <a:pt x="198" y="34"/>
                </a:moveTo>
                <a:cubicBezTo>
                  <a:pt x="253" y="69"/>
                  <a:pt x="270" y="142"/>
                  <a:pt x="235" y="197"/>
                </a:cubicBezTo>
                <a:cubicBezTo>
                  <a:pt x="201" y="253"/>
                  <a:pt x="128" y="269"/>
                  <a:pt x="72" y="235"/>
                </a:cubicBezTo>
                <a:cubicBezTo>
                  <a:pt x="17" y="200"/>
                  <a:pt x="0" y="127"/>
                  <a:pt x="35" y="72"/>
                </a:cubicBezTo>
                <a:cubicBezTo>
                  <a:pt x="70" y="16"/>
                  <a:pt x="143" y="0"/>
                  <a:pt x="198" y="34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2" name="Freeform 157"/>
          <p:cNvSpPr/>
          <p:nvPr/>
        </p:nvSpPr>
        <p:spPr bwMode="auto">
          <a:xfrm>
            <a:off x="1680846" y="3686660"/>
            <a:ext cx="236380" cy="236380"/>
          </a:xfrm>
          <a:custGeom>
            <a:avLst/>
            <a:gdLst>
              <a:gd name="T0" fmla="*/ 193 w 263"/>
              <a:gd name="T1" fmla="*/ 34 h 263"/>
              <a:gd name="T2" fmla="*/ 229 w 263"/>
              <a:gd name="T3" fmla="*/ 193 h 263"/>
              <a:gd name="T4" fmla="*/ 70 w 263"/>
              <a:gd name="T5" fmla="*/ 229 h 263"/>
              <a:gd name="T6" fmla="*/ 34 w 263"/>
              <a:gd name="T7" fmla="*/ 70 h 263"/>
              <a:gd name="T8" fmla="*/ 193 w 263"/>
              <a:gd name="T9" fmla="*/ 3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263">
                <a:moveTo>
                  <a:pt x="193" y="34"/>
                </a:moveTo>
                <a:cubicBezTo>
                  <a:pt x="247" y="68"/>
                  <a:pt x="263" y="139"/>
                  <a:pt x="229" y="193"/>
                </a:cubicBezTo>
                <a:cubicBezTo>
                  <a:pt x="195" y="247"/>
                  <a:pt x="124" y="263"/>
                  <a:pt x="70" y="229"/>
                </a:cubicBezTo>
                <a:cubicBezTo>
                  <a:pt x="16" y="196"/>
                  <a:pt x="0" y="124"/>
                  <a:pt x="34" y="70"/>
                </a:cubicBezTo>
                <a:cubicBezTo>
                  <a:pt x="68" y="16"/>
                  <a:pt x="139" y="0"/>
                  <a:pt x="193" y="34"/>
                </a:cubicBezTo>
                <a:close/>
              </a:path>
            </a:pathLst>
          </a:custGeom>
          <a:solidFill>
            <a:srgbClr val="45D8FF">
              <a:alpha val="1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3" name="Freeform 158"/>
          <p:cNvSpPr/>
          <p:nvPr/>
        </p:nvSpPr>
        <p:spPr bwMode="auto">
          <a:xfrm>
            <a:off x="7297678" y="1135729"/>
            <a:ext cx="285626" cy="287033"/>
          </a:xfrm>
          <a:custGeom>
            <a:avLst/>
            <a:gdLst>
              <a:gd name="T0" fmla="*/ 232 w 317"/>
              <a:gd name="T1" fmla="*/ 41 h 318"/>
              <a:gd name="T2" fmla="*/ 276 w 317"/>
              <a:gd name="T3" fmla="*/ 233 h 318"/>
              <a:gd name="T4" fmla="*/ 84 w 317"/>
              <a:gd name="T5" fmla="*/ 277 h 318"/>
              <a:gd name="T6" fmla="*/ 41 w 317"/>
              <a:gd name="T7" fmla="*/ 85 h 318"/>
              <a:gd name="T8" fmla="*/ 232 w 317"/>
              <a:gd name="T9" fmla="*/ 41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318">
                <a:moveTo>
                  <a:pt x="232" y="41"/>
                </a:moveTo>
                <a:cubicBezTo>
                  <a:pt x="297" y="82"/>
                  <a:pt x="317" y="168"/>
                  <a:pt x="276" y="233"/>
                </a:cubicBezTo>
                <a:cubicBezTo>
                  <a:pt x="235" y="298"/>
                  <a:pt x="149" y="318"/>
                  <a:pt x="84" y="277"/>
                </a:cubicBezTo>
                <a:cubicBezTo>
                  <a:pt x="19" y="236"/>
                  <a:pt x="0" y="150"/>
                  <a:pt x="41" y="85"/>
                </a:cubicBezTo>
                <a:cubicBezTo>
                  <a:pt x="81" y="20"/>
                  <a:pt x="167" y="0"/>
                  <a:pt x="232" y="41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4" name="Freeform 159"/>
          <p:cNvSpPr/>
          <p:nvPr/>
        </p:nvSpPr>
        <p:spPr bwMode="auto">
          <a:xfrm>
            <a:off x="2603852" y="2072805"/>
            <a:ext cx="347535" cy="346127"/>
          </a:xfrm>
          <a:custGeom>
            <a:avLst/>
            <a:gdLst>
              <a:gd name="T0" fmla="*/ 282 w 385"/>
              <a:gd name="T1" fmla="*/ 49 h 385"/>
              <a:gd name="T2" fmla="*/ 335 w 385"/>
              <a:gd name="T3" fmla="*/ 282 h 385"/>
              <a:gd name="T4" fmla="*/ 102 w 385"/>
              <a:gd name="T5" fmla="*/ 336 h 385"/>
              <a:gd name="T6" fmla="*/ 49 w 385"/>
              <a:gd name="T7" fmla="*/ 103 h 385"/>
              <a:gd name="T8" fmla="*/ 282 w 385"/>
              <a:gd name="T9" fmla="*/ 49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" h="385">
                <a:moveTo>
                  <a:pt x="282" y="49"/>
                </a:moveTo>
                <a:cubicBezTo>
                  <a:pt x="361" y="99"/>
                  <a:pt x="385" y="203"/>
                  <a:pt x="335" y="282"/>
                </a:cubicBezTo>
                <a:cubicBezTo>
                  <a:pt x="286" y="361"/>
                  <a:pt x="181" y="385"/>
                  <a:pt x="102" y="336"/>
                </a:cubicBezTo>
                <a:cubicBezTo>
                  <a:pt x="23" y="286"/>
                  <a:pt x="0" y="182"/>
                  <a:pt x="49" y="103"/>
                </a:cubicBezTo>
                <a:cubicBezTo>
                  <a:pt x="99" y="23"/>
                  <a:pt x="203" y="0"/>
                  <a:pt x="282" y="4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5" name="Freeform 160"/>
          <p:cNvSpPr/>
          <p:nvPr/>
        </p:nvSpPr>
        <p:spPr bwMode="auto">
          <a:xfrm>
            <a:off x="3628165" y="2541344"/>
            <a:ext cx="247636" cy="249043"/>
          </a:xfrm>
          <a:custGeom>
            <a:avLst/>
            <a:gdLst>
              <a:gd name="T0" fmla="*/ 203 w 276"/>
              <a:gd name="T1" fmla="*/ 36 h 276"/>
              <a:gd name="T2" fmla="*/ 241 w 276"/>
              <a:gd name="T3" fmla="*/ 203 h 276"/>
              <a:gd name="T4" fmla="*/ 74 w 276"/>
              <a:gd name="T5" fmla="*/ 241 h 276"/>
              <a:gd name="T6" fmla="*/ 36 w 276"/>
              <a:gd name="T7" fmla="*/ 74 h 276"/>
              <a:gd name="T8" fmla="*/ 203 w 276"/>
              <a:gd name="T9" fmla="*/ 3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6" h="276">
                <a:moveTo>
                  <a:pt x="203" y="36"/>
                </a:moveTo>
                <a:cubicBezTo>
                  <a:pt x="259" y="72"/>
                  <a:pt x="276" y="146"/>
                  <a:pt x="241" y="203"/>
                </a:cubicBezTo>
                <a:cubicBezTo>
                  <a:pt x="205" y="259"/>
                  <a:pt x="131" y="276"/>
                  <a:pt x="74" y="241"/>
                </a:cubicBezTo>
                <a:cubicBezTo>
                  <a:pt x="17" y="205"/>
                  <a:pt x="0" y="131"/>
                  <a:pt x="36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6" name="Freeform 161"/>
          <p:cNvSpPr/>
          <p:nvPr/>
        </p:nvSpPr>
        <p:spPr bwMode="auto">
          <a:xfrm>
            <a:off x="4911369" y="2001048"/>
            <a:ext cx="275776" cy="275776"/>
          </a:xfrm>
          <a:custGeom>
            <a:avLst/>
            <a:gdLst>
              <a:gd name="T0" fmla="*/ 224 w 306"/>
              <a:gd name="T1" fmla="*/ 39 h 306"/>
              <a:gd name="T2" fmla="*/ 267 w 306"/>
              <a:gd name="T3" fmla="*/ 224 h 306"/>
              <a:gd name="T4" fmla="*/ 81 w 306"/>
              <a:gd name="T5" fmla="*/ 267 h 306"/>
              <a:gd name="T6" fmla="*/ 39 w 306"/>
              <a:gd name="T7" fmla="*/ 82 h 306"/>
              <a:gd name="T8" fmla="*/ 224 w 306"/>
              <a:gd name="T9" fmla="*/ 3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306">
                <a:moveTo>
                  <a:pt x="224" y="39"/>
                </a:moveTo>
                <a:cubicBezTo>
                  <a:pt x="287" y="79"/>
                  <a:pt x="306" y="162"/>
                  <a:pt x="267" y="224"/>
                </a:cubicBezTo>
                <a:cubicBezTo>
                  <a:pt x="227" y="287"/>
                  <a:pt x="144" y="306"/>
                  <a:pt x="81" y="267"/>
                </a:cubicBezTo>
                <a:cubicBezTo>
                  <a:pt x="19" y="227"/>
                  <a:pt x="0" y="144"/>
                  <a:pt x="39" y="82"/>
                </a:cubicBezTo>
                <a:cubicBezTo>
                  <a:pt x="79" y="19"/>
                  <a:pt x="162" y="0"/>
                  <a:pt x="224" y="39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7" name="Freeform 162"/>
          <p:cNvSpPr/>
          <p:nvPr/>
        </p:nvSpPr>
        <p:spPr bwMode="auto">
          <a:xfrm>
            <a:off x="3991176" y="3192795"/>
            <a:ext cx="513563" cy="513564"/>
          </a:xfrm>
          <a:custGeom>
            <a:avLst/>
            <a:gdLst>
              <a:gd name="T0" fmla="*/ 418 w 570"/>
              <a:gd name="T1" fmla="*/ 73 h 570"/>
              <a:gd name="T2" fmla="*/ 497 w 570"/>
              <a:gd name="T3" fmla="*/ 418 h 570"/>
              <a:gd name="T4" fmla="*/ 152 w 570"/>
              <a:gd name="T5" fmla="*/ 497 h 570"/>
              <a:gd name="T6" fmla="*/ 73 w 570"/>
              <a:gd name="T7" fmla="*/ 152 h 570"/>
              <a:gd name="T8" fmla="*/ 418 w 570"/>
              <a:gd name="T9" fmla="*/ 73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0" h="570">
                <a:moveTo>
                  <a:pt x="418" y="73"/>
                </a:moveTo>
                <a:cubicBezTo>
                  <a:pt x="535" y="147"/>
                  <a:pt x="570" y="301"/>
                  <a:pt x="497" y="418"/>
                </a:cubicBezTo>
                <a:cubicBezTo>
                  <a:pt x="423" y="535"/>
                  <a:pt x="269" y="570"/>
                  <a:pt x="152" y="497"/>
                </a:cubicBezTo>
                <a:cubicBezTo>
                  <a:pt x="35" y="423"/>
                  <a:pt x="0" y="269"/>
                  <a:pt x="73" y="152"/>
                </a:cubicBezTo>
                <a:cubicBezTo>
                  <a:pt x="147" y="35"/>
                  <a:pt x="301" y="0"/>
                  <a:pt x="418" y="73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8" name="Freeform 163"/>
          <p:cNvSpPr/>
          <p:nvPr/>
        </p:nvSpPr>
        <p:spPr bwMode="auto">
          <a:xfrm>
            <a:off x="4110773" y="3312392"/>
            <a:ext cx="272962" cy="274370"/>
          </a:xfrm>
          <a:custGeom>
            <a:avLst/>
            <a:gdLst>
              <a:gd name="T0" fmla="*/ 223 w 304"/>
              <a:gd name="T1" fmla="*/ 39 h 304"/>
              <a:gd name="T2" fmla="*/ 265 w 304"/>
              <a:gd name="T3" fmla="*/ 223 h 304"/>
              <a:gd name="T4" fmla="*/ 81 w 304"/>
              <a:gd name="T5" fmla="*/ 265 h 304"/>
              <a:gd name="T6" fmla="*/ 39 w 304"/>
              <a:gd name="T7" fmla="*/ 81 h 304"/>
              <a:gd name="T8" fmla="*/ 223 w 304"/>
              <a:gd name="T9" fmla="*/ 39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304">
                <a:moveTo>
                  <a:pt x="223" y="39"/>
                </a:moveTo>
                <a:cubicBezTo>
                  <a:pt x="285" y="78"/>
                  <a:pt x="304" y="161"/>
                  <a:pt x="265" y="223"/>
                </a:cubicBezTo>
                <a:cubicBezTo>
                  <a:pt x="226" y="285"/>
                  <a:pt x="144" y="304"/>
                  <a:pt x="81" y="265"/>
                </a:cubicBezTo>
                <a:cubicBezTo>
                  <a:pt x="19" y="226"/>
                  <a:pt x="0" y="144"/>
                  <a:pt x="39" y="81"/>
                </a:cubicBezTo>
                <a:cubicBezTo>
                  <a:pt x="78" y="19"/>
                  <a:pt x="161" y="0"/>
                  <a:pt x="223" y="39"/>
                </a:cubicBezTo>
                <a:close/>
              </a:path>
            </a:pathLst>
          </a:custGeom>
          <a:solidFill>
            <a:srgbClr val="45D8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9" name="Freeform 164"/>
          <p:cNvSpPr/>
          <p:nvPr/>
        </p:nvSpPr>
        <p:spPr bwMode="auto">
          <a:xfrm>
            <a:off x="3878614" y="1367888"/>
            <a:ext cx="246229" cy="246229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4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0" name="Freeform 165"/>
          <p:cNvSpPr/>
          <p:nvPr/>
        </p:nvSpPr>
        <p:spPr bwMode="auto">
          <a:xfrm>
            <a:off x="1741347" y="2254313"/>
            <a:ext cx="246229" cy="246229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0"/>
                  <a:pt x="274" y="145"/>
                  <a:pt x="239" y="201"/>
                </a:cubicBezTo>
                <a:cubicBezTo>
                  <a:pt x="204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1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" name="Freeform 166"/>
          <p:cNvSpPr/>
          <p:nvPr/>
        </p:nvSpPr>
        <p:spPr bwMode="auto">
          <a:xfrm>
            <a:off x="2484255" y="3536109"/>
            <a:ext cx="246229" cy="247636"/>
          </a:xfrm>
          <a:custGeom>
            <a:avLst/>
            <a:gdLst>
              <a:gd name="T0" fmla="*/ 201 w 274"/>
              <a:gd name="T1" fmla="*/ 35 h 274"/>
              <a:gd name="T2" fmla="*/ 239 w 274"/>
              <a:gd name="T3" fmla="*/ 201 h 274"/>
              <a:gd name="T4" fmla="*/ 73 w 274"/>
              <a:gd name="T5" fmla="*/ 239 h 274"/>
              <a:gd name="T6" fmla="*/ 35 w 274"/>
              <a:gd name="T7" fmla="*/ 73 h 274"/>
              <a:gd name="T8" fmla="*/ 201 w 274"/>
              <a:gd name="T9" fmla="*/ 35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" h="274">
                <a:moveTo>
                  <a:pt x="201" y="35"/>
                </a:moveTo>
                <a:cubicBezTo>
                  <a:pt x="257" y="71"/>
                  <a:pt x="274" y="145"/>
                  <a:pt x="239" y="201"/>
                </a:cubicBezTo>
                <a:cubicBezTo>
                  <a:pt x="203" y="257"/>
                  <a:pt x="129" y="274"/>
                  <a:pt x="73" y="239"/>
                </a:cubicBezTo>
                <a:cubicBezTo>
                  <a:pt x="17" y="203"/>
                  <a:pt x="0" y="129"/>
                  <a:pt x="35" y="73"/>
                </a:cubicBezTo>
                <a:cubicBezTo>
                  <a:pt x="70" y="17"/>
                  <a:pt x="145" y="0"/>
                  <a:pt x="201" y="35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2" name="Freeform 167"/>
          <p:cNvSpPr/>
          <p:nvPr/>
        </p:nvSpPr>
        <p:spPr bwMode="auto">
          <a:xfrm>
            <a:off x="4749559" y="572919"/>
            <a:ext cx="257485" cy="256078"/>
          </a:xfrm>
          <a:custGeom>
            <a:avLst/>
            <a:gdLst>
              <a:gd name="T0" fmla="*/ 209 w 285"/>
              <a:gd name="T1" fmla="*/ 36 h 285"/>
              <a:gd name="T2" fmla="*/ 248 w 285"/>
              <a:gd name="T3" fmla="*/ 209 h 285"/>
              <a:gd name="T4" fmla="*/ 76 w 285"/>
              <a:gd name="T5" fmla="*/ 248 h 285"/>
              <a:gd name="T6" fmla="*/ 37 w 285"/>
              <a:gd name="T7" fmla="*/ 76 h 285"/>
              <a:gd name="T8" fmla="*/ 209 w 285"/>
              <a:gd name="T9" fmla="*/ 36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" h="285">
                <a:moveTo>
                  <a:pt x="209" y="36"/>
                </a:moveTo>
                <a:cubicBezTo>
                  <a:pt x="268" y="73"/>
                  <a:pt x="285" y="150"/>
                  <a:pt x="248" y="209"/>
                </a:cubicBezTo>
                <a:cubicBezTo>
                  <a:pt x="212" y="267"/>
                  <a:pt x="135" y="285"/>
                  <a:pt x="76" y="248"/>
                </a:cubicBezTo>
                <a:cubicBezTo>
                  <a:pt x="18" y="211"/>
                  <a:pt x="0" y="134"/>
                  <a:pt x="37" y="76"/>
                </a:cubicBezTo>
                <a:cubicBezTo>
                  <a:pt x="74" y="17"/>
                  <a:pt x="151" y="0"/>
                  <a:pt x="209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3" name="Freeform 168"/>
          <p:cNvSpPr/>
          <p:nvPr/>
        </p:nvSpPr>
        <p:spPr bwMode="auto">
          <a:xfrm>
            <a:off x="6104516" y="1515625"/>
            <a:ext cx="250449" cy="250450"/>
          </a:xfrm>
          <a:custGeom>
            <a:avLst/>
            <a:gdLst>
              <a:gd name="T0" fmla="*/ 203 w 278"/>
              <a:gd name="T1" fmla="*/ 36 h 278"/>
              <a:gd name="T2" fmla="*/ 242 w 278"/>
              <a:gd name="T3" fmla="*/ 204 h 278"/>
              <a:gd name="T4" fmla="*/ 74 w 278"/>
              <a:gd name="T5" fmla="*/ 242 h 278"/>
              <a:gd name="T6" fmla="*/ 35 w 278"/>
              <a:gd name="T7" fmla="*/ 74 h 278"/>
              <a:gd name="T8" fmla="*/ 203 w 278"/>
              <a:gd name="T9" fmla="*/ 36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" h="278">
                <a:moveTo>
                  <a:pt x="203" y="36"/>
                </a:moveTo>
                <a:cubicBezTo>
                  <a:pt x="260" y="71"/>
                  <a:pt x="278" y="147"/>
                  <a:pt x="242" y="204"/>
                </a:cubicBezTo>
                <a:cubicBezTo>
                  <a:pt x="206" y="261"/>
                  <a:pt x="131" y="278"/>
                  <a:pt x="74" y="242"/>
                </a:cubicBezTo>
                <a:cubicBezTo>
                  <a:pt x="17" y="206"/>
                  <a:pt x="0" y="131"/>
                  <a:pt x="35" y="74"/>
                </a:cubicBezTo>
                <a:cubicBezTo>
                  <a:pt x="71" y="17"/>
                  <a:pt x="146" y="0"/>
                  <a:pt x="203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4" name="Freeform 169"/>
          <p:cNvSpPr/>
          <p:nvPr/>
        </p:nvSpPr>
        <p:spPr bwMode="auto">
          <a:xfrm>
            <a:off x="6405610" y="584174"/>
            <a:ext cx="246229" cy="246229"/>
          </a:xfrm>
          <a:custGeom>
            <a:avLst/>
            <a:gdLst>
              <a:gd name="T0" fmla="*/ 200 w 273"/>
              <a:gd name="T1" fmla="*/ 36 h 273"/>
              <a:gd name="T2" fmla="*/ 238 w 273"/>
              <a:gd name="T3" fmla="*/ 200 h 273"/>
              <a:gd name="T4" fmla="*/ 73 w 273"/>
              <a:gd name="T5" fmla="*/ 238 h 273"/>
              <a:gd name="T6" fmla="*/ 35 w 273"/>
              <a:gd name="T7" fmla="*/ 73 h 273"/>
              <a:gd name="T8" fmla="*/ 200 w 273"/>
              <a:gd name="T9" fmla="*/ 36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273">
                <a:moveTo>
                  <a:pt x="200" y="36"/>
                </a:moveTo>
                <a:cubicBezTo>
                  <a:pt x="256" y="71"/>
                  <a:pt x="273" y="144"/>
                  <a:pt x="238" y="200"/>
                </a:cubicBezTo>
                <a:cubicBezTo>
                  <a:pt x="203" y="256"/>
                  <a:pt x="129" y="273"/>
                  <a:pt x="73" y="238"/>
                </a:cubicBezTo>
                <a:cubicBezTo>
                  <a:pt x="17" y="203"/>
                  <a:pt x="0" y="129"/>
                  <a:pt x="35" y="73"/>
                </a:cubicBezTo>
                <a:cubicBezTo>
                  <a:pt x="70" y="17"/>
                  <a:pt x="144" y="0"/>
                  <a:pt x="200" y="36"/>
                </a:cubicBezTo>
                <a:close/>
              </a:path>
            </a:pathLst>
          </a:custGeom>
          <a:solidFill>
            <a:srgbClr val="45D8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6" name="文本框 495"/>
          <p:cNvSpPr txBox="1"/>
          <p:nvPr/>
        </p:nvSpPr>
        <p:spPr>
          <a:xfrm>
            <a:off x="8231505" y="3659505"/>
            <a:ext cx="3333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预计实现功能</a:t>
            </a:r>
            <a:endParaRPr lang="zh-CN" altLang="en-US" sz="4000" b="1" dirty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7" name="组合 496"/>
          <p:cNvGrpSpPr/>
          <p:nvPr/>
        </p:nvGrpSpPr>
        <p:grpSpPr>
          <a:xfrm>
            <a:off x="5955731" y="3499299"/>
            <a:ext cx="1938251" cy="2169825"/>
            <a:chOff x="3598202" y="2417537"/>
            <a:chExt cx="1938251" cy="2169825"/>
          </a:xfrm>
        </p:grpSpPr>
        <p:sp>
          <p:nvSpPr>
            <p:cNvPr id="498" name="文本框 497"/>
            <p:cNvSpPr txBox="1"/>
            <p:nvPr/>
          </p:nvSpPr>
          <p:spPr>
            <a:xfrm>
              <a:off x="3926555" y="2417537"/>
              <a:ext cx="1218291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0" b="1" dirty="0" smtClean="0">
                  <a:solidFill>
                    <a:srgbClr val="45D8FF"/>
                  </a:solidFill>
                  <a:effectLst>
                    <a:outerShdw blurRad="101600" algn="ctr" rotWithShape="0">
                      <a:srgbClr val="45D8FF">
                        <a:alpha val="9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3500" b="1" dirty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9" name="Freeform 13"/>
            <p:cNvSpPr/>
            <p:nvPr/>
          </p:nvSpPr>
          <p:spPr bwMode="auto">
            <a:xfrm>
              <a:off x="3598202" y="2670810"/>
              <a:ext cx="374954" cy="1541990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algn="ctr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5D8FF"/>
                </a:solidFill>
              </a:endParaRPr>
            </a:p>
          </p:txBody>
        </p:sp>
        <p:sp>
          <p:nvSpPr>
            <p:cNvPr id="500" name="Freeform 13"/>
            <p:cNvSpPr/>
            <p:nvPr/>
          </p:nvSpPr>
          <p:spPr bwMode="auto">
            <a:xfrm flipH="1">
              <a:off x="5161501" y="2670810"/>
              <a:ext cx="374952" cy="1541990"/>
            </a:xfrm>
            <a:custGeom>
              <a:avLst/>
              <a:gdLst>
                <a:gd name="T0" fmla="*/ 321 w 321"/>
                <a:gd name="T1" fmla="*/ 1091 h 1091"/>
                <a:gd name="T2" fmla="*/ 0 w 321"/>
                <a:gd name="T3" fmla="*/ 1091 h 1091"/>
                <a:gd name="T4" fmla="*/ 0 w 321"/>
                <a:gd name="T5" fmla="*/ 0 h 1091"/>
                <a:gd name="T6" fmla="*/ 321 w 321"/>
                <a:gd name="T7" fmla="*/ 0 h 1091"/>
                <a:gd name="T8" fmla="*/ 321 w 321"/>
                <a:gd name="T9" fmla="*/ 57 h 1091"/>
                <a:gd name="T10" fmla="*/ 58 w 321"/>
                <a:gd name="T11" fmla="*/ 57 h 1091"/>
                <a:gd name="T12" fmla="*/ 58 w 321"/>
                <a:gd name="T13" fmla="*/ 1034 h 1091"/>
                <a:gd name="T14" fmla="*/ 321 w 321"/>
                <a:gd name="T15" fmla="*/ 1034 h 1091"/>
                <a:gd name="T16" fmla="*/ 321 w 321"/>
                <a:gd name="T17" fmla="*/ 1091 h 1091"/>
                <a:gd name="T18" fmla="*/ 321 w 321"/>
                <a:gd name="T19" fmla="*/ 1091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1091">
                  <a:moveTo>
                    <a:pt x="321" y="1091"/>
                  </a:moveTo>
                  <a:lnTo>
                    <a:pt x="0" y="1091"/>
                  </a:lnTo>
                  <a:lnTo>
                    <a:pt x="0" y="0"/>
                  </a:lnTo>
                  <a:lnTo>
                    <a:pt x="321" y="0"/>
                  </a:lnTo>
                  <a:lnTo>
                    <a:pt x="321" y="57"/>
                  </a:lnTo>
                  <a:lnTo>
                    <a:pt x="58" y="57"/>
                  </a:lnTo>
                  <a:lnTo>
                    <a:pt x="58" y="1034"/>
                  </a:lnTo>
                  <a:lnTo>
                    <a:pt x="321" y="1034"/>
                  </a:lnTo>
                  <a:lnTo>
                    <a:pt x="321" y="1091"/>
                  </a:lnTo>
                  <a:lnTo>
                    <a:pt x="321" y="109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01600" algn="ctr" rotWithShape="0">
                <a:srgbClr val="45D8FF">
                  <a:alpha val="9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45D8FF"/>
                </a:solidFill>
              </a:endParaRPr>
            </a:p>
          </p:txBody>
        </p:sp>
      </p:grpSp>
      <p:sp>
        <p:nvSpPr>
          <p:cNvPr id="501" name="文本框 500"/>
          <p:cNvSpPr txBox="1"/>
          <p:nvPr/>
        </p:nvSpPr>
        <p:spPr>
          <a:xfrm>
            <a:off x="8225790" y="4650740"/>
            <a:ext cx="3339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F6E75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400" b="0" dirty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  <a:sym typeface="+mn-ea"/>
              </a:rPr>
              <a:t>Expected function</a:t>
            </a:r>
            <a:endParaRPr lang="zh-CN" altLang="en-US" sz="2400" b="0" dirty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ZapfHumnst Dm BT" panose="020B0602050508020304" pitchFamily="34" charset="0"/>
            </a:endParaRPr>
          </a:p>
        </p:txBody>
      </p:sp>
      <p:sp>
        <p:nvSpPr>
          <p:cNvPr id="503" name="Freeform 5"/>
          <p:cNvSpPr/>
          <p:nvPr/>
        </p:nvSpPr>
        <p:spPr bwMode="auto">
          <a:xfrm>
            <a:off x="9042134" y="3421111"/>
            <a:ext cx="317180" cy="318274"/>
          </a:xfrm>
          <a:custGeom>
            <a:avLst/>
            <a:gdLst>
              <a:gd name="T0" fmla="*/ 319 w 580"/>
              <a:gd name="T1" fmla="*/ 261 h 582"/>
              <a:gd name="T2" fmla="*/ 319 w 580"/>
              <a:gd name="T3" fmla="*/ 0 h 582"/>
              <a:gd name="T4" fmla="*/ 261 w 580"/>
              <a:gd name="T5" fmla="*/ 0 h 582"/>
              <a:gd name="T6" fmla="*/ 261 w 580"/>
              <a:gd name="T7" fmla="*/ 261 h 582"/>
              <a:gd name="T8" fmla="*/ 0 w 580"/>
              <a:gd name="T9" fmla="*/ 261 h 582"/>
              <a:gd name="T10" fmla="*/ 0 w 580"/>
              <a:gd name="T11" fmla="*/ 318 h 582"/>
              <a:gd name="T12" fmla="*/ 261 w 580"/>
              <a:gd name="T13" fmla="*/ 318 h 582"/>
              <a:gd name="T14" fmla="*/ 261 w 580"/>
              <a:gd name="T15" fmla="*/ 582 h 582"/>
              <a:gd name="T16" fmla="*/ 319 w 580"/>
              <a:gd name="T17" fmla="*/ 582 h 582"/>
              <a:gd name="T18" fmla="*/ 319 w 580"/>
              <a:gd name="T19" fmla="*/ 318 h 582"/>
              <a:gd name="T20" fmla="*/ 580 w 580"/>
              <a:gd name="T21" fmla="*/ 318 h 582"/>
              <a:gd name="T22" fmla="*/ 580 w 580"/>
              <a:gd name="T23" fmla="*/ 261 h 582"/>
              <a:gd name="T24" fmla="*/ 319 w 580"/>
              <a:gd name="T25" fmla="*/ 26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0" h="582">
                <a:moveTo>
                  <a:pt x="319" y="261"/>
                </a:moveTo>
                <a:lnTo>
                  <a:pt x="319" y="0"/>
                </a:lnTo>
                <a:lnTo>
                  <a:pt x="261" y="0"/>
                </a:lnTo>
                <a:lnTo>
                  <a:pt x="261" y="261"/>
                </a:lnTo>
                <a:lnTo>
                  <a:pt x="0" y="261"/>
                </a:lnTo>
                <a:lnTo>
                  <a:pt x="0" y="318"/>
                </a:lnTo>
                <a:lnTo>
                  <a:pt x="261" y="318"/>
                </a:lnTo>
                <a:lnTo>
                  <a:pt x="261" y="582"/>
                </a:lnTo>
                <a:lnTo>
                  <a:pt x="319" y="582"/>
                </a:lnTo>
                <a:lnTo>
                  <a:pt x="319" y="318"/>
                </a:lnTo>
                <a:lnTo>
                  <a:pt x="580" y="318"/>
                </a:lnTo>
                <a:lnTo>
                  <a:pt x="580" y="261"/>
                </a:lnTo>
                <a:lnTo>
                  <a:pt x="319" y="261"/>
                </a:lnTo>
                <a:close/>
              </a:path>
            </a:pathLst>
          </a:custGeom>
          <a:solidFill>
            <a:srgbClr val="009AC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4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4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2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500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7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2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2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3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7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8" dur="5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3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2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3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7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2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7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8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9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2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3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4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5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5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7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50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2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3" dur="50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7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8" dur="500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2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3" dur="5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4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500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2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3" dur="5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4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7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8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2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5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7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8" dur="5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9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2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7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8" dur="50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9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2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3" dur="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4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7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8" dur="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2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3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4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5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7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8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9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2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4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7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8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9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2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3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4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7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8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9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2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3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4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7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8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9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2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3" dur="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4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7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8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9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2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3" dur="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4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7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8" dur="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9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2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3" dur="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4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7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8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9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2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3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7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8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9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2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3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4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7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8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9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0" presetID="53" presetClass="entr" presetSubtype="16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2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3" dur="500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4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7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8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9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0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2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3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4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7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8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9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2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3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4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5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7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8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9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53" presetClass="entr" presetSubtype="16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2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3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53" presetClass="entr" presetSubtype="16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7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8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9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2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3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4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7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8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9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2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3" dur="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4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5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7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8" dur="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9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2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3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4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5" presetID="53" presetClass="entr" presetSubtype="1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7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8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9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2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3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4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5" presetID="53" presetClass="entr" presetSubtype="16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7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8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9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0" presetID="53" presetClass="entr" presetSubtype="16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2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3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4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5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7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8" dur="5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9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0" presetID="53" presetClass="entr" presetSubtype="16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2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3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7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8" dur="50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9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0" presetID="53" presetClass="entr" presetSubtype="16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2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3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4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5" presetID="53" presetClass="entr" presetSubtype="16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7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8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9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0" presetID="53" presetClass="entr" presetSubtype="16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2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3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4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5" presetID="53" presetClass="entr" presetSubtype="16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7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8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9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0" fill="hold">
                      <p:stCondLst>
                        <p:cond delay="indefinite"/>
                      </p:stCondLst>
                      <p:childTnLst>
                        <p:par>
                          <p:cTn id="831" fill="hold">
                            <p:stCondLst>
                              <p:cond delay="0"/>
                            </p:stCondLst>
                            <p:childTnLst>
                              <p:par>
                                <p:cTn id="8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4"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5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6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1" dur="3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2" dur="3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3" dur="3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8" dur="3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9" dur="3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0" dur="3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5" dur="3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6" dur="3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7" dur="3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  <p:bldP spid="424" grpId="0" animBg="1"/>
      <p:bldP spid="425" grpId="0" animBg="1"/>
      <p:bldP spid="426" grpId="0" animBg="1"/>
      <p:bldP spid="427" grpId="0" animBg="1"/>
      <p:bldP spid="428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  <p:bldP spid="453" grpId="0" animBg="1"/>
      <p:bldP spid="454" grpId="0" animBg="1"/>
      <p:bldP spid="455" grpId="0" animBg="1"/>
      <p:bldP spid="456" grpId="0" animBg="1"/>
      <p:bldP spid="457" grpId="0" animBg="1"/>
      <p:bldP spid="458" grpId="0" animBg="1"/>
      <p:bldP spid="459" grpId="0" animBg="1"/>
      <p:bldP spid="460" grpId="0" animBg="1"/>
      <p:bldP spid="461" grpId="0" animBg="1"/>
      <p:bldP spid="462" grpId="0" animBg="1"/>
      <p:bldP spid="463" grpId="0" animBg="1"/>
      <p:bldP spid="464" grpId="0" animBg="1"/>
      <p:bldP spid="465" grpId="0" animBg="1"/>
      <p:bldP spid="466" grpId="0" animBg="1"/>
      <p:bldP spid="467" grpId="0" animBg="1"/>
      <p:bldP spid="468" grpId="0" animBg="1"/>
      <p:bldP spid="469" grpId="0" animBg="1"/>
      <p:bldP spid="470" grpId="0" animBg="1"/>
      <p:bldP spid="471" grpId="0" animBg="1"/>
      <p:bldP spid="472" grpId="0" animBg="1"/>
      <p:bldP spid="473" grpId="0" animBg="1"/>
      <p:bldP spid="474" grpId="0" animBg="1"/>
      <p:bldP spid="475" grpId="0" animBg="1"/>
      <p:bldP spid="476" grpId="0" animBg="1"/>
      <p:bldP spid="477" grpId="0" animBg="1"/>
      <p:bldP spid="478" grpId="0" animBg="1"/>
      <p:bldP spid="479" grpId="0" animBg="1"/>
      <p:bldP spid="480" grpId="0" animBg="1"/>
      <p:bldP spid="481" grpId="0" animBg="1"/>
      <p:bldP spid="482" grpId="0" animBg="1"/>
      <p:bldP spid="483" grpId="0" animBg="1"/>
      <p:bldP spid="484" grpId="0" animBg="1"/>
      <p:bldP spid="485" grpId="0" animBg="1"/>
      <p:bldP spid="486" grpId="0" animBg="1"/>
      <p:bldP spid="487" grpId="0" animBg="1"/>
      <p:bldP spid="488" grpId="0" animBg="1"/>
      <p:bldP spid="489" grpId="0" animBg="1"/>
      <p:bldP spid="490" grpId="0" animBg="1"/>
      <p:bldP spid="491" grpId="0" animBg="1"/>
      <p:bldP spid="492" grpId="0" animBg="1"/>
      <p:bldP spid="493" grpId="0" animBg="1"/>
      <p:bldP spid="494" grpId="0" animBg="1"/>
      <p:bldP spid="496" grpId="0"/>
      <p:bldP spid="501" grpId="0"/>
      <p:bldP spid="5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12"/>
          <p:cNvSpPr>
            <a:spLocks noEditPoints="1"/>
          </p:cNvSpPr>
          <p:nvPr/>
        </p:nvSpPr>
        <p:spPr bwMode="auto">
          <a:xfrm>
            <a:off x="2001838" y="1714953"/>
            <a:ext cx="7567612" cy="3917950"/>
          </a:xfrm>
          <a:custGeom>
            <a:avLst/>
            <a:gdLst>
              <a:gd name="T0" fmla="*/ 2201 w 2371"/>
              <a:gd name="T1" fmla="*/ 441 h 1226"/>
              <a:gd name="T2" fmla="*/ 2157 w 2371"/>
              <a:gd name="T3" fmla="*/ 451 h 1226"/>
              <a:gd name="T4" fmla="*/ 2067 w 2371"/>
              <a:gd name="T5" fmla="*/ 340 h 1226"/>
              <a:gd name="T6" fmla="*/ 2074 w 2371"/>
              <a:gd name="T7" fmla="*/ 274 h 1226"/>
              <a:gd name="T8" fmla="*/ 1526 w 2371"/>
              <a:gd name="T9" fmla="*/ 274 h 1226"/>
              <a:gd name="T10" fmla="*/ 1582 w 2371"/>
              <a:gd name="T11" fmla="*/ 490 h 1226"/>
              <a:gd name="T12" fmla="*/ 1410 w 2371"/>
              <a:gd name="T13" fmla="*/ 665 h 1226"/>
              <a:gd name="T14" fmla="*/ 1233 w 2371"/>
              <a:gd name="T15" fmla="*/ 490 h 1226"/>
              <a:gd name="T16" fmla="*/ 1254 w 2371"/>
              <a:gd name="T17" fmla="*/ 363 h 1226"/>
              <a:gd name="T18" fmla="*/ 800 w 2371"/>
              <a:gd name="T19" fmla="*/ 348 h 1226"/>
              <a:gd name="T20" fmla="*/ 528 w 2371"/>
              <a:gd name="T21" fmla="*/ 591 h 1226"/>
              <a:gd name="T22" fmla="*/ 471 w 2371"/>
              <a:gd name="T23" fmla="*/ 586 h 1226"/>
              <a:gd name="T24" fmla="*/ 377 w 2371"/>
              <a:gd name="T25" fmla="*/ 594 h 1226"/>
              <a:gd name="T26" fmla="*/ 332 w 2371"/>
              <a:gd name="T27" fmla="*/ 600 h 1226"/>
              <a:gd name="T28" fmla="*/ 183 w 2371"/>
              <a:gd name="T29" fmla="*/ 474 h 1226"/>
              <a:gd name="T30" fmla="*/ 0 w 2371"/>
              <a:gd name="T31" fmla="*/ 483 h 1226"/>
              <a:gd name="T32" fmla="*/ 94 w 2371"/>
              <a:gd name="T33" fmla="*/ 575 h 1226"/>
              <a:gd name="T34" fmla="*/ 116 w 2371"/>
              <a:gd name="T35" fmla="*/ 574 h 1226"/>
              <a:gd name="T36" fmla="*/ 265 w 2371"/>
              <a:gd name="T37" fmla="*/ 740 h 1226"/>
              <a:gd name="T38" fmla="*/ 264 w 2371"/>
              <a:gd name="T39" fmla="*/ 756 h 1226"/>
              <a:gd name="T40" fmla="*/ 608 w 2371"/>
              <a:gd name="T41" fmla="*/ 792 h 1226"/>
              <a:gd name="T42" fmla="*/ 609 w 2371"/>
              <a:gd name="T43" fmla="*/ 786 h 1226"/>
              <a:gd name="T44" fmla="*/ 863 w 2371"/>
              <a:gd name="T45" fmla="*/ 562 h 1226"/>
              <a:gd name="T46" fmla="*/ 947 w 2371"/>
              <a:gd name="T47" fmla="*/ 576 h 1226"/>
              <a:gd name="T48" fmla="*/ 1069 w 2371"/>
              <a:gd name="T49" fmla="*/ 586 h 1226"/>
              <a:gd name="T50" fmla="*/ 1269 w 2371"/>
              <a:gd name="T51" fmla="*/ 754 h 1226"/>
              <a:gd name="T52" fmla="*/ 1265 w 2371"/>
              <a:gd name="T53" fmla="*/ 795 h 1226"/>
              <a:gd name="T54" fmla="*/ 1270 w 2371"/>
              <a:gd name="T55" fmla="*/ 903 h 1226"/>
              <a:gd name="T56" fmla="*/ 1274 w 2371"/>
              <a:gd name="T57" fmla="*/ 931 h 1226"/>
              <a:gd name="T58" fmla="*/ 1156 w 2371"/>
              <a:gd name="T59" fmla="*/ 1023 h 1226"/>
              <a:gd name="T60" fmla="*/ 1141 w 2371"/>
              <a:gd name="T61" fmla="*/ 1023 h 1226"/>
              <a:gd name="T62" fmla="*/ 1141 w 2371"/>
              <a:gd name="T63" fmla="*/ 1226 h 1226"/>
              <a:gd name="T64" fmla="*/ 1241 w 2371"/>
              <a:gd name="T65" fmla="*/ 1106 h 1226"/>
              <a:gd name="T66" fmla="*/ 1240 w 2371"/>
              <a:gd name="T67" fmla="*/ 1090 h 1226"/>
              <a:gd name="T68" fmla="*/ 1367 w 2371"/>
              <a:gd name="T69" fmla="*/ 1005 h 1226"/>
              <a:gd name="T70" fmla="*/ 1437 w 2371"/>
              <a:gd name="T71" fmla="*/ 1019 h 1226"/>
              <a:gd name="T72" fmla="*/ 1598 w 2371"/>
              <a:gd name="T73" fmla="*/ 766 h 1226"/>
              <a:gd name="T74" fmla="*/ 1752 w 2371"/>
              <a:gd name="T75" fmla="*/ 547 h 1226"/>
              <a:gd name="T76" fmla="*/ 1769 w 2371"/>
              <a:gd name="T77" fmla="*/ 546 h 1226"/>
              <a:gd name="T78" fmla="*/ 1984 w 2371"/>
              <a:gd name="T79" fmla="*/ 477 h 1226"/>
              <a:gd name="T80" fmla="*/ 2133 w 2371"/>
              <a:gd name="T81" fmla="*/ 547 h 1226"/>
              <a:gd name="T82" fmla="*/ 2252 w 2371"/>
              <a:gd name="T83" fmla="*/ 667 h 1226"/>
              <a:gd name="T84" fmla="*/ 2252 w 2371"/>
              <a:gd name="T85" fmla="*/ 429 h 1226"/>
              <a:gd name="T86" fmla="*/ 306 w 2371"/>
              <a:gd name="T87" fmla="*/ 757 h 1226"/>
              <a:gd name="T88" fmla="*/ 572 w 2371"/>
              <a:gd name="T89" fmla="*/ 757 h 1226"/>
              <a:gd name="T90" fmla="*/ 1029 w 2371"/>
              <a:gd name="T91" fmla="*/ 540 h 1226"/>
              <a:gd name="T92" fmla="*/ 1029 w 2371"/>
              <a:gd name="T93" fmla="*/ 184 h 1226"/>
              <a:gd name="T94" fmla="*/ 1029 w 2371"/>
              <a:gd name="T95" fmla="*/ 540 h 1226"/>
              <a:gd name="T96" fmla="*/ 1297 w 2371"/>
              <a:gd name="T97" fmla="*/ 842 h 1226"/>
              <a:gd name="T98" fmla="*/ 1580 w 2371"/>
              <a:gd name="T99" fmla="*/ 842 h 1226"/>
              <a:gd name="T100" fmla="*/ 1800 w 2371"/>
              <a:gd name="T101" fmla="*/ 495 h 1226"/>
              <a:gd name="T102" fmla="*/ 1800 w 2371"/>
              <a:gd name="T103" fmla="*/ 53 h 1226"/>
              <a:gd name="T104" fmla="*/ 1800 w 2371"/>
              <a:gd name="T105" fmla="*/ 495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71" h="1226">
                <a:moveTo>
                  <a:pt x="2252" y="429"/>
                </a:moveTo>
                <a:cubicBezTo>
                  <a:pt x="2234" y="429"/>
                  <a:pt x="2216" y="433"/>
                  <a:pt x="2201" y="441"/>
                </a:cubicBezTo>
                <a:cubicBezTo>
                  <a:pt x="2201" y="440"/>
                  <a:pt x="2201" y="440"/>
                  <a:pt x="2201" y="440"/>
                </a:cubicBezTo>
                <a:cubicBezTo>
                  <a:pt x="2187" y="447"/>
                  <a:pt x="2172" y="451"/>
                  <a:pt x="2157" y="451"/>
                </a:cubicBezTo>
                <a:cubicBezTo>
                  <a:pt x="2106" y="451"/>
                  <a:pt x="2065" y="410"/>
                  <a:pt x="2065" y="359"/>
                </a:cubicBezTo>
                <a:cubicBezTo>
                  <a:pt x="2065" y="352"/>
                  <a:pt x="2065" y="346"/>
                  <a:pt x="2067" y="340"/>
                </a:cubicBezTo>
                <a:cubicBezTo>
                  <a:pt x="2066" y="340"/>
                  <a:pt x="2066" y="340"/>
                  <a:pt x="2066" y="340"/>
                </a:cubicBezTo>
                <a:cubicBezTo>
                  <a:pt x="2071" y="319"/>
                  <a:pt x="2074" y="297"/>
                  <a:pt x="2074" y="274"/>
                </a:cubicBezTo>
                <a:cubicBezTo>
                  <a:pt x="2074" y="123"/>
                  <a:pt x="1952" y="0"/>
                  <a:pt x="1800" y="0"/>
                </a:cubicBezTo>
                <a:cubicBezTo>
                  <a:pt x="1649" y="0"/>
                  <a:pt x="1526" y="123"/>
                  <a:pt x="1526" y="274"/>
                </a:cubicBezTo>
                <a:cubicBezTo>
                  <a:pt x="1526" y="325"/>
                  <a:pt x="1541" y="373"/>
                  <a:pt x="1565" y="414"/>
                </a:cubicBezTo>
                <a:cubicBezTo>
                  <a:pt x="1576" y="437"/>
                  <a:pt x="1582" y="463"/>
                  <a:pt x="1582" y="490"/>
                </a:cubicBezTo>
                <a:cubicBezTo>
                  <a:pt x="1582" y="578"/>
                  <a:pt x="1518" y="650"/>
                  <a:pt x="1434" y="663"/>
                </a:cubicBezTo>
                <a:cubicBezTo>
                  <a:pt x="1426" y="663"/>
                  <a:pt x="1418" y="664"/>
                  <a:pt x="1410" y="665"/>
                </a:cubicBezTo>
                <a:cubicBezTo>
                  <a:pt x="1407" y="665"/>
                  <a:pt x="1407" y="665"/>
                  <a:pt x="1407" y="665"/>
                </a:cubicBezTo>
                <a:cubicBezTo>
                  <a:pt x="1311" y="665"/>
                  <a:pt x="1233" y="587"/>
                  <a:pt x="1233" y="490"/>
                </a:cubicBezTo>
                <a:cubicBezTo>
                  <a:pt x="1233" y="473"/>
                  <a:pt x="1235" y="457"/>
                  <a:pt x="1240" y="441"/>
                </a:cubicBezTo>
                <a:cubicBezTo>
                  <a:pt x="1249" y="417"/>
                  <a:pt x="1254" y="390"/>
                  <a:pt x="1254" y="363"/>
                </a:cubicBezTo>
                <a:cubicBezTo>
                  <a:pt x="1254" y="237"/>
                  <a:pt x="1152" y="135"/>
                  <a:pt x="1026" y="135"/>
                </a:cubicBezTo>
                <a:cubicBezTo>
                  <a:pt x="906" y="135"/>
                  <a:pt x="808" y="229"/>
                  <a:pt x="800" y="348"/>
                </a:cubicBezTo>
                <a:cubicBezTo>
                  <a:pt x="799" y="347"/>
                  <a:pt x="799" y="347"/>
                  <a:pt x="799" y="347"/>
                </a:cubicBezTo>
                <a:cubicBezTo>
                  <a:pt x="784" y="484"/>
                  <a:pt x="668" y="591"/>
                  <a:pt x="528" y="591"/>
                </a:cubicBezTo>
                <a:cubicBezTo>
                  <a:pt x="508" y="591"/>
                  <a:pt x="489" y="589"/>
                  <a:pt x="471" y="585"/>
                </a:cubicBezTo>
                <a:cubicBezTo>
                  <a:pt x="471" y="586"/>
                  <a:pt x="471" y="586"/>
                  <a:pt x="471" y="586"/>
                </a:cubicBezTo>
                <a:cubicBezTo>
                  <a:pt x="460" y="584"/>
                  <a:pt x="449" y="583"/>
                  <a:pt x="438" y="583"/>
                </a:cubicBezTo>
                <a:cubicBezTo>
                  <a:pt x="417" y="583"/>
                  <a:pt x="396" y="587"/>
                  <a:pt x="377" y="594"/>
                </a:cubicBezTo>
                <a:cubicBezTo>
                  <a:pt x="377" y="593"/>
                  <a:pt x="377" y="593"/>
                  <a:pt x="377" y="593"/>
                </a:cubicBezTo>
                <a:cubicBezTo>
                  <a:pt x="363" y="598"/>
                  <a:pt x="348" y="600"/>
                  <a:pt x="332" y="600"/>
                </a:cubicBezTo>
                <a:cubicBezTo>
                  <a:pt x="257" y="600"/>
                  <a:pt x="195" y="545"/>
                  <a:pt x="184" y="474"/>
                </a:cubicBezTo>
                <a:cubicBezTo>
                  <a:pt x="183" y="474"/>
                  <a:pt x="183" y="474"/>
                  <a:pt x="183" y="474"/>
                </a:cubicBezTo>
                <a:cubicBezTo>
                  <a:pt x="179" y="428"/>
                  <a:pt x="139" y="391"/>
                  <a:pt x="92" y="391"/>
                </a:cubicBezTo>
                <a:cubicBezTo>
                  <a:pt x="41" y="391"/>
                  <a:pt x="0" y="433"/>
                  <a:pt x="0" y="483"/>
                </a:cubicBezTo>
                <a:cubicBezTo>
                  <a:pt x="0" y="534"/>
                  <a:pt x="41" y="575"/>
                  <a:pt x="92" y="575"/>
                </a:cubicBezTo>
                <a:cubicBezTo>
                  <a:pt x="94" y="575"/>
                  <a:pt x="94" y="575"/>
                  <a:pt x="94" y="575"/>
                </a:cubicBezTo>
                <a:cubicBezTo>
                  <a:pt x="94" y="575"/>
                  <a:pt x="95" y="575"/>
                  <a:pt x="95" y="576"/>
                </a:cubicBezTo>
                <a:cubicBezTo>
                  <a:pt x="102" y="575"/>
                  <a:pt x="109" y="574"/>
                  <a:pt x="116" y="574"/>
                </a:cubicBezTo>
                <a:cubicBezTo>
                  <a:pt x="198" y="574"/>
                  <a:pt x="266" y="641"/>
                  <a:pt x="266" y="724"/>
                </a:cubicBezTo>
                <a:cubicBezTo>
                  <a:pt x="266" y="729"/>
                  <a:pt x="265" y="735"/>
                  <a:pt x="265" y="740"/>
                </a:cubicBezTo>
                <a:cubicBezTo>
                  <a:pt x="265" y="740"/>
                  <a:pt x="265" y="740"/>
                  <a:pt x="265" y="740"/>
                </a:cubicBezTo>
                <a:cubicBezTo>
                  <a:pt x="265" y="745"/>
                  <a:pt x="264" y="751"/>
                  <a:pt x="264" y="756"/>
                </a:cubicBezTo>
                <a:cubicBezTo>
                  <a:pt x="264" y="852"/>
                  <a:pt x="342" y="930"/>
                  <a:pt x="438" y="930"/>
                </a:cubicBezTo>
                <a:cubicBezTo>
                  <a:pt x="521" y="930"/>
                  <a:pt x="591" y="871"/>
                  <a:pt x="608" y="792"/>
                </a:cubicBezTo>
                <a:cubicBezTo>
                  <a:pt x="608" y="792"/>
                  <a:pt x="608" y="792"/>
                  <a:pt x="608" y="792"/>
                </a:cubicBezTo>
                <a:cubicBezTo>
                  <a:pt x="608" y="790"/>
                  <a:pt x="608" y="789"/>
                  <a:pt x="609" y="786"/>
                </a:cubicBezTo>
                <a:cubicBezTo>
                  <a:pt x="609" y="783"/>
                  <a:pt x="610" y="780"/>
                  <a:pt x="610" y="777"/>
                </a:cubicBezTo>
                <a:cubicBezTo>
                  <a:pt x="630" y="655"/>
                  <a:pt x="735" y="562"/>
                  <a:pt x="863" y="562"/>
                </a:cubicBezTo>
                <a:cubicBezTo>
                  <a:pt x="892" y="562"/>
                  <a:pt x="921" y="567"/>
                  <a:pt x="947" y="576"/>
                </a:cubicBezTo>
                <a:cubicBezTo>
                  <a:pt x="947" y="576"/>
                  <a:pt x="947" y="576"/>
                  <a:pt x="947" y="576"/>
                </a:cubicBezTo>
                <a:cubicBezTo>
                  <a:pt x="972" y="585"/>
                  <a:pt x="999" y="590"/>
                  <a:pt x="1026" y="590"/>
                </a:cubicBezTo>
                <a:cubicBezTo>
                  <a:pt x="1041" y="590"/>
                  <a:pt x="1055" y="589"/>
                  <a:pt x="1069" y="586"/>
                </a:cubicBezTo>
                <a:cubicBezTo>
                  <a:pt x="1078" y="585"/>
                  <a:pt x="1088" y="584"/>
                  <a:pt x="1098" y="584"/>
                </a:cubicBezTo>
                <a:cubicBezTo>
                  <a:pt x="1193" y="584"/>
                  <a:pt x="1269" y="660"/>
                  <a:pt x="1269" y="754"/>
                </a:cubicBezTo>
                <a:cubicBezTo>
                  <a:pt x="1269" y="768"/>
                  <a:pt x="1267" y="782"/>
                  <a:pt x="1264" y="794"/>
                </a:cubicBezTo>
                <a:cubicBezTo>
                  <a:pt x="1265" y="795"/>
                  <a:pt x="1265" y="795"/>
                  <a:pt x="1265" y="795"/>
                </a:cubicBezTo>
                <a:cubicBezTo>
                  <a:pt x="1261" y="809"/>
                  <a:pt x="1259" y="825"/>
                  <a:pt x="1259" y="841"/>
                </a:cubicBezTo>
                <a:cubicBezTo>
                  <a:pt x="1259" y="863"/>
                  <a:pt x="1263" y="884"/>
                  <a:pt x="1270" y="903"/>
                </a:cubicBezTo>
                <a:cubicBezTo>
                  <a:pt x="1269" y="903"/>
                  <a:pt x="1269" y="903"/>
                  <a:pt x="1269" y="903"/>
                </a:cubicBezTo>
                <a:cubicBezTo>
                  <a:pt x="1272" y="912"/>
                  <a:pt x="1274" y="922"/>
                  <a:pt x="1274" y="931"/>
                </a:cubicBezTo>
                <a:cubicBezTo>
                  <a:pt x="1274" y="984"/>
                  <a:pt x="1231" y="1026"/>
                  <a:pt x="1179" y="1026"/>
                </a:cubicBezTo>
                <a:cubicBezTo>
                  <a:pt x="1171" y="1026"/>
                  <a:pt x="1164" y="1025"/>
                  <a:pt x="1156" y="1023"/>
                </a:cubicBezTo>
                <a:cubicBezTo>
                  <a:pt x="1156" y="1024"/>
                  <a:pt x="1156" y="1024"/>
                  <a:pt x="1156" y="1024"/>
                </a:cubicBezTo>
                <a:cubicBezTo>
                  <a:pt x="1151" y="1023"/>
                  <a:pt x="1146" y="1023"/>
                  <a:pt x="1141" y="1023"/>
                </a:cubicBezTo>
                <a:cubicBezTo>
                  <a:pt x="1085" y="1023"/>
                  <a:pt x="1040" y="1068"/>
                  <a:pt x="1040" y="1124"/>
                </a:cubicBezTo>
                <a:cubicBezTo>
                  <a:pt x="1040" y="1180"/>
                  <a:pt x="1085" y="1226"/>
                  <a:pt x="1141" y="1226"/>
                </a:cubicBezTo>
                <a:cubicBezTo>
                  <a:pt x="1197" y="1226"/>
                  <a:pt x="1242" y="1180"/>
                  <a:pt x="1242" y="1124"/>
                </a:cubicBezTo>
                <a:cubicBezTo>
                  <a:pt x="1242" y="1118"/>
                  <a:pt x="1242" y="1112"/>
                  <a:pt x="1241" y="1106"/>
                </a:cubicBezTo>
                <a:cubicBezTo>
                  <a:pt x="1241" y="1106"/>
                  <a:pt x="1241" y="1106"/>
                  <a:pt x="1241" y="1106"/>
                </a:cubicBezTo>
                <a:cubicBezTo>
                  <a:pt x="1240" y="1101"/>
                  <a:pt x="1240" y="1095"/>
                  <a:pt x="1240" y="1090"/>
                </a:cubicBezTo>
                <a:cubicBezTo>
                  <a:pt x="1240" y="1039"/>
                  <a:pt x="1281" y="998"/>
                  <a:pt x="1332" y="998"/>
                </a:cubicBezTo>
                <a:cubicBezTo>
                  <a:pt x="1344" y="998"/>
                  <a:pt x="1356" y="1001"/>
                  <a:pt x="1367" y="1005"/>
                </a:cubicBezTo>
                <a:cubicBezTo>
                  <a:pt x="1367" y="1005"/>
                  <a:pt x="1367" y="1005"/>
                  <a:pt x="1367" y="1005"/>
                </a:cubicBezTo>
                <a:cubicBezTo>
                  <a:pt x="1389" y="1014"/>
                  <a:pt x="1412" y="1019"/>
                  <a:pt x="1437" y="1019"/>
                </a:cubicBezTo>
                <a:cubicBezTo>
                  <a:pt x="1535" y="1019"/>
                  <a:pt x="1615" y="939"/>
                  <a:pt x="1615" y="841"/>
                </a:cubicBezTo>
                <a:cubicBezTo>
                  <a:pt x="1615" y="814"/>
                  <a:pt x="1609" y="789"/>
                  <a:pt x="1598" y="766"/>
                </a:cubicBezTo>
                <a:cubicBezTo>
                  <a:pt x="1592" y="749"/>
                  <a:pt x="1589" y="730"/>
                  <a:pt x="1589" y="711"/>
                </a:cubicBezTo>
                <a:cubicBezTo>
                  <a:pt x="1589" y="620"/>
                  <a:pt x="1662" y="547"/>
                  <a:pt x="1752" y="547"/>
                </a:cubicBezTo>
                <a:cubicBezTo>
                  <a:pt x="1758" y="547"/>
                  <a:pt x="1763" y="547"/>
                  <a:pt x="1769" y="547"/>
                </a:cubicBezTo>
                <a:cubicBezTo>
                  <a:pt x="1769" y="546"/>
                  <a:pt x="1769" y="546"/>
                  <a:pt x="1769" y="546"/>
                </a:cubicBezTo>
                <a:cubicBezTo>
                  <a:pt x="1779" y="547"/>
                  <a:pt x="1790" y="548"/>
                  <a:pt x="1800" y="548"/>
                </a:cubicBezTo>
                <a:cubicBezTo>
                  <a:pt x="1871" y="548"/>
                  <a:pt x="1935" y="521"/>
                  <a:pt x="1984" y="477"/>
                </a:cubicBezTo>
                <a:cubicBezTo>
                  <a:pt x="1999" y="465"/>
                  <a:pt x="2019" y="458"/>
                  <a:pt x="2040" y="458"/>
                </a:cubicBezTo>
                <a:cubicBezTo>
                  <a:pt x="2090" y="458"/>
                  <a:pt x="2131" y="497"/>
                  <a:pt x="2133" y="547"/>
                </a:cubicBezTo>
                <a:cubicBezTo>
                  <a:pt x="2133" y="548"/>
                  <a:pt x="2133" y="548"/>
                  <a:pt x="2133" y="548"/>
                </a:cubicBezTo>
                <a:cubicBezTo>
                  <a:pt x="2133" y="614"/>
                  <a:pt x="2186" y="667"/>
                  <a:pt x="2252" y="667"/>
                </a:cubicBezTo>
                <a:cubicBezTo>
                  <a:pt x="2318" y="667"/>
                  <a:pt x="2371" y="614"/>
                  <a:pt x="2371" y="548"/>
                </a:cubicBezTo>
                <a:cubicBezTo>
                  <a:pt x="2371" y="482"/>
                  <a:pt x="2318" y="429"/>
                  <a:pt x="2252" y="429"/>
                </a:cubicBezTo>
                <a:close/>
                <a:moveTo>
                  <a:pt x="439" y="889"/>
                </a:moveTo>
                <a:cubicBezTo>
                  <a:pt x="365" y="889"/>
                  <a:pt x="306" y="830"/>
                  <a:pt x="306" y="757"/>
                </a:cubicBezTo>
                <a:cubicBezTo>
                  <a:pt x="306" y="684"/>
                  <a:pt x="365" y="624"/>
                  <a:pt x="439" y="624"/>
                </a:cubicBezTo>
                <a:cubicBezTo>
                  <a:pt x="512" y="624"/>
                  <a:pt x="572" y="684"/>
                  <a:pt x="572" y="757"/>
                </a:cubicBezTo>
                <a:cubicBezTo>
                  <a:pt x="572" y="830"/>
                  <a:pt x="512" y="889"/>
                  <a:pt x="439" y="889"/>
                </a:cubicBezTo>
                <a:close/>
                <a:moveTo>
                  <a:pt x="1029" y="540"/>
                </a:moveTo>
                <a:cubicBezTo>
                  <a:pt x="930" y="540"/>
                  <a:pt x="851" y="460"/>
                  <a:pt x="851" y="362"/>
                </a:cubicBezTo>
                <a:cubicBezTo>
                  <a:pt x="851" y="263"/>
                  <a:pt x="930" y="184"/>
                  <a:pt x="1029" y="184"/>
                </a:cubicBezTo>
                <a:cubicBezTo>
                  <a:pt x="1127" y="184"/>
                  <a:pt x="1207" y="263"/>
                  <a:pt x="1207" y="362"/>
                </a:cubicBezTo>
                <a:cubicBezTo>
                  <a:pt x="1207" y="460"/>
                  <a:pt x="1127" y="540"/>
                  <a:pt x="1029" y="540"/>
                </a:cubicBezTo>
                <a:close/>
                <a:moveTo>
                  <a:pt x="1439" y="983"/>
                </a:moveTo>
                <a:cubicBezTo>
                  <a:pt x="1360" y="983"/>
                  <a:pt x="1297" y="920"/>
                  <a:pt x="1297" y="842"/>
                </a:cubicBezTo>
                <a:cubicBezTo>
                  <a:pt x="1297" y="764"/>
                  <a:pt x="1360" y="700"/>
                  <a:pt x="1439" y="700"/>
                </a:cubicBezTo>
                <a:cubicBezTo>
                  <a:pt x="1517" y="700"/>
                  <a:pt x="1580" y="764"/>
                  <a:pt x="1580" y="842"/>
                </a:cubicBezTo>
                <a:cubicBezTo>
                  <a:pt x="1580" y="920"/>
                  <a:pt x="1517" y="983"/>
                  <a:pt x="1439" y="983"/>
                </a:cubicBezTo>
                <a:close/>
                <a:moveTo>
                  <a:pt x="1800" y="495"/>
                </a:moveTo>
                <a:cubicBezTo>
                  <a:pt x="1678" y="495"/>
                  <a:pt x="1579" y="396"/>
                  <a:pt x="1579" y="274"/>
                </a:cubicBezTo>
                <a:cubicBezTo>
                  <a:pt x="1579" y="152"/>
                  <a:pt x="1678" y="53"/>
                  <a:pt x="1800" y="53"/>
                </a:cubicBezTo>
                <a:cubicBezTo>
                  <a:pt x="1923" y="53"/>
                  <a:pt x="2022" y="152"/>
                  <a:pt x="2022" y="274"/>
                </a:cubicBezTo>
                <a:cubicBezTo>
                  <a:pt x="2022" y="396"/>
                  <a:pt x="1923" y="495"/>
                  <a:pt x="1800" y="495"/>
                </a:cubicBezTo>
                <a:close/>
              </a:path>
            </a:pathLst>
          </a:custGeom>
          <a:solidFill>
            <a:srgbClr val="009AC4">
              <a:alpha val="70000"/>
            </a:srgbClr>
          </a:solidFill>
          <a:ln>
            <a:noFill/>
          </a:ln>
          <a:effectLst>
            <a:outerShdw blurRad="254000" dir="5400000" algn="t" rotWithShape="0">
              <a:srgbClr val="45D8FF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9"/>
          <p:cNvSpPr>
            <a:spLocks noEditPoints="1"/>
          </p:cNvSpPr>
          <p:nvPr/>
        </p:nvSpPr>
        <p:spPr bwMode="auto">
          <a:xfrm>
            <a:off x="6353420" y="4185558"/>
            <a:ext cx="521030" cy="430866"/>
          </a:xfrm>
          <a:custGeom>
            <a:avLst/>
            <a:gdLst>
              <a:gd name="T0" fmla="*/ 260 w 298"/>
              <a:gd name="T1" fmla="*/ 49 h 246"/>
              <a:gd name="T2" fmla="*/ 38 w 298"/>
              <a:gd name="T3" fmla="*/ 49 h 246"/>
              <a:gd name="T4" fmla="*/ 0 w 298"/>
              <a:gd name="T5" fmla="*/ 87 h 246"/>
              <a:gd name="T6" fmla="*/ 0 w 298"/>
              <a:gd name="T7" fmla="*/ 208 h 246"/>
              <a:gd name="T8" fmla="*/ 38 w 298"/>
              <a:gd name="T9" fmla="*/ 246 h 246"/>
              <a:gd name="T10" fmla="*/ 260 w 298"/>
              <a:gd name="T11" fmla="*/ 246 h 246"/>
              <a:gd name="T12" fmla="*/ 298 w 298"/>
              <a:gd name="T13" fmla="*/ 208 h 246"/>
              <a:gd name="T14" fmla="*/ 298 w 298"/>
              <a:gd name="T15" fmla="*/ 87 h 246"/>
              <a:gd name="T16" fmla="*/ 260 w 298"/>
              <a:gd name="T17" fmla="*/ 49 h 246"/>
              <a:gd name="T18" fmla="*/ 286 w 298"/>
              <a:gd name="T19" fmla="*/ 208 h 246"/>
              <a:gd name="T20" fmla="*/ 260 w 298"/>
              <a:gd name="T21" fmla="*/ 233 h 246"/>
              <a:gd name="T22" fmla="*/ 38 w 298"/>
              <a:gd name="T23" fmla="*/ 233 h 246"/>
              <a:gd name="T24" fmla="*/ 12 w 298"/>
              <a:gd name="T25" fmla="*/ 208 h 246"/>
              <a:gd name="T26" fmla="*/ 12 w 298"/>
              <a:gd name="T27" fmla="*/ 155 h 246"/>
              <a:gd name="T28" fmla="*/ 149 w 298"/>
              <a:gd name="T29" fmla="*/ 201 h 246"/>
              <a:gd name="T30" fmla="*/ 286 w 298"/>
              <a:gd name="T31" fmla="*/ 155 h 246"/>
              <a:gd name="T32" fmla="*/ 286 w 298"/>
              <a:gd name="T33" fmla="*/ 208 h 246"/>
              <a:gd name="T34" fmla="*/ 286 w 298"/>
              <a:gd name="T35" fmla="*/ 139 h 246"/>
              <a:gd name="T36" fmla="*/ 149 w 298"/>
              <a:gd name="T37" fmla="*/ 188 h 246"/>
              <a:gd name="T38" fmla="*/ 12 w 298"/>
              <a:gd name="T39" fmla="*/ 139 h 246"/>
              <a:gd name="T40" fmla="*/ 12 w 298"/>
              <a:gd name="T41" fmla="*/ 87 h 246"/>
              <a:gd name="T42" fmla="*/ 38 w 298"/>
              <a:gd name="T43" fmla="*/ 62 h 246"/>
              <a:gd name="T44" fmla="*/ 260 w 298"/>
              <a:gd name="T45" fmla="*/ 62 h 246"/>
              <a:gd name="T46" fmla="*/ 286 w 298"/>
              <a:gd name="T47" fmla="*/ 87 h 246"/>
              <a:gd name="T48" fmla="*/ 286 w 298"/>
              <a:gd name="T49" fmla="*/ 139 h 246"/>
              <a:gd name="T50" fmla="*/ 107 w 298"/>
              <a:gd name="T51" fmla="*/ 20 h 246"/>
              <a:gd name="T52" fmla="*/ 114 w 298"/>
              <a:gd name="T53" fmla="*/ 13 h 246"/>
              <a:gd name="T54" fmla="*/ 184 w 298"/>
              <a:gd name="T55" fmla="*/ 13 h 246"/>
              <a:gd name="T56" fmla="*/ 191 w 298"/>
              <a:gd name="T57" fmla="*/ 20 h 246"/>
              <a:gd name="T58" fmla="*/ 191 w 298"/>
              <a:gd name="T59" fmla="*/ 37 h 246"/>
              <a:gd name="T60" fmla="*/ 204 w 298"/>
              <a:gd name="T61" fmla="*/ 37 h 246"/>
              <a:gd name="T62" fmla="*/ 204 w 298"/>
              <a:gd name="T63" fmla="*/ 20 h 246"/>
              <a:gd name="T64" fmla="*/ 184 w 298"/>
              <a:gd name="T65" fmla="*/ 0 h 246"/>
              <a:gd name="T66" fmla="*/ 114 w 298"/>
              <a:gd name="T67" fmla="*/ 0 h 246"/>
              <a:gd name="T68" fmla="*/ 94 w 298"/>
              <a:gd name="T69" fmla="*/ 20 h 246"/>
              <a:gd name="T70" fmla="*/ 94 w 298"/>
              <a:gd name="T71" fmla="*/ 37 h 246"/>
              <a:gd name="T72" fmla="*/ 107 w 298"/>
              <a:gd name="T73" fmla="*/ 37 h 246"/>
              <a:gd name="T74" fmla="*/ 107 w 298"/>
              <a:gd name="T75" fmla="*/ 20 h 246"/>
              <a:gd name="T76" fmla="*/ 149 w 298"/>
              <a:gd name="T77" fmla="*/ 86 h 246"/>
              <a:gd name="T78" fmla="*/ 123 w 298"/>
              <a:gd name="T79" fmla="*/ 112 h 246"/>
              <a:gd name="T80" fmla="*/ 129 w 298"/>
              <a:gd name="T81" fmla="*/ 129 h 246"/>
              <a:gd name="T82" fmla="*/ 129 w 298"/>
              <a:gd name="T83" fmla="*/ 162 h 246"/>
              <a:gd name="T84" fmla="*/ 169 w 298"/>
              <a:gd name="T85" fmla="*/ 162 h 246"/>
              <a:gd name="T86" fmla="*/ 169 w 298"/>
              <a:gd name="T87" fmla="*/ 129 h 246"/>
              <a:gd name="T88" fmla="*/ 175 w 298"/>
              <a:gd name="T89" fmla="*/ 112 h 246"/>
              <a:gd name="T90" fmla="*/ 149 w 298"/>
              <a:gd name="T91" fmla="*/ 86 h 246"/>
              <a:gd name="T92" fmla="*/ 157 w 298"/>
              <a:gd name="T93" fmla="*/ 123 h 246"/>
              <a:gd name="T94" fmla="*/ 157 w 298"/>
              <a:gd name="T95" fmla="*/ 149 h 246"/>
              <a:gd name="T96" fmla="*/ 141 w 298"/>
              <a:gd name="T97" fmla="*/ 149 h 246"/>
              <a:gd name="T98" fmla="*/ 141 w 298"/>
              <a:gd name="T99" fmla="*/ 123 h 246"/>
              <a:gd name="T100" fmla="*/ 135 w 298"/>
              <a:gd name="T101" fmla="*/ 112 h 246"/>
              <a:gd name="T102" fmla="*/ 149 w 298"/>
              <a:gd name="T103" fmla="*/ 99 h 246"/>
              <a:gd name="T104" fmla="*/ 162 w 298"/>
              <a:gd name="T105" fmla="*/ 112 h 246"/>
              <a:gd name="T106" fmla="*/ 157 w 298"/>
              <a:gd name="T107" fmla="*/ 123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98" h="246">
                <a:moveTo>
                  <a:pt x="260" y="49"/>
                </a:moveTo>
                <a:cubicBezTo>
                  <a:pt x="38" y="49"/>
                  <a:pt x="38" y="49"/>
                  <a:pt x="38" y="49"/>
                </a:cubicBezTo>
                <a:cubicBezTo>
                  <a:pt x="17" y="49"/>
                  <a:pt x="0" y="66"/>
                  <a:pt x="0" y="87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29"/>
                  <a:pt x="17" y="246"/>
                  <a:pt x="38" y="246"/>
                </a:cubicBezTo>
                <a:cubicBezTo>
                  <a:pt x="260" y="246"/>
                  <a:pt x="260" y="246"/>
                  <a:pt x="260" y="246"/>
                </a:cubicBezTo>
                <a:cubicBezTo>
                  <a:pt x="281" y="246"/>
                  <a:pt x="298" y="229"/>
                  <a:pt x="298" y="208"/>
                </a:cubicBezTo>
                <a:cubicBezTo>
                  <a:pt x="298" y="87"/>
                  <a:pt x="298" y="87"/>
                  <a:pt x="298" y="87"/>
                </a:cubicBezTo>
                <a:cubicBezTo>
                  <a:pt x="298" y="66"/>
                  <a:pt x="281" y="49"/>
                  <a:pt x="260" y="49"/>
                </a:cubicBezTo>
                <a:close/>
                <a:moveTo>
                  <a:pt x="286" y="208"/>
                </a:moveTo>
                <a:cubicBezTo>
                  <a:pt x="286" y="222"/>
                  <a:pt x="274" y="233"/>
                  <a:pt x="260" y="233"/>
                </a:cubicBezTo>
                <a:cubicBezTo>
                  <a:pt x="38" y="233"/>
                  <a:pt x="38" y="233"/>
                  <a:pt x="38" y="233"/>
                </a:cubicBezTo>
                <a:cubicBezTo>
                  <a:pt x="24" y="233"/>
                  <a:pt x="12" y="222"/>
                  <a:pt x="12" y="208"/>
                </a:cubicBezTo>
                <a:cubicBezTo>
                  <a:pt x="12" y="155"/>
                  <a:pt x="12" y="155"/>
                  <a:pt x="12" y="155"/>
                </a:cubicBezTo>
                <a:cubicBezTo>
                  <a:pt x="48" y="184"/>
                  <a:pt x="96" y="201"/>
                  <a:pt x="149" y="201"/>
                </a:cubicBezTo>
                <a:cubicBezTo>
                  <a:pt x="202" y="201"/>
                  <a:pt x="250" y="184"/>
                  <a:pt x="286" y="155"/>
                </a:cubicBezTo>
                <a:lnTo>
                  <a:pt x="286" y="208"/>
                </a:lnTo>
                <a:close/>
                <a:moveTo>
                  <a:pt x="286" y="139"/>
                </a:moveTo>
                <a:cubicBezTo>
                  <a:pt x="251" y="169"/>
                  <a:pt x="203" y="188"/>
                  <a:pt x="149" y="188"/>
                </a:cubicBezTo>
                <a:cubicBezTo>
                  <a:pt x="95" y="188"/>
                  <a:pt x="47" y="169"/>
                  <a:pt x="12" y="139"/>
                </a:cubicBezTo>
                <a:cubicBezTo>
                  <a:pt x="12" y="87"/>
                  <a:pt x="12" y="87"/>
                  <a:pt x="12" y="87"/>
                </a:cubicBezTo>
                <a:cubicBezTo>
                  <a:pt x="12" y="73"/>
                  <a:pt x="24" y="62"/>
                  <a:pt x="38" y="62"/>
                </a:cubicBezTo>
                <a:cubicBezTo>
                  <a:pt x="260" y="62"/>
                  <a:pt x="260" y="62"/>
                  <a:pt x="260" y="62"/>
                </a:cubicBezTo>
                <a:cubicBezTo>
                  <a:pt x="274" y="62"/>
                  <a:pt x="286" y="73"/>
                  <a:pt x="286" y="87"/>
                </a:cubicBezTo>
                <a:lnTo>
                  <a:pt x="286" y="139"/>
                </a:lnTo>
                <a:close/>
                <a:moveTo>
                  <a:pt x="107" y="20"/>
                </a:moveTo>
                <a:cubicBezTo>
                  <a:pt x="107" y="16"/>
                  <a:pt x="110" y="13"/>
                  <a:pt x="114" y="13"/>
                </a:cubicBezTo>
                <a:cubicBezTo>
                  <a:pt x="184" y="13"/>
                  <a:pt x="184" y="13"/>
                  <a:pt x="184" y="13"/>
                </a:cubicBezTo>
                <a:cubicBezTo>
                  <a:pt x="188" y="13"/>
                  <a:pt x="191" y="16"/>
                  <a:pt x="191" y="20"/>
                </a:cubicBezTo>
                <a:cubicBezTo>
                  <a:pt x="191" y="37"/>
                  <a:pt x="191" y="37"/>
                  <a:pt x="191" y="37"/>
                </a:cubicBezTo>
                <a:cubicBezTo>
                  <a:pt x="204" y="37"/>
                  <a:pt x="204" y="37"/>
                  <a:pt x="204" y="37"/>
                </a:cubicBezTo>
                <a:cubicBezTo>
                  <a:pt x="204" y="20"/>
                  <a:pt x="204" y="20"/>
                  <a:pt x="204" y="20"/>
                </a:cubicBezTo>
                <a:cubicBezTo>
                  <a:pt x="204" y="9"/>
                  <a:pt x="195" y="0"/>
                  <a:pt x="18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03" y="0"/>
                  <a:pt x="94" y="9"/>
                  <a:pt x="94" y="20"/>
                </a:cubicBezTo>
                <a:cubicBezTo>
                  <a:pt x="94" y="37"/>
                  <a:pt x="94" y="37"/>
                  <a:pt x="94" y="37"/>
                </a:cubicBezTo>
                <a:cubicBezTo>
                  <a:pt x="107" y="37"/>
                  <a:pt x="107" y="37"/>
                  <a:pt x="107" y="37"/>
                </a:cubicBezTo>
                <a:lnTo>
                  <a:pt x="107" y="20"/>
                </a:lnTo>
                <a:close/>
                <a:moveTo>
                  <a:pt x="149" y="86"/>
                </a:moveTo>
                <a:cubicBezTo>
                  <a:pt x="135" y="86"/>
                  <a:pt x="123" y="98"/>
                  <a:pt x="123" y="112"/>
                </a:cubicBezTo>
                <a:cubicBezTo>
                  <a:pt x="123" y="118"/>
                  <a:pt x="125" y="124"/>
                  <a:pt x="129" y="129"/>
                </a:cubicBezTo>
                <a:cubicBezTo>
                  <a:pt x="129" y="162"/>
                  <a:pt x="129" y="162"/>
                  <a:pt x="129" y="162"/>
                </a:cubicBezTo>
                <a:cubicBezTo>
                  <a:pt x="169" y="162"/>
                  <a:pt x="169" y="162"/>
                  <a:pt x="169" y="162"/>
                </a:cubicBezTo>
                <a:cubicBezTo>
                  <a:pt x="169" y="129"/>
                  <a:pt x="169" y="129"/>
                  <a:pt x="169" y="129"/>
                </a:cubicBezTo>
                <a:cubicBezTo>
                  <a:pt x="173" y="124"/>
                  <a:pt x="175" y="118"/>
                  <a:pt x="175" y="112"/>
                </a:cubicBezTo>
                <a:cubicBezTo>
                  <a:pt x="175" y="98"/>
                  <a:pt x="163" y="86"/>
                  <a:pt x="149" y="86"/>
                </a:cubicBezTo>
                <a:close/>
                <a:moveTo>
                  <a:pt x="157" y="123"/>
                </a:moveTo>
                <a:cubicBezTo>
                  <a:pt x="157" y="149"/>
                  <a:pt x="157" y="149"/>
                  <a:pt x="157" y="149"/>
                </a:cubicBezTo>
                <a:cubicBezTo>
                  <a:pt x="141" y="149"/>
                  <a:pt x="141" y="149"/>
                  <a:pt x="141" y="149"/>
                </a:cubicBezTo>
                <a:cubicBezTo>
                  <a:pt x="141" y="123"/>
                  <a:pt x="141" y="123"/>
                  <a:pt x="141" y="123"/>
                </a:cubicBezTo>
                <a:cubicBezTo>
                  <a:pt x="138" y="121"/>
                  <a:pt x="135" y="117"/>
                  <a:pt x="135" y="112"/>
                </a:cubicBezTo>
                <a:cubicBezTo>
                  <a:pt x="135" y="105"/>
                  <a:pt x="142" y="99"/>
                  <a:pt x="149" y="99"/>
                </a:cubicBezTo>
                <a:cubicBezTo>
                  <a:pt x="156" y="99"/>
                  <a:pt x="162" y="105"/>
                  <a:pt x="162" y="112"/>
                </a:cubicBezTo>
                <a:cubicBezTo>
                  <a:pt x="162" y="117"/>
                  <a:pt x="160" y="121"/>
                  <a:pt x="157" y="123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ffectLst>
            <a:outerShdw blurRad="127000" dir="5400000" algn="t" rotWithShape="0">
              <a:srgbClr val="45D8FF">
                <a:alpha val="9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10"/>
          <p:cNvSpPr>
            <a:spLocks noEditPoints="1"/>
          </p:cNvSpPr>
          <p:nvPr/>
        </p:nvSpPr>
        <p:spPr bwMode="auto">
          <a:xfrm>
            <a:off x="3145853" y="3881497"/>
            <a:ext cx="509710" cy="516620"/>
          </a:xfrm>
          <a:custGeom>
            <a:avLst/>
            <a:gdLst>
              <a:gd name="T0" fmla="*/ 70 w 249"/>
              <a:gd name="T1" fmla="*/ 143 h 252"/>
              <a:gd name="T2" fmla="*/ 70 w 249"/>
              <a:gd name="T3" fmla="*/ 190 h 252"/>
              <a:gd name="T4" fmla="*/ 170 w 249"/>
              <a:gd name="T5" fmla="*/ 190 h 252"/>
              <a:gd name="T6" fmla="*/ 170 w 249"/>
              <a:gd name="T7" fmla="*/ 143 h 252"/>
              <a:gd name="T8" fmla="*/ 135 w 249"/>
              <a:gd name="T9" fmla="*/ 106 h 252"/>
              <a:gd name="T10" fmla="*/ 153 w 249"/>
              <a:gd name="T11" fmla="*/ 77 h 252"/>
              <a:gd name="T12" fmla="*/ 120 w 249"/>
              <a:gd name="T13" fmla="*/ 44 h 252"/>
              <a:gd name="T14" fmla="*/ 87 w 249"/>
              <a:gd name="T15" fmla="*/ 77 h 252"/>
              <a:gd name="T16" fmla="*/ 105 w 249"/>
              <a:gd name="T17" fmla="*/ 106 h 252"/>
              <a:gd name="T18" fmla="*/ 70 w 249"/>
              <a:gd name="T19" fmla="*/ 143 h 252"/>
              <a:gd name="T20" fmla="*/ 100 w 249"/>
              <a:gd name="T21" fmla="*/ 77 h 252"/>
              <a:gd name="T22" fmla="*/ 120 w 249"/>
              <a:gd name="T23" fmla="*/ 57 h 252"/>
              <a:gd name="T24" fmla="*/ 140 w 249"/>
              <a:gd name="T25" fmla="*/ 77 h 252"/>
              <a:gd name="T26" fmla="*/ 120 w 249"/>
              <a:gd name="T27" fmla="*/ 98 h 252"/>
              <a:gd name="T28" fmla="*/ 100 w 249"/>
              <a:gd name="T29" fmla="*/ 77 h 252"/>
              <a:gd name="T30" fmla="*/ 83 w 249"/>
              <a:gd name="T31" fmla="*/ 143 h 252"/>
              <a:gd name="T32" fmla="*/ 107 w 249"/>
              <a:gd name="T33" fmla="*/ 119 h 252"/>
              <a:gd name="T34" fmla="*/ 133 w 249"/>
              <a:gd name="T35" fmla="*/ 119 h 252"/>
              <a:gd name="T36" fmla="*/ 157 w 249"/>
              <a:gd name="T37" fmla="*/ 143 h 252"/>
              <a:gd name="T38" fmla="*/ 157 w 249"/>
              <a:gd name="T39" fmla="*/ 178 h 252"/>
              <a:gd name="T40" fmla="*/ 152 w 249"/>
              <a:gd name="T41" fmla="*/ 178 h 252"/>
              <a:gd name="T42" fmla="*/ 152 w 249"/>
              <a:gd name="T43" fmla="*/ 142 h 252"/>
              <a:gd name="T44" fmla="*/ 139 w 249"/>
              <a:gd name="T45" fmla="*/ 142 h 252"/>
              <a:gd name="T46" fmla="*/ 139 w 249"/>
              <a:gd name="T47" fmla="*/ 178 h 252"/>
              <a:gd name="T48" fmla="*/ 101 w 249"/>
              <a:gd name="T49" fmla="*/ 178 h 252"/>
              <a:gd name="T50" fmla="*/ 101 w 249"/>
              <a:gd name="T51" fmla="*/ 142 h 252"/>
              <a:gd name="T52" fmla="*/ 88 w 249"/>
              <a:gd name="T53" fmla="*/ 142 h 252"/>
              <a:gd name="T54" fmla="*/ 88 w 249"/>
              <a:gd name="T55" fmla="*/ 178 h 252"/>
              <a:gd name="T56" fmla="*/ 83 w 249"/>
              <a:gd name="T57" fmla="*/ 178 h 252"/>
              <a:gd name="T58" fmla="*/ 83 w 249"/>
              <a:gd name="T59" fmla="*/ 143 h 252"/>
              <a:gd name="T60" fmla="*/ 237 w 249"/>
              <a:gd name="T61" fmla="*/ 151 h 252"/>
              <a:gd name="T62" fmla="*/ 237 w 249"/>
              <a:gd name="T63" fmla="*/ 151 h 252"/>
              <a:gd name="T64" fmla="*/ 126 w 249"/>
              <a:gd name="T65" fmla="*/ 240 h 252"/>
              <a:gd name="T66" fmla="*/ 13 w 249"/>
              <a:gd name="T67" fmla="*/ 126 h 252"/>
              <a:gd name="T68" fmla="*/ 126 w 249"/>
              <a:gd name="T69" fmla="*/ 13 h 252"/>
              <a:gd name="T70" fmla="*/ 229 w 249"/>
              <a:gd name="T71" fmla="*/ 79 h 252"/>
              <a:gd name="T72" fmla="*/ 188 w 249"/>
              <a:gd name="T73" fmla="*/ 55 h 252"/>
              <a:gd name="T74" fmla="*/ 181 w 249"/>
              <a:gd name="T75" fmla="*/ 66 h 252"/>
              <a:gd name="T76" fmla="*/ 249 w 249"/>
              <a:gd name="T77" fmla="*/ 105 h 252"/>
              <a:gd name="T78" fmla="*/ 249 w 249"/>
              <a:gd name="T79" fmla="*/ 27 h 252"/>
              <a:gd name="T80" fmla="*/ 236 w 249"/>
              <a:gd name="T81" fmla="*/ 27 h 252"/>
              <a:gd name="T82" fmla="*/ 236 w 249"/>
              <a:gd name="T83" fmla="*/ 27 h 252"/>
              <a:gd name="T84" fmla="*/ 236 w 249"/>
              <a:gd name="T85" fmla="*/ 65 h 252"/>
              <a:gd name="T86" fmla="*/ 126 w 249"/>
              <a:gd name="T87" fmla="*/ 0 h 252"/>
              <a:gd name="T88" fmla="*/ 0 w 249"/>
              <a:gd name="T89" fmla="*/ 126 h 252"/>
              <a:gd name="T90" fmla="*/ 126 w 249"/>
              <a:gd name="T91" fmla="*/ 252 h 252"/>
              <a:gd name="T92" fmla="*/ 249 w 249"/>
              <a:gd name="T93" fmla="*/ 154 h 252"/>
              <a:gd name="T94" fmla="*/ 237 w 249"/>
              <a:gd name="T95" fmla="*/ 1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49" h="252">
                <a:moveTo>
                  <a:pt x="70" y="143"/>
                </a:moveTo>
                <a:cubicBezTo>
                  <a:pt x="70" y="190"/>
                  <a:pt x="70" y="190"/>
                  <a:pt x="70" y="190"/>
                </a:cubicBezTo>
                <a:cubicBezTo>
                  <a:pt x="170" y="190"/>
                  <a:pt x="170" y="190"/>
                  <a:pt x="170" y="190"/>
                </a:cubicBezTo>
                <a:cubicBezTo>
                  <a:pt x="170" y="143"/>
                  <a:pt x="170" y="143"/>
                  <a:pt x="170" y="143"/>
                </a:cubicBezTo>
                <a:cubicBezTo>
                  <a:pt x="170" y="124"/>
                  <a:pt x="155" y="108"/>
                  <a:pt x="135" y="106"/>
                </a:cubicBezTo>
                <a:cubicBezTo>
                  <a:pt x="146" y="101"/>
                  <a:pt x="153" y="90"/>
                  <a:pt x="153" y="77"/>
                </a:cubicBezTo>
                <a:cubicBezTo>
                  <a:pt x="153" y="59"/>
                  <a:pt x="138" y="44"/>
                  <a:pt x="120" y="44"/>
                </a:cubicBezTo>
                <a:cubicBezTo>
                  <a:pt x="102" y="44"/>
                  <a:pt x="87" y="59"/>
                  <a:pt x="87" y="77"/>
                </a:cubicBezTo>
                <a:cubicBezTo>
                  <a:pt x="87" y="90"/>
                  <a:pt x="94" y="101"/>
                  <a:pt x="105" y="106"/>
                </a:cubicBezTo>
                <a:cubicBezTo>
                  <a:pt x="85" y="108"/>
                  <a:pt x="70" y="124"/>
                  <a:pt x="70" y="143"/>
                </a:cubicBezTo>
                <a:close/>
                <a:moveTo>
                  <a:pt x="100" y="77"/>
                </a:moveTo>
                <a:cubicBezTo>
                  <a:pt x="100" y="66"/>
                  <a:pt x="109" y="57"/>
                  <a:pt x="120" y="57"/>
                </a:cubicBezTo>
                <a:cubicBezTo>
                  <a:pt x="131" y="57"/>
                  <a:pt x="140" y="66"/>
                  <a:pt x="140" y="77"/>
                </a:cubicBezTo>
                <a:cubicBezTo>
                  <a:pt x="140" y="88"/>
                  <a:pt x="131" y="98"/>
                  <a:pt x="120" y="98"/>
                </a:cubicBezTo>
                <a:cubicBezTo>
                  <a:pt x="109" y="98"/>
                  <a:pt x="100" y="88"/>
                  <a:pt x="100" y="77"/>
                </a:cubicBezTo>
                <a:close/>
                <a:moveTo>
                  <a:pt x="83" y="143"/>
                </a:moveTo>
                <a:cubicBezTo>
                  <a:pt x="83" y="130"/>
                  <a:pt x="94" y="119"/>
                  <a:pt x="107" y="119"/>
                </a:cubicBezTo>
                <a:cubicBezTo>
                  <a:pt x="133" y="119"/>
                  <a:pt x="133" y="119"/>
                  <a:pt x="133" y="119"/>
                </a:cubicBezTo>
                <a:cubicBezTo>
                  <a:pt x="146" y="119"/>
                  <a:pt x="157" y="130"/>
                  <a:pt x="157" y="143"/>
                </a:cubicBezTo>
                <a:cubicBezTo>
                  <a:pt x="157" y="178"/>
                  <a:pt x="157" y="178"/>
                  <a:pt x="157" y="178"/>
                </a:cubicBezTo>
                <a:cubicBezTo>
                  <a:pt x="152" y="178"/>
                  <a:pt x="152" y="178"/>
                  <a:pt x="152" y="178"/>
                </a:cubicBezTo>
                <a:cubicBezTo>
                  <a:pt x="152" y="142"/>
                  <a:pt x="152" y="142"/>
                  <a:pt x="152" y="142"/>
                </a:cubicBezTo>
                <a:cubicBezTo>
                  <a:pt x="139" y="142"/>
                  <a:pt x="139" y="142"/>
                  <a:pt x="139" y="142"/>
                </a:cubicBezTo>
                <a:cubicBezTo>
                  <a:pt x="139" y="178"/>
                  <a:pt x="139" y="178"/>
                  <a:pt x="139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42"/>
                  <a:pt x="101" y="142"/>
                  <a:pt x="101" y="142"/>
                </a:cubicBezTo>
                <a:cubicBezTo>
                  <a:pt x="88" y="142"/>
                  <a:pt x="88" y="142"/>
                  <a:pt x="88" y="142"/>
                </a:cubicBezTo>
                <a:cubicBezTo>
                  <a:pt x="88" y="178"/>
                  <a:pt x="88" y="178"/>
                  <a:pt x="88" y="178"/>
                </a:cubicBezTo>
                <a:cubicBezTo>
                  <a:pt x="83" y="178"/>
                  <a:pt x="83" y="178"/>
                  <a:pt x="83" y="178"/>
                </a:cubicBezTo>
                <a:lnTo>
                  <a:pt x="83" y="143"/>
                </a:lnTo>
                <a:close/>
                <a:moveTo>
                  <a:pt x="237" y="151"/>
                </a:moveTo>
                <a:cubicBezTo>
                  <a:pt x="237" y="151"/>
                  <a:pt x="237" y="151"/>
                  <a:pt x="237" y="151"/>
                </a:cubicBezTo>
                <a:cubicBezTo>
                  <a:pt x="225" y="202"/>
                  <a:pt x="180" y="240"/>
                  <a:pt x="126" y="240"/>
                </a:cubicBezTo>
                <a:cubicBezTo>
                  <a:pt x="63" y="240"/>
                  <a:pt x="13" y="189"/>
                  <a:pt x="13" y="126"/>
                </a:cubicBezTo>
                <a:cubicBezTo>
                  <a:pt x="13" y="64"/>
                  <a:pt x="63" y="13"/>
                  <a:pt x="126" y="13"/>
                </a:cubicBezTo>
                <a:cubicBezTo>
                  <a:pt x="172" y="13"/>
                  <a:pt x="211" y="40"/>
                  <a:pt x="229" y="79"/>
                </a:cubicBezTo>
                <a:cubicBezTo>
                  <a:pt x="188" y="55"/>
                  <a:pt x="188" y="55"/>
                  <a:pt x="188" y="55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249" y="105"/>
                  <a:pt x="249" y="105"/>
                  <a:pt x="249" y="105"/>
                </a:cubicBezTo>
                <a:cubicBezTo>
                  <a:pt x="249" y="27"/>
                  <a:pt x="249" y="27"/>
                  <a:pt x="249" y="27"/>
                </a:cubicBezTo>
                <a:cubicBezTo>
                  <a:pt x="236" y="27"/>
                  <a:pt x="236" y="27"/>
                  <a:pt x="236" y="27"/>
                </a:cubicBezTo>
                <a:cubicBezTo>
                  <a:pt x="236" y="27"/>
                  <a:pt x="236" y="27"/>
                  <a:pt x="236" y="27"/>
                </a:cubicBezTo>
                <a:cubicBezTo>
                  <a:pt x="236" y="65"/>
                  <a:pt x="236" y="65"/>
                  <a:pt x="236" y="65"/>
                </a:cubicBezTo>
                <a:cubicBezTo>
                  <a:pt x="214" y="26"/>
                  <a:pt x="173" y="0"/>
                  <a:pt x="126" y="0"/>
                </a:cubicBezTo>
                <a:cubicBezTo>
                  <a:pt x="56" y="0"/>
                  <a:pt x="0" y="57"/>
                  <a:pt x="0" y="126"/>
                </a:cubicBezTo>
                <a:cubicBezTo>
                  <a:pt x="0" y="196"/>
                  <a:pt x="56" y="252"/>
                  <a:pt x="126" y="252"/>
                </a:cubicBezTo>
                <a:cubicBezTo>
                  <a:pt x="186" y="252"/>
                  <a:pt x="237" y="210"/>
                  <a:pt x="249" y="154"/>
                </a:cubicBezTo>
                <a:lnTo>
                  <a:pt x="237" y="151"/>
                </a:lnTo>
                <a:close/>
              </a:path>
            </a:pathLst>
          </a:custGeom>
          <a:solidFill>
            <a:srgbClr val="45D8FF"/>
          </a:solidFill>
          <a:ln>
            <a:noFill/>
          </a:ln>
          <a:effectLst>
            <a:outerShdw blurRad="127000" dir="5400000" algn="t" rotWithShape="0">
              <a:srgbClr val="45D8FF">
                <a:alpha val="9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11"/>
          <p:cNvSpPr>
            <a:spLocks noEditPoints="1"/>
          </p:cNvSpPr>
          <p:nvPr/>
        </p:nvSpPr>
        <p:spPr bwMode="auto">
          <a:xfrm>
            <a:off x="4973733" y="2619462"/>
            <a:ext cx="568549" cy="502864"/>
          </a:xfrm>
          <a:custGeom>
            <a:avLst/>
            <a:gdLst>
              <a:gd name="T0" fmla="*/ 222 w 223"/>
              <a:gd name="T1" fmla="*/ 8 h 197"/>
              <a:gd name="T2" fmla="*/ 221 w 223"/>
              <a:gd name="T3" fmla="*/ 0 h 197"/>
              <a:gd name="T4" fmla="*/ 213 w 223"/>
              <a:gd name="T5" fmla="*/ 3 h 197"/>
              <a:gd name="T6" fmla="*/ 87 w 223"/>
              <a:gd name="T7" fmla="*/ 67 h 197"/>
              <a:gd name="T8" fmla="*/ 57 w 223"/>
              <a:gd name="T9" fmla="*/ 131 h 197"/>
              <a:gd name="T10" fmla="*/ 63 w 223"/>
              <a:gd name="T11" fmla="*/ 163 h 197"/>
              <a:gd name="T12" fmla="*/ 64 w 223"/>
              <a:gd name="T13" fmla="*/ 164 h 197"/>
              <a:gd name="T14" fmla="*/ 64 w 223"/>
              <a:gd name="T15" fmla="*/ 164 h 197"/>
              <a:gd name="T16" fmla="*/ 64 w 223"/>
              <a:gd name="T17" fmla="*/ 164 h 197"/>
              <a:gd name="T18" fmla="*/ 69 w 223"/>
              <a:gd name="T19" fmla="*/ 171 h 197"/>
              <a:gd name="T20" fmla="*/ 40 w 223"/>
              <a:gd name="T21" fmla="*/ 180 h 197"/>
              <a:gd name="T22" fmla="*/ 7 w 223"/>
              <a:gd name="T23" fmla="*/ 184 h 197"/>
              <a:gd name="T24" fmla="*/ 0 w 223"/>
              <a:gd name="T25" fmla="*/ 190 h 197"/>
              <a:gd name="T26" fmla="*/ 7 w 223"/>
              <a:gd name="T27" fmla="*/ 196 h 197"/>
              <a:gd name="T28" fmla="*/ 43 w 223"/>
              <a:gd name="T29" fmla="*/ 192 h 197"/>
              <a:gd name="T30" fmla="*/ 78 w 223"/>
              <a:gd name="T31" fmla="*/ 181 h 197"/>
              <a:gd name="T32" fmla="*/ 120 w 223"/>
              <a:gd name="T33" fmla="*/ 197 h 197"/>
              <a:gd name="T34" fmla="*/ 120 w 223"/>
              <a:gd name="T35" fmla="*/ 197 h 197"/>
              <a:gd name="T36" fmla="*/ 187 w 223"/>
              <a:gd name="T37" fmla="*/ 160 h 197"/>
              <a:gd name="T38" fmla="*/ 223 w 223"/>
              <a:gd name="T39" fmla="*/ 35 h 197"/>
              <a:gd name="T40" fmla="*/ 222 w 223"/>
              <a:gd name="T41" fmla="*/ 8 h 197"/>
              <a:gd name="T42" fmla="*/ 178 w 223"/>
              <a:gd name="T43" fmla="*/ 151 h 197"/>
              <a:gd name="T44" fmla="*/ 120 w 223"/>
              <a:gd name="T45" fmla="*/ 185 h 197"/>
              <a:gd name="T46" fmla="*/ 91 w 223"/>
              <a:gd name="T47" fmla="*/ 175 h 197"/>
              <a:gd name="T48" fmla="*/ 110 w 223"/>
              <a:gd name="T49" fmla="*/ 163 h 197"/>
              <a:gd name="T50" fmla="*/ 182 w 223"/>
              <a:gd name="T51" fmla="*/ 86 h 197"/>
              <a:gd name="T52" fmla="*/ 179 w 223"/>
              <a:gd name="T53" fmla="*/ 77 h 197"/>
              <a:gd name="T54" fmla="*/ 171 w 223"/>
              <a:gd name="T55" fmla="*/ 80 h 197"/>
              <a:gd name="T56" fmla="*/ 171 w 223"/>
              <a:gd name="T57" fmla="*/ 80 h 197"/>
              <a:gd name="T58" fmla="*/ 102 w 223"/>
              <a:gd name="T59" fmla="*/ 153 h 197"/>
              <a:gd name="T60" fmla="*/ 81 w 223"/>
              <a:gd name="T61" fmla="*/ 166 h 197"/>
              <a:gd name="T62" fmla="*/ 75 w 223"/>
              <a:gd name="T63" fmla="*/ 158 h 197"/>
              <a:gd name="T64" fmla="*/ 75 w 223"/>
              <a:gd name="T65" fmla="*/ 157 h 197"/>
              <a:gd name="T66" fmla="*/ 75 w 223"/>
              <a:gd name="T67" fmla="*/ 157 h 197"/>
              <a:gd name="T68" fmla="*/ 74 w 223"/>
              <a:gd name="T69" fmla="*/ 156 h 197"/>
              <a:gd name="T70" fmla="*/ 70 w 223"/>
              <a:gd name="T71" fmla="*/ 131 h 197"/>
              <a:gd name="T72" fmla="*/ 95 w 223"/>
              <a:gd name="T73" fmla="*/ 76 h 197"/>
              <a:gd name="T74" fmla="*/ 168 w 223"/>
              <a:gd name="T75" fmla="*/ 34 h 197"/>
              <a:gd name="T76" fmla="*/ 210 w 223"/>
              <a:gd name="T77" fmla="*/ 18 h 197"/>
              <a:gd name="T78" fmla="*/ 210 w 223"/>
              <a:gd name="T79" fmla="*/ 35 h 197"/>
              <a:gd name="T80" fmla="*/ 178 w 223"/>
              <a:gd name="T81" fmla="*/ 151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23" h="197">
                <a:moveTo>
                  <a:pt x="222" y="8"/>
                </a:moveTo>
                <a:cubicBezTo>
                  <a:pt x="221" y="0"/>
                  <a:pt x="221" y="0"/>
                  <a:pt x="221" y="0"/>
                </a:cubicBezTo>
                <a:cubicBezTo>
                  <a:pt x="213" y="3"/>
                  <a:pt x="213" y="3"/>
                  <a:pt x="213" y="3"/>
                </a:cubicBezTo>
                <a:cubicBezTo>
                  <a:pt x="213" y="3"/>
                  <a:pt x="122" y="34"/>
                  <a:pt x="87" y="67"/>
                </a:cubicBezTo>
                <a:cubicBezTo>
                  <a:pt x="63" y="89"/>
                  <a:pt x="57" y="113"/>
                  <a:pt x="57" y="131"/>
                </a:cubicBezTo>
                <a:cubicBezTo>
                  <a:pt x="57" y="150"/>
                  <a:pt x="63" y="162"/>
                  <a:pt x="63" y="163"/>
                </a:cubicBezTo>
                <a:cubicBezTo>
                  <a:pt x="63" y="163"/>
                  <a:pt x="64" y="163"/>
                  <a:pt x="64" y="164"/>
                </a:cubicBezTo>
                <a:cubicBezTo>
                  <a:pt x="64" y="164"/>
                  <a:pt x="64" y="164"/>
                  <a:pt x="64" y="164"/>
                </a:cubicBezTo>
                <a:cubicBezTo>
                  <a:pt x="64" y="164"/>
                  <a:pt x="64" y="164"/>
                  <a:pt x="64" y="164"/>
                </a:cubicBezTo>
                <a:cubicBezTo>
                  <a:pt x="65" y="167"/>
                  <a:pt x="67" y="169"/>
                  <a:pt x="69" y="171"/>
                </a:cubicBezTo>
                <a:cubicBezTo>
                  <a:pt x="58" y="175"/>
                  <a:pt x="48" y="179"/>
                  <a:pt x="40" y="180"/>
                </a:cubicBezTo>
                <a:cubicBezTo>
                  <a:pt x="26" y="183"/>
                  <a:pt x="14" y="184"/>
                  <a:pt x="7" y="184"/>
                </a:cubicBezTo>
                <a:cubicBezTo>
                  <a:pt x="3" y="184"/>
                  <a:pt x="0" y="187"/>
                  <a:pt x="0" y="190"/>
                </a:cubicBezTo>
                <a:cubicBezTo>
                  <a:pt x="0" y="194"/>
                  <a:pt x="3" y="196"/>
                  <a:pt x="7" y="196"/>
                </a:cubicBezTo>
                <a:cubicBezTo>
                  <a:pt x="15" y="196"/>
                  <a:pt x="27" y="196"/>
                  <a:pt x="43" y="192"/>
                </a:cubicBezTo>
                <a:cubicBezTo>
                  <a:pt x="52" y="191"/>
                  <a:pt x="65" y="187"/>
                  <a:pt x="78" y="181"/>
                </a:cubicBezTo>
                <a:cubicBezTo>
                  <a:pt x="88" y="190"/>
                  <a:pt x="103" y="197"/>
                  <a:pt x="120" y="197"/>
                </a:cubicBezTo>
                <a:cubicBezTo>
                  <a:pt x="120" y="197"/>
                  <a:pt x="120" y="197"/>
                  <a:pt x="120" y="197"/>
                </a:cubicBezTo>
                <a:cubicBezTo>
                  <a:pt x="141" y="197"/>
                  <a:pt x="164" y="187"/>
                  <a:pt x="187" y="160"/>
                </a:cubicBezTo>
                <a:cubicBezTo>
                  <a:pt x="218" y="124"/>
                  <a:pt x="223" y="68"/>
                  <a:pt x="223" y="35"/>
                </a:cubicBezTo>
                <a:cubicBezTo>
                  <a:pt x="223" y="19"/>
                  <a:pt x="222" y="8"/>
                  <a:pt x="222" y="8"/>
                </a:cubicBezTo>
                <a:close/>
                <a:moveTo>
                  <a:pt x="178" y="151"/>
                </a:moveTo>
                <a:cubicBezTo>
                  <a:pt x="156" y="177"/>
                  <a:pt x="136" y="185"/>
                  <a:pt x="120" y="185"/>
                </a:cubicBezTo>
                <a:cubicBezTo>
                  <a:pt x="109" y="185"/>
                  <a:pt x="99" y="181"/>
                  <a:pt x="91" y="175"/>
                </a:cubicBezTo>
                <a:cubicBezTo>
                  <a:pt x="97" y="171"/>
                  <a:pt x="104" y="168"/>
                  <a:pt x="110" y="163"/>
                </a:cubicBezTo>
                <a:cubicBezTo>
                  <a:pt x="134" y="146"/>
                  <a:pt x="168" y="112"/>
                  <a:pt x="182" y="86"/>
                </a:cubicBezTo>
                <a:cubicBezTo>
                  <a:pt x="184" y="83"/>
                  <a:pt x="182" y="79"/>
                  <a:pt x="179" y="77"/>
                </a:cubicBezTo>
                <a:cubicBezTo>
                  <a:pt x="176" y="76"/>
                  <a:pt x="172" y="77"/>
                  <a:pt x="171" y="80"/>
                </a:cubicBezTo>
                <a:cubicBezTo>
                  <a:pt x="171" y="80"/>
                  <a:pt x="171" y="80"/>
                  <a:pt x="171" y="80"/>
                </a:cubicBezTo>
                <a:cubicBezTo>
                  <a:pt x="159" y="103"/>
                  <a:pt x="124" y="138"/>
                  <a:pt x="102" y="153"/>
                </a:cubicBezTo>
                <a:cubicBezTo>
                  <a:pt x="96" y="158"/>
                  <a:pt x="88" y="162"/>
                  <a:pt x="81" y="166"/>
                </a:cubicBezTo>
                <a:cubicBezTo>
                  <a:pt x="79" y="163"/>
                  <a:pt x="77" y="161"/>
                  <a:pt x="75" y="158"/>
                </a:cubicBezTo>
                <a:cubicBezTo>
                  <a:pt x="75" y="158"/>
                  <a:pt x="75" y="158"/>
                  <a:pt x="75" y="157"/>
                </a:cubicBezTo>
                <a:cubicBezTo>
                  <a:pt x="75" y="157"/>
                  <a:pt x="75" y="157"/>
                  <a:pt x="75" y="157"/>
                </a:cubicBezTo>
                <a:cubicBezTo>
                  <a:pt x="75" y="157"/>
                  <a:pt x="74" y="157"/>
                  <a:pt x="74" y="156"/>
                </a:cubicBezTo>
                <a:cubicBezTo>
                  <a:pt x="73" y="152"/>
                  <a:pt x="70" y="143"/>
                  <a:pt x="70" y="131"/>
                </a:cubicBezTo>
                <a:cubicBezTo>
                  <a:pt x="70" y="116"/>
                  <a:pt x="75" y="96"/>
                  <a:pt x="95" y="76"/>
                </a:cubicBezTo>
                <a:cubicBezTo>
                  <a:pt x="111" y="62"/>
                  <a:pt x="142" y="46"/>
                  <a:pt x="168" y="34"/>
                </a:cubicBezTo>
                <a:cubicBezTo>
                  <a:pt x="185" y="27"/>
                  <a:pt x="201" y="21"/>
                  <a:pt x="210" y="18"/>
                </a:cubicBezTo>
                <a:cubicBezTo>
                  <a:pt x="210" y="22"/>
                  <a:pt x="210" y="28"/>
                  <a:pt x="210" y="35"/>
                </a:cubicBezTo>
                <a:cubicBezTo>
                  <a:pt x="210" y="67"/>
                  <a:pt x="205" y="120"/>
                  <a:pt x="178" y="151"/>
                </a:cubicBezTo>
                <a:close/>
              </a:path>
            </a:pathLst>
          </a:custGeom>
          <a:solidFill>
            <a:srgbClr val="45D8FF"/>
          </a:solidFill>
          <a:ln>
            <a:noFill/>
          </a:ln>
          <a:effectLst>
            <a:outerShdw blurRad="127000" dir="5400000" algn="t" rotWithShape="0">
              <a:srgbClr val="45D8FF">
                <a:alpha val="9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12"/>
          <p:cNvSpPr>
            <a:spLocks noEditPoints="1"/>
          </p:cNvSpPr>
          <p:nvPr/>
        </p:nvSpPr>
        <p:spPr bwMode="auto">
          <a:xfrm>
            <a:off x="7258461" y="2167188"/>
            <a:ext cx="894345" cy="889248"/>
          </a:xfrm>
          <a:custGeom>
            <a:avLst/>
            <a:gdLst>
              <a:gd name="T0" fmla="*/ 214 w 297"/>
              <a:gd name="T1" fmla="*/ 35 h 294"/>
              <a:gd name="T2" fmla="*/ 179 w 297"/>
              <a:gd name="T3" fmla="*/ 55 h 294"/>
              <a:gd name="T4" fmla="*/ 274 w 297"/>
              <a:gd name="T5" fmla="*/ 110 h 294"/>
              <a:gd name="T6" fmla="*/ 274 w 297"/>
              <a:gd name="T7" fmla="*/ 0 h 294"/>
              <a:gd name="T8" fmla="*/ 264 w 297"/>
              <a:gd name="T9" fmla="*/ 6 h 294"/>
              <a:gd name="T10" fmla="*/ 228 w 297"/>
              <a:gd name="T11" fmla="*/ 27 h 294"/>
              <a:gd name="T12" fmla="*/ 170 w 297"/>
              <a:gd name="T13" fmla="*/ 13 h 294"/>
              <a:gd name="T14" fmla="*/ 121 w 297"/>
              <a:gd name="T15" fmla="*/ 23 h 294"/>
              <a:gd name="T16" fmla="*/ 126 w 297"/>
              <a:gd name="T17" fmla="*/ 35 h 294"/>
              <a:gd name="T18" fmla="*/ 170 w 297"/>
              <a:gd name="T19" fmla="*/ 26 h 294"/>
              <a:gd name="T20" fmla="*/ 214 w 297"/>
              <a:gd name="T21" fmla="*/ 35 h 294"/>
              <a:gd name="T22" fmla="*/ 261 w 297"/>
              <a:gd name="T23" fmla="*/ 22 h 294"/>
              <a:gd name="T24" fmla="*/ 261 w 297"/>
              <a:gd name="T25" fmla="*/ 88 h 294"/>
              <a:gd name="T26" fmla="*/ 204 w 297"/>
              <a:gd name="T27" fmla="*/ 55 h 294"/>
              <a:gd name="T28" fmla="*/ 261 w 297"/>
              <a:gd name="T29" fmla="*/ 22 h 294"/>
              <a:gd name="T30" fmla="*/ 57 w 297"/>
              <a:gd name="T31" fmla="*/ 145 h 294"/>
              <a:gd name="T32" fmla="*/ 95 w 297"/>
              <a:gd name="T33" fmla="*/ 167 h 294"/>
              <a:gd name="T34" fmla="*/ 95 w 297"/>
              <a:gd name="T35" fmla="*/ 58 h 294"/>
              <a:gd name="T36" fmla="*/ 85 w 297"/>
              <a:gd name="T37" fmla="*/ 64 h 294"/>
              <a:gd name="T38" fmla="*/ 0 w 297"/>
              <a:gd name="T39" fmla="*/ 113 h 294"/>
              <a:gd name="T40" fmla="*/ 44 w 297"/>
              <a:gd name="T41" fmla="*/ 138 h 294"/>
              <a:gd name="T42" fmla="*/ 44 w 297"/>
              <a:gd name="T43" fmla="*/ 140 h 294"/>
              <a:gd name="T44" fmla="*/ 108 w 297"/>
              <a:gd name="T45" fmla="*/ 250 h 294"/>
              <a:gd name="T46" fmla="*/ 115 w 297"/>
              <a:gd name="T47" fmla="*/ 239 h 294"/>
              <a:gd name="T48" fmla="*/ 57 w 297"/>
              <a:gd name="T49" fmla="*/ 145 h 294"/>
              <a:gd name="T50" fmla="*/ 26 w 297"/>
              <a:gd name="T51" fmla="*/ 113 h 294"/>
              <a:gd name="T52" fmla="*/ 82 w 297"/>
              <a:gd name="T53" fmla="*/ 80 h 294"/>
              <a:gd name="T54" fmla="*/ 82 w 297"/>
              <a:gd name="T55" fmla="*/ 145 h 294"/>
              <a:gd name="T56" fmla="*/ 26 w 297"/>
              <a:gd name="T57" fmla="*/ 113 h 294"/>
              <a:gd name="T58" fmla="*/ 284 w 297"/>
              <a:gd name="T59" fmla="*/ 140 h 294"/>
              <a:gd name="T60" fmla="*/ 235 w 297"/>
              <a:gd name="T61" fmla="*/ 234 h 294"/>
              <a:gd name="T62" fmla="*/ 235 w 297"/>
              <a:gd name="T63" fmla="*/ 185 h 294"/>
              <a:gd name="T64" fmla="*/ 140 w 297"/>
              <a:gd name="T65" fmla="*/ 239 h 294"/>
              <a:gd name="T66" fmla="*/ 235 w 297"/>
              <a:gd name="T67" fmla="*/ 294 h 294"/>
              <a:gd name="T68" fmla="*/ 235 w 297"/>
              <a:gd name="T69" fmla="*/ 249 h 294"/>
              <a:gd name="T70" fmla="*/ 297 w 297"/>
              <a:gd name="T71" fmla="*/ 140 h 294"/>
              <a:gd name="T72" fmla="*/ 284 w 297"/>
              <a:gd name="T73" fmla="*/ 140 h 294"/>
              <a:gd name="T74" fmla="*/ 222 w 297"/>
              <a:gd name="T75" fmla="*/ 272 h 294"/>
              <a:gd name="T76" fmla="*/ 165 w 297"/>
              <a:gd name="T77" fmla="*/ 239 h 294"/>
              <a:gd name="T78" fmla="*/ 222 w 297"/>
              <a:gd name="T79" fmla="*/ 207 h 294"/>
              <a:gd name="T80" fmla="*/ 222 w 297"/>
              <a:gd name="T81" fmla="*/ 272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7" h="294">
                <a:moveTo>
                  <a:pt x="214" y="35"/>
                </a:moveTo>
                <a:cubicBezTo>
                  <a:pt x="179" y="55"/>
                  <a:pt x="179" y="55"/>
                  <a:pt x="179" y="55"/>
                </a:cubicBezTo>
                <a:cubicBezTo>
                  <a:pt x="274" y="110"/>
                  <a:pt x="274" y="110"/>
                  <a:pt x="274" y="110"/>
                </a:cubicBezTo>
                <a:cubicBezTo>
                  <a:pt x="274" y="0"/>
                  <a:pt x="274" y="0"/>
                  <a:pt x="274" y="0"/>
                </a:cubicBezTo>
                <a:cubicBezTo>
                  <a:pt x="264" y="6"/>
                  <a:pt x="264" y="6"/>
                  <a:pt x="264" y="6"/>
                </a:cubicBezTo>
                <a:cubicBezTo>
                  <a:pt x="228" y="27"/>
                  <a:pt x="228" y="27"/>
                  <a:pt x="228" y="27"/>
                </a:cubicBezTo>
                <a:cubicBezTo>
                  <a:pt x="211" y="18"/>
                  <a:pt x="191" y="13"/>
                  <a:pt x="170" y="13"/>
                </a:cubicBezTo>
                <a:cubicBezTo>
                  <a:pt x="153" y="13"/>
                  <a:pt x="136" y="17"/>
                  <a:pt x="121" y="23"/>
                </a:cubicBezTo>
                <a:cubicBezTo>
                  <a:pt x="126" y="35"/>
                  <a:pt x="126" y="35"/>
                  <a:pt x="126" y="35"/>
                </a:cubicBezTo>
                <a:cubicBezTo>
                  <a:pt x="140" y="29"/>
                  <a:pt x="155" y="26"/>
                  <a:pt x="170" y="26"/>
                </a:cubicBezTo>
                <a:cubicBezTo>
                  <a:pt x="186" y="26"/>
                  <a:pt x="201" y="29"/>
                  <a:pt x="214" y="35"/>
                </a:cubicBezTo>
                <a:close/>
                <a:moveTo>
                  <a:pt x="261" y="22"/>
                </a:moveTo>
                <a:cubicBezTo>
                  <a:pt x="261" y="88"/>
                  <a:pt x="261" y="88"/>
                  <a:pt x="261" y="88"/>
                </a:cubicBezTo>
                <a:cubicBezTo>
                  <a:pt x="204" y="55"/>
                  <a:pt x="204" y="55"/>
                  <a:pt x="204" y="55"/>
                </a:cubicBezTo>
                <a:lnTo>
                  <a:pt x="261" y="22"/>
                </a:lnTo>
                <a:close/>
                <a:moveTo>
                  <a:pt x="57" y="145"/>
                </a:moveTo>
                <a:cubicBezTo>
                  <a:pt x="95" y="167"/>
                  <a:pt x="95" y="167"/>
                  <a:pt x="95" y="167"/>
                </a:cubicBezTo>
                <a:cubicBezTo>
                  <a:pt x="95" y="58"/>
                  <a:pt x="95" y="58"/>
                  <a:pt x="95" y="58"/>
                </a:cubicBezTo>
                <a:cubicBezTo>
                  <a:pt x="85" y="64"/>
                  <a:pt x="85" y="64"/>
                  <a:pt x="85" y="64"/>
                </a:cubicBezTo>
                <a:cubicBezTo>
                  <a:pt x="0" y="113"/>
                  <a:pt x="0" y="113"/>
                  <a:pt x="0" y="113"/>
                </a:cubicBezTo>
                <a:cubicBezTo>
                  <a:pt x="44" y="138"/>
                  <a:pt x="44" y="138"/>
                  <a:pt x="44" y="138"/>
                </a:cubicBezTo>
                <a:cubicBezTo>
                  <a:pt x="44" y="138"/>
                  <a:pt x="44" y="139"/>
                  <a:pt x="44" y="140"/>
                </a:cubicBezTo>
                <a:cubicBezTo>
                  <a:pt x="44" y="187"/>
                  <a:pt x="70" y="228"/>
                  <a:pt x="108" y="250"/>
                </a:cubicBezTo>
                <a:cubicBezTo>
                  <a:pt x="115" y="239"/>
                  <a:pt x="115" y="239"/>
                  <a:pt x="115" y="239"/>
                </a:cubicBezTo>
                <a:cubicBezTo>
                  <a:pt x="81" y="220"/>
                  <a:pt x="59" y="185"/>
                  <a:pt x="57" y="145"/>
                </a:cubicBezTo>
                <a:close/>
                <a:moveTo>
                  <a:pt x="26" y="113"/>
                </a:moveTo>
                <a:cubicBezTo>
                  <a:pt x="82" y="80"/>
                  <a:pt x="82" y="80"/>
                  <a:pt x="82" y="80"/>
                </a:cubicBezTo>
                <a:cubicBezTo>
                  <a:pt x="82" y="145"/>
                  <a:pt x="82" y="145"/>
                  <a:pt x="82" y="145"/>
                </a:cubicBezTo>
                <a:lnTo>
                  <a:pt x="26" y="113"/>
                </a:lnTo>
                <a:close/>
                <a:moveTo>
                  <a:pt x="284" y="140"/>
                </a:moveTo>
                <a:cubicBezTo>
                  <a:pt x="284" y="179"/>
                  <a:pt x="265" y="213"/>
                  <a:pt x="235" y="234"/>
                </a:cubicBezTo>
                <a:cubicBezTo>
                  <a:pt x="235" y="185"/>
                  <a:pt x="235" y="185"/>
                  <a:pt x="235" y="185"/>
                </a:cubicBezTo>
                <a:cubicBezTo>
                  <a:pt x="140" y="239"/>
                  <a:pt x="140" y="239"/>
                  <a:pt x="140" y="239"/>
                </a:cubicBezTo>
                <a:cubicBezTo>
                  <a:pt x="235" y="294"/>
                  <a:pt x="235" y="294"/>
                  <a:pt x="235" y="294"/>
                </a:cubicBezTo>
                <a:cubicBezTo>
                  <a:pt x="235" y="249"/>
                  <a:pt x="235" y="249"/>
                  <a:pt x="235" y="249"/>
                </a:cubicBezTo>
                <a:cubicBezTo>
                  <a:pt x="272" y="227"/>
                  <a:pt x="297" y="186"/>
                  <a:pt x="297" y="140"/>
                </a:cubicBezTo>
                <a:lnTo>
                  <a:pt x="284" y="140"/>
                </a:lnTo>
                <a:close/>
                <a:moveTo>
                  <a:pt x="222" y="272"/>
                </a:moveTo>
                <a:cubicBezTo>
                  <a:pt x="165" y="239"/>
                  <a:pt x="165" y="239"/>
                  <a:pt x="165" y="239"/>
                </a:cubicBezTo>
                <a:cubicBezTo>
                  <a:pt x="222" y="207"/>
                  <a:pt x="222" y="207"/>
                  <a:pt x="222" y="207"/>
                </a:cubicBezTo>
                <a:lnTo>
                  <a:pt x="222" y="272"/>
                </a:lnTo>
                <a:close/>
              </a:path>
            </a:pathLst>
          </a:custGeom>
          <a:solidFill>
            <a:srgbClr val="45D8FF"/>
          </a:solidFill>
          <a:ln>
            <a:noFill/>
          </a:ln>
          <a:effectLst>
            <a:outerShdw blurRad="127000" dir="5400000" algn="t" rotWithShape="0">
              <a:srgbClr val="45D8FF">
                <a:alpha val="90000"/>
              </a:srgb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7242707" y="4770430"/>
            <a:ext cx="287076" cy="289474"/>
            <a:chOff x="8154376" y="4953292"/>
            <a:chExt cx="360680" cy="363693"/>
          </a:xfrm>
        </p:grpSpPr>
        <p:sp>
          <p:nvSpPr>
            <p:cNvPr id="89" name="椭圆 88"/>
            <p:cNvSpPr/>
            <p:nvPr/>
          </p:nvSpPr>
          <p:spPr>
            <a:xfrm>
              <a:off x="8240101" y="5039733"/>
              <a:ext cx="189230" cy="190811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rgbClr val="F6E75C"/>
                  </a:solidFill>
                </a:ln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8154376" y="4953292"/>
              <a:ext cx="360680" cy="363693"/>
            </a:xfrm>
            <a:prstGeom prst="ellipse">
              <a:avLst/>
            </a:prstGeom>
            <a:noFill/>
            <a:ln w="12700">
              <a:solidFill>
                <a:srgbClr val="45D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rgbClr val="F6E75C"/>
                  </a:solidFill>
                </a:ln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8502955" y="1626273"/>
            <a:ext cx="287076" cy="289474"/>
            <a:chOff x="8154376" y="4953292"/>
            <a:chExt cx="360680" cy="363693"/>
          </a:xfrm>
        </p:grpSpPr>
        <p:sp>
          <p:nvSpPr>
            <p:cNvPr id="92" name="椭圆 91"/>
            <p:cNvSpPr/>
            <p:nvPr/>
          </p:nvSpPr>
          <p:spPr>
            <a:xfrm>
              <a:off x="8240096" y="5039737"/>
              <a:ext cx="189230" cy="190811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rgbClr val="F6E75C"/>
                  </a:solidFill>
                </a:ln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154376" y="4953292"/>
              <a:ext cx="360680" cy="363693"/>
            </a:xfrm>
            <a:prstGeom prst="ellipse">
              <a:avLst/>
            </a:prstGeom>
            <a:noFill/>
            <a:ln w="12700">
              <a:solidFill>
                <a:srgbClr val="45D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rgbClr val="F6E75C"/>
                  </a:solidFill>
                </a:ln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4365295" y="1981873"/>
            <a:ext cx="287076" cy="289474"/>
            <a:chOff x="8154376" y="4953292"/>
            <a:chExt cx="360680" cy="363693"/>
          </a:xfrm>
        </p:grpSpPr>
        <p:sp>
          <p:nvSpPr>
            <p:cNvPr id="95" name="椭圆 94"/>
            <p:cNvSpPr/>
            <p:nvPr/>
          </p:nvSpPr>
          <p:spPr>
            <a:xfrm>
              <a:off x="8240096" y="5039737"/>
              <a:ext cx="189230" cy="190811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rgbClr val="F6E75C"/>
                  </a:solidFill>
                </a:ln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8154376" y="4953292"/>
              <a:ext cx="360680" cy="363693"/>
            </a:xfrm>
            <a:prstGeom prst="ellipse">
              <a:avLst/>
            </a:prstGeom>
            <a:noFill/>
            <a:ln w="12700">
              <a:solidFill>
                <a:srgbClr val="45D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rgbClr val="F6E75C"/>
                  </a:solidFill>
                </a:ln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318052" y="4594898"/>
            <a:ext cx="287076" cy="289474"/>
            <a:chOff x="8154376" y="4953292"/>
            <a:chExt cx="360680" cy="363693"/>
          </a:xfrm>
        </p:grpSpPr>
        <p:sp>
          <p:nvSpPr>
            <p:cNvPr id="98" name="椭圆 97"/>
            <p:cNvSpPr/>
            <p:nvPr/>
          </p:nvSpPr>
          <p:spPr>
            <a:xfrm>
              <a:off x="8240101" y="5039733"/>
              <a:ext cx="189230" cy="190811"/>
            </a:xfrm>
            <a:prstGeom prst="ellipse">
              <a:avLst/>
            </a:prstGeom>
            <a:solidFill>
              <a:srgbClr val="45D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rgbClr val="F6E75C"/>
                  </a:solidFill>
                </a:ln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8154376" y="4953292"/>
              <a:ext cx="360680" cy="363693"/>
            </a:xfrm>
            <a:prstGeom prst="ellipse">
              <a:avLst/>
            </a:prstGeom>
            <a:noFill/>
            <a:ln w="12700">
              <a:solidFill>
                <a:srgbClr val="45D8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>
                  <a:solidFill>
                    <a:srgbClr val="F6E75C"/>
                  </a:solidFill>
                </a:ln>
              </a:endParaRPr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4143375" y="850434"/>
            <a:ext cx="8048625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5"/>
          <p:cNvSpPr/>
          <p:nvPr/>
        </p:nvSpPr>
        <p:spPr bwMode="auto">
          <a:xfrm>
            <a:off x="2799538" y="326774"/>
            <a:ext cx="184052" cy="184687"/>
          </a:xfrm>
          <a:custGeom>
            <a:avLst/>
            <a:gdLst>
              <a:gd name="T0" fmla="*/ 319 w 580"/>
              <a:gd name="T1" fmla="*/ 261 h 582"/>
              <a:gd name="T2" fmla="*/ 319 w 580"/>
              <a:gd name="T3" fmla="*/ 0 h 582"/>
              <a:gd name="T4" fmla="*/ 261 w 580"/>
              <a:gd name="T5" fmla="*/ 0 h 582"/>
              <a:gd name="T6" fmla="*/ 261 w 580"/>
              <a:gd name="T7" fmla="*/ 261 h 582"/>
              <a:gd name="T8" fmla="*/ 0 w 580"/>
              <a:gd name="T9" fmla="*/ 261 h 582"/>
              <a:gd name="T10" fmla="*/ 0 w 580"/>
              <a:gd name="T11" fmla="*/ 318 h 582"/>
              <a:gd name="T12" fmla="*/ 261 w 580"/>
              <a:gd name="T13" fmla="*/ 318 h 582"/>
              <a:gd name="T14" fmla="*/ 261 w 580"/>
              <a:gd name="T15" fmla="*/ 582 h 582"/>
              <a:gd name="T16" fmla="*/ 319 w 580"/>
              <a:gd name="T17" fmla="*/ 582 h 582"/>
              <a:gd name="T18" fmla="*/ 319 w 580"/>
              <a:gd name="T19" fmla="*/ 318 h 582"/>
              <a:gd name="T20" fmla="*/ 580 w 580"/>
              <a:gd name="T21" fmla="*/ 318 h 582"/>
              <a:gd name="T22" fmla="*/ 580 w 580"/>
              <a:gd name="T23" fmla="*/ 261 h 582"/>
              <a:gd name="T24" fmla="*/ 319 w 580"/>
              <a:gd name="T25" fmla="*/ 26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0" h="582">
                <a:moveTo>
                  <a:pt x="319" y="261"/>
                </a:moveTo>
                <a:lnTo>
                  <a:pt x="319" y="0"/>
                </a:lnTo>
                <a:lnTo>
                  <a:pt x="261" y="0"/>
                </a:lnTo>
                <a:lnTo>
                  <a:pt x="261" y="261"/>
                </a:lnTo>
                <a:lnTo>
                  <a:pt x="0" y="261"/>
                </a:lnTo>
                <a:lnTo>
                  <a:pt x="0" y="318"/>
                </a:lnTo>
                <a:lnTo>
                  <a:pt x="261" y="318"/>
                </a:lnTo>
                <a:lnTo>
                  <a:pt x="261" y="582"/>
                </a:lnTo>
                <a:lnTo>
                  <a:pt x="319" y="582"/>
                </a:lnTo>
                <a:lnTo>
                  <a:pt x="319" y="318"/>
                </a:lnTo>
                <a:lnTo>
                  <a:pt x="580" y="318"/>
                </a:lnTo>
                <a:lnTo>
                  <a:pt x="580" y="261"/>
                </a:lnTo>
                <a:lnTo>
                  <a:pt x="319" y="261"/>
                </a:lnTo>
                <a:close/>
              </a:path>
            </a:pathLst>
          </a:custGeom>
          <a:solidFill>
            <a:srgbClr val="009AC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0" y="850433"/>
            <a:ext cx="535781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97393" y="401138"/>
            <a:ext cx="407337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6000"/>
              </a:lnSpc>
              <a:defRPr sz="5400" spc="0">
                <a:solidFill>
                  <a:srgbClr val="F6E75C"/>
                </a:solidFill>
                <a:latin typeface="ZapfHumnst Ult BT" panose="020B0805050508020204" pitchFamily="34" charset="0"/>
              </a:defRPr>
            </a:lvl1pPr>
          </a:lstStyle>
          <a:p>
            <a:pPr algn="l"/>
            <a:r>
              <a:rPr lang="en-US" altLang="zh-CN" sz="2000" dirty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  <a:sym typeface="+mn-ea"/>
              </a:rPr>
              <a:t>Expected function</a:t>
            </a:r>
            <a:endParaRPr lang="zh-CN" altLang="en-US" sz="2000" dirty="0">
              <a:solidFill>
                <a:srgbClr val="009AC4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06811" y="416840"/>
            <a:ext cx="2265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sym typeface="+mn-ea"/>
              </a:rPr>
              <a:t>预计实现功能</a:t>
            </a:r>
            <a:endParaRPr lang="zh-CN" altLang="en-US" sz="2000" dirty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935" y="4991100"/>
            <a:ext cx="32505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rgbClr val="009AC4"/>
                </a:solidFill>
              </a:rPr>
              <a:t>Update the popular content on Git</a:t>
            </a:r>
            <a:r>
              <a:rPr lang="en-US" altLang="zh-CN" sz="1400" dirty="0">
                <a:solidFill>
                  <a:srgbClr val="009AC4"/>
                </a:solidFill>
              </a:rPr>
              <a:t>ee</a:t>
            </a:r>
            <a:r>
              <a:rPr lang="zh-CN" altLang="en-US" sz="1400" dirty="0">
                <a:solidFill>
                  <a:srgbClr val="009AC4"/>
                </a:solidFill>
              </a:rPr>
              <a:t> and Github every day to display the relevant main content and website links.</a:t>
            </a:r>
            <a:endParaRPr lang="zh-CN" altLang="en-US" sz="1400" dirty="0">
              <a:solidFill>
                <a:srgbClr val="009AC4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7670800" y="4815840"/>
            <a:ext cx="349885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rgbClr val="009AC4"/>
                </a:solidFill>
              </a:rPr>
              <a:t>Provide online search, with filtering function, can screen computer language, </a:t>
            </a:r>
            <a:r>
              <a:rPr lang="zh-CN" altLang="en-US" sz="1400" dirty="0">
                <a:solidFill>
                  <a:srgbClr val="009AC4"/>
                </a:solidFill>
              </a:rPr>
              <a:t>the number of library browsing and the number of likes to sort and search</a:t>
            </a:r>
            <a:endParaRPr lang="zh-CN" altLang="en-US" sz="1400" dirty="0">
              <a:solidFill>
                <a:srgbClr val="009AC4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703445" y="1198245"/>
            <a:ext cx="277304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rgbClr val="009AC4"/>
                </a:solidFill>
              </a:rPr>
              <a:t>Provide online text and video tutorials for Github and Gitee</a:t>
            </a:r>
            <a:endParaRPr lang="zh-CN" altLang="en-US" sz="1400" dirty="0">
              <a:solidFill>
                <a:srgbClr val="009AC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76373" y="1524996"/>
            <a:ext cx="2772422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1800"/>
              </a:lnSpc>
            </a:pPr>
            <a:r>
              <a:rPr lang="en-US" altLang="zh-CN" sz="3200" dirty="0" smtClean="0">
                <a:solidFill>
                  <a:srgbClr val="009AC4"/>
                </a:solidFill>
              </a:rPr>
              <a:t>…………</a:t>
            </a:r>
            <a:endParaRPr lang="en-US" altLang="zh-CN" sz="3200" dirty="0">
              <a:solidFill>
                <a:srgbClr val="009AC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66" grpId="0" animBg="1"/>
      <p:bldP spid="69" grpId="0" animBg="1"/>
      <p:bldP spid="72" grpId="0" animBg="1"/>
      <p:bldP spid="75" grpId="0" animBg="1"/>
      <p:bldP spid="2" grpId="0"/>
      <p:bldP spid="71" grpId="0"/>
      <p:bldP spid="73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箭头 3"/>
          <p:cNvSpPr/>
          <p:nvPr/>
        </p:nvSpPr>
        <p:spPr>
          <a:xfrm>
            <a:off x="2459446" y="2360748"/>
            <a:ext cx="1297850" cy="704850"/>
          </a:xfrm>
          <a:prstGeom prst="leftArrow">
            <a:avLst>
              <a:gd name="adj1" fmla="val 71081"/>
              <a:gd name="adj2" fmla="val 65135"/>
            </a:avLst>
          </a:prstGeom>
          <a:solidFill>
            <a:srgbClr val="009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 flipH="1">
            <a:off x="2898775" y="2494915"/>
            <a:ext cx="1096645" cy="420370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 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左箭头 19"/>
          <p:cNvSpPr/>
          <p:nvPr/>
        </p:nvSpPr>
        <p:spPr>
          <a:xfrm>
            <a:off x="1978115" y="4609918"/>
            <a:ext cx="1313725" cy="704850"/>
          </a:xfrm>
          <a:prstGeom prst="leftArrow">
            <a:avLst>
              <a:gd name="adj1" fmla="val 71081"/>
              <a:gd name="adj2" fmla="val 65135"/>
            </a:avLst>
          </a:prstGeom>
          <a:solidFill>
            <a:srgbClr val="009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 flipH="1">
            <a:off x="2366645" y="4760913"/>
            <a:ext cx="1049655" cy="420370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Step 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左箭头 23"/>
          <p:cNvSpPr/>
          <p:nvPr/>
        </p:nvSpPr>
        <p:spPr>
          <a:xfrm flipH="1">
            <a:off x="9028429" y="2038803"/>
            <a:ext cx="1334225" cy="704850"/>
          </a:xfrm>
          <a:prstGeom prst="leftArrow">
            <a:avLst>
              <a:gd name="adj1" fmla="val 71081"/>
              <a:gd name="adj2" fmla="val 65135"/>
            </a:avLst>
          </a:prstGeom>
          <a:solidFill>
            <a:srgbClr val="009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 flipH="1">
            <a:off x="9228455" y="2186305"/>
            <a:ext cx="934085" cy="420370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/>
          <a:p>
            <a:pPr algn="l"/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Step 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88239" y="2219166"/>
            <a:ext cx="981869" cy="981869"/>
            <a:chOff x="6646069" y="1621631"/>
            <a:chExt cx="981869" cy="981869"/>
          </a:xfrm>
          <a:solidFill>
            <a:srgbClr val="45D8FF"/>
          </a:solidFill>
          <a:effectLst>
            <a:outerShdw blurRad="127000" dir="5400000" algn="t" rotWithShape="0">
              <a:srgbClr val="45D8FF">
                <a:alpha val="90000"/>
              </a:srgbClr>
            </a:outerShdw>
          </a:effectLst>
        </p:grpSpPr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6855777" y="1860285"/>
              <a:ext cx="569913" cy="383873"/>
            </a:xfrm>
            <a:custGeom>
              <a:avLst/>
              <a:gdLst>
                <a:gd name="T0" fmla="*/ 153 w 435"/>
                <a:gd name="T1" fmla="*/ 50 h 293"/>
                <a:gd name="T2" fmla="*/ 70 w 435"/>
                <a:gd name="T3" fmla="*/ 202 h 293"/>
                <a:gd name="T4" fmla="*/ 81 w 435"/>
                <a:gd name="T5" fmla="*/ 135 h 293"/>
                <a:gd name="T6" fmla="*/ 358 w 435"/>
                <a:gd name="T7" fmla="*/ 202 h 293"/>
                <a:gd name="T8" fmla="*/ 216 w 435"/>
                <a:gd name="T9" fmla="*/ 202 h 293"/>
                <a:gd name="T10" fmla="*/ 141 w 435"/>
                <a:gd name="T11" fmla="*/ 293 h 293"/>
                <a:gd name="T12" fmla="*/ 158 w 435"/>
                <a:gd name="T13" fmla="*/ 225 h 293"/>
                <a:gd name="T14" fmla="*/ 277 w 435"/>
                <a:gd name="T15" fmla="*/ 225 h 293"/>
                <a:gd name="T16" fmla="*/ 305 w 435"/>
                <a:gd name="T17" fmla="*/ 225 h 293"/>
                <a:gd name="T18" fmla="*/ 424 w 435"/>
                <a:gd name="T19" fmla="*/ 225 h 293"/>
                <a:gd name="T20" fmla="*/ 87 w 435"/>
                <a:gd name="T21" fmla="*/ 97 h 293"/>
                <a:gd name="T22" fmla="*/ 100 w 435"/>
                <a:gd name="T23" fmla="*/ 41 h 293"/>
                <a:gd name="T24" fmla="*/ 51 w 435"/>
                <a:gd name="T25" fmla="*/ 72 h 293"/>
                <a:gd name="T26" fmla="*/ 92 w 435"/>
                <a:gd name="T27" fmla="*/ 52 h 293"/>
                <a:gd name="T28" fmla="*/ 76 w 435"/>
                <a:gd name="T29" fmla="*/ 61 h 293"/>
                <a:gd name="T30" fmla="*/ 74 w 435"/>
                <a:gd name="T31" fmla="*/ 112 h 293"/>
                <a:gd name="T32" fmla="*/ 77 w 435"/>
                <a:gd name="T33" fmla="*/ 104 h 293"/>
                <a:gd name="T34" fmla="*/ 65 w 435"/>
                <a:gd name="T35" fmla="*/ 75 h 293"/>
                <a:gd name="T36" fmla="*/ 57 w 435"/>
                <a:gd name="T37" fmla="*/ 74 h 293"/>
                <a:gd name="T38" fmla="*/ 392 w 435"/>
                <a:gd name="T39" fmla="*/ 190 h 293"/>
                <a:gd name="T40" fmla="*/ 403 w 435"/>
                <a:gd name="T41" fmla="*/ 162 h 293"/>
                <a:gd name="T42" fmla="*/ 377 w 435"/>
                <a:gd name="T43" fmla="*/ 146 h 293"/>
                <a:gd name="T44" fmla="*/ 385 w 435"/>
                <a:gd name="T45" fmla="*/ 176 h 293"/>
                <a:gd name="T46" fmla="*/ 396 w 435"/>
                <a:gd name="T47" fmla="*/ 158 h 293"/>
                <a:gd name="T48" fmla="*/ 394 w 435"/>
                <a:gd name="T49" fmla="*/ 179 h 293"/>
                <a:gd name="T50" fmla="*/ 391 w 435"/>
                <a:gd name="T51" fmla="*/ 174 h 293"/>
                <a:gd name="T52" fmla="*/ 386 w 435"/>
                <a:gd name="T53" fmla="*/ 154 h 293"/>
                <a:gd name="T54" fmla="*/ 376 w 435"/>
                <a:gd name="T55" fmla="*/ 171 h 293"/>
                <a:gd name="T56" fmla="*/ 110 w 435"/>
                <a:gd name="T57" fmla="*/ 42 h 293"/>
                <a:gd name="T58" fmla="*/ 139 w 435"/>
                <a:gd name="T59" fmla="*/ 30 h 293"/>
                <a:gd name="T60" fmla="*/ 131 w 435"/>
                <a:gd name="T61" fmla="*/ 0 h 293"/>
                <a:gd name="T62" fmla="*/ 115 w 435"/>
                <a:gd name="T63" fmla="*/ 27 h 293"/>
                <a:gd name="T64" fmla="*/ 116 w 435"/>
                <a:gd name="T65" fmla="*/ 37 h 293"/>
                <a:gd name="T66" fmla="*/ 120 w 435"/>
                <a:gd name="T67" fmla="*/ 35 h 293"/>
                <a:gd name="T68" fmla="*/ 136 w 435"/>
                <a:gd name="T69" fmla="*/ 21 h 293"/>
                <a:gd name="T70" fmla="*/ 114 w 435"/>
                <a:gd name="T71" fmla="*/ 20 h 293"/>
                <a:gd name="T72" fmla="*/ 130 w 435"/>
                <a:gd name="T73" fmla="*/ 7 h 293"/>
                <a:gd name="T74" fmla="*/ 114 w 435"/>
                <a:gd name="T75" fmla="*/ 20 h 293"/>
                <a:gd name="T76" fmla="*/ 320 w 435"/>
                <a:gd name="T77" fmla="*/ 98 h 293"/>
                <a:gd name="T78" fmla="*/ 318 w 435"/>
                <a:gd name="T79" fmla="*/ 78 h 293"/>
                <a:gd name="T80" fmla="*/ 297 w 435"/>
                <a:gd name="T81" fmla="*/ 77 h 293"/>
                <a:gd name="T82" fmla="*/ 307 w 435"/>
                <a:gd name="T83" fmla="*/ 92 h 293"/>
                <a:gd name="T84" fmla="*/ 307 w 435"/>
                <a:gd name="T85" fmla="*/ 87 h 293"/>
                <a:gd name="T86" fmla="*/ 322 w 435"/>
                <a:gd name="T87" fmla="*/ 83 h 293"/>
                <a:gd name="T88" fmla="*/ 323 w 435"/>
                <a:gd name="T89" fmla="*/ 82 h 293"/>
                <a:gd name="T90" fmla="*/ 309 w 435"/>
                <a:gd name="T91" fmla="*/ 79 h 293"/>
                <a:gd name="T92" fmla="*/ 310 w 435"/>
                <a:gd name="T93" fmla="*/ 8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5" h="293">
                  <a:moveTo>
                    <a:pt x="283" y="118"/>
                  </a:moveTo>
                  <a:lnTo>
                    <a:pt x="272" y="50"/>
                  </a:lnTo>
                  <a:lnTo>
                    <a:pt x="153" y="50"/>
                  </a:lnTo>
                  <a:lnTo>
                    <a:pt x="142" y="118"/>
                  </a:lnTo>
                  <a:lnTo>
                    <a:pt x="283" y="118"/>
                  </a:lnTo>
                  <a:close/>
                  <a:moveTo>
                    <a:pt x="70" y="202"/>
                  </a:moveTo>
                  <a:lnTo>
                    <a:pt x="211" y="202"/>
                  </a:lnTo>
                  <a:lnTo>
                    <a:pt x="199" y="135"/>
                  </a:lnTo>
                  <a:lnTo>
                    <a:pt x="81" y="135"/>
                  </a:lnTo>
                  <a:lnTo>
                    <a:pt x="70" y="202"/>
                  </a:lnTo>
                  <a:close/>
                  <a:moveTo>
                    <a:pt x="216" y="202"/>
                  </a:moveTo>
                  <a:lnTo>
                    <a:pt x="358" y="202"/>
                  </a:lnTo>
                  <a:lnTo>
                    <a:pt x="346" y="135"/>
                  </a:lnTo>
                  <a:lnTo>
                    <a:pt x="228" y="135"/>
                  </a:lnTo>
                  <a:lnTo>
                    <a:pt x="216" y="202"/>
                  </a:lnTo>
                  <a:close/>
                  <a:moveTo>
                    <a:pt x="11" y="225"/>
                  </a:moveTo>
                  <a:lnTo>
                    <a:pt x="0" y="293"/>
                  </a:lnTo>
                  <a:lnTo>
                    <a:pt x="141" y="293"/>
                  </a:lnTo>
                  <a:lnTo>
                    <a:pt x="130" y="225"/>
                  </a:lnTo>
                  <a:lnTo>
                    <a:pt x="11" y="225"/>
                  </a:lnTo>
                  <a:close/>
                  <a:moveTo>
                    <a:pt x="158" y="225"/>
                  </a:moveTo>
                  <a:lnTo>
                    <a:pt x="147" y="293"/>
                  </a:lnTo>
                  <a:lnTo>
                    <a:pt x="288" y="293"/>
                  </a:lnTo>
                  <a:lnTo>
                    <a:pt x="277" y="225"/>
                  </a:lnTo>
                  <a:lnTo>
                    <a:pt x="158" y="225"/>
                  </a:lnTo>
                  <a:close/>
                  <a:moveTo>
                    <a:pt x="424" y="225"/>
                  </a:moveTo>
                  <a:lnTo>
                    <a:pt x="305" y="225"/>
                  </a:lnTo>
                  <a:lnTo>
                    <a:pt x="294" y="293"/>
                  </a:lnTo>
                  <a:lnTo>
                    <a:pt x="435" y="293"/>
                  </a:lnTo>
                  <a:lnTo>
                    <a:pt x="424" y="225"/>
                  </a:lnTo>
                  <a:close/>
                  <a:moveTo>
                    <a:pt x="60" y="98"/>
                  </a:moveTo>
                  <a:lnTo>
                    <a:pt x="74" y="125"/>
                  </a:lnTo>
                  <a:lnTo>
                    <a:pt x="87" y="97"/>
                  </a:lnTo>
                  <a:lnTo>
                    <a:pt x="118" y="93"/>
                  </a:lnTo>
                  <a:lnTo>
                    <a:pt x="95" y="71"/>
                  </a:lnTo>
                  <a:lnTo>
                    <a:pt x="100" y="41"/>
                  </a:lnTo>
                  <a:lnTo>
                    <a:pt x="73" y="55"/>
                  </a:lnTo>
                  <a:lnTo>
                    <a:pt x="45" y="42"/>
                  </a:lnTo>
                  <a:lnTo>
                    <a:pt x="51" y="72"/>
                  </a:lnTo>
                  <a:lnTo>
                    <a:pt x="30" y="94"/>
                  </a:lnTo>
                  <a:lnTo>
                    <a:pt x="60" y="98"/>
                  </a:lnTo>
                  <a:close/>
                  <a:moveTo>
                    <a:pt x="92" y="52"/>
                  </a:moveTo>
                  <a:lnTo>
                    <a:pt x="91" y="58"/>
                  </a:lnTo>
                  <a:lnTo>
                    <a:pt x="80" y="64"/>
                  </a:lnTo>
                  <a:lnTo>
                    <a:pt x="76" y="61"/>
                  </a:lnTo>
                  <a:lnTo>
                    <a:pt x="92" y="52"/>
                  </a:lnTo>
                  <a:close/>
                  <a:moveTo>
                    <a:pt x="77" y="104"/>
                  </a:moveTo>
                  <a:lnTo>
                    <a:pt x="74" y="112"/>
                  </a:lnTo>
                  <a:lnTo>
                    <a:pt x="64" y="93"/>
                  </a:lnTo>
                  <a:lnTo>
                    <a:pt x="72" y="93"/>
                  </a:lnTo>
                  <a:lnTo>
                    <a:pt x="77" y="104"/>
                  </a:lnTo>
                  <a:close/>
                  <a:moveTo>
                    <a:pt x="53" y="53"/>
                  </a:moveTo>
                  <a:lnTo>
                    <a:pt x="62" y="57"/>
                  </a:lnTo>
                  <a:lnTo>
                    <a:pt x="65" y="75"/>
                  </a:lnTo>
                  <a:lnTo>
                    <a:pt x="50" y="90"/>
                  </a:lnTo>
                  <a:lnTo>
                    <a:pt x="42" y="89"/>
                  </a:lnTo>
                  <a:lnTo>
                    <a:pt x="57" y="74"/>
                  </a:lnTo>
                  <a:lnTo>
                    <a:pt x="53" y="53"/>
                  </a:lnTo>
                  <a:close/>
                  <a:moveTo>
                    <a:pt x="385" y="176"/>
                  </a:moveTo>
                  <a:lnTo>
                    <a:pt x="392" y="190"/>
                  </a:lnTo>
                  <a:lnTo>
                    <a:pt x="399" y="175"/>
                  </a:lnTo>
                  <a:lnTo>
                    <a:pt x="415" y="173"/>
                  </a:lnTo>
                  <a:lnTo>
                    <a:pt x="403" y="162"/>
                  </a:lnTo>
                  <a:lnTo>
                    <a:pt x="407" y="145"/>
                  </a:lnTo>
                  <a:lnTo>
                    <a:pt x="391" y="153"/>
                  </a:lnTo>
                  <a:lnTo>
                    <a:pt x="377" y="146"/>
                  </a:lnTo>
                  <a:lnTo>
                    <a:pt x="380" y="162"/>
                  </a:lnTo>
                  <a:lnTo>
                    <a:pt x="368" y="174"/>
                  </a:lnTo>
                  <a:lnTo>
                    <a:pt x="385" y="176"/>
                  </a:lnTo>
                  <a:close/>
                  <a:moveTo>
                    <a:pt x="402" y="151"/>
                  </a:moveTo>
                  <a:lnTo>
                    <a:pt x="402" y="155"/>
                  </a:lnTo>
                  <a:lnTo>
                    <a:pt x="396" y="158"/>
                  </a:lnTo>
                  <a:lnTo>
                    <a:pt x="393" y="156"/>
                  </a:lnTo>
                  <a:lnTo>
                    <a:pt x="402" y="151"/>
                  </a:lnTo>
                  <a:close/>
                  <a:moveTo>
                    <a:pt x="394" y="179"/>
                  </a:moveTo>
                  <a:lnTo>
                    <a:pt x="392" y="183"/>
                  </a:lnTo>
                  <a:lnTo>
                    <a:pt x="387" y="173"/>
                  </a:lnTo>
                  <a:lnTo>
                    <a:pt x="391" y="174"/>
                  </a:lnTo>
                  <a:lnTo>
                    <a:pt x="394" y="179"/>
                  </a:lnTo>
                  <a:close/>
                  <a:moveTo>
                    <a:pt x="381" y="151"/>
                  </a:moveTo>
                  <a:lnTo>
                    <a:pt x="386" y="154"/>
                  </a:lnTo>
                  <a:lnTo>
                    <a:pt x="387" y="164"/>
                  </a:lnTo>
                  <a:lnTo>
                    <a:pt x="380" y="172"/>
                  </a:lnTo>
                  <a:lnTo>
                    <a:pt x="376" y="171"/>
                  </a:lnTo>
                  <a:lnTo>
                    <a:pt x="383" y="163"/>
                  </a:lnTo>
                  <a:lnTo>
                    <a:pt x="381" y="151"/>
                  </a:lnTo>
                  <a:close/>
                  <a:moveTo>
                    <a:pt x="110" y="42"/>
                  </a:moveTo>
                  <a:lnTo>
                    <a:pt x="126" y="36"/>
                  </a:lnTo>
                  <a:lnTo>
                    <a:pt x="140" y="46"/>
                  </a:lnTo>
                  <a:lnTo>
                    <a:pt x="139" y="30"/>
                  </a:lnTo>
                  <a:lnTo>
                    <a:pt x="152" y="19"/>
                  </a:lnTo>
                  <a:lnTo>
                    <a:pt x="136" y="15"/>
                  </a:lnTo>
                  <a:lnTo>
                    <a:pt x="131" y="0"/>
                  </a:lnTo>
                  <a:lnTo>
                    <a:pt x="122" y="13"/>
                  </a:lnTo>
                  <a:lnTo>
                    <a:pt x="106" y="14"/>
                  </a:lnTo>
                  <a:lnTo>
                    <a:pt x="115" y="27"/>
                  </a:lnTo>
                  <a:lnTo>
                    <a:pt x="110" y="42"/>
                  </a:lnTo>
                  <a:close/>
                  <a:moveTo>
                    <a:pt x="120" y="35"/>
                  </a:moveTo>
                  <a:lnTo>
                    <a:pt x="116" y="37"/>
                  </a:lnTo>
                  <a:lnTo>
                    <a:pt x="119" y="26"/>
                  </a:lnTo>
                  <a:lnTo>
                    <a:pt x="122" y="29"/>
                  </a:lnTo>
                  <a:lnTo>
                    <a:pt x="120" y="35"/>
                  </a:lnTo>
                  <a:close/>
                  <a:moveTo>
                    <a:pt x="145" y="21"/>
                  </a:moveTo>
                  <a:lnTo>
                    <a:pt x="142" y="23"/>
                  </a:lnTo>
                  <a:lnTo>
                    <a:pt x="136" y="21"/>
                  </a:lnTo>
                  <a:lnTo>
                    <a:pt x="135" y="18"/>
                  </a:lnTo>
                  <a:lnTo>
                    <a:pt x="145" y="21"/>
                  </a:lnTo>
                  <a:close/>
                  <a:moveTo>
                    <a:pt x="114" y="20"/>
                  </a:moveTo>
                  <a:lnTo>
                    <a:pt x="112" y="16"/>
                  </a:lnTo>
                  <a:lnTo>
                    <a:pt x="123" y="16"/>
                  </a:lnTo>
                  <a:lnTo>
                    <a:pt x="130" y="7"/>
                  </a:lnTo>
                  <a:lnTo>
                    <a:pt x="132" y="11"/>
                  </a:lnTo>
                  <a:lnTo>
                    <a:pt x="126" y="20"/>
                  </a:lnTo>
                  <a:lnTo>
                    <a:pt x="114" y="20"/>
                  </a:lnTo>
                  <a:close/>
                  <a:moveTo>
                    <a:pt x="300" y="96"/>
                  </a:moveTo>
                  <a:lnTo>
                    <a:pt x="310" y="93"/>
                  </a:lnTo>
                  <a:lnTo>
                    <a:pt x="320" y="98"/>
                  </a:lnTo>
                  <a:lnTo>
                    <a:pt x="319" y="88"/>
                  </a:lnTo>
                  <a:lnTo>
                    <a:pt x="328" y="81"/>
                  </a:lnTo>
                  <a:lnTo>
                    <a:pt x="318" y="78"/>
                  </a:lnTo>
                  <a:lnTo>
                    <a:pt x="314" y="68"/>
                  </a:lnTo>
                  <a:lnTo>
                    <a:pt x="308" y="77"/>
                  </a:lnTo>
                  <a:lnTo>
                    <a:pt x="297" y="77"/>
                  </a:lnTo>
                  <a:lnTo>
                    <a:pt x="303" y="85"/>
                  </a:lnTo>
                  <a:lnTo>
                    <a:pt x="300" y="96"/>
                  </a:lnTo>
                  <a:close/>
                  <a:moveTo>
                    <a:pt x="307" y="92"/>
                  </a:moveTo>
                  <a:lnTo>
                    <a:pt x="304" y="93"/>
                  </a:lnTo>
                  <a:lnTo>
                    <a:pt x="306" y="85"/>
                  </a:lnTo>
                  <a:lnTo>
                    <a:pt x="307" y="87"/>
                  </a:lnTo>
                  <a:lnTo>
                    <a:pt x="307" y="92"/>
                  </a:lnTo>
                  <a:close/>
                  <a:moveTo>
                    <a:pt x="323" y="82"/>
                  </a:moveTo>
                  <a:lnTo>
                    <a:pt x="322" y="83"/>
                  </a:lnTo>
                  <a:lnTo>
                    <a:pt x="318" y="82"/>
                  </a:lnTo>
                  <a:lnTo>
                    <a:pt x="317" y="80"/>
                  </a:lnTo>
                  <a:lnTo>
                    <a:pt x="323" y="82"/>
                  </a:lnTo>
                  <a:close/>
                  <a:moveTo>
                    <a:pt x="303" y="81"/>
                  </a:moveTo>
                  <a:lnTo>
                    <a:pt x="301" y="79"/>
                  </a:lnTo>
                  <a:lnTo>
                    <a:pt x="309" y="79"/>
                  </a:lnTo>
                  <a:lnTo>
                    <a:pt x="313" y="73"/>
                  </a:lnTo>
                  <a:lnTo>
                    <a:pt x="314" y="76"/>
                  </a:lnTo>
                  <a:lnTo>
                    <a:pt x="310" y="81"/>
                  </a:lnTo>
                  <a:lnTo>
                    <a:pt x="303" y="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F6E75C"/>
                </a:solidFill>
              </a:endParaRPr>
            </a:p>
          </p:txBody>
        </p:sp>
        <p:sp>
          <p:nvSpPr>
            <p:cNvPr id="22" name="Freeform 5"/>
            <p:cNvSpPr>
              <a:spLocks noEditPoints="1"/>
            </p:cNvSpPr>
            <p:nvPr/>
          </p:nvSpPr>
          <p:spPr bwMode="auto">
            <a:xfrm>
              <a:off x="6646069" y="1621631"/>
              <a:ext cx="981869" cy="981869"/>
            </a:xfrm>
            <a:custGeom>
              <a:avLst/>
              <a:gdLst>
                <a:gd name="T0" fmla="*/ 154 w 308"/>
                <a:gd name="T1" fmla="*/ 0 h 308"/>
                <a:gd name="T2" fmla="*/ 0 w 308"/>
                <a:gd name="T3" fmla="*/ 154 h 308"/>
                <a:gd name="T4" fmla="*/ 154 w 308"/>
                <a:gd name="T5" fmla="*/ 308 h 308"/>
                <a:gd name="T6" fmla="*/ 308 w 308"/>
                <a:gd name="T7" fmla="*/ 154 h 308"/>
                <a:gd name="T8" fmla="*/ 154 w 308"/>
                <a:gd name="T9" fmla="*/ 0 h 308"/>
                <a:gd name="T10" fmla="*/ 154 w 308"/>
                <a:gd name="T11" fmla="*/ 280 h 308"/>
                <a:gd name="T12" fmla="*/ 27 w 308"/>
                <a:gd name="T13" fmla="*/ 154 h 308"/>
                <a:gd name="T14" fmla="*/ 154 w 308"/>
                <a:gd name="T15" fmla="*/ 28 h 308"/>
                <a:gd name="T16" fmla="*/ 280 w 308"/>
                <a:gd name="T17" fmla="*/ 154 h 308"/>
                <a:gd name="T18" fmla="*/ 154 w 308"/>
                <a:gd name="T19" fmla="*/ 28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9" y="0"/>
                    <a:pt x="0" y="69"/>
                    <a:pt x="0" y="154"/>
                  </a:cubicBezTo>
                  <a:cubicBezTo>
                    <a:pt x="0" y="239"/>
                    <a:pt x="69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54" y="280"/>
                  </a:moveTo>
                  <a:cubicBezTo>
                    <a:pt x="84" y="280"/>
                    <a:pt x="27" y="223"/>
                    <a:pt x="27" y="154"/>
                  </a:cubicBezTo>
                  <a:cubicBezTo>
                    <a:pt x="27" y="84"/>
                    <a:pt x="84" y="28"/>
                    <a:pt x="154" y="28"/>
                  </a:cubicBezTo>
                  <a:cubicBezTo>
                    <a:pt x="223" y="28"/>
                    <a:pt x="280" y="84"/>
                    <a:pt x="280" y="154"/>
                  </a:cubicBezTo>
                  <a:cubicBezTo>
                    <a:pt x="280" y="223"/>
                    <a:pt x="223" y="280"/>
                    <a:pt x="154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124349" y="1900396"/>
            <a:ext cx="981869" cy="981869"/>
            <a:chOff x="4617244" y="2774156"/>
            <a:chExt cx="981869" cy="981869"/>
          </a:xfrm>
          <a:solidFill>
            <a:srgbClr val="45D8FF"/>
          </a:solidFill>
          <a:effectLst>
            <a:outerShdw blurRad="127000" dir="5400000" algn="t" rotWithShape="0">
              <a:srgbClr val="45D8FF">
                <a:alpha val="90000"/>
              </a:srgbClr>
            </a:outerShdw>
          </a:effectLst>
        </p:grpSpPr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4905158" y="3053784"/>
              <a:ext cx="430271" cy="433177"/>
            </a:xfrm>
            <a:custGeom>
              <a:avLst/>
              <a:gdLst>
                <a:gd name="T0" fmla="*/ 0 w 373"/>
                <a:gd name="T1" fmla="*/ 28 h 375"/>
                <a:gd name="T2" fmla="*/ 345 w 373"/>
                <a:gd name="T3" fmla="*/ 375 h 375"/>
                <a:gd name="T4" fmla="*/ 345 w 373"/>
                <a:gd name="T5" fmla="*/ 0 h 375"/>
                <a:gd name="T6" fmla="*/ 74 w 373"/>
                <a:gd name="T7" fmla="*/ 299 h 375"/>
                <a:gd name="T8" fmla="*/ 73 w 373"/>
                <a:gd name="T9" fmla="*/ 228 h 375"/>
                <a:gd name="T10" fmla="*/ 130 w 373"/>
                <a:gd name="T11" fmla="*/ 228 h 375"/>
                <a:gd name="T12" fmla="*/ 74 w 373"/>
                <a:gd name="T13" fmla="*/ 284 h 375"/>
                <a:gd name="T14" fmla="*/ 131 w 373"/>
                <a:gd name="T15" fmla="*/ 284 h 375"/>
                <a:gd name="T16" fmla="*/ 157 w 373"/>
                <a:gd name="T17" fmla="*/ 299 h 375"/>
                <a:gd name="T18" fmla="*/ 157 w 373"/>
                <a:gd name="T19" fmla="*/ 228 h 375"/>
                <a:gd name="T20" fmla="*/ 214 w 373"/>
                <a:gd name="T21" fmla="*/ 228 h 375"/>
                <a:gd name="T22" fmla="*/ 158 w 373"/>
                <a:gd name="T23" fmla="*/ 284 h 375"/>
                <a:gd name="T24" fmla="*/ 214 w 373"/>
                <a:gd name="T25" fmla="*/ 284 h 375"/>
                <a:gd name="T26" fmla="*/ 243 w 373"/>
                <a:gd name="T27" fmla="*/ 299 h 375"/>
                <a:gd name="T28" fmla="*/ 243 w 373"/>
                <a:gd name="T29" fmla="*/ 228 h 375"/>
                <a:gd name="T30" fmla="*/ 299 w 373"/>
                <a:gd name="T31" fmla="*/ 228 h 375"/>
                <a:gd name="T32" fmla="*/ 243 w 373"/>
                <a:gd name="T33" fmla="*/ 284 h 375"/>
                <a:gd name="T34" fmla="*/ 300 w 373"/>
                <a:gd name="T35" fmla="*/ 284 h 375"/>
                <a:gd name="T36" fmla="*/ 63 w 373"/>
                <a:gd name="T37" fmla="*/ 154 h 375"/>
                <a:gd name="T38" fmla="*/ 63 w 373"/>
                <a:gd name="T39" fmla="*/ 33 h 375"/>
                <a:gd name="T40" fmla="*/ 334 w 373"/>
                <a:gd name="T41" fmla="*/ 126 h 375"/>
                <a:gd name="T42" fmla="*/ 215 w 373"/>
                <a:gd name="T43" fmla="*/ 120 h 375"/>
                <a:gd name="T44" fmla="*/ 215 w 373"/>
                <a:gd name="T45" fmla="*/ 129 h 375"/>
                <a:gd name="T46" fmla="*/ 227 w 373"/>
                <a:gd name="T47" fmla="*/ 129 h 375"/>
                <a:gd name="T48" fmla="*/ 227 w 373"/>
                <a:gd name="T49" fmla="*/ 120 h 375"/>
                <a:gd name="T50" fmla="*/ 171 w 373"/>
                <a:gd name="T51" fmla="*/ 88 h 375"/>
                <a:gd name="T52" fmla="*/ 171 w 373"/>
                <a:gd name="T53" fmla="*/ 110 h 375"/>
                <a:gd name="T54" fmla="*/ 191 w 373"/>
                <a:gd name="T55" fmla="*/ 110 h 375"/>
                <a:gd name="T56" fmla="*/ 191 w 373"/>
                <a:gd name="T57" fmla="*/ 88 h 375"/>
                <a:gd name="T58" fmla="*/ 171 w 373"/>
                <a:gd name="T59" fmla="*/ 117 h 375"/>
                <a:gd name="T60" fmla="*/ 171 w 373"/>
                <a:gd name="T61" fmla="*/ 139 h 375"/>
                <a:gd name="T62" fmla="*/ 197 w 373"/>
                <a:gd name="T63" fmla="*/ 117 h 375"/>
                <a:gd name="T64" fmla="*/ 96 w 373"/>
                <a:gd name="T65" fmla="*/ 132 h 375"/>
                <a:gd name="T66" fmla="*/ 71 w 373"/>
                <a:gd name="T67" fmla="*/ 116 h 375"/>
                <a:gd name="T68" fmla="*/ 96 w 373"/>
                <a:gd name="T69" fmla="*/ 139 h 375"/>
                <a:gd name="T70" fmla="*/ 96 w 373"/>
                <a:gd name="T71" fmla="*/ 116 h 375"/>
                <a:gd name="T72" fmla="*/ 77 w 373"/>
                <a:gd name="T73" fmla="*/ 88 h 375"/>
                <a:gd name="T74" fmla="*/ 77 w 373"/>
                <a:gd name="T75" fmla="*/ 109 h 375"/>
                <a:gd name="T76" fmla="*/ 96 w 373"/>
                <a:gd name="T77" fmla="*/ 109 h 375"/>
                <a:gd name="T78" fmla="*/ 96 w 373"/>
                <a:gd name="T79" fmla="*/ 88 h 375"/>
                <a:gd name="T80" fmla="*/ 118 w 373"/>
                <a:gd name="T81" fmla="*/ 95 h 375"/>
                <a:gd name="T82" fmla="*/ 124 w 373"/>
                <a:gd name="T83" fmla="*/ 95 h 375"/>
                <a:gd name="T84" fmla="*/ 150 w 373"/>
                <a:gd name="T85" fmla="*/ 109 h 375"/>
                <a:gd name="T86" fmla="*/ 144 w 373"/>
                <a:gd name="T87" fmla="*/ 132 h 375"/>
                <a:gd name="T88" fmla="*/ 118 w 373"/>
                <a:gd name="T89" fmla="*/ 116 h 375"/>
                <a:gd name="T90" fmla="*/ 144 w 373"/>
                <a:gd name="T91" fmla="*/ 139 h 375"/>
                <a:gd name="T92" fmla="*/ 144 w 373"/>
                <a:gd name="T93" fmla="*/ 116 h 375"/>
                <a:gd name="T94" fmla="*/ 247 w 373"/>
                <a:gd name="T95" fmla="*/ 88 h 375"/>
                <a:gd name="T96" fmla="*/ 247 w 373"/>
                <a:gd name="T97" fmla="*/ 111 h 375"/>
                <a:gd name="T98" fmla="*/ 266 w 373"/>
                <a:gd name="T99" fmla="*/ 111 h 375"/>
                <a:gd name="T100" fmla="*/ 266 w 373"/>
                <a:gd name="T101" fmla="*/ 88 h 375"/>
                <a:gd name="T102" fmla="*/ 247 w 373"/>
                <a:gd name="T103" fmla="*/ 118 h 375"/>
                <a:gd name="T104" fmla="*/ 247 w 373"/>
                <a:gd name="T105" fmla="*/ 139 h 375"/>
                <a:gd name="T106" fmla="*/ 272 w 373"/>
                <a:gd name="T107" fmla="*/ 118 h 375"/>
                <a:gd name="T108" fmla="*/ 313 w 373"/>
                <a:gd name="T109" fmla="*/ 132 h 375"/>
                <a:gd name="T110" fmla="*/ 287 w 373"/>
                <a:gd name="T111" fmla="*/ 119 h 375"/>
                <a:gd name="T112" fmla="*/ 313 w 373"/>
                <a:gd name="T113" fmla="*/ 139 h 375"/>
                <a:gd name="T114" fmla="*/ 313 w 373"/>
                <a:gd name="T115" fmla="*/ 119 h 375"/>
                <a:gd name="T116" fmla="*/ 294 w 373"/>
                <a:gd name="T117" fmla="*/ 88 h 375"/>
                <a:gd name="T118" fmla="*/ 294 w 373"/>
                <a:gd name="T119" fmla="*/ 112 h 375"/>
                <a:gd name="T120" fmla="*/ 313 w 373"/>
                <a:gd name="T121" fmla="*/ 112 h 375"/>
                <a:gd name="T122" fmla="*/ 313 w 373"/>
                <a:gd name="T123" fmla="*/ 8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3" h="375">
                  <a:moveTo>
                    <a:pt x="345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63"/>
                    <a:pt x="13" y="375"/>
                    <a:pt x="28" y="375"/>
                  </a:cubicBezTo>
                  <a:cubicBezTo>
                    <a:pt x="345" y="375"/>
                    <a:pt x="345" y="375"/>
                    <a:pt x="345" y="375"/>
                  </a:cubicBezTo>
                  <a:cubicBezTo>
                    <a:pt x="361" y="375"/>
                    <a:pt x="373" y="363"/>
                    <a:pt x="373" y="347"/>
                  </a:cubicBezTo>
                  <a:cubicBezTo>
                    <a:pt x="373" y="28"/>
                    <a:pt x="373" y="28"/>
                    <a:pt x="373" y="28"/>
                  </a:cubicBezTo>
                  <a:cubicBezTo>
                    <a:pt x="373" y="12"/>
                    <a:pt x="361" y="0"/>
                    <a:pt x="345" y="0"/>
                  </a:cubicBezTo>
                  <a:close/>
                  <a:moveTo>
                    <a:pt x="131" y="343"/>
                  </a:moveTo>
                  <a:cubicBezTo>
                    <a:pt x="74" y="343"/>
                    <a:pt x="74" y="343"/>
                    <a:pt x="74" y="343"/>
                  </a:cubicBezTo>
                  <a:cubicBezTo>
                    <a:pt x="74" y="299"/>
                    <a:pt x="74" y="299"/>
                    <a:pt x="74" y="299"/>
                  </a:cubicBezTo>
                  <a:cubicBezTo>
                    <a:pt x="131" y="299"/>
                    <a:pt x="131" y="299"/>
                    <a:pt x="131" y="299"/>
                  </a:cubicBezTo>
                  <a:lnTo>
                    <a:pt x="131" y="343"/>
                  </a:lnTo>
                  <a:close/>
                  <a:moveTo>
                    <a:pt x="73" y="228"/>
                  </a:moveTo>
                  <a:cubicBezTo>
                    <a:pt x="73" y="184"/>
                    <a:pt x="73" y="184"/>
                    <a:pt x="73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130" y="228"/>
                    <a:pt x="130" y="228"/>
                    <a:pt x="130" y="228"/>
                  </a:cubicBezTo>
                  <a:lnTo>
                    <a:pt x="73" y="228"/>
                  </a:lnTo>
                  <a:close/>
                  <a:moveTo>
                    <a:pt x="131" y="284"/>
                  </a:moveTo>
                  <a:cubicBezTo>
                    <a:pt x="74" y="284"/>
                    <a:pt x="74" y="284"/>
                    <a:pt x="74" y="284"/>
                  </a:cubicBezTo>
                  <a:cubicBezTo>
                    <a:pt x="74" y="240"/>
                    <a:pt x="74" y="240"/>
                    <a:pt x="74" y="240"/>
                  </a:cubicBezTo>
                  <a:cubicBezTo>
                    <a:pt x="131" y="240"/>
                    <a:pt x="131" y="240"/>
                    <a:pt x="131" y="240"/>
                  </a:cubicBezTo>
                  <a:lnTo>
                    <a:pt x="131" y="284"/>
                  </a:lnTo>
                  <a:close/>
                  <a:moveTo>
                    <a:pt x="214" y="343"/>
                  </a:moveTo>
                  <a:cubicBezTo>
                    <a:pt x="157" y="343"/>
                    <a:pt x="157" y="343"/>
                    <a:pt x="157" y="343"/>
                  </a:cubicBezTo>
                  <a:cubicBezTo>
                    <a:pt x="157" y="299"/>
                    <a:pt x="157" y="299"/>
                    <a:pt x="157" y="299"/>
                  </a:cubicBezTo>
                  <a:cubicBezTo>
                    <a:pt x="214" y="299"/>
                    <a:pt x="214" y="299"/>
                    <a:pt x="214" y="299"/>
                  </a:cubicBezTo>
                  <a:lnTo>
                    <a:pt x="214" y="343"/>
                  </a:lnTo>
                  <a:close/>
                  <a:moveTo>
                    <a:pt x="157" y="228"/>
                  </a:moveTo>
                  <a:cubicBezTo>
                    <a:pt x="157" y="184"/>
                    <a:pt x="157" y="184"/>
                    <a:pt x="157" y="184"/>
                  </a:cubicBezTo>
                  <a:cubicBezTo>
                    <a:pt x="214" y="184"/>
                    <a:pt x="214" y="184"/>
                    <a:pt x="214" y="184"/>
                  </a:cubicBezTo>
                  <a:cubicBezTo>
                    <a:pt x="214" y="228"/>
                    <a:pt x="214" y="228"/>
                    <a:pt x="214" y="228"/>
                  </a:cubicBezTo>
                  <a:lnTo>
                    <a:pt x="157" y="228"/>
                  </a:lnTo>
                  <a:close/>
                  <a:moveTo>
                    <a:pt x="214" y="284"/>
                  </a:moveTo>
                  <a:cubicBezTo>
                    <a:pt x="158" y="284"/>
                    <a:pt x="158" y="284"/>
                    <a:pt x="158" y="284"/>
                  </a:cubicBezTo>
                  <a:cubicBezTo>
                    <a:pt x="158" y="240"/>
                    <a:pt x="158" y="240"/>
                    <a:pt x="158" y="240"/>
                  </a:cubicBezTo>
                  <a:cubicBezTo>
                    <a:pt x="214" y="240"/>
                    <a:pt x="214" y="240"/>
                    <a:pt x="214" y="240"/>
                  </a:cubicBezTo>
                  <a:lnTo>
                    <a:pt x="214" y="284"/>
                  </a:lnTo>
                  <a:close/>
                  <a:moveTo>
                    <a:pt x="300" y="343"/>
                  </a:moveTo>
                  <a:cubicBezTo>
                    <a:pt x="243" y="343"/>
                    <a:pt x="243" y="343"/>
                    <a:pt x="243" y="343"/>
                  </a:cubicBezTo>
                  <a:cubicBezTo>
                    <a:pt x="243" y="299"/>
                    <a:pt x="243" y="299"/>
                    <a:pt x="243" y="299"/>
                  </a:cubicBezTo>
                  <a:cubicBezTo>
                    <a:pt x="300" y="299"/>
                    <a:pt x="300" y="299"/>
                    <a:pt x="300" y="299"/>
                  </a:cubicBezTo>
                  <a:lnTo>
                    <a:pt x="300" y="343"/>
                  </a:lnTo>
                  <a:close/>
                  <a:moveTo>
                    <a:pt x="243" y="228"/>
                  </a:moveTo>
                  <a:cubicBezTo>
                    <a:pt x="243" y="184"/>
                    <a:pt x="243" y="184"/>
                    <a:pt x="243" y="184"/>
                  </a:cubicBezTo>
                  <a:cubicBezTo>
                    <a:pt x="299" y="184"/>
                    <a:pt x="299" y="184"/>
                    <a:pt x="299" y="184"/>
                  </a:cubicBezTo>
                  <a:cubicBezTo>
                    <a:pt x="299" y="228"/>
                    <a:pt x="299" y="228"/>
                    <a:pt x="299" y="228"/>
                  </a:cubicBezTo>
                  <a:lnTo>
                    <a:pt x="243" y="228"/>
                  </a:lnTo>
                  <a:close/>
                  <a:moveTo>
                    <a:pt x="300" y="284"/>
                  </a:moveTo>
                  <a:cubicBezTo>
                    <a:pt x="243" y="284"/>
                    <a:pt x="243" y="284"/>
                    <a:pt x="243" y="284"/>
                  </a:cubicBezTo>
                  <a:cubicBezTo>
                    <a:pt x="243" y="240"/>
                    <a:pt x="243" y="240"/>
                    <a:pt x="243" y="240"/>
                  </a:cubicBezTo>
                  <a:cubicBezTo>
                    <a:pt x="300" y="240"/>
                    <a:pt x="300" y="240"/>
                    <a:pt x="300" y="240"/>
                  </a:cubicBezTo>
                  <a:lnTo>
                    <a:pt x="300" y="284"/>
                  </a:lnTo>
                  <a:close/>
                  <a:moveTo>
                    <a:pt x="334" y="126"/>
                  </a:moveTo>
                  <a:cubicBezTo>
                    <a:pt x="334" y="142"/>
                    <a:pt x="322" y="154"/>
                    <a:pt x="306" y="154"/>
                  </a:cubicBezTo>
                  <a:cubicBezTo>
                    <a:pt x="63" y="154"/>
                    <a:pt x="63" y="154"/>
                    <a:pt x="63" y="154"/>
                  </a:cubicBezTo>
                  <a:cubicBezTo>
                    <a:pt x="48" y="154"/>
                    <a:pt x="35" y="142"/>
                    <a:pt x="35" y="126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45"/>
                    <a:pt x="48" y="33"/>
                    <a:pt x="63" y="33"/>
                  </a:cubicBezTo>
                  <a:cubicBezTo>
                    <a:pt x="306" y="33"/>
                    <a:pt x="306" y="33"/>
                    <a:pt x="306" y="33"/>
                  </a:cubicBezTo>
                  <a:cubicBezTo>
                    <a:pt x="322" y="33"/>
                    <a:pt x="334" y="45"/>
                    <a:pt x="334" y="61"/>
                  </a:cubicBezTo>
                  <a:lnTo>
                    <a:pt x="334" y="126"/>
                  </a:lnTo>
                  <a:close/>
                  <a:moveTo>
                    <a:pt x="223" y="119"/>
                  </a:moveTo>
                  <a:cubicBezTo>
                    <a:pt x="219" y="119"/>
                    <a:pt x="219" y="119"/>
                    <a:pt x="219" y="119"/>
                  </a:cubicBezTo>
                  <a:cubicBezTo>
                    <a:pt x="217" y="119"/>
                    <a:pt x="216" y="119"/>
                    <a:pt x="215" y="120"/>
                  </a:cubicBezTo>
                  <a:cubicBezTo>
                    <a:pt x="215" y="121"/>
                    <a:pt x="215" y="121"/>
                    <a:pt x="215" y="123"/>
                  </a:cubicBezTo>
                  <a:cubicBezTo>
                    <a:pt x="215" y="126"/>
                    <a:pt x="215" y="126"/>
                    <a:pt x="215" y="126"/>
                  </a:cubicBezTo>
                  <a:cubicBezTo>
                    <a:pt x="215" y="128"/>
                    <a:pt x="215" y="128"/>
                    <a:pt x="215" y="129"/>
                  </a:cubicBezTo>
                  <a:cubicBezTo>
                    <a:pt x="216" y="131"/>
                    <a:pt x="217" y="131"/>
                    <a:pt x="219" y="131"/>
                  </a:cubicBezTo>
                  <a:cubicBezTo>
                    <a:pt x="223" y="131"/>
                    <a:pt x="223" y="131"/>
                    <a:pt x="223" y="131"/>
                  </a:cubicBezTo>
                  <a:cubicBezTo>
                    <a:pt x="225" y="131"/>
                    <a:pt x="226" y="131"/>
                    <a:pt x="227" y="129"/>
                  </a:cubicBezTo>
                  <a:cubicBezTo>
                    <a:pt x="227" y="128"/>
                    <a:pt x="227" y="128"/>
                    <a:pt x="227" y="126"/>
                  </a:cubicBezTo>
                  <a:cubicBezTo>
                    <a:pt x="227" y="123"/>
                    <a:pt x="227" y="123"/>
                    <a:pt x="227" y="123"/>
                  </a:cubicBezTo>
                  <a:cubicBezTo>
                    <a:pt x="227" y="121"/>
                    <a:pt x="227" y="121"/>
                    <a:pt x="227" y="120"/>
                  </a:cubicBezTo>
                  <a:cubicBezTo>
                    <a:pt x="226" y="119"/>
                    <a:pt x="225" y="119"/>
                    <a:pt x="223" y="119"/>
                  </a:cubicBezTo>
                  <a:close/>
                  <a:moveTo>
                    <a:pt x="191" y="88"/>
                  </a:moveTo>
                  <a:cubicBezTo>
                    <a:pt x="171" y="88"/>
                    <a:pt x="171" y="88"/>
                    <a:pt x="171" y="88"/>
                  </a:cubicBezTo>
                  <a:cubicBezTo>
                    <a:pt x="168" y="88"/>
                    <a:pt x="165" y="91"/>
                    <a:pt x="165" y="95"/>
                  </a:cubicBezTo>
                  <a:cubicBezTo>
                    <a:pt x="165" y="110"/>
                    <a:pt x="165" y="110"/>
                    <a:pt x="165" y="110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71" y="95"/>
                    <a:pt x="171" y="95"/>
                    <a:pt x="171" y="95"/>
                  </a:cubicBezTo>
                  <a:cubicBezTo>
                    <a:pt x="191" y="95"/>
                    <a:pt x="191" y="95"/>
                    <a:pt x="191" y="95"/>
                  </a:cubicBezTo>
                  <a:cubicBezTo>
                    <a:pt x="191" y="110"/>
                    <a:pt x="191" y="110"/>
                    <a:pt x="191" y="110"/>
                  </a:cubicBezTo>
                  <a:cubicBezTo>
                    <a:pt x="197" y="110"/>
                    <a:pt x="197" y="110"/>
                    <a:pt x="197" y="110"/>
                  </a:cubicBezTo>
                  <a:cubicBezTo>
                    <a:pt x="197" y="95"/>
                    <a:pt x="197" y="95"/>
                    <a:pt x="197" y="95"/>
                  </a:cubicBezTo>
                  <a:cubicBezTo>
                    <a:pt x="197" y="91"/>
                    <a:pt x="194" y="88"/>
                    <a:pt x="191" y="88"/>
                  </a:cubicBezTo>
                  <a:close/>
                  <a:moveTo>
                    <a:pt x="191" y="132"/>
                  </a:moveTo>
                  <a:cubicBezTo>
                    <a:pt x="171" y="132"/>
                    <a:pt x="171" y="132"/>
                    <a:pt x="171" y="132"/>
                  </a:cubicBezTo>
                  <a:cubicBezTo>
                    <a:pt x="171" y="117"/>
                    <a:pt x="171" y="117"/>
                    <a:pt x="171" y="117"/>
                  </a:cubicBezTo>
                  <a:cubicBezTo>
                    <a:pt x="165" y="117"/>
                    <a:pt x="165" y="117"/>
                    <a:pt x="165" y="117"/>
                  </a:cubicBezTo>
                  <a:cubicBezTo>
                    <a:pt x="165" y="132"/>
                    <a:pt x="165" y="132"/>
                    <a:pt x="165" y="132"/>
                  </a:cubicBezTo>
                  <a:cubicBezTo>
                    <a:pt x="165" y="136"/>
                    <a:pt x="168" y="139"/>
                    <a:pt x="171" y="139"/>
                  </a:cubicBezTo>
                  <a:cubicBezTo>
                    <a:pt x="191" y="139"/>
                    <a:pt x="191" y="139"/>
                    <a:pt x="191" y="139"/>
                  </a:cubicBezTo>
                  <a:cubicBezTo>
                    <a:pt x="194" y="139"/>
                    <a:pt x="197" y="136"/>
                    <a:pt x="197" y="132"/>
                  </a:cubicBezTo>
                  <a:cubicBezTo>
                    <a:pt x="197" y="117"/>
                    <a:pt x="197" y="117"/>
                    <a:pt x="197" y="117"/>
                  </a:cubicBezTo>
                  <a:cubicBezTo>
                    <a:pt x="191" y="117"/>
                    <a:pt x="191" y="117"/>
                    <a:pt x="191" y="117"/>
                  </a:cubicBezTo>
                  <a:lnTo>
                    <a:pt x="191" y="132"/>
                  </a:lnTo>
                  <a:close/>
                  <a:moveTo>
                    <a:pt x="96" y="132"/>
                  </a:moveTo>
                  <a:cubicBezTo>
                    <a:pt x="77" y="132"/>
                    <a:pt x="77" y="132"/>
                    <a:pt x="77" y="132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32"/>
                    <a:pt x="71" y="132"/>
                    <a:pt x="71" y="132"/>
                  </a:cubicBezTo>
                  <a:cubicBezTo>
                    <a:pt x="71" y="136"/>
                    <a:pt x="74" y="139"/>
                    <a:pt x="77" y="139"/>
                  </a:cubicBezTo>
                  <a:cubicBezTo>
                    <a:pt x="96" y="139"/>
                    <a:pt x="96" y="139"/>
                    <a:pt x="96" y="139"/>
                  </a:cubicBezTo>
                  <a:cubicBezTo>
                    <a:pt x="100" y="139"/>
                    <a:pt x="103" y="136"/>
                    <a:pt x="103" y="132"/>
                  </a:cubicBezTo>
                  <a:cubicBezTo>
                    <a:pt x="103" y="116"/>
                    <a:pt x="103" y="116"/>
                    <a:pt x="103" y="116"/>
                  </a:cubicBezTo>
                  <a:cubicBezTo>
                    <a:pt x="96" y="116"/>
                    <a:pt x="96" y="116"/>
                    <a:pt x="96" y="116"/>
                  </a:cubicBezTo>
                  <a:lnTo>
                    <a:pt x="96" y="132"/>
                  </a:lnTo>
                  <a:close/>
                  <a:moveTo>
                    <a:pt x="96" y="88"/>
                  </a:moveTo>
                  <a:cubicBezTo>
                    <a:pt x="77" y="88"/>
                    <a:pt x="77" y="88"/>
                    <a:pt x="77" y="88"/>
                  </a:cubicBezTo>
                  <a:cubicBezTo>
                    <a:pt x="74" y="88"/>
                    <a:pt x="71" y="91"/>
                    <a:pt x="71" y="95"/>
                  </a:cubicBezTo>
                  <a:cubicBezTo>
                    <a:pt x="71" y="109"/>
                    <a:pt x="71" y="109"/>
                    <a:pt x="71" y="109"/>
                  </a:cubicBezTo>
                  <a:cubicBezTo>
                    <a:pt x="77" y="109"/>
                    <a:pt x="77" y="109"/>
                    <a:pt x="77" y="109"/>
                  </a:cubicBezTo>
                  <a:cubicBezTo>
                    <a:pt x="77" y="95"/>
                    <a:pt x="77" y="95"/>
                    <a:pt x="77" y="95"/>
                  </a:cubicBezTo>
                  <a:cubicBezTo>
                    <a:pt x="96" y="95"/>
                    <a:pt x="96" y="95"/>
                    <a:pt x="96" y="95"/>
                  </a:cubicBezTo>
                  <a:cubicBezTo>
                    <a:pt x="96" y="109"/>
                    <a:pt x="96" y="109"/>
                    <a:pt x="96" y="109"/>
                  </a:cubicBezTo>
                  <a:cubicBezTo>
                    <a:pt x="103" y="109"/>
                    <a:pt x="103" y="109"/>
                    <a:pt x="103" y="109"/>
                  </a:cubicBezTo>
                  <a:cubicBezTo>
                    <a:pt x="103" y="95"/>
                    <a:pt x="103" y="95"/>
                    <a:pt x="103" y="95"/>
                  </a:cubicBezTo>
                  <a:cubicBezTo>
                    <a:pt x="103" y="91"/>
                    <a:pt x="100" y="88"/>
                    <a:pt x="96" y="88"/>
                  </a:cubicBezTo>
                  <a:close/>
                  <a:moveTo>
                    <a:pt x="144" y="88"/>
                  </a:moveTo>
                  <a:cubicBezTo>
                    <a:pt x="124" y="88"/>
                    <a:pt x="124" y="88"/>
                    <a:pt x="124" y="88"/>
                  </a:cubicBezTo>
                  <a:cubicBezTo>
                    <a:pt x="121" y="88"/>
                    <a:pt x="118" y="91"/>
                    <a:pt x="118" y="95"/>
                  </a:cubicBezTo>
                  <a:cubicBezTo>
                    <a:pt x="118" y="109"/>
                    <a:pt x="118" y="109"/>
                    <a:pt x="118" y="109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124" y="95"/>
                    <a:pt x="124" y="95"/>
                    <a:pt x="124" y="95"/>
                  </a:cubicBezTo>
                  <a:cubicBezTo>
                    <a:pt x="144" y="95"/>
                    <a:pt x="144" y="95"/>
                    <a:pt x="144" y="95"/>
                  </a:cubicBezTo>
                  <a:cubicBezTo>
                    <a:pt x="144" y="109"/>
                    <a:pt x="144" y="109"/>
                    <a:pt x="144" y="109"/>
                  </a:cubicBezTo>
                  <a:cubicBezTo>
                    <a:pt x="150" y="109"/>
                    <a:pt x="150" y="109"/>
                    <a:pt x="150" y="109"/>
                  </a:cubicBezTo>
                  <a:cubicBezTo>
                    <a:pt x="150" y="95"/>
                    <a:pt x="150" y="95"/>
                    <a:pt x="150" y="95"/>
                  </a:cubicBezTo>
                  <a:cubicBezTo>
                    <a:pt x="150" y="91"/>
                    <a:pt x="147" y="88"/>
                    <a:pt x="144" y="88"/>
                  </a:cubicBezTo>
                  <a:close/>
                  <a:moveTo>
                    <a:pt x="144" y="132"/>
                  </a:moveTo>
                  <a:cubicBezTo>
                    <a:pt x="124" y="132"/>
                    <a:pt x="124" y="132"/>
                    <a:pt x="124" y="132"/>
                  </a:cubicBezTo>
                  <a:cubicBezTo>
                    <a:pt x="124" y="116"/>
                    <a:pt x="124" y="116"/>
                    <a:pt x="124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18" y="136"/>
                    <a:pt x="121" y="139"/>
                    <a:pt x="124" y="139"/>
                  </a:cubicBezTo>
                  <a:cubicBezTo>
                    <a:pt x="144" y="139"/>
                    <a:pt x="144" y="139"/>
                    <a:pt x="144" y="139"/>
                  </a:cubicBezTo>
                  <a:cubicBezTo>
                    <a:pt x="147" y="139"/>
                    <a:pt x="150" y="136"/>
                    <a:pt x="150" y="132"/>
                  </a:cubicBezTo>
                  <a:cubicBezTo>
                    <a:pt x="150" y="116"/>
                    <a:pt x="150" y="116"/>
                    <a:pt x="150" y="116"/>
                  </a:cubicBezTo>
                  <a:cubicBezTo>
                    <a:pt x="144" y="116"/>
                    <a:pt x="144" y="116"/>
                    <a:pt x="144" y="116"/>
                  </a:cubicBezTo>
                  <a:lnTo>
                    <a:pt x="144" y="132"/>
                  </a:lnTo>
                  <a:close/>
                  <a:moveTo>
                    <a:pt x="266" y="88"/>
                  </a:moveTo>
                  <a:cubicBezTo>
                    <a:pt x="247" y="88"/>
                    <a:pt x="247" y="88"/>
                    <a:pt x="247" y="88"/>
                  </a:cubicBezTo>
                  <a:cubicBezTo>
                    <a:pt x="243" y="88"/>
                    <a:pt x="240" y="91"/>
                    <a:pt x="240" y="95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247" y="111"/>
                    <a:pt x="247" y="111"/>
                    <a:pt x="247" y="111"/>
                  </a:cubicBezTo>
                  <a:cubicBezTo>
                    <a:pt x="247" y="95"/>
                    <a:pt x="247" y="95"/>
                    <a:pt x="247" y="95"/>
                  </a:cubicBezTo>
                  <a:cubicBezTo>
                    <a:pt x="266" y="95"/>
                    <a:pt x="266" y="95"/>
                    <a:pt x="266" y="95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95"/>
                    <a:pt x="272" y="95"/>
                    <a:pt x="272" y="95"/>
                  </a:cubicBezTo>
                  <a:cubicBezTo>
                    <a:pt x="272" y="91"/>
                    <a:pt x="270" y="88"/>
                    <a:pt x="266" y="88"/>
                  </a:cubicBezTo>
                  <a:close/>
                  <a:moveTo>
                    <a:pt x="266" y="132"/>
                  </a:moveTo>
                  <a:cubicBezTo>
                    <a:pt x="247" y="132"/>
                    <a:pt x="247" y="132"/>
                    <a:pt x="247" y="132"/>
                  </a:cubicBezTo>
                  <a:cubicBezTo>
                    <a:pt x="247" y="118"/>
                    <a:pt x="247" y="118"/>
                    <a:pt x="247" y="118"/>
                  </a:cubicBezTo>
                  <a:cubicBezTo>
                    <a:pt x="240" y="118"/>
                    <a:pt x="240" y="118"/>
                    <a:pt x="240" y="118"/>
                  </a:cubicBezTo>
                  <a:cubicBezTo>
                    <a:pt x="240" y="132"/>
                    <a:pt x="240" y="132"/>
                    <a:pt x="240" y="132"/>
                  </a:cubicBezTo>
                  <a:cubicBezTo>
                    <a:pt x="240" y="136"/>
                    <a:pt x="243" y="139"/>
                    <a:pt x="247" y="139"/>
                  </a:cubicBezTo>
                  <a:cubicBezTo>
                    <a:pt x="266" y="139"/>
                    <a:pt x="266" y="139"/>
                    <a:pt x="266" y="139"/>
                  </a:cubicBezTo>
                  <a:cubicBezTo>
                    <a:pt x="270" y="139"/>
                    <a:pt x="272" y="136"/>
                    <a:pt x="272" y="132"/>
                  </a:cubicBezTo>
                  <a:cubicBezTo>
                    <a:pt x="272" y="118"/>
                    <a:pt x="272" y="118"/>
                    <a:pt x="272" y="118"/>
                  </a:cubicBezTo>
                  <a:cubicBezTo>
                    <a:pt x="266" y="118"/>
                    <a:pt x="266" y="118"/>
                    <a:pt x="266" y="118"/>
                  </a:cubicBezTo>
                  <a:lnTo>
                    <a:pt x="266" y="132"/>
                  </a:lnTo>
                  <a:close/>
                  <a:moveTo>
                    <a:pt x="313" y="132"/>
                  </a:moveTo>
                  <a:cubicBezTo>
                    <a:pt x="294" y="132"/>
                    <a:pt x="294" y="132"/>
                    <a:pt x="294" y="132"/>
                  </a:cubicBezTo>
                  <a:cubicBezTo>
                    <a:pt x="294" y="119"/>
                    <a:pt x="294" y="119"/>
                    <a:pt x="294" y="119"/>
                  </a:cubicBezTo>
                  <a:cubicBezTo>
                    <a:pt x="287" y="119"/>
                    <a:pt x="287" y="119"/>
                    <a:pt x="287" y="119"/>
                  </a:cubicBezTo>
                  <a:cubicBezTo>
                    <a:pt x="287" y="132"/>
                    <a:pt x="287" y="132"/>
                    <a:pt x="287" y="132"/>
                  </a:cubicBezTo>
                  <a:cubicBezTo>
                    <a:pt x="287" y="136"/>
                    <a:pt x="290" y="139"/>
                    <a:pt x="294" y="139"/>
                  </a:cubicBezTo>
                  <a:cubicBezTo>
                    <a:pt x="313" y="139"/>
                    <a:pt x="313" y="139"/>
                    <a:pt x="313" y="139"/>
                  </a:cubicBezTo>
                  <a:cubicBezTo>
                    <a:pt x="317" y="139"/>
                    <a:pt x="320" y="136"/>
                    <a:pt x="320" y="132"/>
                  </a:cubicBezTo>
                  <a:cubicBezTo>
                    <a:pt x="320" y="119"/>
                    <a:pt x="320" y="119"/>
                    <a:pt x="320" y="119"/>
                  </a:cubicBezTo>
                  <a:cubicBezTo>
                    <a:pt x="313" y="119"/>
                    <a:pt x="313" y="119"/>
                    <a:pt x="313" y="119"/>
                  </a:cubicBezTo>
                  <a:lnTo>
                    <a:pt x="313" y="132"/>
                  </a:lnTo>
                  <a:close/>
                  <a:moveTo>
                    <a:pt x="313" y="88"/>
                  </a:moveTo>
                  <a:cubicBezTo>
                    <a:pt x="294" y="88"/>
                    <a:pt x="294" y="88"/>
                    <a:pt x="294" y="88"/>
                  </a:cubicBezTo>
                  <a:cubicBezTo>
                    <a:pt x="290" y="88"/>
                    <a:pt x="287" y="91"/>
                    <a:pt x="287" y="95"/>
                  </a:cubicBezTo>
                  <a:cubicBezTo>
                    <a:pt x="287" y="112"/>
                    <a:pt x="287" y="112"/>
                    <a:pt x="287" y="112"/>
                  </a:cubicBezTo>
                  <a:cubicBezTo>
                    <a:pt x="294" y="112"/>
                    <a:pt x="294" y="112"/>
                    <a:pt x="294" y="112"/>
                  </a:cubicBezTo>
                  <a:cubicBezTo>
                    <a:pt x="294" y="95"/>
                    <a:pt x="294" y="95"/>
                    <a:pt x="294" y="95"/>
                  </a:cubicBezTo>
                  <a:cubicBezTo>
                    <a:pt x="313" y="95"/>
                    <a:pt x="313" y="95"/>
                    <a:pt x="313" y="95"/>
                  </a:cubicBezTo>
                  <a:cubicBezTo>
                    <a:pt x="313" y="112"/>
                    <a:pt x="313" y="112"/>
                    <a:pt x="313" y="112"/>
                  </a:cubicBezTo>
                  <a:cubicBezTo>
                    <a:pt x="320" y="112"/>
                    <a:pt x="320" y="112"/>
                    <a:pt x="320" y="112"/>
                  </a:cubicBezTo>
                  <a:cubicBezTo>
                    <a:pt x="320" y="95"/>
                    <a:pt x="320" y="95"/>
                    <a:pt x="320" y="95"/>
                  </a:cubicBezTo>
                  <a:cubicBezTo>
                    <a:pt x="320" y="91"/>
                    <a:pt x="317" y="88"/>
                    <a:pt x="31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Freeform 5"/>
            <p:cNvSpPr>
              <a:spLocks noEditPoints="1"/>
            </p:cNvSpPr>
            <p:nvPr/>
          </p:nvSpPr>
          <p:spPr bwMode="auto">
            <a:xfrm>
              <a:off x="4617244" y="2774156"/>
              <a:ext cx="981869" cy="981869"/>
            </a:xfrm>
            <a:custGeom>
              <a:avLst/>
              <a:gdLst>
                <a:gd name="T0" fmla="*/ 154 w 308"/>
                <a:gd name="T1" fmla="*/ 0 h 308"/>
                <a:gd name="T2" fmla="*/ 0 w 308"/>
                <a:gd name="T3" fmla="*/ 154 h 308"/>
                <a:gd name="T4" fmla="*/ 154 w 308"/>
                <a:gd name="T5" fmla="*/ 308 h 308"/>
                <a:gd name="T6" fmla="*/ 308 w 308"/>
                <a:gd name="T7" fmla="*/ 154 h 308"/>
                <a:gd name="T8" fmla="*/ 154 w 308"/>
                <a:gd name="T9" fmla="*/ 0 h 308"/>
                <a:gd name="T10" fmla="*/ 154 w 308"/>
                <a:gd name="T11" fmla="*/ 280 h 308"/>
                <a:gd name="T12" fmla="*/ 27 w 308"/>
                <a:gd name="T13" fmla="*/ 154 h 308"/>
                <a:gd name="T14" fmla="*/ 154 w 308"/>
                <a:gd name="T15" fmla="*/ 28 h 308"/>
                <a:gd name="T16" fmla="*/ 280 w 308"/>
                <a:gd name="T17" fmla="*/ 154 h 308"/>
                <a:gd name="T18" fmla="*/ 154 w 308"/>
                <a:gd name="T19" fmla="*/ 28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9" y="0"/>
                    <a:pt x="0" y="69"/>
                    <a:pt x="0" y="154"/>
                  </a:cubicBezTo>
                  <a:cubicBezTo>
                    <a:pt x="0" y="239"/>
                    <a:pt x="69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54" y="280"/>
                  </a:moveTo>
                  <a:cubicBezTo>
                    <a:pt x="84" y="280"/>
                    <a:pt x="27" y="223"/>
                    <a:pt x="27" y="154"/>
                  </a:cubicBezTo>
                  <a:cubicBezTo>
                    <a:pt x="27" y="84"/>
                    <a:pt x="84" y="28"/>
                    <a:pt x="154" y="28"/>
                  </a:cubicBezTo>
                  <a:cubicBezTo>
                    <a:pt x="223" y="28"/>
                    <a:pt x="280" y="84"/>
                    <a:pt x="280" y="154"/>
                  </a:cubicBezTo>
                  <a:cubicBezTo>
                    <a:pt x="280" y="223"/>
                    <a:pt x="223" y="280"/>
                    <a:pt x="154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06909" y="4468336"/>
            <a:ext cx="981869" cy="981869"/>
            <a:chOff x="6646069" y="3929856"/>
            <a:chExt cx="981869" cy="981869"/>
          </a:xfrm>
          <a:solidFill>
            <a:srgbClr val="45D8FF"/>
          </a:solidFill>
          <a:effectLst>
            <a:outerShdw blurRad="127000" dir="5400000" algn="t" rotWithShape="0">
              <a:srgbClr val="45D8FF">
                <a:alpha val="90000"/>
              </a:srgbClr>
            </a:outerShdw>
          </a:effectLst>
        </p:grpSpPr>
        <p:sp>
          <p:nvSpPr>
            <p:cNvPr id="34" name="Freeform 8"/>
            <p:cNvSpPr>
              <a:spLocks noEditPoints="1"/>
            </p:cNvSpPr>
            <p:nvPr/>
          </p:nvSpPr>
          <p:spPr bwMode="auto">
            <a:xfrm>
              <a:off x="6893188" y="4206307"/>
              <a:ext cx="496684" cy="397828"/>
            </a:xfrm>
            <a:custGeom>
              <a:avLst/>
              <a:gdLst>
                <a:gd name="T0" fmla="*/ 36 w 520"/>
                <a:gd name="T1" fmla="*/ 0 h 415"/>
                <a:gd name="T2" fmla="*/ 520 w 520"/>
                <a:gd name="T3" fmla="*/ 229 h 415"/>
                <a:gd name="T4" fmla="*/ 33 w 520"/>
                <a:gd name="T5" fmla="*/ 201 h 415"/>
                <a:gd name="T6" fmla="*/ 206 w 520"/>
                <a:gd name="T7" fmla="*/ 28 h 415"/>
                <a:gd name="T8" fmla="*/ 219 w 520"/>
                <a:gd name="T9" fmla="*/ 201 h 415"/>
                <a:gd name="T10" fmla="*/ 176 w 520"/>
                <a:gd name="T11" fmla="*/ 111 h 415"/>
                <a:gd name="T12" fmla="*/ 337 w 520"/>
                <a:gd name="T13" fmla="*/ 111 h 415"/>
                <a:gd name="T14" fmla="*/ 176 w 520"/>
                <a:gd name="T15" fmla="*/ 111 h 415"/>
                <a:gd name="T16" fmla="*/ 307 w 520"/>
                <a:gd name="T17" fmla="*/ 28 h 415"/>
                <a:gd name="T18" fmla="*/ 488 w 520"/>
                <a:gd name="T19" fmla="*/ 201 h 415"/>
                <a:gd name="T20" fmla="*/ 354 w 520"/>
                <a:gd name="T21" fmla="*/ 111 h 415"/>
                <a:gd name="T22" fmla="*/ 520 w 520"/>
                <a:gd name="T23" fmla="*/ 274 h 415"/>
                <a:gd name="T24" fmla="*/ 0 w 520"/>
                <a:gd name="T25" fmla="*/ 247 h 415"/>
                <a:gd name="T26" fmla="*/ 0 w 520"/>
                <a:gd name="T27" fmla="*/ 322 h 415"/>
                <a:gd name="T28" fmla="*/ 520 w 520"/>
                <a:gd name="T29" fmla="*/ 296 h 415"/>
                <a:gd name="T30" fmla="*/ 0 w 520"/>
                <a:gd name="T31" fmla="*/ 322 h 415"/>
                <a:gd name="T32" fmla="*/ 520 w 520"/>
                <a:gd name="T33" fmla="*/ 366 h 415"/>
                <a:gd name="T34" fmla="*/ 0 w 520"/>
                <a:gd name="T35" fmla="*/ 339 h 415"/>
                <a:gd name="T36" fmla="*/ 0 w 520"/>
                <a:gd name="T37" fmla="*/ 415 h 415"/>
                <a:gd name="T38" fmla="*/ 520 w 520"/>
                <a:gd name="T39" fmla="*/ 388 h 415"/>
                <a:gd name="T40" fmla="*/ 0 w 520"/>
                <a:gd name="T41" fmla="*/ 415 h 415"/>
                <a:gd name="T42" fmla="*/ 193 w 520"/>
                <a:gd name="T43" fmla="*/ 111 h 415"/>
                <a:gd name="T44" fmla="*/ 320 w 520"/>
                <a:gd name="T45" fmla="*/ 111 h 415"/>
                <a:gd name="T46" fmla="*/ 263 w 520"/>
                <a:gd name="T47" fmla="*/ 151 h 415"/>
                <a:gd name="T48" fmla="*/ 250 w 520"/>
                <a:gd name="T49" fmla="*/ 165 h 415"/>
                <a:gd name="T50" fmla="*/ 228 w 520"/>
                <a:gd name="T51" fmla="*/ 147 h 415"/>
                <a:gd name="T52" fmla="*/ 254 w 520"/>
                <a:gd name="T53" fmla="*/ 137 h 415"/>
                <a:gd name="T54" fmla="*/ 252 w 520"/>
                <a:gd name="T55" fmla="*/ 118 h 415"/>
                <a:gd name="T56" fmla="*/ 251 w 520"/>
                <a:gd name="T57" fmla="*/ 70 h 415"/>
                <a:gd name="T58" fmla="*/ 264 w 520"/>
                <a:gd name="T59" fmla="*/ 58 h 415"/>
                <a:gd name="T60" fmla="*/ 283 w 520"/>
                <a:gd name="T61" fmla="*/ 74 h 415"/>
                <a:gd name="T62" fmla="*/ 260 w 520"/>
                <a:gd name="T63" fmla="*/ 84 h 415"/>
                <a:gd name="T64" fmla="*/ 265 w 520"/>
                <a:gd name="T65" fmla="*/ 103 h 415"/>
                <a:gd name="T66" fmla="*/ 263 w 520"/>
                <a:gd name="T67" fmla="*/ 15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0" h="415">
                  <a:moveTo>
                    <a:pt x="484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520" y="229"/>
                    <a:pt x="520" y="229"/>
                    <a:pt x="520" y="229"/>
                  </a:cubicBezTo>
                  <a:lnTo>
                    <a:pt x="484" y="0"/>
                  </a:lnTo>
                  <a:close/>
                  <a:moveTo>
                    <a:pt x="33" y="201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206" y="28"/>
                    <a:pt x="206" y="28"/>
                    <a:pt x="206" y="28"/>
                  </a:cubicBezTo>
                  <a:cubicBezTo>
                    <a:pt x="178" y="45"/>
                    <a:pt x="159" y="76"/>
                    <a:pt x="159" y="111"/>
                  </a:cubicBezTo>
                  <a:cubicBezTo>
                    <a:pt x="159" y="152"/>
                    <a:pt x="184" y="186"/>
                    <a:pt x="219" y="201"/>
                  </a:cubicBezTo>
                  <a:lnTo>
                    <a:pt x="33" y="201"/>
                  </a:lnTo>
                  <a:close/>
                  <a:moveTo>
                    <a:pt x="176" y="111"/>
                  </a:moveTo>
                  <a:cubicBezTo>
                    <a:pt x="176" y="67"/>
                    <a:pt x="212" y="31"/>
                    <a:pt x="257" y="31"/>
                  </a:cubicBezTo>
                  <a:cubicBezTo>
                    <a:pt x="301" y="31"/>
                    <a:pt x="337" y="67"/>
                    <a:pt x="337" y="111"/>
                  </a:cubicBezTo>
                  <a:cubicBezTo>
                    <a:pt x="337" y="156"/>
                    <a:pt x="301" y="192"/>
                    <a:pt x="257" y="192"/>
                  </a:cubicBezTo>
                  <a:cubicBezTo>
                    <a:pt x="212" y="192"/>
                    <a:pt x="176" y="156"/>
                    <a:pt x="176" y="111"/>
                  </a:cubicBezTo>
                  <a:close/>
                  <a:moveTo>
                    <a:pt x="354" y="111"/>
                  </a:moveTo>
                  <a:cubicBezTo>
                    <a:pt x="354" y="76"/>
                    <a:pt x="336" y="45"/>
                    <a:pt x="307" y="28"/>
                  </a:cubicBezTo>
                  <a:cubicBezTo>
                    <a:pt x="460" y="28"/>
                    <a:pt x="460" y="28"/>
                    <a:pt x="460" y="28"/>
                  </a:cubicBezTo>
                  <a:cubicBezTo>
                    <a:pt x="488" y="201"/>
                    <a:pt x="488" y="201"/>
                    <a:pt x="488" y="201"/>
                  </a:cubicBezTo>
                  <a:cubicBezTo>
                    <a:pt x="295" y="201"/>
                    <a:pt x="295" y="201"/>
                    <a:pt x="295" y="201"/>
                  </a:cubicBezTo>
                  <a:cubicBezTo>
                    <a:pt x="330" y="186"/>
                    <a:pt x="354" y="152"/>
                    <a:pt x="354" y="111"/>
                  </a:cubicBezTo>
                  <a:close/>
                  <a:moveTo>
                    <a:pt x="0" y="274"/>
                  </a:moveTo>
                  <a:cubicBezTo>
                    <a:pt x="520" y="274"/>
                    <a:pt x="520" y="274"/>
                    <a:pt x="520" y="274"/>
                  </a:cubicBezTo>
                  <a:cubicBezTo>
                    <a:pt x="520" y="247"/>
                    <a:pt x="520" y="247"/>
                    <a:pt x="520" y="247"/>
                  </a:cubicBezTo>
                  <a:cubicBezTo>
                    <a:pt x="0" y="247"/>
                    <a:pt x="0" y="247"/>
                    <a:pt x="0" y="247"/>
                  </a:cubicBezTo>
                  <a:lnTo>
                    <a:pt x="0" y="274"/>
                  </a:lnTo>
                  <a:close/>
                  <a:moveTo>
                    <a:pt x="0" y="322"/>
                  </a:moveTo>
                  <a:cubicBezTo>
                    <a:pt x="520" y="322"/>
                    <a:pt x="520" y="322"/>
                    <a:pt x="520" y="322"/>
                  </a:cubicBezTo>
                  <a:cubicBezTo>
                    <a:pt x="520" y="296"/>
                    <a:pt x="520" y="296"/>
                    <a:pt x="520" y="296"/>
                  </a:cubicBezTo>
                  <a:cubicBezTo>
                    <a:pt x="0" y="296"/>
                    <a:pt x="0" y="296"/>
                    <a:pt x="0" y="296"/>
                  </a:cubicBezTo>
                  <a:lnTo>
                    <a:pt x="0" y="322"/>
                  </a:lnTo>
                  <a:close/>
                  <a:moveTo>
                    <a:pt x="0" y="366"/>
                  </a:moveTo>
                  <a:cubicBezTo>
                    <a:pt x="520" y="366"/>
                    <a:pt x="520" y="366"/>
                    <a:pt x="520" y="366"/>
                  </a:cubicBezTo>
                  <a:cubicBezTo>
                    <a:pt x="520" y="339"/>
                    <a:pt x="520" y="339"/>
                    <a:pt x="520" y="339"/>
                  </a:cubicBezTo>
                  <a:cubicBezTo>
                    <a:pt x="0" y="339"/>
                    <a:pt x="0" y="339"/>
                    <a:pt x="0" y="339"/>
                  </a:cubicBezTo>
                  <a:lnTo>
                    <a:pt x="0" y="366"/>
                  </a:lnTo>
                  <a:close/>
                  <a:moveTo>
                    <a:pt x="0" y="415"/>
                  </a:moveTo>
                  <a:cubicBezTo>
                    <a:pt x="520" y="415"/>
                    <a:pt x="520" y="415"/>
                    <a:pt x="520" y="415"/>
                  </a:cubicBezTo>
                  <a:cubicBezTo>
                    <a:pt x="520" y="388"/>
                    <a:pt x="520" y="388"/>
                    <a:pt x="520" y="388"/>
                  </a:cubicBezTo>
                  <a:cubicBezTo>
                    <a:pt x="0" y="388"/>
                    <a:pt x="0" y="388"/>
                    <a:pt x="0" y="388"/>
                  </a:cubicBezTo>
                  <a:lnTo>
                    <a:pt x="0" y="415"/>
                  </a:lnTo>
                  <a:close/>
                  <a:moveTo>
                    <a:pt x="257" y="48"/>
                  </a:moveTo>
                  <a:cubicBezTo>
                    <a:pt x="222" y="48"/>
                    <a:pt x="193" y="76"/>
                    <a:pt x="193" y="111"/>
                  </a:cubicBezTo>
                  <a:cubicBezTo>
                    <a:pt x="193" y="146"/>
                    <a:pt x="222" y="175"/>
                    <a:pt x="257" y="175"/>
                  </a:cubicBezTo>
                  <a:cubicBezTo>
                    <a:pt x="292" y="175"/>
                    <a:pt x="320" y="146"/>
                    <a:pt x="320" y="111"/>
                  </a:cubicBezTo>
                  <a:cubicBezTo>
                    <a:pt x="320" y="76"/>
                    <a:pt x="292" y="48"/>
                    <a:pt x="257" y="48"/>
                  </a:cubicBezTo>
                  <a:close/>
                  <a:moveTo>
                    <a:pt x="263" y="151"/>
                  </a:moveTo>
                  <a:cubicBezTo>
                    <a:pt x="263" y="165"/>
                    <a:pt x="263" y="165"/>
                    <a:pt x="263" y="165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0" y="152"/>
                    <a:pt x="250" y="152"/>
                    <a:pt x="250" y="152"/>
                  </a:cubicBezTo>
                  <a:cubicBezTo>
                    <a:pt x="241" y="152"/>
                    <a:pt x="233" y="150"/>
                    <a:pt x="228" y="147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37" y="134"/>
                    <a:pt x="245" y="137"/>
                    <a:pt x="254" y="137"/>
                  </a:cubicBezTo>
                  <a:cubicBezTo>
                    <a:pt x="261" y="137"/>
                    <a:pt x="266" y="134"/>
                    <a:pt x="266" y="129"/>
                  </a:cubicBezTo>
                  <a:cubicBezTo>
                    <a:pt x="266" y="124"/>
                    <a:pt x="262" y="121"/>
                    <a:pt x="252" y="118"/>
                  </a:cubicBezTo>
                  <a:cubicBezTo>
                    <a:pt x="238" y="113"/>
                    <a:pt x="229" y="106"/>
                    <a:pt x="229" y="94"/>
                  </a:cubicBezTo>
                  <a:cubicBezTo>
                    <a:pt x="229" y="82"/>
                    <a:pt x="237" y="73"/>
                    <a:pt x="251" y="70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4" y="69"/>
                    <a:pt x="264" y="69"/>
                    <a:pt x="264" y="69"/>
                  </a:cubicBezTo>
                  <a:cubicBezTo>
                    <a:pt x="272" y="70"/>
                    <a:pt x="278" y="72"/>
                    <a:pt x="283" y="74"/>
                  </a:cubicBezTo>
                  <a:cubicBezTo>
                    <a:pt x="279" y="88"/>
                    <a:pt x="279" y="88"/>
                    <a:pt x="279" y="88"/>
                  </a:cubicBezTo>
                  <a:cubicBezTo>
                    <a:pt x="276" y="87"/>
                    <a:pt x="269" y="84"/>
                    <a:pt x="260" y="84"/>
                  </a:cubicBezTo>
                  <a:cubicBezTo>
                    <a:pt x="251" y="84"/>
                    <a:pt x="249" y="88"/>
                    <a:pt x="249" y="91"/>
                  </a:cubicBezTo>
                  <a:cubicBezTo>
                    <a:pt x="249" y="96"/>
                    <a:pt x="253" y="98"/>
                    <a:pt x="265" y="103"/>
                  </a:cubicBezTo>
                  <a:cubicBezTo>
                    <a:pt x="280" y="108"/>
                    <a:pt x="286" y="115"/>
                    <a:pt x="286" y="127"/>
                  </a:cubicBezTo>
                  <a:cubicBezTo>
                    <a:pt x="286" y="139"/>
                    <a:pt x="278" y="149"/>
                    <a:pt x="263" y="15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4" name="Freeform 5"/>
            <p:cNvSpPr>
              <a:spLocks noEditPoints="1"/>
            </p:cNvSpPr>
            <p:nvPr/>
          </p:nvSpPr>
          <p:spPr bwMode="auto">
            <a:xfrm>
              <a:off x="6646069" y="3929856"/>
              <a:ext cx="981869" cy="981869"/>
            </a:xfrm>
            <a:custGeom>
              <a:avLst/>
              <a:gdLst>
                <a:gd name="T0" fmla="*/ 154 w 308"/>
                <a:gd name="T1" fmla="*/ 0 h 308"/>
                <a:gd name="T2" fmla="*/ 0 w 308"/>
                <a:gd name="T3" fmla="*/ 154 h 308"/>
                <a:gd name="T4" fmla="*/ 154 w 308"/>
                <a:gd name="T5" fmla="*/ 308 h 308"/>
                <a:gd name="T6" fmla="*/ 308 w 308"/>
                <a:gd name="T7" fmla="*/ 154 h 308"/>
                <a:gd name="T8" fmla="*/ 154 w 308"/>
                <a:gd name="T9" fmla="*/ 0 h 308"/>
                <a:gd name="T10" fmla="*/ 154 w 308"/>
                <a:gd name="T11" fmla="*/ 280 h 308"/>
                <a:gd name="T12" fmla="*/ 27 w 308"/>
                <a:gd name="T13" fmla="*/ 154 h 308"/>
                <a:gd name="T14" fmla="*/ 154 w 308"/>
                <a:gd name="T15" fmla="*/ 28 h 308"/>
                <a:gd name="T16" fmla="*/ 280 w 308"/>
                <a:gd name="T17" fmla="*/ 154 h 308"/>
                <a:gd name="T18" fmla="*/ 154 w 308"/>
                <a:gd name="T19" fmla="*/ 28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cubicBezTo>
                    <a:pt x="69" y="0"/>
                    <a:pt x="0" y="69"/>
                    <a:pt x="0" y="154"/>
                  </a:cubicBezTo>
                  <a:cubicBezTo>
                    <a:pt x="0" y="239"/>
                    <a:pt x="69" y="308"/>
                    <a:pt x="154" y="308"/>
                  </a:cubicBezTo>
                  <a:cubicBezTo>
                    <a:pt x="239" y="308"/>
                    <a:pt x="308" y="239"/>
                    <a:pt x="308" y="154"/>
                  </a:cubicBezTo>
                  <a:cubicBezTo>
                    <a:pt x="308" y="69"/>
                    <a:pt x="239" y="0"/>
                    <a:pt x="154" y="0"/>
                  </a:cubicBezTo>
                  <a:close/>
                  <a:moveTo>
                    <a:pt x="154" y="280"/>
                  </a:moveTo>
                  <a:cubicBezTo>
                    <a:pt x="84" y="280"/>
                    <a:pt x="27" y="223"/>
                    <a:pt x="27" y="154"/>
                  </a:cubicBezTo>
                  <a:cubicBezTo>
                    <a:pt x="27" y="84"/>
                    <a:pt x="84" y="28"/>
                    <a:pt x="154" y="28"/>
                  </a:cubicBezTo>
                  <a:cubicBezTo>
                    <a:pt x="223" y="28"/>
                    <a:pt x="280" y="84"/>
                    <a:pt x="280" y="154"/>
                  </a:cubicBezTo>
                  <a:cubicBezTo>
                    <a:pt x="280" y="223"/>
                    <a:pt x="223" y="280"/>
                    <a:pt x="154" y="2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799070" y="4515485"/>
            <a:ext cx="2238375" cy="981710"/>
            <a:chOff x="12407" y="7087"/>
            <a:chExt cx="3525" cy="1546"/>
          </a:xfrm>
        </p:grpSpPr>
        <p:sp>
          <p:nvSpPr>
            <p:cNvPr id="27" name="左箭头 26"/>
            <p:cNvSpPr/>
            <p:nvPr/>
          </p:nvSpPr>
          <p:spPr>
            <a:xfrm flipH="1">
              <a:off x="13828" y="7328"/>
              <a:ext cx="2104" cy="1110"/>
            </a:xfrm>
            <a:prstGeom prst="leftArrow">
              <a:avLst>
                <a:gd name="adj1" fmla="val 71081"/>
                <a:gd name="adj2" fmla="val 65135"/>
              </a:avLst>
            </a:prstGeom>
            <a:solidFill>
              <a:srgbClr val="009A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 flipH="1">
              <a:off x="14131" y="7539"/>
              <a:ext cx="1471" cy="662"/>
            </a:xfrm>
            <a:prstGeom prst="rect">
              <a:avLst/>
            </a:prstGeom>
            <a:noFill/>
          </p:spPr>
          <p:txBody>
            <a:bodyPr wrap="square" lIns="0" tIns="72000" bIns="72000" rtlCol="0" anchor="ctr" anchorCtr="0">
              <a:spAutoFit/>
            </a:bodyPr>
            <a:lstStyle/>
            <a:p>
              <a:pPr algn="l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Step 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2407" y="7087"/>
              <a:ext cx="1546" cy="1546"/>
              <a:chOff x="4617244" y="5080800"/>
              <a:chExt cx="981869" cy="981869"/>
            </a:xfrm>
            <a:solidFill>
              <a:srgbClr val="45D8FF"/>
            </a:solidFill>
            <a:effectLst>
              <a:outerShdw blurRad="127000" dir="5400000" algn="t" rotWithShape="0">
                <a:srgbClr val="45D8FF">
                  <a:alpha val="90000"/>
                </a:srgbClr>
              </a:outerShdw>
            </a:effectLst>
          </p:grpSpPr>
          <p:sp>
            <p:nvSpPr>
              <p:cNvPr id="32" name="Freeform 6"/>
              <p:cNvSpPr>
                <a:spLocks noEditPoints="1"/>
              </p:cNvSpPr>
              <p:nvPr/>
            </p:nvSpPr>
            <p:spPr bwMode="auto">
              <a:xfrm>
                <a:off x="4881222" y="5342165"/>
                <a:ext cx="496300" cy="474662"/>
              </a:xfrm>
              <a:custGeom>
                <a:avLst/>
                <a:gdLst>
                  <a:gd name="T0" fmla="*/ 445 w 462"/>
                  <a:gd name="T1" fmla="*/ 223 h 442"/>
                  <a:gd name="T2" fmla="*/ 444 w 462"/>
                  <a:gd name="T3" fmla="*/ 210 h 442"/>
                  <a:gd name="T4" fmla="*/ 224 w 462"/>
                  <a:gd name="T5" fmla="*/ 0 h 442"/>
                  <a:gd name="T6" fmla="*/ 86 w 462"/>
                  <a:gd name="T7" fmla="*/ 50 h 442"/>
                  <a:gd name="T8" fmla="*/ 14 w 462"/>
                  <a:gd name="T9" fmla="*/ 157 h 442"/>
                  <a:gd name="T10" fmla="*/ 61 w 462"/>
                  <a:gd name="T11" fmla="*/ 157 h 442"/>
                  <a:gd name="T12" fmla="*/ 224 w 462"/>
                  <a:gd name="T13" fmla="*/ 45 h 442"/>
                  <a:gd name="T14" fmla="*/ 400 w 462"/>
                  <a:gd name="T15" fmla="*/ 208 h 442"/>
                  <a:gd name="T16" fmla="*/ 401 w 462"/>
                  <a:gd name="T17" fmla="*/ 223 h 442"/>
                  <a:gd name="T18" fmla="*/ 380 w 462"/>
                  <a:gd name="T19" fmla="*/ 223 h 442"/>
                  <a:gd name="T20" fmla="*/ 421 w 462"/>
                  <a:gd name="T21" fmla="*/ 281 h 442"/>
                  <a:gd name="T22" fmla="*/ 462 w 462"/>
                  <a:gd name="T23" fmla="*/ 223 h 442"/>
                  <a:gd name="T24" fmla="*/ 445 w 462"/>
                  <a:gd name="T25" fmla="*/ 223 h 442"/>
                  <a:gd name="T26" fmla="*/ 224 w 462"/>
                  <a:gd name="T27" fmla="*/ 398 h 442"/>
                  <a:gd name="T28" fmla="*/ 74 w 462"/>
                  <a:gd name="T29" fmla="*/ 312 h 442"/>
                  <a:gd name="T30" fmla="*/ 61 w 462"/>
                  <a:gd name="T31" fmla="*/ 291 h 442"/>
                  <a:gd name="T32" fmla="*/ 83 w 462"/>
                  <a:gd name="T33" fmla="*/ 291 h 442"/>
                  <a:gd name="T34" fmla="*/ 41 w 462"/>
                  <a:gd name="T35" fmla="*/ 233 h 442"/>
                  <a:gd name="T36" fmla="*/ 0 w 462"/>
                  <a:gd name="T37" fmla="*/ 291 h 442"/>
                  <a:gd name="T38" fmla="*/ 15 w 462"/>
                  <a:gd name="T39" fmla="*/ 291 h 442"/>
                  <a:gd name="T40" fmla="*/ 18 w 462"/>
                  <a:gd name="T41" fmla="*/ 300 h 442"/>
                  <a:gd name="T42" fmla="*/ 224 w 462"/>
                  <a:gd name="T43" fmla="*/ 442 h 442"/>
                  <a:gd name="T44" fmla="*/ 405 w 462"/>
                  <a:gd name="T45" fmla="*/ 347 h 442"/>
                  <a:gd name="T46" fmla="*/ 348 w 462"/>
                  <a:gd name="T47" fmla="*/ 347 h 442"/>
                  <a:gd name="T48" fmla="*/ 224 w 462"/>
                  <a:gd name="T49" fmla="*/ 398 h 442"/>
                  <a:gd name="T50" fmla="*/ 223 w 462"/>
                  <a:gd name="T51" fmla="*/ 346 h 442"/>
                  <a:gd name="T52" fmla="*/ 345 w 462"/>
                  <a:gd name="T53" fmla="*/ 224 h 442"/>
                  <a:gd name="T54" fmla="*/ 223 w 462"/>
                  <a:gd name="T55" fmla="*/ 102 h 442"/>
                  <a:gd name="T56" fmla="*/ 101 w 462"/>
                  <a:gd name="T57" fmla="*/ 224 h 442"/>
                  <a:gd name="T58" fmla="*/ 223 w 462"/>
                  <a:gd name="T59" fmla="*/ 346 h 442"/>
                  <a:gd name="T60" fmla="*/ 223 w 462"/>
                  <a:gd name="T61" fmla="*/ 123 h 442"/>
                  <a:gd name="T62" fmla="*/ 324 w 462"/>
                  <a:gd name="T63" fmla="*/ 224 h 442"/>
                  <a:gd name="T64" fmla="*/ 223 w 462"/>
                  <a:gd name="T65" fmla="*/ 325 h 442"/>
                  <a:gd name="T66" fmla="*/ 122 w 462"/>
                  <a:gd name="T67" fmla="*/ 224 h 442"/>
                  <a:gd name="T68" fmla="*/ 223 w 462"/>
                  <a:gd name="T69" fmla="*/ 123 h 442"/>
                  <a:gd name="T70" fmla="*/ 223 w 462"/>
                  <a:gd name="T71" fmla="*/ 303 h 442"/>
                  <a:gd name="T72" fmla="*/ 302 w 462"/>
                  <a:gd name="T73" fmla="*/ 224 h 442"/>
                  <a:gd name="T74" fmla="*/ 223 w 462"/>
                  <a:gd name="T75" fmla="*/ 145 h 442"/>
                  <a:gd name="T76" fmla="*/ 143 w 462"/>
                  <a:gd name="T77" fmla="*/ 224 h 442"/>
                  <a:gd name="T78" fmla="*/ 223 w 462"/>
                  <a:gd name="T79" fmla="*/ 303 h 442"/>
                  <a:gd name="T80" fmla="*/ 217 w 462"/>
                  <a:gd name="T81" fmla="*/ 232 h 442"/>
                  <a:gd name="T82" fmla="*/ 188 w 462"/>
                  <a:gd name="T83" fmla="*/ 202 h 442"/>
                  <a:gd name="T84" fmla="*/ 215 w 462"/>
                  <a:gd name="T85" fmla="*/ 173 h 442"/>
                  <a:gd name="T86" fmla="*/ 215 w 462"/>
                  <a:gd name="T87" fmla="*/ 157 h 442"/>
                  <a:gd name="T88" fmla="*/ 232 w 462"/>
                  <a:gd name="T89" fmla="*/ 157 h 442"/>
                  <a:gd name="T90" fmla="*/ 232 w 462"/>
                  <a:gd name="T91" fmla="*/ 172 h 442"/>
                  <a:gd name="T92" fmla="*/ 256 w 462"/>
                  <a:gd name="T93" fmla="*/ 177 h 442"/>
                  <a:gd name="T94" fmla="*/ 251 w 462"/>
                  <a:gd name="T95" fmla="*/ 196 h 442"/>
                  <a:gd name="T96" fmla="*/ 227 w 462"/>
                  <a:gd name="T97" fmla="*/ 190 h 442"/>
                  <a:gd name="T98" fmla="*/ 213 w 462"/>
                  <a:gd name="T99" fmla="*/ 199 h 442"/>
                  <a:gd name="T100" fmla="*/ 233 w 462"/>
                  <a:gd name="T101" fmla="*/ 213 h 442"/>
                  <a:gd name="T102" fmla="*/ 260 w 462"/>
                  <a:gd name="T103" fmla="*/ 244 h 442"/>
                  <a:gd name="T104" fmla="*/ 231 w 462"/>
                  <a:gd name="T105" fmla="*/ 274 h 442"/>
                  <a:gd name="T106" fmla="*/ 231 w 462"/>
                  <a:gd name="T107" fmla="*/ 291 h 442"/>
                  <a:gd name="T108" fmla="*/ 215 w 462"/>
                  <a:gd name="T109" fmla="*/ 291 h 442"/>
                  <a:gd name="T110" fmla="*/ 215 w 462"/>
                  <a:gd name="T111" fmla="*/ 276 h 442"/>
                  <a:gd name="T112" fmla="*/ 187 w 462"/>
                  <a:gd name="T113" fmla="*/ 269 h 442"/>
                  <a:gd name="T114" fmla="*/ 192 w 462"/>
                  <a:gd name="T115" fmla="*/ 249 h 442"/>
                  <a:gd name="T116" fmla="*/ 219 w 462"/>
                  <a:gd name="T117" fmla="*/ 257 h 442"/>
                  <a:gd name="T118" fmla="*/ 235 w 462"/>
                  <a:gd name="T119" fmla="*/ 246 h 442"/>
                  <a:gd name="T120" fmla="*/ 217 w 462"/>
                  <a:gd name="T121" fmla="*/ 23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62" h="442">
                    <a:moveTo>
                      <a:pt x="445" y="223"/>
                    </a:moveTo>
                    <a:cubicBezTo>
                      <a:pt x="444" y="210"/>
                      <a:pt x="444" y="210"/>
                      <a:pt x="444" y="210"/>
                    </a:cubicBezTo>
                    <a:cubicBezTo>
                      <a:pt x="439" y="93"/>
                      <a:pt x="342" y="0"/>
                      <a:pt x="224" y="0"/>
                    </a:cubicBezTo>
                    <a:cubicBezTo>
                      <a:pt x="174" y="0"/>
                      <a:pt x="125" y="18"/>
                      <a:pt x="86" y="50"/>
                    </a:cubicBezTo>
                    <a:cubicBezTo>
                      <a:pt x="52" y="78"/>
                      <a:pt x="26" y="115"/>
                      <a:pt x="14" y="157"/>
                    </a:cubicBezTo>
                    <a:cubicBezTo>
                      <a:pt x="61" y="157"/>
                      <a:pt x="61" y="157"/>
                      <a:pt x="61" y="157"/>
                    </a:cubicBezTo>
                    <a:cubicBezTo>
                      <a:pt x="87" y="89"/>
                      <a:pt x="152" y="45"/>
                      <a:pt x="224" y="45"/>
                    </a:cubicBezTo>
                    <a:cubicBezTo>
                      <a:pt x="316" y="45"/>
                      <a:pt x="393" y="117"/>
                      <a:pt x="400" y="208"/>
                    </a:cubicBezTo>
                    <a:cubicBezTo>
                      <a:pt x="401" y="223"/>
                      <a:pt x="401" y="223"/>
                      <a:pt x="401" y="223"/>
                    </a:cubicBezTo>
                    <a:cubicBezTo>
                      <a:pt x="380" y="223"/>
                      <a:pt x="380" y="223"/>
                      <a:pt x="380" y="223"/>
                    </a:cubicBezTo>
                    <a:cubicBezTo>
                      <a:pt x="421" y="281"/>
                      <a:pt x="421" y="281"/>
                      <a:pt x="421" y="281"/>
                    </a:cubicBezTo>
                    <a:cubicBezTo>
                      <a:pt x="462" y="223"/>
                      <a:pt x="462" y="223"/>
                      <a:pt x="462" y="223"/>
                    </a:cubicBezTo>
                    <a:lnTo>
                      <a:pt x="445" y="223"/>
                    </a:lnTo>
                    <a:close/>
                    <a:moveTo>
                      <a:pt x="224" y="398"/>
                    </a:moveTo>
                    <a:cubicBezTo>
                      <a:pt x="162" y="398"/>
                      <a:pt x="106" y="366"/>
                      <a:pt x="74" y="312"/>
                    </a:cubicBezTo>
                    <a:cubicBezTo>
                      <a:pt x="61" y="291"/>
                      <a:pt x="61" y="291"/>
                      <a:pt x="61" y="291"/>
                    </a:cubicBezTo>
                    <a:cubicBezTo>
                      <a:pt x="83" y="291"/>
                      <a:pt x="83" y="291"/>
                      <a:pt x="83" y="291"/>
                    </a:cubicBezTo>
                    <a:cubicBezTo>
                      <a:pt x="41" y="233"/>
                      <a:pt x="41" y="233"/>
                      <a:pt x="41" y="233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15" y="291"/>
                      <a:pt x="15" y="291"/>
                      <a:pt x="15" y="291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51" y="385"/>
                      <a:pt x="134" y="442"/>
                      <a:pt x="224" y="442"/>
                    </a:cubicBezTo>
                    <a:cubicBezTo>
                      <a:pt x="297" y="442"/>
                      <a:pt x="365" y="406"/>
                      <a:pt x="405" y="347"/>
                    </a:cubicBezTo>
                    <a:cubicBezTo>
                      <a:pt x="348" y="347"/>
                      <a:pt x="348" y="347"/>
                      <a:pt x="348" y="347"/>
                    </a:cubicBezTo>
                    <a:cubicBezTo>
                      <a:pt x="315" y="379"/>
                      <a:pt x="270" y="398"/>
                      <a:pt x="224" y="398"/>
                    </a:cubicBezTo>
                    <a:close/>
                    <a:moveTo>
                      <a:pt x="223" y="346"/>
                    </a:moveTo>
                    <a:cubicBezTo>
                      <a:pt x="290" y="346"/>
                      <a:pt x="345" y="292"/>
                      <a:pt x="345" y="224"/>
                    </a:cubicBezTo>
                    <a:cubicBezTo>
                      <a:pt x="345" y="157"/>
                      <a:pt x="290" y="102"/>
                      <a:pt x="223" y="102"/>
                    </a:cubicBezTo>
                    <a:cubicBezTo>
                      <a:pt x="155" y="102"/>
                      <a:pt x="101" y="157"/>
                      <a:pt x="101" y="224"/>
                    </a:cubicBezTo>
                    <a:cubicBezTo>
                      <a:pt x="101" y="292"/>
                      <a:pt x="155" y="346"/>
                      <a:pt x="223" y="346"/>
                    </a:cubicBezTo>
                    <a:close/>
                    <a:moveTo>
                      <a:pt x="223" y="123"/>
                    </a:moveTo>
                    <a:cubicBezTo>
                      <a:pt x="279" y="123"/>
                      <a:pt x="324" y="168"/>
                      <a:pt x="324" y="224"/>
                    </a:cubicBezTo>
                    <a:cubicBezTo>
                      <a:pt x="324" y="280"/>
                      <a:pt x="279" y="325"/>
                      <a:pt x="223" y="325"/>
                    </a:cubicBezTo>
                    <a:cubicBezTo>
                      <a:pt x="167" y="325"/>
                      <a:pt x="122" y="280"/>
                      <a:pt x="122" y="224"/>
                    </a:cubicBezTo>
                    <a:cubicBezTo>
                      <a:pt x="122" y="168"/>
                      <a:pt x="167" y="123"/>
                      <a:pt x="223" y="123"/>
                    </a:cubicBezTo>
                    <a:close/>
                    <a:moveTo>
                      <a:pt x="223" y="303"/>
                    </a:moveTo>
                    <a:cubicBezTo>
                      <a:pt x="267" y="303"/>
                      <a:pt x="302" y="268"/>
                      <a:pt x="302" y="224"/>
                    </a:cubicBezTo>
                    <a:cubicBezTo>
                      <a:pt x="302" y="180"/>
                      <a:pt x="267" y="145"/>
                      <a:pt x="223" y="145"/>
                    </a:cubicBezTo>
                    <a:cubicBezTo>
                      <a:pt x="179" y="145"/>
                      <a:pt x="143" y="180"/>
                      <a:pt x="143" y="224"/>
                    </a:cubicBezTo>
                    <a:cubicBezTo>
                      <a:pt x="143" y="268"/>
                      <a:pt x="179" y="303"/>
                      <a:pt x="223" y="303"/>
                    </a:cubicBezTo>
                    <a:close/>
                    <a:moveTo>
                      <a:pt x="217" y="232"/>
                    </a:moveTo>
                    <a:cubicBezTo>
                      <a:pt x="200" y="226"/>
                      <a:pt x="188" y="218"/>
                      <a:pt x="188" y="202"/>
                    </a:cubicBezTo>
                    <a:cubicBezTo>
                      <a:pt x="188" y="187"/>
                      <a:pt x="198" y="176"/>
                      <a:pt x="215" y="173"/>
                    </a:cubicBezTo>
                    <a:cubicBezTo>
                      <a:pt x="215" y="157"/>
                      <a:pt x="215" y="157"/>
                      <a:pt x="215" y="157"/>
                    </a:cubicBezTo>
                    <a:cubicBezTo>
                      <a:pt x="232" y="157"/>
                      <a:pt x="232" y="157"/>
                      <a:pt x="232" y="157"/>
                    </a:cubicBezTo>
                    <a:cubicBezTo>
                      <a:pt x="232" y="172"/>
                      <a:pt x="232" y="172"/>
                      <a:pt x="232" y="172"/>
                    </a:cubicBezTo>
                    <a:cubicBezTo>
                      <a:pt x="242" y="172"/>
                      <a:pt x="250" y="174"/>
                      <a:pt x="256" y="177"/>
                    </a:cubicBezTo>
                    <a:cubicBezTo>
                      <a:pt x="251" y="196"/>
                      <a:pt x="251" y="196"/>
                      <a:pt x="251" y="196"/>
                    </a:cubicBezTo>
                    <a:cubicBezTo>
                      <a:pt x="247" y="194"/>
                      <a:pt x="239" y="190"/>
                      <a:pt x="227" y="190"/>
                    </a:cubicBezTo>
                    <a:cubicBezTo>
                      <a:pt x="216" y="190"/>
                      <a:pt x="213" y="195"/>
                      <a:pt x="213" y="199"/>
                    </a:cubicBezTo>
                    <a:cubicBezTo>
                      <a:pt x="213" y="205"/>
                      <a:pt x="219" y="208"/>
                      <a:pt x="233" y="213"/>
                    </a:cubicBezTo>
                    <a:cubicBezTo>
                      <a:pt x="252" y="220"/>
                      <a:pt x="260" y="229"/>
                      <a:pt x="260" y="244"/>
                    </a:cubicBezTo>
                    <a:cubicBezTo>
                      <a:pt x="260" y="259"/>
                      <a:pt x="250" y="271"/>
                      <a:pt x="231" y="274"/>
                    </a:cubicBezTo>
                    <a:cubicBezTo>
                      <a:pt x="231" y="291"/>
                      <a:pt x="231" y="291"/>
                      <a:pt x="231" y="291"/>
                    </a:cubicBezTo>
                    <a:cubicBezTo>
                      <a:pt x="215" y="291"/>
                      <a:pt x="215" y="291"/>
                      <a:pt x="215" y="291"/>
                    </a:cubicBezTo>
                    <a:cubicBezTo>
                      <a:pt x="215" y="276"/>
                      <a:pt x="215" y="276"/>
                      <a:pt x="215" y="276"/>
                    </a:cubicBezTo>
                    <a:cubicBezTo>
                      <a:pt x="204" y="275"/>
                      <a:pt x="193" y="272"/>
                      <a:pt x="187" y="269"/>
                    </a:cubicBezTo>
                    <a:cubicBezTo>
                      <a:pt x="192" y="249"/>
                      <a:pt x="192" y="249"/>
                      <a:pt x="192" y="249"/>
                    </a:cubicBezTo>
                    <a:cubicBezTo>
                      <a:pt x="199" y="253"/>
                      <a:pt x="208" y="257"/>
                      <a:pt x="219" y="257"/>
                    </a:cubicBezTo>
                    <a:cubicBezTo>
                      <a:pt x="228" y="257"/>
                      <a:pt x="235" y="253"/>
                      <a:pt x="235" y="246"/>
                    </a:cubicBezTo>
                    <a:cubicBezTo>
                      <a:pt x="235" y="240"/>
                      <a:pt x="230" y="236"/>
                      <a:pt x="217" y="2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F6E75C"/>
                  </a:solidFill>
                </a:endParaRPr>
              </a:p>
            </p:txBody>
          </p:sp>
          <p:sp>
            <p:nvSpPr>
              <p:cNvPr id="45" name="Freeform 5"/>
              <p:cNvSpPr>
                <a:spLocks noEditPoints="1"/>
              </p:cNvSpPr>
              <p:nvPr/>
            </p:nvSpPr>
            <p:spPr bwMode="auto">
              <a:xfrm>
                <a:off x="4617244" y="5080800"/>
                <a:ext cx="981869" cy="981869"/>
              </a:xfrm>
              <a:custGeom>
                <a:avLst/>
                <a:gdLst>
                  <a:gd name="T0" fmla="*/ 154 w 308"/>
                  <a:gd name="T1" fmla="*/ 0 h 308"/>
                  <a:gd name="T2" fmla="*/ 0 w 308"/>
                  <a:gd name="T3" fmla="*/ 154 h 308"/>
                  <a:gd name="T4" fmla="*/ 154 w 308"/>
                  <a:gd name="T5" fmla="*/ 308 h 308"/>
                  <a:gd name="T6" fmla="*/ 308 w 308"/>
                  <a:gd name="T7" fmla="*/ 154 h 308"/>
                  <a:gd name="T8" fmla="*/ 154 w 308"/>
                  <a:gd name="T9" fmla="*/ 0 h 308"/>
                  <a:gd name="T10" fmla="*/ 154 w 308"/>
                  <a:gd name="T11" fmla="*/ 280 h 308"/>
                  <a:gd name="T12" fmla="*/ 27 w 308"/>
                  <a:gd name="T13" fmla="*/ 154 h 308"/>
                  <a:gd name="T14" fmla="*/ 154 w 308"/>
                  <a:gd name="T15" fmla="*/ 28 h 308"/>
                  <a:gd name="T16" fmla="*/ 280 w 308"/>
                  <a:gd name="T17" fmla="*/ 154 h 308"/>
                  <a:gd name="T18" fmla="*/ 154 w 308"/>
                  <a:gd name="T19" fmla="*/ 28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cubicBezTo>
                      <a:pt x="69" y="0"/>
                      <a:pt x="0" y="69"/>
                      <a:pt x="0" y="154"/>
                    </a:cubicBezTo>
                    <a:cubicBezTo>
                      <a:pt x="0" y="239"/>
                      <a:pt x="69" y="308"/>
                      <a:pt x="154" y="308"/>
                    </a:cubicBezTo>
                    <a:cubicBezTo>
                      <a:pt x="239" y="308"/>
                      <a:pt x="308" y="239"/>
                      <a:pt x="308" y="154"/>
                    </a:cubicBezTo>
                    <a:cubicBezTo>
                      <a:pt x="308" y="69"/>
                      <a:pt x="239" y="0"/>
                      <a:pt x="154" y="0"/>
                    </a:cubicBezTo>
                    <a:close/>
                    <a:moveTo>
                      <a:pt x="154" y="280"/>
                    </a:moveTo>
                    <a:cubicBezTo>
                      <a:pt x="84" y="280"/>
                      <a:pt x="27" y="223"/>
                      <a:pt x="27" y="154"/>
                    </a:cubicBezTo>
                    <a:cubicBezTo>
                      <a:pt x="27" y="84"/>
                      <a:pt x="84" y="28"/>
                      <a:pt x="154" y="28"/>
                    </a:cubicBezTo>
                    <a:cubicBezTo>
                      <a:pt x="223" y="28"/>
                      <a:pt x="280" y="84"/>
                      <a:pt x="280" y="154"/>
                    </a:cubicBezTo>
                    <a:cubicBezTo>
                      <a:pt x="280" y="223"/>
                      <a:pt x="223" y="280"/>
                      <a:pt x="154" y="2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40" name="直接连接符 39"/>
          <p:cNvCxnSpPr/>
          <p:nvPr/>
        </p:nvCxnSpPr>
        <p:spPr>
          <a:xfrm>
            <a:off x="4143375" y="850434"/>
            <a:ext cx="8048625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5"/>
          <p:cNvSpPr/>
          <p:nvPr/>
        </p:nvSpPr>
        <p:spPr bwMode="auto">
          <a:xfrm>
            <a:off x="2799538" y="326774"/>
            <a:ext cx="184052" cy="184687"/>
          </a:xfrm>
          <a:custGeom>
            <a:avLst/>
            <a:gdLst>
              <a:gd name="T0" fmla="*/ 319 w 580"/>
              <a:gd name="T1" fmla="*/ 261 h 582"/>
              <a:gd name="T2" fmla="*/ 319 w 580"/>
              <a:gd name="T3" fmla="*/ 0 h 582"/>
              <a:gd name="T4" fmla="*/ 261 w 580"/>
              <a:gd name="T5" fmla="*/ 0 h 582"/>
              <a:gd name="T6" fmla="*/ 261 w 580"/>
              <a:gd name="T7" fmla="*/ 261 h 582"/>
              <a:gd name="T8" fmla="*/ 0 w 580"/>
              <a:gd name="T9" fmla="*/ 261 h 582"/>
              <a:gd name="T10" fmla="*/ 0 w 580"/>
              <a:gd name="T11" fmla="*/ 318 h 582"/>
              <a:gd name="T12" fmla="*/ 261 w 580"/>
              <a:gd name="T13" fmla="*/ 318 h 582"/>
              <a:gd name="T14" fmla="*/ 261 w 580"/>
              <a:gd name="T15" fmla="*/ 582 h 582"/>
              <a:gd name="T16" fmla="*/ 319 w 580"/>
              <a:gd name="T17" fmla="*/ 582 h 582"/>
              <a:gd name="T18" fmla="*/ 319 w 580"/>
              <a:gd name="T19" fmla="*/ 318 h 582"/>
              <a:gd name="T20" fmla="*/ 580 w 580"/>
              <a:gd name="T21" fmla="*/ 318 h 582"/>
              <a:gd name="T22" fmla="*/ 580 w 580"/>
              <a:gd name="T23" fmla="*/ 261 h 582"/>
              <a:gd name="T24" fmla="*/ 319 w 580"/>
              <a:gd name="T25" fmla="*/ 261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0" h="582">
                <a:moveTo>
                  <a:pt x="319" y="261"/>
                </a:moveTo>
                <a:lnTo>
                  <a:pt x="319" y="0"/>
                </a:lnTo>
                <a:lnTo>
                  <a:pt x="261" y="0"/>
                </a:lnTo>
                <a:lnTo>
                  <a:pt x="261" y="261"/>
                </a:lnTo>
                <a:lnTo>
                  <a:pt x="0" y="261"/>
                </a:lnTo>
                <a:lnTo>
                  <a:pt x="0" y="318"/>
                </a:lnTo>
                <a:lnTo>
                  <a:pt x="261" y="318"/>
                </a:lnTo>
                <a:lnTo>
                  <a:pt x="261" y="582"/>
                </a:lnTo>
                <a:lnTo>
                  <a:pt x="319" y="582"/>
                </a:lnTo>
                <a:lnTo>
                  <a:pt x="319" y="318"/>
                </a:lnTo>
                <a:lnTo>
                  <a:pt x="580" y="318"/>
                </a:lnTo>
                <a:lnTo>
                  <a:pt x="580" y="261"/>
                </a:lnTo>
                <a:lnTo>
                  <a:pt x="319" y="261"/>
                </a:lnTo>
                <a:close/>
              </a:path>
            </a:pathLst>
          </a:custGeom>
          <a:solidFill>
            <a:srgbClr val="009AC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>
            <a:off x="0" y="850433"/>
            <a:ext cx="535781" cy="0"/>
          </a:xfrm>
          <a:prstGeom prst="line">
            <a:avLst/>
          </a:prstGeom>
          <a:ln>
            <a:solidFill>
              <a:srgbClr val="009A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 flipH="1">
            <a:off x="434975" y="3088323"/>
            <a:ext cx="3213100" cy="974090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p>
            <a:pPr algn="l"/>
            <a:r>
              <a:rPr lang="zh-CN" altLang="en-US" b="1" dirty="0" smtClean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plan the general outline and make the framework of the applet</a:t>
            </a:r>
            <a:endParaRPr lang="zh-CN" altLang="en-US" b="1" dirty="0" smtClean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 flipH="1">
            <a:off x="8528685" y="3210878"/>
            <a:ext cx="3411855" cy="974090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p>
            <a:pPr algn="l"/>
            <a:r>
              <a:rPr lang="zh-CN" altLang="en-US" b="1" dirty="0" smtClean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Call API, crawl web pages, obtain information and integrate</a:t>
            </a:r>
            <a:endParaRPr lang="zh-CN" altLang="en-US" b="1" dirty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535940" y="5553710"/>
            <a:ext cx="3271520" cy="974090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p>
            <a:pPr algn="l"/>
            <a:r>
              <a:rPr lang="zh-CN" altLang="en-US" b="1" dirty="0" smtClean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Make the prototype of the applet according to the previous RP</a:t>
            </a:r>
            <a:endParaRPr lang="zh-CN" altLang="en-US" b="1" dirty="0" smtClean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8528685" y="5692140"/>
            <a:ext cx="3411855" cy="697230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p>
            <a:r>
              <a:rPr lang="zh-CN" altLang="en-US" b="1" dirty="0" smtClean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Add other functions later</a:t>
            </a:r>
            <a:r>
              <a:rPr lang="en-US" altLang="zh-CN" b="1" dirty="0" smtClean="0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  test and release</a:t>
            </a:r>
            <a:endParaRPr lang="en-US" altLang="zh-CN" b="1" dirty="0" smtClean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Freeform 5"/>
          <p:cNvSpPr/>
          <p:nvPr/>
        </p:nvSpPr>
        <p:spPr bwMode="auto">
          <a:xfrm rot="10800000">
            <a:off x="6212772" y="3310524"/>
            <a:ext cx="2098924" cy="1582357"/>
          </a:xfrm>
          <a:custGeom>
            <a:avLst/>
            <a:gdLst>
              <a:gd name="T0" fmla="*/ 695 w 1414"/>
              <a:gd name="T1" fmla="*/ 572 h 1066"/>
              <a:gd name="T2" fmla="*/ 708 w 1414"/>
              <a:gd name="T3" fmla="*/ 552 h 1066"/>
              <a:gd name="T4" fmla="*/ 719 w 1414"/>
              <a:gd name="T5" fmla="*/ 535 h 1066"/>
              <a:gd name="T6" fmla="*/ 722 w 1414"/>
              <a:gd name="T7" fmla="*/ 528 h 1066"/>
              <a:gd name="T8" fmla="*/ 737 w 1414"/>
              <a:gd name="T9" fmla="*/ 509 h 1066"/>
              <a:gd name="T10" fmla="*/ 738 w 1414"/>
              <a:gd name="T11" fmla="*/ 507 h 1066"/>
              <a:gd name="T12" fmla="*/ 800 w 1414"/>
              <a:gd name="T13" fmla="*/ 423 h 1066"/>
              <a:gd name="T14" fmla="*/ 872 w 1414"/>
              <a:gd name="T15" fmla="*/ 345 h 1066"/>
              <a:gd name="T16" fmla="*/ 948 w 1414"/>
              <a:gd name="T17" fmla="*/ 274 h 1066"/>
              <a:gd name="T18" fmla="*/ 1031 w 1414"/>
              <a:gd name="T19" fmla="*/ 209 h 1066"/>
              <a:gd name="T20" fmla="*/ 1119 w 1414"/>
              <a:gd name="T21" fmla="*/ 151 h 1066"/>
              <a:gd name="T22" fmla="*/ 1213 w 1414"/>
              <a:gd name="T23" fmla="*/ 100 h 1066"/>
              <a:gd name="T24" fmla="*/ 1311 w 1414"/>
              <a:gd name="T25" fmla="*/ 57 h 1066"/>
              <a:gd name="T26" fmla="*/ 1414 w 1414"/>
              <a:gd name="T27" fmla="*/ 24 h 1066"/>
              <a:gd name="T28" fmla="*/ 1374 w 1414"/>
              <a:gd name="T29" fmla="*/ 16 h 1066"/>
              <a:gd name="T30" fmla="*/ 1291 w 1414"/>
              <a:gd name="T31" fmla="*/ 6 h 1066"/>
              <a:gd name="T32" fmla="*/ 1249 w 1414"/>
              <a:gd name="T33" fmla="*/ 3 h 1066"/>
              <a:gd name="T34" fmla="*/ 1246 w 1414"/>
              <a:gd name="T35" fmla="*/ 3 h 1066"/>
              <a:gd name="T36" fmla="*/ 1221 w 1414"/>
              <a:gd name="T37" fmla="*/ 2 h 1066"/>
              <a:gd name="T38" fmla="*/ 1214 w 1414"/>
              <a:gd name="T39" fmla="*/ 2 h 1066"/>
              <a:gd name="T40" fmla="*/ 1184 w 1414"/>
              <a:gd name="T41" fmla="*/ 0 h 1066"/>
              <a:gd name="T42" fmla="*/ 1156 w 1414"/>
              <a:gd name="T43" fmla="*/ 2 h 1066"/>
              <a:gd name="T44" fmla="*/ 1143 w 1414"/>
              <a:gd name="T45" fmla="*/ 2 h 1066"/>
              <a:gd name="T46" fmla="*/ 1127 w 1414"/>
              <a:gd name="T47" fmla="*/ 3 h 1066"/>
              <a:gd name="T48" fmla="*/ 1110 w 1414"/>
              <a:gd name="T49" fmla="*/ 3 h 1066"/>
              <a:gd name="T50" fmla="*/ 1100 w 1414"/>
              <a:gd name="T51" fmla="*/ 4 h 1066"/>
              <a:gd name="T52" fmla="*/ 1080 w 1414"/>
              <a:gd name="T53" fmla="*/ 6 h 1066"/>
              <a:gd name="T54" fmla="*/ 1074 w 1414"/>
              <a:gd name="T55" fmla="*/ 6 h 1066"/>
              <a:gd name="T56" fmla="*/ 975 w 1414"/>
              <a:gd name="T57" fmla="*/ 19 h 1066"/>
              <a:gd name="T58" fmla="*/ 881 w 1414"/>
              <a:gd name="T59" fmla="*/ 39 h 1066"/>
              <a:gd name="T60" fmla="*/ 787 w 1414"/>
              <a:gd name="T61" fmla="*/ 68 h 1066"/>
              <a:gd name="T62" fmla="*/ 698 w 1414"/>
              <a:gd name="T63" fmla="*/ 103 h 1066"/>
              <a:gd name="T64" fmla="*/ 612 w 1414"/>
              <a:gd name="T65" fmla="*/ 146 h 1066"/>
              <a:gd name="T66" fmla="*/ 529 w 1414"/>
              <a:gd name="T67" fmla="*/ 194 h 1066"/>
              <a:gd name="T68" fmla="*/ 451 w 1414"/>
              <a:gd name="T69" fmla="*/ 248 h 1066"/>
              <a:gd name="T70" fmla="*/ 377 w 1414"/>
              <a:gd name="T71" fmla="*/ 309 h 1066"/>
              <a:gd name="T72" fmla="*/ 310 w 1414"/>
              <a:gd name="T73" fmla="*/ 376 h 1066"/>
              <a:gd name="T74" fmla="*/ 246 w 1414"/>
              <a:gd name="T75" fmla="*/ 448 h 1066"/>
              <a:gd name="T76" fmla="*/ 189 w 1414"/>
              <a:gd name="T77" fmla="*/ 524 h 1066"/>
              <a:gd name="T78" fmla="*/ 137 w 1414"/>
              <a:gd name="T79" fmla="*/ 606 h 1066"/>
              <a:gd name="T80" fmla="*/ 92 w 1414"/>
              <a:gd name="T81" fmla="*/ 692 h 1066"/>
              <a:gd name="T82" fmla="*/ 54 w 1414"/>
              <a:gd name="T83" fmla="*/ 781 h 1066"/>
              <a:gd name="T84" fmla="*/ 23 w 1414"/>
              <a:gd name="T85" fmla="*/ 875 h 1066"/>
              <a:gd name="T86" fmla="*/ 0 w 1414"/>
              <a:gd name="T87" fmla="*/ 972 h 1066"/>
              <a:gd name="T88" fmla="*/ 527 w 1414"/>
              <a:gd name="T89" fmla="*/ 1066 h 1066"/>
              <a:gd name="T90" fmla="*/ 527 w 1414"/>
              <a:gd name="T91" fmla="*/ 1066 h 1066"/>
              <a:gd name="T92" fmla="*/ 529 w 1414"/>
              <a:gd name="T93" fmla="*/ 1043 h 1066"/>
              <a:gd name="T94" fmla="*/ 534 w 1414"/>
              <a:gd name="T95" fmla="*/ 1012 h 1066"/>
              <a:gd name="T96" fmla="*/ 546 w 1414"/>
              <a:gd name="T97" fmla="*/ 950 h 1066"/>
              <a:gd name="T98" fmla="*/ 560 w 1414"/>
              <a:gd name="T99" fmla="*/ 889 h 1066"/>
              <a:gd name="T100" fmla="*/ 578 w 1414"/>
              <a:gd name="T101" fmla="*/ 829 h 1066"/>
              <a:gd name="T102" fmla="*/ 599 w 1414"/>
              <a:gd name="T103" fmla="*/ 771 h 1066"/>
              <a:gd name="T104" fmla="*/ 623 w 1414"/>
              <a:gd name="T105" fmla="*/ 712 h 1066"/>
              <a:gd name="T106" fmla="*/ 649 w 1414"/>
              <a:gd name="T107" fmla="*/ 655 h 1066"/>
              <a:gd name="T108" fmla="*/ 678 w 1414"/>
              <a:gd name="T109" fmla="*/ 601 h 1066"/>
              <a:gd name="T110" fmla="*/ 694 w 1414"/>
              <a:gd name="T111" fmla="*/ 574 h 1066"/>
              <a:gd name="T112" fmla="*/ 695 w 1414"/>
              <a:gd name="T113" fmla="*/ 572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14" h="1066">
                <a:moveTo>
                  <a:pt x="695" y="572"/>
                </a:moveTo>
                <a:lnTo>
                  <a:pt x="695" y="572"/>
                </a:lnTo>
                <a:lnTo>
                  <a:pt x="708" y="552"/>
                </a:lnTo>
                <a:lnTo>
                  <a:pt x="708" y="552"/>
                </a:lnTo>
                <a:lnTo>
                  <a:pt x="719" y="535"/>
                </a:lnTo>
                <a:lnTo>
                  <a:pt x="719" y="535"/>
                </a:lnTo>
                <a:lnTo>
                  <a:pt x="722" y="528"/>
                </a:lnTo>
                <a:lnTo>
                  <a:pt x="722" y="528"/>
                </a:lnTo>
                <a:lnTo>
                  <a:pt x="737" y="509"/>
                </a:lnTo>
                <a:lnTo>
                  <a:pt x="737" y="509"/>
                </a:lnTo>
                <a:lnTo>
                  <a:pt x="738" y="507"/>
                </a:lnTo>
                <a:lnTo>
                  <a:pt x="738" y="507"/>
                </a:lnTo>
                <a:lnTo>
                  <a:pt x="768" y="465"/>
                </a:lnTo>
                <a:lnTo>
                  <a:pt x="800" y="423"/>
                </a:lnTo>
                <a:lnTo>
                  <a:pt x="835" y="384"/>
                </a:lnTo>
                <a:lnTo>
                  <a:pt x="872" y="345"/>
                </a:lnTo>
                <a:lnTo>
                  <a:pt x="909" y="309"/>
                </a:lnTo>
                <a:lnTo>
                  <a:pt x="948" y="274"/>
                </a:lnTo>
                <a:lnTo>
                  <a:pt x="988" y="240"/>
                </a:lnTo>
                <a:lnTo>
                  <a:pt x="1031" y="209"/>
                </a:lnTo>
                <a:lnTo>
                  <a:pt x="1074" y="178"/>
                </a:lnTo>
                <a:lnTo>
                  <a:pt x="1119" y="151"/>
                </a:lnTo>
                <a:lnTo>
                  <a:pt x="1165" y="125"/>
                </a:lnTo>
                <a:lnTo>
                  <a:pt x="1213" y="100"/>
                </a:lnTo>
                <a:lnTo>
                  <a:pt x="1261" y="78"/>
                </a:lnTo>
                <a:lnTo>
                  <a:pt x="1311" y="57"/>
                </a:lnTo>
                <a:lnTo>
                  <a:pt x="1362" y="39"/>
                </a:lnTo>
                <a:lnTo>
                  <a:pt x="1414" y="24"/>
                </a:lnTo>
                <a:lnTo>
                  <a:pt x="1414" y="24"/>
                </a:lnTo>
                <a:lnTo>
                  <a:pt x="1374" y="16"/>
                </a:lnTo>
                <a:lnTo>
                  <a:pt x="1332" y="11"/>
                </a:lnTo>
                <a:lnTo>
                  <a:pt x="1291" y="6"/>
                </a:lnTo>
                <a:lnTo>
                  <a:pt x="1249" y="3"/>
                </a:lnTo>
                <a:lnTo>
                  <a:pt x="1249" y="3"/>
                </a:lnTo>
                <a:lnTo>
                  <a:pt x="1246" y="3"/>
                </a:lnTo>
                <a:lnTo>
                  <a:pt x="1246" y="3"/>
                </a:lnTo>
                <a:lnTo>
                  <a:pt x="1221" y="2"/>
                </a:lnTo>
                <a:lnTo>
                  <a:pt x="1221" y="2"/>
                </a:lnTo>
                <a:lnTo>
                  <a:pt x="1214" y="2"/>
                </a:lnTo>
                <a:lnTo>
                  <a:pt x="1214" y="2"/>
                </a:lnTo>
                <a:lnTo>
                  <a:pt x="1184" y="0"/>
                </a:lnTo>
                <a:lnTo>
                  <a:pt x="1184" y="0"/>
                </a:lnTo>
                <a:lnTo>
                  <a:pt x="1156" y="2"/>
                </a:lnTo>
                <a:lnTo>
                  <a:pt x="1156" y="2"/>
                </a:lnTo>
                <a:lnTo>
                  <a:pt x="1143" y="2"/>
                </a:lnTo>
                <a:lnTo>
                  <a:pt x="1143" y="2"/>
                </a:lnTo>
                <a:lnTo>
                  <a:pt x="1127" y="3"/>
                </a:lnTo>
                <a:lnTo>
                  <a:pt x="1127" y="3"/>
                </a:lnTo>
                <a:lnTo>
                  <a:pt x="1110" y="3"/>
                </a:lnTo>
                <a:lnTo>
                  <a:pt x="1110" y="3"/>
                </a:lnTo>
                <a:lnTo>
                  <a:pt x="1100" y="4"/>
                </a:lnTo>
                <a:lnTo>
                  <a:pt x="1100" y="4"/>
                </a:lnTo>
                <a:lnTo>
                  <a:pt x="1080" y="6"/>
                </a:lnTo>
                <a:lnTo>
                  <a:pt x="1080" y="6"/>
                </a:lnTo>
                <a:lnTo>
                  <a:pt x="1074" y="6"/>
                </a:lnTo>
                <a:lnTo>
                  <a:pt x="1074" y="6"/>
                </a:lnTo>
                <a:lnTo>
                  <a:pt x="1025" y="12"/>
                </a:lnTo>
                <a:lnTo>
                  <a:pt x="975" y="19"/>
                </a:lnTo>
                <a:lnTo>
                  <a:pt x="927" y="29"/>
                </a:lnTo>
                <a:lnTo>
                  <a:pt x="881" y="39"/>
                </a:lnTo>
                <a:lnTo>
                  <a:pt x="834" y="52"/>
                </a:lnTo>
                <a:lnTo>
                  <a:pt x="787" y="68"/>
                </a:lnTo>
                <a:lnTo>
                  <a:pt x="742" y="85"/>
                </a:lnTo>
                <a:lnTo>
                  <a:pt x="698" y="103"/>
                </a:lnTo>
                <a:lnTo>
                  <a:pt x="654" y="124"/>
                </a:lnTo>
                <a:lnTo>
                  <a:pt x="612" y="146"/>
                </a:lnTo>
                <a:lnTo>
                  <a:pt x="569" y="169"/>
                </a:lnTo>
                <a:lnTo>
                  <a:pt x="529" y="194"/>
                </a:lnTo>
                <a:lnTo>
                  <a:pt x="490" y="221"/>
                </a:lnTo>
                <a:lnTo>
                  <a:pt x="451" y="248"/>
                </a:lnTo>
                <a:lnTo>
                  <a:pt x="414" y="278"/>
                </a:lnTo>
                <a:lnTo>
                  <a:pt x="377" y="309"/>
                </a:lnTo>
                <a:lnTo>
                  <a:pt x="342" y="341"/>
                </a:lnTo>
                <a:lnTo>
                  <a:pt x="310" y="376"/>
                </a:lnTo>
                <a:lnTo>
                  <a:pt x="278" y="411"/>
                </a:lnTo>
                <a:lnTo>
                  <a:pt x="246" y="448"/>
                </a:lnTo>
                <a:lnTo>
                  <a:pt x="217" y="485"/>
                </a:lnTo>
                <a:lnTo>
                  <a:pt x="189" y="524"/>
                </a:lnTo>
                <a:lnTo>
                  <a:pt x="162" y="565"/>
                </a:lnTo>
                <a:lnTo>
                  <a:pt x="137" y="606"/>
                </a:lnTo>
                <a:lnTo>
                  <a:pt x="114" y="648"/>
                </a:lnTo>
                <a:lnTo>
                  <a:pt x="92" y="692"/>
                </a:lnTo>
                <a:lnTo>
                  <a:pt x="73" y="736"/>
                </a:lnTo>
                <a:lnTo>
                  <a:pt x="54" y="781"/>
                </a:lnTo>
                <a:lnTo>
                  <a:pt x="38" y="828"/>
                </a:lnTo>
                <a:lnTo>
                  <a:pt x="23" y="875"/>
                </a:lnTo>
                <a:lnTo>
                  <a:pt x="10" y="924"/>
                </a:lnTo>
                <a:lnTo>
                  <a:pt x="0" y="972"/>
                </a:lnTo>
                <a:lnTo>
                  <a:pt x="527" y="1066"/>
                </a:lnTo>
                <a:lnTo>
                  <a:pt x="527" y="1066"/>
                </a:lnTo>
                <a:lnTo>
                  <a:pt x="527" y="1066"/>
                </a:lnTo>
                <a:lnTo>
                  <a:pt x="527" y="1066"/>
                </a:lnTo>
                <a:lnTo>
                  <a:pt x="529" y="1044"/>
                </a:lnTo>
                <a:lnTo>
                  <a:pt x="529" y="1043"/>
                </a:lnTo>
                <a:lnTo>
                  <a:pt x="529" y="1043"/>
                </a:lnTo>
                <a:lnTo>
                  <a:pt x="534" y="1012"/>
                </a:lnTo>
                <a:lnTo>
                  <a:pt x="540" y="981"/>
                </a:lnTo>
                <a:lnTo>
                  <a:pt x="546" y="950"/>
                </a:lnTo>
                <a:lnTo>
                  <a:pt x="553" y="920"/>
                </a:lnTo>
                <a:lnTo>
                  <a:pt x="560" y="889"/>
                </a:lnTo>
                <a:lnTo>
                  <a:pt x="569" y="859"/>
                </a:lnTo>
                <a:lnTo>
                  <a:pt x="578" y="829"/>
                </a:lnTo>
                <a:lnTo>
                  <a:pt x="588" y="799"/>
                </a:lnTo>
                <a:lnTo>
                  <a:pt x="599" y="771"/>
                </a:lnTo>
                <a:lnTo>
                  <a:pt x="611" y="741"/>
                </a:lnTo>
                <a:lnTo>
                  <a:pt x="623" y="712"/>
                </a:lnTo>
                <a:lnTo>
                  <a:pt x="636" y="684"/>
                </a:lnTo>
                <a:lnTo>
                  <a:pt x="649" y="655"/>
                </a:lnTo>
                <a:lnTo>
                  <a:pt x="664" y="628"/>
                </a:lnTo>
                <a:lnTo>
                  <a:pt x="678" y="601"/>
                </a:lnTo>
                <a:lnTo>
                  <a:pt x="694" y="574"/>
                </a:lnTo>
                <a:lnTo>
                  <a:pt x="694" y="574"/>
                </a:lnTo>
                <a:lnTo>
                  <a:pt x="695" y="572"/>
                </a:lnTo>
                <a:lnTo>
                  <a:pt x="695" y="572"/>
                </a:lnTo>
                <a:close/>
              </a:path>
            </a:pathLst>
          </a:custGeom>
          <a:solidFill>
            <a:srgbClr val="276F9F"/>
          </a:solidFill>
          <a:ln>
            <a:noFill/>
          </a:ln>
          <a:effectLst>
            <a:outerShdw blurRad="127000" algn="ctr" rotWithShape="0">
              <a:srgbClr val="276F9F">
                <a:alpha val="9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6"/>
          <p:cNvSpPr/>
          <p:nvPr/>
        </p:nvSpPr>
        <p:spPr bwMode="auto">
          <a:xfrm rot="10800000">
            <a:off x="4713539" y="2029498"/>
            <a:ext cx="2251817" cy="1181572"/>
          </a:xfrm>
          <a:custGeom>
            <a:avLst/>
            <a:gdLst>
              <a:gd name="T0" fmla="*/ 1321 w 1517"/>
              <a:gd name="T1" fmla="*/ 237 h 796"/>
              <a:gd name="T2" fmla="*/ 1307 w 1517"/>
              <a:gd name="T3" fmla="*/ 242 h 796"/>
              <a:gd name="T4" fmla="*/ 1293 w 1517"/>
              <a:gd name="T5" fmla="*/ 249 h 796"/>
              <a:gd name="T6" fmla="*/ 1286 w 1517"/>
              <a:gd name="T7" fmla="*/ 251 h 796"/>
              <a:gd name="T8" fmla="*/ 1211 w 1517"/>
              <a:gd name="T9" fmla="*/ 277 h 796"/>
              <a:gd name="T10" fmla="*/ 1136 w 1517"/>
              <a:gd name="T11" fmla="*/ 298 h 796"/>
              <a:gd name="T12" fmla="*/ 1059 w 1517"/>
              <a:gd name="T13" fmla="*/ 315 h 796"/>
              <a:gd name="T14" fmla="*/ 980 w 1517"/>
              <a:gd name="T15" fmla="*/ 326 h 796"/>
              <a:gd name="T16" fmla="*/ 979 w 1517"/>
              <a:gd name="T17" fmla="*/ 326 h 796"/>
              <a:gd name="T18" fmla="*/ 956 w 1517"/>
              <a:gd name="T19" fmla="*/ 329 h 796"/>
              <a:gd name="T20" fmla="*/ 949 w 1517"/>
              <a:gd name="T21" fmla="*/ 329 h 796"/>
              <a:gd name="T22" fmla="*/ 928 w 1517"/>
              <a:gd name="T23" fmla="*/ 330 h 796"/>
              <a:gd name="T24" fmla="*/ 918 w 1517"/>
              <a:gd name="T25" fmla="*/ 332 h 796"/>
              <a:gd name="T26" fmla="*/ 901 w 1517"/>
              <a:gd name="T27" fmla="*/ 332 h 796"/>
              <a:gd name="T28" fmla="*/ 884 w 1517"/>
              <a:gd name="T29" fmla="*/ 333 h 796"/>
              <a:gd name="T30" fmla="*/ 873 w 1517"/>
              <a:gd name="T31" fmla="*/ 333 h 796"/>
              <a:gd name="T32" fmla="*/ 843 w 1517"/>
              <a:gd name="T33" fmla="*/ 334 h 796"/>
              <a:gd name="T34" fmla="*/ 783 w 1517"/>
              <a:gd name="T35" fmla="*/ 332 h 796"/>
              <a:gd name="T36" fmla="*/ 666 w 1517"/>
              <a:gd name="T37" fmla="*/ 321 h 796"/>
              <a:gd name="T38" fmla="*/ 554 w 1517"/>
              <a:gd name="T39" fmla="*/ 299 h 796"/>
              <a:gd name="T40" fmla="*/ 442 w 1517"/>
              <a:gd name="T41" fmla="*/ 268 h 796"/>
              <a:gd name="T42" fmla="*/ 336 w 1517"/>
              <a:gd name="T43" fmla="*/ 225 h 796"/>
              <a:gd name="T44" fmla="*/ 233 w 1517"/>
              <a:gd name="T45" fmla="*/ 173 h 796"/>
              <a:gd name="T46" fmla="*/ 136 w 1517"/>
              <a:gd name="T47" fmla="*/ 111 h 796"/>
              <a:gd name="T48" fmla="*/ 44 w 1517"/>
              <a:gd name="T49" fmla="*/ 39 h 796"/>
              <a:gd name="T50" fmla="*/ 0 w 1517"/>
              <a:gd name="T51" fmla="*/ 0 h 796"/>
              <a:gd name="T52" fmla="*/ 27 w 1517"/>
              <a:gd name="T53" fmla="*/ 68 h 796"/>
              <a:gd name="T54" fmla="*/ 58 w 1517"/>
              <a:gd name="T55" fmla="*/ 134 h 796"/>
              <a:gd name="T56" fmla="*/ 92 w 1517"/>
              <a:gd name="T57" fmla="*/ 198 h 796"/>
              <a:gd name="T58" fmla="*/ 131 w 1517"/>
              <a:gd name="T59" fmla="*/ 259 h 796"/>
              <a:gd name="T60" fmla="*/ 142 w 1517"/>
              <a:gd name="T61" fmla="*/ 277 h 796"/>
              <a:gd name="T62" fmla="*/ 144 w 1517"/>
              <a:gd name="T63" fmla="*/ 278 h 796"/>
              <a:gd name="T64" fmla="*/ 172 w 1517"/>
              <a:gd name="T65" fmla="*/ 317 h 796"/>
              <a:gd name="T66" fmla="*/ 233 w 1517"/>
              <a:gd name="T67" fmla="*/ 391 h 796"/>
              <a:gd name="T68" fmla="*/ 299 w 1517"/>
              <a:gd name="T69" fmla="*/ 460 h 796"/>
              <a:gd name="T70" fmla="*/ 373 w 1517"/>
              <a:gd name="T71" fmla="*/ 525 h 796"/>
              <a:gd name="T72" fmla="*/ 423 w 1517"/>
              <a:gd name="T73" fmla="*/ 562 h 796"/>
              <a:gd name="T74" fmla="*/ 421 w 1517"/>
              <a:gd name="T75" fmla="*/ 564 h 796"/>
              <a:gd name="T76" fmla="*/ 499 w 1517"/>
              <a:gd name="T77" fmla="*/ 616 h 796"/>
              <a:gd name="T78" fmla="*/ 581 w 1517"/>
              <a:gd name="T79" fmla="*/ 662 h 796"/>
              <a:gd name="T80" fmla="*/ 666 w 1517"/>
              <a:gd name="T81" fmla="*/ 701 h 796"/>
              <a:gd name="T82" fmla="*/ 755 w 1517"/>
              <a:gd name="T83" fmla="*/ 735 h 796"/>
              <a:gd name="T84" fmla="*/ 845 w 1517"/>
              <a:gd name="T85" fmla="*/ 761 h 796"/>
              <a:gd name="T86" fmla="*/ 940 w 1517"/>
              <a:gd name="T87" fmla="*/ 780 h 796"/>
              <a:gd name="T88" fmla="*/ 1036 w 1517"/>
              <a:gd name="T89" fmla="*/ 792 h 796"/>
              <a:gd name="T90" fmla="*/ 1135 w 1517"/>
              <a:gd name="T91" fmla="*/ 796 h 796"/>
              <a:gd name="T92" fmla="*/ 1184 w 1517"/>
              <a:gd name="T93" fmla="*/ 795 h 796"/>
              <a:gd name="T94" fmla="*/ 1281 w 1517"/>
              <a:gd name="T95" fmla="*/ 787 h 796"/>
              <a:gd name="T96" fmla="*/ 1377 w 1517"/>
              <a:gd name="T97" fmla="*/ 771 h 796"/>
              <a:gd name="T98" fmla="*/ 1471 w 1517"/>
              <a:gd name="T99" fmla="*/ 748 h 796"/>
              <a:gd name="T100" fmla="*/ 1327 w 1517"/>
              <a:gd name="T101" fmla="*/ 234 h 796"/>
              <a:gd name="T102" fmla="*/ 1321 w 1517"/>
              <a:gd name="T103" fmla="*/ 237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17" h="796">
                <a:moveTo>
                  <a:pt x="1321" y="237"/>
                </a:moveTo>
                <a:lnTo>
                  <a:pt x="1321" y="237"/>
                </a:lnTo>
                <a:lnTo>
                  <a:pt x="1307" y="242"/>
                </a:lnTo>
                <a:lnTo>
                  <a:pt x="1307" y="242"/>
                </a:lnTo>
                <a:lnTo>
                  <a:pt x="1293" y="249"/>
                </a:lnTo>
                <a:lnTo>
                  <a:pt x="1293" y="249"/>
                </a:lnTo>
                <a:lnTo>
                  <a:pt x="1286" y="251"/>
                </a:lnTo>
                <a:lnTo>
                  <a:pt x="1286" y="251"/>
                </a:lnTo>
                <a:lnTo>
                  <a:pt x="1249" y="265"/>
                </a:lnTo>
                <a:lnTo>
                  <a:pt x="1211" y="277"/>
                </a:lnTo>
                <a:lnTo>
                  <a:pt x="1174" y="289"/>
                </a:lnTo>
                <a:lnTo>
                  <a:pt x="1136" y="298"/>
                </a:lnTo>
                <a:lnTo>
                  <a:pt x="1097" y="307"/>
                </a:lnTo>
                <a:lnTo>
                  <a:pt x="1059" y="315"/>
                </a:lnTo>
                <a:lnTo>
                  <a:pt x="1020" y="321"/>
                </a:lnTo>
                <a:lnTo>
                  <a:pt x="980" y="326"/>
                </a:lnTo>
                <a:lnTo>
                  <a:pt x="980" y="326"/>
                </a:lnTo>
                <a:lnTo>
                  <a:pt x="979" y="326"/>
                </a:lnTo>
                <a:lnTo>
                  <a:pt x="979" y="326"/>
                </a:lnTo>
                <a:lnTo>
                  <a:pt x="956" y="329"/>
                </a:lnTo>
                <a:lnTo>
                  <a:pt x="956" y="329"/>
                </a:lnTo>
                <a:lnTo>
                  <a:pt x="949" y="329"/>
                </a:lnTo>
                <a:lnTo>
                  <a:pt x="949" y="329"/>
                </a:lnTo>
                <a:lnTo>
                  <a:pt x="928" y="330"/>
                </a:lnTo>
                <a:lnTo>
                  <a:pt x="928" y="330"/>
                </a:lnTo>
                <a:lnTo>
                  <a:pt x="918" y="332"/>
                </a:lnTo>
                <a:lnTo>
                  <a:pt x="918" y="332"/>
                </a:lnTo>
                <a:lnTo>
                  <a:pt x="901" y="332"/>
                </a:lnTo>
                <a:lnTo>
                  <a:pt x="901" y="332"/>
                </a:lnTo>
                <a:lnTo>
                  <a:pt x="884" y="333"/>
                </a:lnTo>
                <a:lnTo>
                  <a:pt x="884" y="333"/>
                </a:lnTo>
                <a:lnTo>
                  <a:pt x="873" y="333"/>
                </a:lnTo>
                <a:lnTo>
                  <a:pt x="873" y="333"/>
                </a:lnTo>
                <a:lnTo>
                  <a:pt x="843" y="334"/>
                </a:lnTo>
                <a:lnTo>
                  <a:pt x="843" y="334"/>
                </a:lnTo>
                <a:lnTo>
                  <a:pt x="783" y="332"/>
                </a:lnTo>
                <a:lnTo>
                  <a:pt x="725" y="328"/>
                </a:lnTo>
                <a:lnTo>
                  <a:pt x="666" y="321"/>
                </a:lnTo>
                <a:lnTo>
                  <a:pt x="609" y="312"/>
                </a:lnTo>
                <a:lnTo>
                  <a:pt x="554" y="299"/>
                </a:lnTo>
                <a:lnTo>
                  <a:pt x="498" y="285"/>
                </a:lnTo>
                <a:lnTo>
                  <a:pt x="442" y="268"/>
                </a:lnTo>
                <a:lnTo>
                  <a:pt x="389" y="247"/>
                </a:lnTo>
                <a:lnTo>
                  <a:pt x="336" y="225"/>
                </a:lnTo>
                <a:lnTo>
                  <a:pt x="284" y="201"/>
                </a:lnTo>
                <a:lnTo>
                  <a:pt x="233" y="173"/>
                </a:lnTo>
                <a:lnTo>
                  <a:pt x="184" y="142"/>
                </a:lnTo>
                <a:lnTo>
                  <a:pt x="136" y="111"/>
                </a:lnTo>
                <a:lnTo>
                  <a:pt x="89" y="76"/>
                </a:lnTo>
                <a:lnTo>
                  <a:pt x="44" y="39"/>
                </a:lnTo>
                <a:lnTo>
                  <a:pt x="0" y="0"/>
                </a:lnTo>
                <a:lnTo>
                  <a:pt x="0" y="0"/>
                </a:lnTo>
                <a:lnTo>
                  <a:pt x="13" y="35"/>
                </a:lnTo>
                <a:lnTo>
                  <a:pt x="27" y="68"/>
                </a:lnTo>
                <a:lnTo>
                  <a:pt x="41" y="102"/>
                </a:lnTo>
                <a:lnTo>
                  <a:pt x="58" y="134"/>
                </a:lnTo>
                <a:lnTo>
                  <a:pt x="75" y="167"/>
                </a:lnTo>
                <a:lnTo>
                  <a:pt x="92" y="198"/>
                </a:lnTo>
                <a:lnTo>
                  <a:pt x="111" y="229"/>
                </a:lnTo>
                <a:lnTo>
                  <a:pt x="131" y="259"/>
                </a:lnTo>
                <a:lnTo>
                  <a:pt x="131" y="259"/>
                </a:lnTo>
                <a:lnTo>
                  <a:pt x="142" y="277"/>
                </a:lnTo>
                <a:lnTo>
                  <a:pt x="142" y="277"/>
                </a:lnTo>
                <a:lnTo>
                  <a:pt x="144" y="278"/>
                </a:lnTo>
                <a:lnTo>
                  <a:pt x="144" y="278"/>
                </a:lnTo>
                <a:lnTo>
                  <a:pt x="172" y="317"/>
                </a:lnTo>
                <a:lnTo>
                  <a:pt x="201" y="355"/>
                </a:lnTo>
                <a:lnTo>
                  <a:pt x="233" y="391"/>
                </a:lnTo>
                <a:lnTo>
                  <a:pt x="266" y="426"/>
                </a:lnTo>
                <a:lnTo>
                  <a:pt x="299" y="460"/>
                </a:lnTo>
                <a:lnTo>
                  <a:pt x="336" y="494"/>
                </a:lnTo>
                <a:lnTo>
                  <a:pt x="373" y="525"/>
                </a:lnTo>
                <a:lnTo>
                  <a:pt x="412" y="555"/>
                </a:lnTo>
                <a:lnTo>
                  <a:pt x="423" y="562"/>
                </a:lnTo>
                <a:lnTo>
                  <a:pt x="421" y="564"/>
                </a:lnTo>
                <a:lnTo>
                  <a:pt x="421" y="564"/>
                </a:lnTo>
                <a:lnTo>
                  <a:pt x="460" y="591"/>
                </a:lnTo>
                <a:lnTo>
                  <a:pt x="499" y="616"/>
                </a:lnTo>
                <a:lnTo>
                  <a:pt x="539" y="640"/>
                </a:lnTo>
                <a:lnTo>
                  <a:pt x="581" y="662"/>
                </a:lnTo>
                <a:lnTo>
                  <a:pt x="622" y="683"/>
                </a:lnTo>
                <a:lnTo>
                  <a:pt x="666" y="701"/>
                </a:lnTo>
                <a:lnTo>
                  <a:pt x="709" y="719"/>
                </a:lnTo>
                <a:lnTo>
                  <a:pt x="755" y="735"/>
                </a:lnTo>
                <a:lnTo>
                  <a:pt x="800" y="749"/>
                </a:lnTo>
                <a:lnTo>
                  <a:pt x="845" y="761"/>
                </a:lnTo>
                <a:lnTo>
                  <a:pt x="893" y="771"/>
                </a:lnTo>
                <a:lnTo>
                  <a:pt x="940" y="780"/>
                </a:lnTo>
                <a:lnTo>
                  <a:pt x="988" y="787"/>
                </a:lnTo>
                <a:lnTo>
                  <a:pt x="1036" y="792"/>
                </a:lnTo>
                <a:lnTo>
                  <a:pt x="1085" y="795"/>
                </a:lnTo>
                <a:lnTo>
                  <a:pt x="1135" y="796"/>
                </a:lnTo>
                <a:lnTo>
                  <a:pt x="1135" y="796"/>
                </a:lnTo>
                <a:lnTo>
                  <a:pt x="1184" y="795"/>
                </a:lnTo>
                <a:lnTo>
                  <a:pt x="1232" y="792"/>
                </a:lnTo>
                <a:lnTo>
                  <a:pt x="1281" y="787"/>
                </a:lnTo>
                <a:lnTo>
                  <a:pt x="1329" y="780"/>
                </a:lnTo>
                <a:lnTo>
                  <a:pt x="1377" y="771"/>
                </a:lnTo>
                <a:lnTo>
                  <a:pt x="1424" y="761"/>
                </a:lnTo>
                <a:lnTo>
                  <a:pt x="1471" y="748"/>
                </a:lnTo>
                <a:lnTo>
                  <a:pt x="1517" y="734"/>
                </a:lnTo>
                <a:lnTo>
                  <a:pt x="1327" y="234"/>
                </a:lnTo>
                <a:lnTo>
                  <a:pt x="1327" y="234"/>
                </a:lnTo>
                <a:lnTo>
                  <a:pt x="1321" y="237"/>
                </a:lnTo>
                <a:lnTo>
                  <a:pt x="1321" y="237"/>
                </a:lnTo>
                <a:close/>
              </a:path>
            </a:pathLst>
          </a:custGeom>
          <a:solidFill>
            <a:srgbClr val="42ADD9"/>
          </a:solidFill>
          <a:ln>
            <a:noFill/>
          </a:ln>
          <a:effectLst>
            <a:outerShdw blurRad="127000" algn="ctr" rotWithShape="0">
              <a:srgbClr val="009AC4">
                <a:alpha val="9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7"/>
          <p:cNvSpPr/>
          <p:nvPr/>
        </p:nvSpPr>
        <p:spPr bwMode="auto">
          <a:xfrm rot="10800000">
            <a:off x="5270185" y="4400064"/>
            <a:ext cx="2284473" cy="1212745"/>
          </a:xfrm>
          <a:custGeom>
            <a:avLst/>
            <a:gdLst>
              <a:gd name="T0" fmla="*/ 537 w 1539"/>
              <a:gd name="T1" fmla="*/ 470 h 817"/>
              <a:gd name="T2" fmla="*/ 538 w 1539"/>
              <a:gd name="T3" fmla="*/ 470 h 817"/>
              <a:gd name="T4" fmla="*/ 561 w 1539"/>
              <a:gd name="T5" fmla="*/ 467 h 817"/>
              <a:gd name="T6" fmla="*/ 568 w 1539"/>
              <a:gd name="T7" fmla="*/ 467 h 817"/>
              <a:gd name="T8" fmla="*/ 589 w 1539"/>
              <a:gd name="T9" fmla="*/ 465 h 817"/>
              <a:gd name="T10" fmla="*/ 599 w 1539"/>
              <a:gd name="T11" fmla="*/ 465 h 817"/>
              <a:gd name="T12" fmla="*/ 616 w 1539"/>
              <a:gd name="T13" fmla="*/ 463 h 817"/>
              <a:gd name="T14" fmla="*/ 631 w 1539"/>
              <a:gd name="T15" fmla="*/ 463 h 817"/>
              <a:gd name="T16" fmla="*/ 644 w 1539"/>
              <a:gd name="T17" fmla="*/ 462 h 817"/>
              <a:gd name="T18" fmla="*/ 674 w 1539"/>
              <a:gd name="T19" fmla="*/ 462 h 817"/>
              <a:gd name="T20" fmla="*/ 709 w 1539"/>
              <a:gd name="T21" fmla="*/ 462 h 817"/>
              <a:gd name="T22" fmla="*/ 716 w 1539"/>
              <a:gd name="T23" fmla="*/ 463 h 817"/>
              <a:gd name="T24" fmla="*/ 744 w 1539"/>
              <a:gd name="T25" fmla="*/ 465 h 817"/>
              <a:gd name="T26" fmla="*/ 749 w 1539"/>
              <a:gd name="T27" fmla="*/ 465 h 817"/>
              <a:gd name="T28" fmla="*/ 783 w 1539"/>
              <a:gd name="T29" fmla="*/ 467 h 817"/>
              <a:gd name="T30" fmla="*/ 834 w 1539"/>
              <a:gd name="T31" fmla="*/ 472 h 817"/>
              <a:gd name="T32" fmla="*/ 934 w 1539"/>
              <a:gd name="T33" fmla="*/ 489 h 817"/>
              <a:gd name="T34" fmla="*/ 1031 w 1539"/>
              <a:gd name="T35" fmla="*/ 515 h 817"/>
              <a:gd name="T36" fmla="*/ 1127 w 1539"/>
              <a:gd name="T37" fmla="*/ 548 h 817"/>
              <a:gd name="T38" fmla="*/ 1174 w 1539"/>
              <a:gd name="T39" fmla="*/ 568 h 817"/>
              <a:gd name="T40" fmla="*/ 1273 w 1539"/>
              <a:gd name="T41" fmla="*/ 618 h 817"/>
              <a:gd name="T42" fmla="*/ 1368 w 1539"/>
              <a:gd name="T43" fmla="*/ 676 h 817"/>
              <a:gd name="T44" fmla="*/ 1456 w 1539"/>
              <a:gd name="T45" fmla="*/ 742 h 817"/>
              <a:gd name="T46" fmla="*/ 1539 w 1539"/>
              <a:gd name="T47" fmla="*/ 817 h 817"/>
              <a:gd name="T48" fmla="*/ 1524 w 1539"/>
              <a:gd name="T49" fmla="*/ 777 h 817"/>
              <a:gd name="T50" fmla="*/ 1491 w 1539"/>
              <a:gd name="T51" fmla="*/ 698 h 817"/>
              <a:gd name="T52" fmla="*/ 1452 w 1539"/>
              <a:gd name="T53" fmla="*/ 622 h 817"/>
              <a:gd name="T54" fmla="*/ 1407 w 1539"/>
              <a:gd name="T55" fmla="*/ 548 h 817"/>
              <a:gd name="T56" fmla="*/ 1384 w 1539"/>
              <a:gd name="T57" fmla="*/ 513 h 817"/>
              <a:gd name="T58" fmla="*/ 1381 w 1539"/>
              <a:gd name="T59" fmla="*/ 509 h 817"/>
              <a:gd name="T60" fmla="*/ 1372 w 1539"/>
              <a:gd name="T61" fmla="*/ 496 h 817"/>
              <a:gd name="T62" fmla="*/ 1328 w 1539"/>
              <a:gd name="T63" fmla="*/ 440 h 817"/>
              <a:gd name="T64" fmla="*/ 1281 w 1539"/>
              <a:gd name="T65" fmla="*/ 388 h 817"/>
              <a:gd name="T66" fmla="*/ 1232 w 1539"/>
              <a:gd name="T67" fmla="*/ 337 h 817"/>
              <a:gd name="T68" fmla="*/ 1180 w 1539"/>
              <a:gd name="T69" fmla="*/ 291 h 817"/>
              <a:gd name="T70" fmla="*/ 1126 w 1539"/>
              <a:gd name="T71" fmla="*/ 247 h 817"/>
              <a:gd name="T72" fmla="*/ 1069 w 1539"/>
              <a:gd name="T73" fmla="*/ 205 h 817"/>
              <a:gd name="T74" fmla="*/ 1009 w 1539"/>
              <a:gd name="T75" fmla="*/ 169 h 817"/>
              <a:gd name="T76" fmla="*/ 948 w 1539"/>
              <a:gd name="T77" fmla="*/ 134 h 817"/>
              <a:gd name="T78" fmla="*/ 884 w 1539"/>
              <a:gd name="T79" fmla="*/ 104 h 817"/>
              <a:gd name="T80" fmla="*/ 818 w 1539"/>
              <a:gd name="T81" fmla="*/ 77 h 817"/>
              <a:gd name="T82" fmla="*/ 752 w 1539"/>
              <a:gd name="T83" fmla="*/ 53 h 817"/>
              <a:gd name="T84" fmla="*/ 683 w 1539"/>
              <a:gd name="T85" fmla="*/ 35 h 817"/>
              <a:gd name="T86" fmla="*/ 613 w 1539"/>
              <a:gd name="T87" fmla="*/ 20 h 817"/>
              <a:gd name="T88" fmla="*/ 542 w 1539"/>
              <a:gd name="T89" fmla="*/ 9 h 817"/>
              <a:gd name="T90" fmla="*/ 471 w 1539"/>
              <a:gd name="T91" fmla="*/ 3 h 817"/>
              <a:gd name="T92" fmla="*/ 397 w 1539"/>
              <a:gd name="T93" fmla="*/ 0 h 817"/>
              <a:gd name="T94" fmla="*/ 346 w 1539"/>
              <a:gd name="T95" fmla="*/ 2 h 817"/>
              <a:gd name="T96" fmla="*/ 245 w 1539"/>
              <a:gd name="T97" fmla="*/ 9 h 817"/>
              <a:gd name="T98" fmla="*/ 145 w 1539"/>
              <a:gd name="T99" fmla="*/ 26 h 817"/>
              <a:gd name="T100" fmla="*/ 48 w 1539"/>
              <a:gd name="T101" fmla="*/ 52 h 817"/>
              <a:gd name="T102" fmla="*/ 198 w 1539"/>
              <a:gd name="T103" fmla="*/ 558 h 817"/>
              <a:gd name="T104" fmla="*/ 238 w 1539"/>
              <a:gd name="T105" fmla="*/ 541 h 817"/>
              <a:gd name="T106" fmla="*/ 323 w 1539"/>
              <a:gd name="T107" fmla="*/ 513 h 817"/>
              <a:gd name="T108" fmla="*/ 407 w 1539"/>
              <a:gd name="T109" fmla="*/ 491 h 817"/>
              <a:gd name="T110" fmla="*/ 493 w 1539"/>
              <a:gd name="T111" fmla="*/ 475 h 817"/>
              <a:gd name="T112" fmla="*/ 537 w 1539"/>
              <a:gd name="T113" fmla="*/ 470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39" h="817">
                <a:moveTo>
                  <a:pt x="537" y="470"/>
                </a:moveTo>
                <a:lnTo>
                  <a:pt x="537" y="470"/>
                </a:lnTo>
                <a:lnTo>
                  <a:pt x="538" y="470"/>
                </a:lnTo>
                <a:lnTo>
                  <a:pt x="538" y="470"/>
                </a:lnTo>
                <a:lnTo>
                  <a:pt x="561" y="467"/>
                </a:lnTo>
                <a:lnTo>
                  <a:pt x="561" y="467"/>
                </a:lnTo>
                <a:lnTo>
                  <a:pt x="568" y="467"/>
                </a:lnTo>
                <a:lnTo>
                  <a:pt x="568" y="467"/>
                </a:lnTo>
                <a:lnTo>
                  <a:pt x="589" y="465"/>
                </a:lnTo>
                <a:lnTo>
                  <a:pt x="589" y="465"/>
                </a:lnTo>
                <a:lnTo>
                  <a:pt x="599" y="465"/>
                </a:lnTo>
                <a:lnTo>
                  <a:pt x="599" y="465"/>
                </a:lnTo>
                <a:lnTo>
                  <a:pt x="616" y="463"/>
                </a:lnTo>
                <a:lnTo>
                  <a:pt x="616" y="463"/>
                </a:lnTo>
                <a:lnTo>
                  <a:pt x="631" y="463"/>
                </a:lnTo>
                <a:lnTo>
                  <a:pt x="631" y="463"/>
                </a:lnTo>
                <a:lnTo>
                  <a:pt x="644" y="462"/>
                </a:lnTo>
                <a:lnTo>
                  <a:pt x="644" y="462"/>
                </a:lnTo>
                <a:lnTo>
                  <a:pt x="674" y="462"/>
                </a:lnTo>
                <a:lnTo>
                  <a:pt x="674" y="462"/>
                </a:lnTo>
                <a:lnTo>
                  <a:pt x="709" y="462"/>
                </a:lnTo>
                <a:lnTo>
                  <a:pt x="709" y="462"/>
                </a:lnTo>
                <a:lnTo>
                  <a:pt x="716" y="463"/>
                </a:lnTo>
                <a:lnTo>
                  <a:pt x="716" y="463"/>
                </a:lnTo>
                <a:lnTo>
                  <a:pt x="744" y="465"/>
                </a:lnTo>
                <a:lnTo>
                  <a:pt x="744" y="465"/>
                </a:lnTo>
                <a:lnTo>
                  <a:pt x="749" y="465"/>
                </a:lnTo>
                <a:lnTo>
                  <a:pt x="749" y="465"/>
                </a:lnTo>
                <a:lnTo>
                  <a:pt x="782" y="467"/>
                </a:lnTo>
                <a:lnTo>
                  <a:pt x="783" y="467"/>
                </a:lnTo>
                <a:lnTo>
                  <a:pt x="783" y="467"/>
                </a:lnTo>
                <a:lnTo>
                  <a:pt x="834" y="472"/>
                </a:lnTo>
                <a:lnTo>
                  <a:pt x="884" y="480"/>
                </a:lnTo>
                <a:lnTo>
                  <a:pt x="934" y="489"/>
                </a:lnTo>
                <a:lnTo>
                  <a:pt x="983" y="501"/>
                </a:lnTo>
                <a:lnTo>
                  <a:pt x="1031" y="515"/>
                </a:lnTo>
                <a:lnTo>
                  <a:pt x="1079" y="531"/>
                </a:lnTo>
                <a:lnTo>
                  <a:pt x="1127" y="548"/>
                </a:lnTo>
                <a:lnTo>
                  <a:pt x="1174" y="568"/>
                </a:lnTo>
                <a:lnTo>
                  <a:pt x="1174" y="568"/>
                </a:lnTo>
                <a:lnTo>
                  <a:pt x="1224" y="592"/>
                </a:lnTo>
                <a:lnTo>
                  <a:pt x="1273" y="618"/>
                </a:lnTo>
                <a:lnTo>
                  <a:pt x="1321" y="646"/>
                </a:lnTo>
                <a:lnTo>
                  <a:pt x="1368" y="676"/>
                </a:lnTo>
                <a:lnTo>
                  <a:pt x="1412" y="708"/>
                </a:lnTo>
                <a:lnTo>
                  <a:pt x="1456" y="742"/>
                </a:lnTo>
                <a:lnTo>
                  <a:pt x="1498" y="778"/>
                </a:lnTo>
                <a:lnTo>
                  <a:pt x="1539" y="817"/>
                </a:lnTo>
                <a:lnTo>
                  <a:pt x="1539" y="817"/>
                </a:lnTo>
                <a:lnTo>
                  <a:pt x="1524" y="777"/>
                </a:lnTo>
                <a:lnTo>
                  <a:pt x="1508" y="737"/>
                </a:lnTo>
                <a:lnTo>
                  <a:pt x="1491" y="698"/>
                </a:lnTo>
                <a:lnTo>
                  <a:pt x="1472" y="659"/>
                </a:lnTo>
                <a:lnTo>
                  <a:pt x="1452" y="622"/>
                </a:lnTo>
                <a:lnTo>
                  <a:pt x="1430" y="585"/>
                </a:lnTo>
                <a:lnTo>
                  <a:pt x="1407" y="548"/>
                </a:lnTo>
                <a:lnTo>
                  <a:pt x="1384" y="513"/>
                </a:lnTo>
                <a:lnTo>
                  <a:pt x="1384" y="513"/>
                </a:lnTo>
                <a:lnTo>
                  <a:pt x="1381" y="509"/>
                </a:lnTo>
                <a:lnTo>
                  <a:pt x="1381" y="509"/>
                </a:lnTo>
                <a:lnTo>
                  <a:pt x="1372" y="496"/>
                </a:lnTo>
                <a:lnTo>
                  <a:pt x="1372" y="496"/>
                </a:lnTo>
                <a:lnTo>
                  <a:pt x="1350" y="468"/>
                </a:lnTo>
                <a:lnTo>
                  <a:pt x="1328" y="440"/>
                </a:lnTo>
                <a:lnTo>
                  <a:pt x="1306" y="414"/>
                </a:lnTo>
                <a:lnTo>
                  <a:pt x="1281" y="388"/>
                </a:lnTo>
                <a:lnTo>
                  <a:pt x="1258" y="362"/>
                </a:lnTo>
                <a:lnTo>
                  <a:pt x="1232" y="337"/>
                </a:lnTo>
                <a:lnTo>
                  <a:pt x="1206" y="314"/>
                </a:lnTo>
                <a:lnTo>
                  <a:pt x="1180" y="291"/>
                </a:lnTo>
                <a:lnTo>
                  <a:pt x="1153" y="269"/>
                </a:lnTo>
                <a:lnTo>
                  <a:pt x="1126" y="247"/>
                </a:lnTo>
                <a:lnTo>
                  <a:pt x="1097" y="226"/>
                </a:lnTo>
                <a:lnTo>
                  <a:pt x="1069" y="205"/>
                </a:lnTo>
                <a:lnTo>
                  <a:pt x="1039" y="187"/>
                </a:lnTo>
                <a:lnTo>
                  <a:pt x="1009" y="169"/>
                </a:lnTo>
                <a:lnTo>
                  <a:pt x="978" y="151"/>
                </a:lnTo>
                <a:lnTo>
                  <a:pt x="948" y="134"/>
                </a:lnTo>
                <a:lnTo>
                  <a:pt x="915" y="118"/>
                </a:lnTo>
                <a:lnTo>
                  <a:pt x="884" y="104"/>
                </a:lnTo>
                <a:lnTo>
                  <a:pt x="852" y="90"/>
                </a:lnTo>
                <a:lnTo>
                  <a:pt x="818" y="77"/>
                </a:lnTo>
                <a:lnTo>
                  <a:pt x="786" y="65"/>
                </a:lnTo>
                <a:lnTo>
                  <a:pt x="752" y="53"/>
                </a:lnTo>
                <a:lnTo>
                  <a:pt x="717" y="44"/>
                </a:lnTo>
                <a:lnTo>
                  <a:pt x="683" y="35"/>
                </a:lnTo>
                <a:lnTo>
                  <a:pt x="648" y="28"/>
                </a:lnTo>
                <a:lnTo>
                  <a:pt x="613" y="20"/>
                </a:lnTo>
                <a:lnTo>
                  <a:pt x="578" y="15"/>
                </a:lnTo>
                <a:lnTo>
                  <a:pt x="542" y="9"/>
                </a:lnTo>
                <a:lnTo>
                  <a:pt x="507" y="5"/>
                </a:lnTo>
                <a:lnTo>
                  <a:pt x="471" y="3"/>
                </a:lnTo>
                <a:lnTo>
                  <a:pt x="434" y="0"/>
                </a:lnTo>
                <a:lnTo>
                  <a:pt x="397" y="0"/>
                </a:lnTo>
                <a:lnTo>
                  <a:pt x="397" y="0"/>
                </a:lnTo>
                <a:lnTo>
                  <a:pt x="346" y="2"/>
                </a:lnTo>
                <a:lnTo>
                  <a:pt x="295" y="4"/>
                </a:lnTo>
                <a:lnTo>
                  <a:pt x="245" y="9"/>
                </a:lnTo>
                <a:lnTo>
                  <a:pt x="196" y="17"/>
                </a:lnTo>
                <a:lnTo>
                  <a:pt x="145" y="26"/>
                </a:lnTo>
                <a:lnTo>
                  <a:pt x="96" y="38"/>
                </a:lnTo>
                <a:lnTo>
                  <a:pt x="48" y="52"/>
                </a:lnTo>
                <a:lnTo>
                  <a:pt x="0" y="68"/>
                </a:lnTo>
                <a:lnTo>
                  <a:pt x="198" y="558"/>
                </a:lnTo>
                <a:lnTo>
                  <a:pt x="198" y="558"/>
                </a:lnTo>
                <a:lnTo>
                  <a:pt x="238" y="541"/>
                </a:lnTo>
                <a:lnTo>
                  <a:pt x="280" y="527"/>
                </a:lnTo>
                <a:lnTo>
                  <a:pt x="323" y="513"/>
                </a:lnTo>
                <a:lnTo>
                  <a:pt x="364" y="501"/>
                </a:lnTo>
                <a:lnTo>
                  <a:pt x="407" y="491"/>
                </a:lnTo>
                <a:lnTo>
                  <a:pt x="450" y="483"/>
                </a:lnTo>
                <a:lnTo>
                  <a:pt x="493" y="475"/>
                </a:lnTo>
                <a:lnTo>
                  <a:pt x="537" y="470"/>
                </a:lnTo>
                <a:lnTo>
                  <a:pt x="537" y="470"/>
                </a:lnTo>
                <a:close/>
              </a:path>
            </a:pathLst>
          </a:custGeom>
          <a:solidFill>
            <a:srgbClr val="42ADD9"/>
          </a:solidFill>
          <a:ln>
            <a:noFill/>
          </a:ln>
          <a:effectLst>
            <a:outerShdw blurRad="127000" algn="ctr" rotWithShape="0">
              <a:srgbClr val="009AC4">
                <a:alpha val="9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8"/>
          <p:cNvSpPr/>
          <p:nvPr/>
        </p:nvSpPr>
        <p:spPr bwMode="auto">
          <a:xfrm rot="10800000">
            <a:off x="3956502" y="2750909"/>
            <a:ext cx="2030643" cy="1571967"/>
          </a:xfrm>
          <a:custGeom>
            <a:avLst/>
            <a:gdLst>
              <a:gd name="T0" fmla="*/ 844 w 1368"/>
              <a:gd name="T1" fmla="*/ 34 h 1059"/>
              <a:gd name="T2" fmla="*/ 839 w 1368"/>
              <a:gd name="T3" fmla="*/ 70 h 1059"/>
              <a:gd name="T4" fmla="*/ 835 w 1368"/>
              <a:gd name="T5" fmla="*/ 91 h 1059"/>
              <a:gd name="T6" fmla="*/ 828 w 1368"/>
              <a:gd name="T7" fmla="*/ 125 h 1059"/>
              <a:gd name="T8" fmla="*/ 821 w 1368"/>
              <a:gd name="T9" fmla="*/ 160 h 1059"/>
              <a:gd name="T10" fmla="*/ 817 w 1368"/>
              <a:gd name="T11" fmla="*/ 178 h 1059"/>
              <a:gd name="T12" fmla="*/ 810 w 1368"/>
              <a:gd name="T13" fmla="*/ 203 h 1059"/>
              <a:gd name="T14" fmla="*/ 809 w 1368"/>
              <a:gd name="T15" fmla="*/ 208 h 1059"/>
              <a:gd name="T16" fmla="*/ 796 w 1368"/>
              <a:gd name="T17" fmla="*/ 248 h 1059"/>
              <a:gd name="T18" fmla="*/ 791 w 1368"/>
              <a:gd name="T19" fmla="*/ 264 h 1059"/>
              <a:gd name="T20" fmla="*/ 783 w 1368"/>
              <a:gd name="T21" fmla="*/ 288 h 1059"/>
              <a:gd name="T22" fmla="*/ 779 w 1368"/>
              <a:gd name="T23" fmla="*/ 297 h 1059"/>
              <a:gd name="T24" fmla="*/ 773 w 1368"/>
              <a:gd name="T25" fmla="*/ 315 h 1059"/>
              <a:gd name="T26" fmla="*/ 760 w 1368"/>
              <a:gd name="T27" fmla="*/ 348 h 1059"/>
              <a:gd name="T28" fmla="*/ 749 w 1368"/>
              <a:gd name="T29" fmla="*/ 371 h 1059"/>
              <a:gd name="T30" fmla="*/ 745 w 1368"/>
              <a:gd name="T31" fmla="*/ 380 h 1059"/>
              <a:gd name="T32" fmla="*/ 736 w 1368"/>
              <a:gd name="T33" fmla="*/ 401 h 1059"/>
              <a:gd name="T34" fmla="*/ 709 w 1368"/>
              <a:gd name="T35" fmla="*/ 454 h 1059"/>
              <a:gd name="T36" fmla="*/ 697 w 1368"/>
              <a:gd name="T37" fmla="*/ 476 h 1059"/>
              <a:gd name="T38" fmla="*/ 695 w 1368"/>
              <a:gd name="T39" fmla="*/ 480 h 1059"/>
              <a:gd name="T40" fmla="*/ 661 w 1368"/>
              <a:gd name="T41" fmla="*/ 535 h 1059"/>
              <a:gd name="T42" fmla="*/ 649 w 1368"/>
              <a:gd name="T43" fmla="*/ 554 h 1059"/>
              <a:gd name="T44" fmla="*/ 647 w 1368"/>
              <a:gd name="T45" fmla="*/ 558 h 1059"/>
              <a:gd name="T46" fmla="*/ 634 w 1368"/>
              <a:gd name="T47" fmla="*/ 576 h 1059"/>
              <a:gd name="T48" fmla="*/ 596 w 1368"/>
              <a:gd name="T49" fmla="*/ 627 h 1059"/>
              <a:gd name="T50" fmla="*/ 591 w 1368"/>
              <a:gd name="T51" fmla="*/ 633 h 1059"/>
              <a:gd name="T52" fmla="*/ 574 w 1368"/>
              <a:gd name="T53" fmla="*/ 655 h 1059"/>
              <a:gd name="T54" fmla="*/ 565 w 1368"/>
              <a:gd name="T55" fmla="*/ 666 h 1059"/>
              <a:gd name="T56" fmla="*/ 548 w 1368"/>
              <a:gd name="T57" fmla="*/ 685 h 1059"/>
              <a:gd name="T58" fmla="*/ 546 w 1368"/>
              <a:gd name="T59" fmla="*/ 688 h 1059"/>
              <a:gd name="T60" fmla="*/ 527 w 1368"/>
              <a:gd name="T61" fmla="*/ 708 h 1059"/>
              <a:gd name="T62" fmla="*/ 442 w 1368"/>
              <a:gd name="T63" fmla="*/ 793 h 1059"/>
              <a:gd name="T64" fmla="*/ 350 w 1368"/>
              <a:gd name="T65" fmla="*/ 867 h 1059"/>
              <a:gd name="T66" fmla="*/ 251 w 1368"/>
              <a:gd name="T67" fmla="*/ 931 h 1059"/>
              <a:gd name="T68" fmla="*/ 147 w 1368"/>
              <a:gd name="T69" fmla="*/ 987 h 1059"/>
              <a:gd name="T70" fmla="*/ 37 w 1368"/>
              <a:gd name="T71" fmla="*/ 1033 h 1059"/>
              <a:gd name="T72" fmla="*/ 54 w 1368"/>
              <a:gd name="T73" fmla="*/ 1052 h 1059"/>
              <a:gd name="T74" fmla="*/ 116 w 1368"/>
              <a:gd name="T75" fmla="*/ 1057 h 1059"/>
              <a:gd name="T76" fmla="*/ 131 w 1368"/>
              <a:gd name="T77" fmla="*/ 1057 h 1059"/>
              <a:gd name="T78" fmla="*/ 157 w 1368"/>
              <a:gd name="T79" fmla="*/ 1059 h 1059"/>
              <a:gd name="T80" fmla="*/ 184 w 1368"/>
              <a:gd name="T81" fmla="*/ 1059 h 1059"/>
              <a:gd name="T82" fmla="*/ 225 w 1368"/>
              <a:gd name="T83" fmla="*/ 1059 h 1059"/>
              <a:gd name="T84" fmla="*/ 241 w 1368"/>
              <a:gd name="T85" fmla="*/ 1057 h 1059"/>
              <a:gd name="T86" fmla="*/ 269 w 1368"/>
              <a:gd name="T87" fmla="*/ 1056 h 1059"/>
              <a:gd name="T88" fmla="*/ 288 w 1368"/>
              <a:gd name="T89" fmla="*/ 1055 h 1059"/>
              <a:gd name="T90" fmla="*/ 333 w 1368"/>
              <a:gd name="T91" fmla="*/ 1049 h 1059"/>
              <a:gd name="T92" fmla="*/ 447 w 1368"/>
              <a:gd name="T93" fmla="*/ 1030 h 1059"/>
              <a:gd name="T94" fmla="*/ 559 w 1368"/>
              <a:gd name="T95" fmla="*/ 999 h 1059"/>
              <a:gd name="T96" fmla="*/ 600 w 1368"/>
              <a:gd name="T97" fmla="*/ 985 h 1059"/>
              <a:gd name="T98" fmla="*/ 618 w 1368"/>
              <a:gd name="T99" fmla="*/ 978 h 1059"/>
              <a:gd name="T100" fmla="*/ 643 w 1368"/>
              <a:gd name="T101" fmla="*/ 968 h 1059"/>
              <a:gd name="T102" fmla="*/ 669 w 1368"/>
              <a:gd name="T103" fmla="*/ 957 h 1059"/>
              <a:gd name="T104" fmla="*/ 765 w 1368"/>
              <a:gd name="T105" fmla="*/ 909 h 1059"/>
              <a:gd name="T106" fmla="*/ 857 w 1368"/>
              <a:gd name="T107" fmla="*/ 854 h 1059"/>
              <a:gd name="T108" fmla="*/ 944 w 1368"/>
              <a:gd name="T109" fmla="*/ 790 h 1059"/>
              <a:gd name="T110" fmla="*/ 1024 w 1368"/>
              <a:gd name="T111" fmla="*/ 719 h 1059"/>
              <a:gd name="T112" fmla="*/ 1098 w 1368"/>
              <a:gd name="T113" fmla="*/ 640 h 1059"/>
              <a:gd name="T114" fmla="*/ 1164 w 1368"/>
              <a:gd name="T115" fmla="*/ 555 h 1059"/>
              <a:gd name="T116" fmla="*/ 1224 w 1368"/>
              <a:gd name="T117" fmla="*/ 465 h 1059"/>
              <a:gd name="T118" fmla="*/ 1275 w 1368"/>
              <a:gd name="T119" fmla="*/ 367 h 1059"/>
              <a:gd name="T120" fmla="*/ 1317 w 1368"/>
              <a:gd name="T121" fmla="*/ 266 h 1059"/>
              <a:gd name="T122" fmla="*/ 1351 w 1368"/>
              <a:gd name="T123" fmla="*/ 160 h 1059"/>
              <a:gd name="T124" fmla="*/ 848 w 1368"/>
              <a:gd name="T125" fmla="*/ 0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368" h="1059">
                <a:moveTo>
                  <a:pt x="848" y="0"/>
                </a:moveTo>
                <a:lnTo>
                  <a:pt x="848" y="0"/>
                </a:lnTo>
                <a:lnTo>
                  <a:pt x="844" y="34"/>
                </a:lnTo>
                <a:lnTo>
                  <a:pt x="839" y="68"/>
                </a:lnTo>
                <a:lnTo>
                  <a:pt x="839" y="68"/>
                </a:lnTo>
                <a:lnTo>
                  <a:pt x="839" y="70"/>
                </a:lnTo>
                <a:lnTo>
                  <a:pt x="839" y="70"/>
                </a:lnTo>
                <a:lnTo>
                  <a:pt x="835" y="91"/>
                </a:lnTo>
                <a:lnTo>
                  <a:pt x="835" y="91"/>
                </a:lnTo>
                <a:lnTo>
                  <a:pt x="835" y="94"/>
                </a:lnTo>
                <a:lnTo>
                  <a:pt x="835" y="94"/>
                </a:lnTo>
                <a:lnTo>
                  <a:pt x="828" y="125"/>
                </a:lnTo>
                <a:lnTo>
                  <a:pt x="822" y="156"/>
                </a:lnTo>
                <a:lnTo>
                  <a:pt x="822" y="156"/>
                </a:lnTo>
                <a:lnTo>
                  <a:pt x="821" y="160"/>
                </a:lnTo>
                <a:lnTo>
                  <a:pt x="821" y="160"/>
                </a:lnTo>
                <a:lnTo>
                  <a:pt x="817" y="178"/>
                </a:lnTo>
                <a:lnTo>
                  <a:pt x="817" y="178"/>
                </a:lnTo>
                <a:lnTo>
                  <a:pt x="814" y="186"/>
                </a:lnTo>
                <a:lnTo>
                  <a:pt x="814" y="186"/>
                </a:lnTo>
                <a:lnTo>
                  <a:pt x="810" y="203"/>
                </a:lnTo>
                <a:lnTo>
                  <a:pt x="810" y="203"/>
                </a:lnTo>
                <a:lnTo>
                  <a:pt x="809" y="208"/>
                </a:lnTo>
                <a:lnTo>
                  <a:pt x="809" y="208"/>
                </a:lnTo>
                <a:lnTo>
                  <a:pt x="797" y="244"/>
                </a:lnTo>
                <a:lnTo>
                  <a:pt x="797" y="244"/>
                </a:lnTo>
                <a:lnTo>
                  <a:pt x="796" y="248"/>
                </a:lnTo>
                <a:lnTo>
                  <a:pt x="796" y="248"/>
                </a:lnTo>
                <a:lnTo>
                  <a:pt x="791" y="264"/>
                </a:lnTo>
                <a:lnTo>
                  <a:pt x="791" y="264"/>
                </a:lnTo>
                <a:lnTo>
                  <a:pt x="788" y="273"/>
                </a:lnTo>
                <a:lnTo>
                  <a:pt x="788" y="273"/>
                </a:lnTo>
                <a:lnTo>
                  <a:pt x="783" y="288"/>
                </a:lnTo>
                <a:lnTo>
                  <a:pt x="783" y="288"/>
                </a:lnTo>
                <a:lnTo>
                  <a:pt x="779" y="297"/>
                </a:lnTo>
                <a:lnTo>
                  <a:pt x="779" y="297"/>
                </a:lnTo>
                <a:lnTo>
                  <a:pt x="774" y="312"/>
                </a:lnTo>
                <a:lnTo>
                  <a:pt x="774" y="312"/>
                </a:lnTo>
                <a:lnTo>
                  <a:pt x="773" y="315"/>
                </a:lnTo>
                <a:lnTo>
                  <a:pt x="773" y="315"/>
                </a:lnTo>
                <a:lnTo>
                  <a:pt x="760" y="348"/>
                </a:lnTo>
                <a:lnTo>
                  <a:pt x="760" y="348"/>
                </a:lnTo>
                <a:lnTo>
                  <a:pt x="756" y="357"/>
                </a:lnTo>
                <a:lnTo>
                  <a:pt x="756" y="357"/>
                </a:lnTo>
                <a:lnTo>
                  <a:pt x="749" y="371"/>
                </a:lnTo>
                <a:lnTo>
                  <a:pt x="749" y="371"/>
                </a:lnTo>
                <a:lnTo>
                  <a:pt x="745" y="380"/>
                </a:lnTo>
                <a:lnTo>
                  <a:pt x="745" y="380"/>
                </a:lnTo>
                <a:lnTo>
                  <a:pt x="739" y="395"/>
                </a:lnTo>
                <a:lnTo>
                  <a:pt x="739" y="395"/>
                </a:lnTo>
                <a:lnTo>
                  <a:pt x="736" y="401"/>
                </a:lnTo>
                <a:lnTo>
                  <a:pt x="736" y="401"/>
                </a:lnTo>
                <a:lnTo>
                  <a:pt x="709" y="454"/>
                </a:lnTo>
                <a:lnTo>
                  <a:pt x="709" y="454"/>
                </a:lnTo>
                <a:lnTo>
                  <a:pt x="706" y="459"/>
                </a:lnTo>
                <a:lnTo>
                  <a:pt x="706" y="459"/>
                </a:lnTo>
                <a:lnTo>
                  <a:pt x="697" y="476"/>
                </a:lnTo>
                <a:lnTo>
                  <a:pt x="697" y="476"/>
                </a:lnTo>
                <a:lnTo>
                  <a:pt x="695" y="480"/>
                </a:lnTo>
                <a:lnTo>
                  <a:pt x="695" y="480"/>
                </a:lnTo>
                <a:lnTo>
                  <a:pt x="678" y="509"/>
                </a:lnTo>
                <a:lnTo>
                  <a:pt x="661" y="535"/>
                </a:lnTo>
                <a:lnTo>
                  <a:pt x="661" y="535"/>
                </a:lnTo>
                <a:lnTo>
                  <a:pt x="660" y="537"/>
                </a:lnTo>
                <a:lnTo>
                  <a:pt x="660" y="537"/>
                </a:lnTo>
                <a:lnTo>
                  <a:pt x="649" y="554"/>
                </a:lnTo>
                <a:lnTo>
                  <a:pt x="649" y="554"/>
                </a:lnTo>
                <a:lnTo>
                  <a:pt x="647" y="558"/>
                </a:lnTo>
                <a:lnTo>
                  <a:pt x="647" y="558"/>
                </a:lnTo>
                <a:lnTo>
                  <a:pt x="635" y="575"/>
                </a:lnTo>
                <a:lnTo>
                  <a:pt x="635" y="575"/>
                </a:lnTo>
                <a:lnTo>
                  <a:pt x="634" y="576"/>
                </a:lnTo>
                <a:lnTo>
                  <a:pt x="634" y="576"/>
                </a:lnTo>
                <a:lnTo>
                  <a:pt x="616" y="601"/>
                </a:lnTo>
                <a:lnTo>
                  <a:pt x="596" y="627"/>
                </a:lnTo>
                <a:lnTo>
                  <a:pt x="596" y="627"/>
                </a:lnTo>
                <a:lnTo>
                  <a:pt x="591" y="633"/>
                </a:lnTo>
                <a:lnTo>
                  <a:pt x="591" y="633"/>
                </a:lnTo>
                <a:lnTo>
                  <a:pt x="582" y="646"/>
                </a:lnTo>
                <a:lnTo>
                  <a:pt x="582" y="646"/>
                </a:lnTo>
                <a:lnTo>
                  <a:pt x="574" y="655"/>
                </a:lnTo>
                <a:lnTo>
                  <a:pt x="574" y="655"/>
                </a:lnTo>
                <a:lnTo>
                  <a:pt x="565" y="666"/>
                </a:lnTo>
                <a:lnTo>
                  <a:pt x="565" y="666"/>
                </a:lnTo>
                <a:lnTo>
                  <a:pt x="564" y="667"/>
                </a:lnTo>
                <a:lnTo>
                  <a:pt x="564" y="667"/>
                </a:lnTo>
                <a:lnTo>
                  <a:pt x="548" y="685"/>
                </a:lnTo>
                <a:lnTo>
                  <a:pt x="548" y="685"/>
                </a:lnTo>
                <a:lnTo>
                  <a:pt x="546" y="688"/>
                </a:lnTo>
                <a:lnTo>
                  <a:pt x="546" y="688"/>
                </a:lnTo>
                <a:lnTo>
                  <a:pt x="529" y="707"/>
                </a:lnTo>
                <a:lnTo>
                  <a:pt x="527" y="708"/>
                </a:lnTo>
                <a:lnTo>
                  <a:pt x="527" y="708"/>
                </a:lnTo>
                <a:lnTo>
                  <a:pt x="499" y="738"/>
                </a:lnTo>
                <a:lnTo>
                  <a:pt x="470" y="765"/>
                </a:lnTo>
                <a:lnTo>
                  <a:pt x="442" y="793"/>
                </a:lnTo>
                <a:lnTo>
                  <a:pt x="412" y="819"/>
                </a:lnTo>
                <a:lnTo>
                  <a:pt x="381" y="843"/>
                </a:lnTo>
                <a:lnTo>
                  <a:pt x="350" y="867"/>
                </a:lnTo>
                <a:lnTo>
                  <a:pt x="317" y="890"/>
                </a:lnTo>
                <a:lnTo>
                  <a:pt x="285" y="911"/>
                </a:lnTo>
                <a:lnTo>
                  <a:pt x="251" y="931"/>
                </a:lnTo>
                <a:lnTo>
                  <a:pt x="217" y="951"/>
                </a:lnTo>
                <a:lnTo>
                  <a:pt x="182" y="969"/>
                </a:lnTo>
                <a:lnTo>
                  <a:pt x="147" y="987"/>
                </a:lnTo>
                <a:lnTo>
                  <a:pt x="111" y="1003"/>
                </a:lnTo>
                <a:lnTo>
                  <a:pt x="75" y="1018"/>
                </a:lnTo>
                <a:lnTo>
                  <a:pt x="37" y="1033"/>
                </a:lnTo>
                <a:lnTo>
                  <a:pt x="0" y="1044"/>
                </a:lnTo>
                <a:lnTo>
                  <a:pt x="0" y="1044"/>
                </a:lnTo>
                <a:lnTo>
                  <a:pt x="54" y="1052"/>
                </a:lnTo>
                <a:lnTo>
                  <a:pt x="109" y="1056"/>
                </a:lnTo>
                <a:lnTo>
                  <a:pt x="109" y="1056"/>
                </a:lnTo>
                <a:lnTo>
                  <a:pt x="116" y="1057"/>
                </a:lnTo>
                <a:lnTo>
                  <a:pt x="116" y="1057"/>
                </a:lnTo>
                <a:lnTo>
                  <a:pt x="131" y="1057"/>
                </a:lnTo>
                <a:lnTo>
                  <a:pt x="131" y="1057"/>
                </a:lnTo>
                <a:lnTo>
                  <a:pt x="146" y="1059"/>
                </a:lnTo>
                <a:lnTo>
                  <a:pt x="146" y="1059"/>
                </a:lnTo>
                <a:lnTo>
                  <a:pt x="157" y="1059"/>
                </a:lnTo>
                <a:lnTo>
                  <a:pt x="157" y="1059"/>
                </a:lnTo>
                <a:lnTo>
                  <a:pt x="184" y="1059"/>
                </a:lnTo>
                <a:lnTo>
                  <a:pt x="184" y="1059"/>
                </a:lnTo>
                <a:lnTo>
                  <a:pt x="212" y="1059"/>
                </a:lnTo>
                <a:lnTo>
                  <a:pt x="212" y="1059"/>
                </a:lnTo>
                <a:lnTo>
                  <a:pt x="225" y="1059"/>
                </a:lnTo>
                <a:lnTo>
                  <a:pt x="225" y="1059"/>
                </a:lnTo>
                <a:lnTo>
                  <a:pt x="241" y="1057"/>
                </a:lnTo>
                <a:lnTo>
                  <a:pt x="241" y="1057"/>
                </a:lnTo>
                <a:lnTo>
                  <a:pt x="258" y="1056"/>
                </a:lnTo>
                <a:lnTo>
                  <a:pt x="258" y="1056"/>
                </a:lnTo>
                <a:lnTo>
                  <a:pt x="269" y="1056"/>
                </a:lnTo>
                <a:lnTo>
                  <a:pt x="269" y="1056"/>
                </a:lnTo>
                <a:lnTo>
                  <a:pt x="288" y="1055"/>
                </a:lnTo>
                <a:lnTo>
                  <a:pt x="288" y="1055"/>
                </a:lnTo>
                <a:lnTo>
                  <a:pt x="294" y="1053"/>
                </a:lnTo>
                <a:lnTo>
                  <a:pt x="294" y="1053"/>
                </a:lnTo>
                <a:lnTo>
                  <a:pt x="333" y="1049"/>
                </a:lnTo>
                <a:lnTo>
                  <a:pt x="372" y="1044"/>
                </a:lnTo>
                <a:lnTo>
                  <a:pt x="409" y="1038"/>
                </a:lnTo>
                <a:lnTo>
                  <a:pt x="447" y="1030"/>
                </a:lnTo>
                <a:lnTo>
                  <a:pt x="485" y="1021"/>
                </a:lnTo>
                <a:lnTo>
                  <a:pt x="522" y="1011"/>
                </a:lnTo>
                <a:lnTo>
                  <a:pt x="559" y="999"/>
                </a:lnTo>
                <a:lnTo>
                  <a:pt x="594" y="987"/>
                </a:lnTo>
                <a:lnTo>
                  <a:pt x="594" y="987"/>
                </a:lnTo>
                <a:lnTo>
                  <a:pt x="600" y="985"/>
                </a:lnTo>
                <a:lnTo>
                  <a:pt x="600" y="985"/>
                </a:lnTo>
                <a:lnTo>
                  <a:pt x="618" y="978"/>
                </a:lnTo>
                <a:lnTo>
                  <a:pt x="618" y="978"/>
                </a:lnTo>
                <a:lnTo>
                  <a:pt x="629" y="974"/>
                </a:lnTo>
                <a:lnTo>
                  <a:pt x="629" y="974"/>
                </a:lnTo>
                <a:lnTo>
                  <a:pt x="643" y="968"/>
                </a:lnTo>
                <a:lnTo>
                  <a:pt x="643" y="968"/>
                </a:lnTo>
                <a:lnTo>
                  <a:pt x="669" y="957"/>
                </a:lnTo>
                <a:lnTo>
                  <a:pt x="669" y="957"/>
                </a:lnTo>
                <a:lnTo>
                  <a:pt x="701" y="942"/>
                </a:lnTo>
                <a:lnTo>
                  <a:pt x="734" y="926"/>
                </a:lnTo>
                <a:lnTo>
                  <a:pt x="765" y="909"/>
                </a:lnTo>
                <a:lnTo>
                  <a:pt x="797" y="891"/>
                </a:lnTo>
                <a:lnTo>
                  <a:pt x="827" y="873"/>
                </a:lnTo>
                <a:lnTo>
                  <a:pt x="857" y="854"/>
                </a:lnTo>
                <a:lnTo>
                  <a:pt x="887" y="833"/>
                </a:lnTo>
                <a:lnTo>
                  <a:pt x="915" y="812"/>
                </a:lnTo>
                <a:lnTo>
                  <a:pt x="944" y="790"/>
                </a:lnTo>
                <a:lnTo>
                  <a:pt x="971" y="767"/>
                </a:lnTo>
                <a:lnTo>
                  <a:pt x="998" y="742"/>
                </a:lnTo>
                <a:lnTo>
                  <a:pt x="1024" y="719"/>
                </a:lnTo>
                <a:lnTo>
                  <a:pt x="1050" y="693"/>
                </a:lnTo>
                <a:lnTo>
                  <a:pt x="1075" y="667"/>
                </a:lnTo>
                <a:lnTo>
                  <a:pt x="1098" y="640"/>
                </a:lnTo>
                <a:lnTo>
                  <a:pt x="1122" y="612"/>
                </a:lnTo>
                <a:lnTo>
                  <a:pt x="1144" y="584"/>
                </a:lnTo>
                <a:lnTo>
                  <a:pt x="1164" y="555"/>
                </a:lnTo>
                <a:lnTo>
                  <a:pt x="1185" y="526"/>
                </a:lnTo>
                <a:lnTo>
                  <a:pt x="1206" y="496"/>
                </a:lnTo>
                <a:lnTo>
                  <a:pt x="1224" y="465"/>
                </a:lnTo>
                <a:lnTo>
                  <a:pt x="1242" y="432"/>
                </a:lnTo>
                <a:lnTo>
                  <a:pt x="1259" y="401"/>
                </a:lnTo>
                <a:lnTo>
                  <a:pt x="1275" y="367"/>
                </a:lnTo>
                <a:lnTo>
                  <a:pt x="1290" y="335"/>
                </a:lnTo>
                <a:lnTo>
                  <a:pt x="1304" y="300"/>
                </a:lnTo>
                <a:lnTo>
                  <a:pt x="1317" y="266"/>
                </a:lnTo>
                <a:lnTo>
                  <a:pt x="1330" y="231"/>
                </a:lnTo>
                <a:lnTo>
                  <a:pt x="1341" y="195"/>
                </a:lnTo>
                <a:lnTo>
                  <a:pt x="1351" y="160"/>
                </a:lnTo>
                <a:lnTo>
                  <a:pt x="1360" y="123"/>
                </a:lnTo>
                <a:lnTo>
                  <a:pt x="1368" y="86"/>
                </a:lnTo>
                <a:lnTo>
                  <a:pt x="848" y="0"/>
                </a:lnTo>
                <a:close/>
              </a:path>
            </a:pathLst>
          </a:custGeom>
          <a:solidFill>
            <a:srgbClr val="276F9F"/>
          </a:solidFill>
          <a:ln>
            <a:noFill/>
          </a:ln>
          <a:effectLst>
            <a:outerShdw blurRad="127000" algn="ctr" rotWithShape="0">
              <a:srgbClr val="276F9F">
                <a:alpha val="9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9"/>
          <p:cNvSpPr/>
          <p:nvPr/>
        </p:nvSpPr>
        <p:spPr bwMode="auto">
          <a:xfrm rot="10800000">
            <a:off x="4753618" y="3323884"/>
            <a:ext cx="1119228" cy="2556115"/>
          </a:xfrm>
          <a:custGeom>
            <a:avLst/>
            <a:gdLst>
              <a:gd name="T0" fmla="*/ 8 w 754"/>
              <a:gd name="T1" fmla="*/ 407 h 1722"/>
              <a:gd name="T2" fmla="*/ 55 w 754"/>
              <a:gd name="T3" fmla="*/ 444 h 1722"/>
              <a:gd name="T4" fmla="*/ 56 w 754"/>
              <a:gd name="T5" fmla="*/ 445 h 1722"/>
              <a:gd name="T6" fmla="*/ 105 w 754"/>
              <a:gd name="T7" fmla="*/ 489 h 1722"/>
              <a:gd name="T8" fmla="*/ 111 w 754"/>
              <a:gd name="T9" fmla="*/ 494 h 1722"/>
              <a:gd name="T10" fmla="*/ 128 w 754"/>
              <a:gd name="T11" fmla="*/ 510 h 1722"/>
              <a:gd name="T12" fmla="*/ 135 w 754"/>
              <a:gd name="T13" fmla="*/ 517 h 1722"/>
              <a:gd name="T14" fmla="*/ 148 w 754"/>
              <a:gd name="T15" fmla="*/ 530 h 1722"/>
              <a:gd name="T16" fmla="*/ 168 w 754"/>
              <a:gd name="T17" fmla="*/ 553 h 1722"/>
              <a:gd name="T18" fmla="*/ 172 w 754"/>
              <a:gd name="T19" fmla="*/ 556 h 1722"/>
              <a:gd name="T20" fmla="*/ 199 w 754"/>
              <a:gd name="T21" fmla="*/ 586 h 1722"/>
              <a:gd name="T22" fmla="*/ 249 w 754"/>
              <a:gd name="T23" fmla="*/ 650 h 1722"/>
              <a:gd name="T24" fmla="*/ 296 w 754"/>
              <a:gd name="T25" fmla="*/ 716 h 1722"/>
              <a:gd name="T26" fmla="*/ 338 w 754"/>
              <a:gd name="T27" fmla="*/ 786 h 1722"/>
              <a:gd name="T28" fmla="*/ 357 w 754"/>
              <a:gd name="T29" fmla="*/ 821 h 1722"/>
              <a:gd name="T30" fmla="*/ 384 w 754"/>
              <a:gd name="T31" fmla="*/ 875 h 1722"/>
              <a:gd name="T32" fmla="*/ 408 w 754"/>
              <a:gd name="T33" fmla="*/ 931 h 1722"/>
              <a:gd name="T34" fmla="*/ 415 w 754"/>
              <a:gd name="T35" fmla="*/ 952 h 1722"/>
              <a:gd name="T36" fmla="*/ 418 w 754"/>
              <a:gd name="T37" fmla="*/ 958 h 1722"/>
              <a:gd name="T38" fmla="*/ 445 w 754"/>
              <a:gd name="T39" fmla="*/ 1040 h 1722"/>
              <a:gd name="T40" fmla="*/ 445 w 754"/>
              <a:gd name="T41" fmla="*/ 1040 h 1722"/>
              <a:gd name="T42" fmla="*/ 466 w 754"/>
              <a:gd name="T43" fmla="*/ 1124 h 1722"/>
              <a:gd name="T44" fmla="*/ 483 w 754"/>
              <a:gd name="T45" fmla="*/ 1211 h 1722"/>
              <a:gd name="T46" fmla="*/ 492 w 754"/>
              <a:gd name="T47" fmla="*/ 1298 h 1722"/>
              <a:gd name="T48" fmla="*/ 495 w 754"/>
              <a:gd name="T49" fmla="*/ 1386 h 1722"/>
              <a:gd name="T50" fmla="*/ 495 w 754"/>
              <a:gd name="T51" fmla="*/ 1429 h 1722"/>
              <a:gd name="T52" fmla="*/ 488 w 754"/>
              <a:gd name="T53" fmla="*/ 1515 h 1722"/>
              <a:gd name="T54" fmla="*/ 476 w 754"/>
              <a:gd name="T55" fmla="*/ 1599 h 1722"/>
              <a:gd name="T56" fmla="*/ 460 w 754"/>
              <a:gd name="T57" fmla="*/ 1682 h 1722"/>
              <a:gd name="T58" fmla="*/ 449 w 754"/>
              <a:gd name="T59" fmla="*/ 1722 h 1722"/>
              <a:gd name="T60" fmla="*/ 509 w 754"/>
              <a:gd name="T61" fmla="*/ 1650 h 1722"/>
              <a:gd name="T62" fmla="*/ 562 w 754"/>
              <a:gd name="T63" fmla="*/ 1572 h 1722"/>
              <a:gd name="T64" fmla="*/ 610 w 754"/>
              <a:gd name="T65" fmla="*/ 1490 h 1722"/>
              <a:gd name="T66" fmla="*/ 653 w 754"/>
              <a:gd name="T67" fmla="*/ 1406 h 1722"/>
              <a:gd name="T68" fmla="*/ 687 w 754"/>
              <a:gd name="T69" fmla="*/ 1316 h 1722"/>
              <a:gd name="T70" fmla="*/ 715 w 754"/>
              <a:gd name="T71" fmla="*/ 1226 h 1722"/>
              <a:gd name="T72" fmla="*/ 736 w 754"/>
              <a:gd name="T73" fmla="*/ 1131 h 1722"/>
              <a:gd name="T74" fmla="*/ 749 w 754"/>
              <a:gd name="T75" fmla="*/ 1034 h 1722"/>
              <a:gd name="T76" fmla="*/ 749 w 754"/>
              <a:gd name="T77" fmla="*/ 1027 h 1722"/>
              <a:gd name="T78" fmla="*/ 754 w 754"/>
              <a:gd name="T79" fmla="*/ 922 h 1722"/>
              <a:gd name="T80" fmla="*/ 753 w 754"/>
              <a:gd name="T81" fmla="*/ 888 h 1722"/>
              <a:gd name="T82" fmla="*/ 750 w 754"/>
              <a:gd name="T83" fmla="*/ 822 h 1722"/>
              <a:gd name="T84" fmla="*/ 742 w 754"/>
              <a:gd name="T85" fmla="*/ 756 h 1722"/>
              <a:gd name="T86" fmla="*/ 732 w 754"/>
              <a:gd name="T87" fmla="*/ 693 h 1722"/>
              <a:gd name="T88" fmla="*/ 718 w 754"/>
              <a:gd name="T89" fmla="*/ 628 h 1722"/>
              <a:gd name="T90" fmla="*/ 701 w 754"/>
              <a:gd name="T91" fmla="*/ 565 h 1722"/>
              <a:gd name="T92" fmla="*/ 680 w 754"/>
              <a:gd name="T93" fmla="*/ 503 h 1722"/>
              <a:gd name="T94" fmla="*/ 655 w 754"/>
              <a:gd name="T95" fmla="*/ 444 h 1722"/>
              <a:gd name="T96" fmla="*/ 628 w 754"/>
              <a:gd name="T97" fmla="*/ 385 h 1722"/>
              <a:gd name="T98" fmla="*/ 597 w 754"/>
              <a:gd name="T99" fmla="*/ 327 h 1722"/>
              <a:gd name="T100" fmla="*/ 565 w 754"/>
              <a:gd name="T101" fmla="*/ 271 h 1722"/>
              <a:gd name="T102" fmla="*/ 527 w 754"/>
              <a:gd name="T103" fmla="*/ 218 h 1722"/>
              <a:gd name="T104" fmla="*/ 488 w 754"/>
              <a:gd name="T105" fmla="*/ 166 h 1722"/>
              <a:gd name="T106" fmla="*/ 445 w 754"/>
              <a:gd name="T107" fmla="*/ 115 h 1722"/>
              <a:gd name="T108" fmla="*/ 400 w 754"/>
              <a:gd name="T109" fmla="*/ 67 h 1722"/>
              <a:gd name="T110" fmla="*/ 352 w 754"/>
              <a:gd name="T111" fmla="*/ 22 h 1722"/>
              <a:gd name="T112" fmla="*/ 0 w 754"/>
              <a:gd name="T113" fmla="*/ 401 h 1722"/>
              <a:gd name="T114" fmla="*/ 2 w 754"/>
              <a:gd name="T115" fmla="*/ 401 h 1722"/>
              <a:gd name="T116" fmla="*/ 8 w 754"/>
              <a:gd name="T117" fmla="*/ 407 h 1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54" h="1722">
                <a:moveTo>
                  <a:pt x="8" y="407"/>
                </a:moveTo>
                <a:lnTo>
                  <a:pt x="8" y="407"/>
                </a:lnTo>
                <a:lnTo>
                  <a:pt x="55" y="444"/>
                </a:lnTo>
                <a:lnTo>
                  <a:pt x="55" y="444"/>
                </a:lnTo>
                <a:lnTo>
                  <a:pt x="56" y="445"/>
                </a:lnTo>
                <a:lnTo>
                  <a:pt x="56" y="445"/>
                </a:lnTo>
                <a:lnTo>
                  <a:pt x="81" y="467"/>
                </a:lnTo>
                <a:lnTo>
                  <a:pt x="105" y="489"/>
                </a:lnTo>
                <a:lnTo>
                  <a:pt x="105" y="489"/>
                </a:lnTo>
                <a:lnTo>
                  <a:pt x="111" y="494"/>
                </a:lnTo>
                <a:lnTo>
                  <a:pt x="111" y="494"/>
                </a:lnTo>
                <a:lnTo>
                  <a:pt x="128" y="510"/>
                </a:lnTo>
                <a:lnTo>
                  <a:pt x="128" y="510"/>
                </a:lnTo>
                <a:lnTo>
                  <a:pt x="135" y="517"/>
                </a:lnTo>
                <a:lnTo>
                  <a:pt x="135" y="517"/>
                </a:lnTo>
                <a:lnTo>
                  <a:pt x="148" y="530"/>
                </a:lnTo>
                <a:lnTo>
                  <a:pt x="148" y="530"/>
                </a:lnTo>
                <a:lnTo>
                  <a:pt x="168" y="553"/>
                </a:lnTo>
                <a:lnTo>
                  <a:pt x="168" y="553"/>
                </a:lnTo>
                <a:lnTo>
                  <a:pt x="172" y="556"/>
                </a:lnTo>
                <a:lnTo>
                  <a:pt x="172" y="556"/>
                </a:lnTo>
                <a:lnTo>
                  <a:pt x="199" y="586"/>
                </a:lnTo>
                <a:lnTo>
                  <a:pt x="225" y="617"/>
                </a:lnTo>
                <a:lnTo>
                  <a:pt x="249" y="650"/>
                </a:lnTo>
                <a:lnTo>
                  <a:pt x="273" y="682"/>
                </a:lnTo>
                <a:lnTo>
                  <a:pt x="296" y="716"/>
                </a:lnTo>
                <a:lnTo>
                  <a:pt x="318" y="751"/>
                </a:lnTo>
                <a:lnTo>
                  <a:pt x="338" y="786"/>
                </a:lnTo>
                <a:lnTo>
                  <a:pt x="357" y="821"/>
                </a:lnTo>
                <a:lnTo>
                  <a:pt x="357" y="821"/>
                </a:lnTo>
                <a:lnTo>
                  <a:pt x="371" y="848"/>
                </a:lnTo>
                <a:lnTo>
                  <a:pt x="384" y="875"/>
                </a:lnTo>
                <a:lnTo>
                  <a:pt x="408" y="931"/>
                </a:lnTo>
                <a:lnTo>
                  <a:pt x="408" y="931"/>
                </a:lnTo>
                <a:lnTo>
                  <a:pt x="415" y="952"/>
                </a:lnTo>
                <a:lnTo>
                  <a:pt x="415" y="952"/>
                </a:lnTo>
                <a:lnTo>
                  <a:pt x="418" y="958"/>
                </a:lnTo>
                <a:lnTo>
                  <a:pt x="418" y="958"/>
                </a:lnTo>
                <a:lnTo>
                  <a:pt x="432" y="999"/>
                </a:lnTo>
                <a:lnTo>
                  <a:pt x="445" y="1040"/>
                </a:lnTo>
                <a:lnTo>
                  <a:pt x="445" y="1040"/>
                </a:lnTo>
                <a:lnTo>
                  <a:pt x="445" y="1040"/>
                </a:lnTo>
                <a:lnTo>
                  <a:pt x="457" y="1082"/>
                </a:lnTo>
                <a:lnTo>
                  <a:pt x="466" y="1124"/>
                </a:lnTo>
                <a:lnTo>
                  <a:pt x="475" y="1169"/>
                </a:lnTo>
                <a:lnTo>
                  <a:pt x="483" y="1211"/>
                </a:lnTo>
                <a:lnTo>
                  <a:pt x="488" y="1255"/>
                </a:lnTo>
                <a:lnTo>
                  <a:pt x="492" y="1298"/>
                </a:lnTo>
                <a:lnTo>
                  <a:pt x="495" y="1342"/>
                </a:lnTo>
                <a:lnTo>
                  <a:pt x="495" y="1386"/>
                </a:lnTo>
                <a:lnTo>
                  <a:pt x="495" y="1386"/>
                </a:lnTo>
                <a:lnTo>
                  <a:pt x="495" y="1429"/>
                </a:lnTo>
                <a:lnTo>
                  <a:pt x="492" y="1472"/>
                </a:lnTo>
                <a:lnTo>
                  <a:pt x="488" y="1515"/>
                </a:lnTo>
                <a:lnTo>
                  <a:pt x="483" y="1556"/>
                </a:lnTo>
                <a:lnTo>
                  <a:pt x="476" y="1599"/>
                </a:lnTo>
                <a:lnTo>
                  <a:pt x="469" y="1641"/>
                </a:lnTo>
                <a:lnTo>
                  <a:pt x="460" y="1682"/>
                </a:lnTo>
                <a:lnTo>
                  <a:pt x="449" y="1722"/>
                </a:lnTo>
                <a:lnTo>
                  <a:pt x="449" y="1722"/>
                </a:lnTo>
                <a:lnTo>
                  <a:pt x="479" y="1686"/>
                </a:lnTo>
                <a:lnTo>
                  <a:pt x="509" y="1650"/>
                </a:lnTo>
                <a:lnTo>
                  <a:pt x="536" y="1611"/>
                </a:lnTo>
                <a:lnTo>
                  <a:pt x="562" y="1572"/>
                </a:lnTo>
                <a:lnTo>
                  <a:pt x="588" y="1532"/>
                </a:lnTo>
                <a:lnTo>
                  <a:pt x="610" y="1490"/>
                </a:lnTo>
                <a:lnTo>
                  <a:pt x="632" y="1449"/>
                </a:lnTo>
                <a:lnTo>
                  <a:pt x="653" y="1406"/>
                </a:lnTo>
                <a:lnTo>
                  <a:pt x="671" y="1362"/>
                </a:lnTo>
                <a:lnTo>
                  <a:pt x="687" y="1316"/>
                </a:lnTo>
                <a:lnTo>
                  <a:pt x="702" y="1271"/>
                </a:lnTo>
                <a:lnTo>
                  <a:pt x="715" y="1226"/>
                </a:lnTo>
                <a:lnTo>
                  <a:pt x="727" y="1178"/>
                </a:lnTo>
                <a:lnTo>
                  <a:pt x="736" y="1131"/>
                </a:lnTo>
                <a:lnTo>
                  <a:pt x="744" y="1083"/>
                </a:lnTo>
                <a:lnTo>
                  <a:pt x="749" y="1034"/>
                </a:lnTo>
                <a:lnTo>
                  <a:pt x="749" y="1027"/>
                </a:lnTo>
                <a:lnTo>
                  <a:pt x="749" y="1027"/>
                </a:lnTo>
                <a:lnTo>
                  <a:pt x="753" y="975"/>
                </a:lnTo>
                <a:lnTo>
                  <a:pt x="754" y="922"/>
                </a:lnTo>
                <a:lnTo>
                  <a:pt x="754" y="922"/>
                </a:lnTo>
                <a:lnTo>
                  <a:pt x="753" y="888"/>
                </a:lnTo>
                <a:lnTo>
                  <a:pt x="751" y="855"/>
                </a:lnTo>
                <a:lnTo>
                  <a:pt x="750" y="822"/>
                </a:lnTo>
                <a:lnTo>
                  <a:pt x="746" y="790"/>
                </a:lnTo>
                <a:lnTo>
                  <a:pt x="742" y="756"/>
                </a:lnTo>
                <a:lnTo>
                  <a:pt x="737" y="724"/>
                </a:lnTo>
                <a:lnTo>
                  <a:pt x="732" y="693"/>
                </a:lnTo>
                <a:lnTo>
                  <a:pt x="725" y="660"/>
                </a:lnTo>
                <a:lnTo>
                  <a:pt x="718" y="628"/>
                </a:lnTo>
                <a:lnTo>
                  <a:pt x="710" y="597"/>
                </a:lnTo>
                <a:lnTo>
                  <a:pt x="701" y="565"/>
                </a:lnTo>
                <a:lnTo>
                  <a:pt x="690" y="534"/>
                </a:lnTo>
                <a:lnTo>
                  <a:pt x="680" y="503"/>
                </a:lnTo>
                <a:lnTo>
                  <a:pt x="668" y="473"/>
                </a:lnTo>
                <a:lnTo>
                  <a:pt x="655" y="444"/>
                </a:lnTo>
                <a:lnTo>
                  <a:pt x="642" y="414"/>
                </a:lnTo>
                <a:lnTo>
                  <a:pt x="628" y="385"/>
                </a:lnTo>
                <a:lnTo>
                  <a:pt x="613" y="355"/>
                </a:lnTo>
                <a:lnTo>
                  <a:pt x="597" y="327"/>
                </a:lnTo>
                <a:lnTo>
                  <a:pt x="581" y="300"/>
                </a:lnTo>
                <a:lnTo>
                  <a:pt x="565" y="271"/>
                </a:lnTo>
                <a:lnTo>
                  <a:pt x="546" y="245"/>
                </a:lnTo>
                <a:lnTo>
                  <a:pt x="527" y="218"/>
                </a:lnTo>
                <a:lnTo>
                  <a:pt x="508" y="192"/>
                </a:lnTo>
                <a:lnTo>
                  <a:pt x="488" y="166"/>
                </a:lnTo>
                <a:lnTo>
                  <a:pt x="467" y="140"/>
                </a:lnTo>
                <a:lnTo>
                  <a:pt x="445" y="115"/>
                </a:lnTo>
                <a:lnTo>
                  <a:pt x="423" y="92"/>
                </a:lnTo>
                <a:lnTo>
                  <a:pt x="400" y="67"/>
                </a:lnTo>
                <a:lnTo>
                  <a:pt x="377" y="45"/>
                </a:lnTo>
                <a:lnTo>
                  <a:pt x="352" y="22"/>
                </a:lnTo>
                <a:lnTo>
                  <a:pt x="327" y="0"/>
                </a:lnTo>
                <a:lnTo>
                  <a:pt x="0" y="401"/>
                </a:lnTo>
                <a:lnTo>
                  <a:pt x="0" y="401"/>
                </a:lnTo>
                <a:lnTo>
                  <a:pt x="2" y="401"/>
                </a:lnTo>
                <a:lnTo>
                  <a:pt x="2" y="401"/>
                </a:lnTo>
                <a:lnTo>
                  <a:pt x="8" y="407"/>
                </a:lnTo>
                <a:lnTo>
                  <a:pt x="8" y="407"/>
                </a:lnTo>
                <a:close/>
              </a:path>
            </a:pathLst>
          </a:custGeom>
          <a:solidFill>
            <a:srgbClr val="45D8FF"/>
          </a:solidFill>
          <a:ln>
            <a:noFill/>
          </a:ln>
          <a:effectLst>
            <a:outerShdw blurRad="127000" dir="5400000" algn="t" rotWithShape="0">
              <a:srgbClr val="45D8FF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0" name="Freeform 10"/>
          <p:cNvSpPr/>
          <p:nvPr/>
        </p:nvSpPr>
        <p:spPr bwMode="auto">
          <a:xfrm rot="10800000">
            <a:off x="6390898" y="1750433"/>
            <a:ext cx="1116260" cy="2550178"/>
          </a:xfrm>
          <a:custGeom>
            <a:avLst/>
            <a:gdLst>
              <a:gd name="T0" fmla="*/ 728 w 752"/>
              <a:gd name="T1" fmla="*/ 1281 h 1718"/>
              <a:gd name="T2" fmla="*/ 720 w 752"/>
              <a:gd name="T3" fmla="*/ 1274 h 1718"/>
              <a:gd name="T4" fmla="*/ 704 w 752"/>
              <a:gd name="T5" fmla="*/ 1263 h 1718"/>
              <a:gd name="T6" fmla="*/ 694 w 752"/>
              <a:gd name="T7" fmla="*/ 1252 h 1718"/>
              <a:gd name="T8" fmla="*/ 684 w 752"/>
              <a:gd name="T9" fmla="*/ 1243 h 1718"/>
              <a:gd name="T10" fmla="*/ 657 w 752"/>
              <a:gd name="T11" fmla="*/ 1219 h 1718"/>
              <a:gd name="T12" fmla="*/ 655 w 752"/>
              <a:gd name="T13" fmla="*/ 1217 h 1718"/>
              <a:gd name="T14" fmla="*/ 638 w 752"/>
              <a:gd name="T15" fmla="*/ 1202 h 1718"/>
              <a:gd name="T16" fmla="*/ 637 w 752"/>
              <a:gd name="T17" fmla="*/ 1201 h 1718"/>
              <a:gd name="T18" fmla="*/ 570 w 752"/>
              <a:gd name="T19" fmla="*/ 1128 h 1718"/>
              <a:gd name="T20" fmla="*/ 507 w 752"/>
              <a:gd name="T21" fmla="*/ 1050 h 1718"/>
              <a:gd name="T22" fmla="*/ 452 w 752"/>
              <a:gd name="T23" fmla="*/ 968 h 1718"/>
              <a:gd name="T24" fmla="*/ 404 w 752"/>
              <a:gd name="T25" fmla="*/ 883 h 1718"/>
              <a:gd name="T26" fmla="*/ 387 w 752"/>
              <a:gd name="T27" fmla="*/ 850 h 1718"/>
              <a:gd name="T28" fmla="*/ 358 w 752"/>
              <a:gd name="T29" fmla="*/ 783 h 1718"/>
              <a:gd name="T30" fmla="*/ 332 w 752"/>
              <a:gd name="T31" fmla="*/ 715 h 1718"/>
              <a:gd name="T32" fmla="*/ 311 w 752"/>
              <a:gd name="T33" fmla="*/ 647 h 1718"/>
              <a:gd name="T34" fmla="*/ 295 w 752"/>
              <a:gd name="T35" fmla="*/ 577 h 1718"/>
              <a:gd name="T36" fmla="*/ 283 w 752"/>
              <a:gd name="T37" fmla="*/ 505 h 1718"/>
              <a:gd name="T38" fmla="*/ 274 w 752"/>
              <a:gd name="T39" fmla="*/ 433 h 1718"/>
              <a:gd name="T40" fmla="*/ 270 w 752"/>
              <a:gd name="T41" fmla="*/ 360 h 1718"/>
              <a:gd name="T42" fmla="*/ 269 w 752"/>
              <a:gd name="T43" fmla="*/ 322 h 1718"/>
              <a:gd name="T44" fmla="*/ 271 w 752"/>
              <a:gd name="T45" fmla="*/ 241 h 1718"/>
              <a:gd name="T46" fmla="*/ 280 w 752"/>
              <a:gd name="T47" fmla="*/ 159 h 1718"/>
              <a:gd name="T48" fmla="*/ 293 w 752"/>
              <a:gd name="T49" fmla="*/ 79 h 1718"/>
              <a:gd name="T50" fmla="*/ 311 w 752"/>
              <a:gd name="T51" fmla="*/ 0 h 1718"/>
              <a:gd name="T52" fmla="*/ 284 w 752"/>
              <a:gd name="T53" fmla="*/ 32 h 1718"/>
              <a:gd name="T54" fmla="*/ 234 w 752"/>
              <a:gd name="T55" fmla="*/ 97 h 1718"/>
              <a:gd name="T56" fmla="*/ 209 w 752"/>
              <a:gd name="T57" fmla="*/ 131 h 1718"/>
              <a:gd name="T58" fmla="*/ 208 w 752"/>
              <a:gd name="T59" fmla="*/ 133 h 1718"/>
              <a:gd name="T60" fmla="*/ 196 w 752"/>
              <a:gd name="T61" fmla="*/ 150 h 1718"/>
              <a:gd name="T62" fmla="*/ 192 w 752"/>
              <a:gd name="T63" fmla="*/ 156 h 1718"/>
              <a:gd name="T64" fmla="*/ 186 w 752"/>
              <a:gd name="T65" fmla="*/ 166 h 1718"/>
              <a:gd name="T66" fmla="*/ 152 w 752"/>
              <a:gd name="T67" fmla="*/ 224 h 1718"/>
              <a:gd name="T68" fmla="*/ 121 w 752"/>
              <a:gd name="T69" fmla="*/ 285 h 1718"/>
              <a:gd name="T70" fmla="*/ 92 w 752"/>
              <a:gd name="T71" fmla="*/ 347 h 1718"/>
              <a:gd name="T72" fmla="*/ 68 w 752"/>
              <a:gd name="T73" fmla="*/ 411 h 1718"/>
              <a:gd name="T74" fmla="*/ 47 w 752"/>
              <a:gd name="T75" fmla="*/ 477 h 1718"/>
              <a:gd name="T76" fmla="*/ 30 w 752"/>
              <a:gd name="T77" fmla="*/ 544 h 1718"/>
              <a:gd name="T78" fmla="*/ 17 w 752"/>
              <a:gd name="T79" fmla="*/ 613 h 1718"/>
              <a:gd name="T80" fmla="*/ 8 w 752"/>
              <a:gd name="T81" fmla="*/ 682 h 1718"/>
              <a:gd name="T82" fmla="*/ 4 w 752"/>
              <a:gd name="T83" fmla="*/ 714 h 1718"/>
              <a:gd name="T84" fmla="*/ 1 w 752"/>
              <a:gd name="T85" fmla="*/ 776 h 1718"/>
              <a:gd name="T86" fmla="*/ 0 w 752"/>
              <a:gd name="T87" fmla="*/ 809 h 1718"/>
              <a:gd name="T88" fmla="*/ 3 w 752"/>
              <a:gd name="T89" fmla="*/ 874 h 1718"/>
              <a:gd name="T90" fmla="*/ 8 w 752"/>
              <a:gd name="T91" fmla="*/ 939 h 1718"/>
              <a:gd name="T92" fmla="*/ 17 w 752"/>
              <a:gd name="T93" fmla="*/ 1002 h 1718"/>
              <a:gd name="T94" fmla="*/ 29 w 752"/>
              <a:gd name="T95" fmla="*/ 1066 h 1718"/>
              <a:gd name="T96" fmla="*/ 44 w 752"/>
              <a:gd name="T97" fmla="*/ 1128 h 1718"/>
              <a:gd name="T98" fmla="*/ 62 w 752"/>
              <a:gd name="T99" fmla="*/ 1190 h 1718"/>
              <a:gd name="T100" fmla="*/ 84 w 752"/>
              <a:gd name="T101" fmla="*/ 1250 h 1718"/>
              <a:gd name="T102" fmla="*/ 109 w 752"/>
              <a:gd name="T103" fmla="*/ 1308 h 1718"/>
              <a:gd name="T104" fmla="*/ 138 w 752"/>
              <a:gd name="T105" fmla="*/ 1367 h 1718"/>
              <a:gd name="T106" fmla="*/ 169 w 752"/>
              <a:gd name="T107" fmla="*/ 1422 h 1718"/>
              <a:gd name="T108" fmla="*/ 203 w 752"/>
              <a:gd name="T109" fmla="*/ 1477 h 1718"/>
              <a:gd name="T110" fmla="*/ 239 w 752"/>
              <a:gd name="T111" fmla="*/ 1529 h 1718"/>
              <a:gd name="T112" fmla="*/ 279 w 752"/>
              <a:gd name="T113" fmla="*/ 1579 h 1718"/>
              <a:gd name="T114" fmla="*/ 322 w 752"/>
              <a:gd name="T115" fmla="*/ 1629 h 1718"/>
              <a:gd name="T116" fmla="*/ 367 w 752"/>
              <a:gd name="T117" fmla="*/ 1674 h 1718"/>
              <a:gd name="T118" fmla="*/ 415 w 752"/>
              <a:gd name="T119" fmla="*/ 1718 h 1718"/>
              <a:gd name="T120" fmla="*/ 752 w 752"/>
              <a:gd name="T121" fmla="*/ 1300 h 1718"/>
              <a:gd name="T122" fmla="*/ 750 w 752"/>
              <a:gd name="T123" fmla="*/ 1299 h 1718"/>
              <a:gd name="T124" fmla="*/ 728 w 752"/>
              <a:gd name="T125" fmla="*/ 1281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52" h="1718">
                <a:moveTo>
                  <a:pt x="728" y="1281"/>
                </a:moveTo>
                <a:lnTo>
                  <a:pt x="728" y="1281"/>
                </a:lnTo>
                <a:lnTo>
                  <a:pt x="720" y="1274"/>
                </a:lnTo>
                <a:lnTo>
                  <a:pt x="720" y="1274"/>
                </a:lnTo>
                <a:lnTo>
                  <a:pt x="704" y="1263"/>
                </a:lnTo>
                <a:lnTo>
                  <a:pt x="704" y="1263"/>
                </a:lnTo>
                <a:lnTo>
                  <a:pt x="694" y="1252"/>
                </a:lnTo>
                <a:lnTo>
                  <a:pt x="694" y="1252"/>
                </a:lnTo>
                <a:lnTo>
                  <a:pt x="684" y="1243"/>
                </a:lnTo>
                <a:lnTo>
                  <a:pt x="684" y="1243"/>
                </a:lnTo>
                <a:lnTo>
                  <a:pt x="657" y="1219"/>
                </a:lnTo>
                <a:lnTo>
                  <a:pt x="657" y="1219"/>
                </a:lnTo>
                <a:lnTo>
                  <a:pt x="655" y="1217"/>
                </a:lnTo>
                <a:lnTo>
                  <a:pt x="655" y="1217"/>
                </a:lnTo>
                <a:lnTo>
                  <a:pt x="638" y="1202"/>
                </a:lnTo>
                <a:lnTo>
                  <a:pt x="638" y="1202"/>
                </a:lnTo>
                <a:lnTo>
                  <a:pt x="637" y="1201"/>
                </a:lnTo>
                <a:lnTo>
                  <a:pt x="637" y="1201"/>
                </a:lnTo>
                <a:lnTo>
                  <a:pt x="602" y="1164"/>
                </a:lnTo>
                <a:lnTo>
                  <a:pt x="570" y="1128"/>
                </a:lnTo>
                <a:lnTo>
                  <a:pt x="537" y="1090"/>
                </a:lnTo>
                <a:lnTo>
                  <a:pt x="507" y="1050"/>
                </a:lnTo>
                <a:lnTo>
                  <a:pt x="479" y="1010"/>
                </a:lnTo>
                <a:lnTo>
                  <a:pt x="452" y="968"/>
                </a:lnTo>
                <a:lnTo>
                  <a:pt x="427" y="926"/>
                </a:lnTo>
                <a:lnTo>
                  <a:pt x="404" y="883"/>
                </a:lnTo>
                <a:lnTo>
                  <a:pt x="404" y="883"/>
                </a:lnTo>
                <a:lnTo>
                  <a:pt x="387" y="850"/>
                </a:lnTo>
                <a:lnTo>
                  <a:pt x="372" y="817"/>
                </a:lnTo>
                <a:lnTo>
                  <a:pt x="358" y="783"/>
                </a:lnTo>
                <a:lnTo>
                  <a:pt x="345" y="749"/>
                </a:lnTo>
                <a:lnTo>
                  <a:pt x="332" y="715"/>
                </a:lnTo>
                <a:lnTo>
                  <a:pt x="322" y="680"/>
                </a:lnTo>
                <a:lnTo>
                  <a:pt x="311" y="647"/>
                </a:lnTo>
                <a:lnTo>
                  <a:pt x="302" y="612"/>
                </a:lnTo>
                <a:lnTo>
                  <a:pt x="295" y="577"/>
                </a:lnTo>
                <a:lnTo>
                  <a:pt x="288" y="540"/>
                </a:lnTo>
                <a:lnTo>
                  <a:pt x="283" y="505"/>
                </a:lnTo>
                <a:lnTo>
                  <a:pt x="278" y="469"/>
                </a:lnTo>
                <a:lnTo>
                  <a:pt x="274" y="433"/>
                </a:lnTo>
                <a:lnTo>
                  <a:pt x="271" y="396"/>
                </a:lnTo>
                <a:lnTo>
                  <a:pt x="270" y="360"/>
                </a:lnTo>
                <a:lnTo>
                  <a:pt x="269" y="322"/>
                </a:lnTo>
                <a:lnTo>
                  <a:pt x="269" y="322"/>
                </a:lnTo>
                <a:lnTo>
                  <a:pt x="270" y="282"/>
                </a:lnTo>
                <a:lnTo>
                  <a:pt x="271" y="241"/>
                </a:lnTo>
                <a:lnTo>
                  <a:pt x="275" y="201"/>
                </a:lnTo>
                <a:lnTo>
                  <a:pt x="280" y="159"/>
                </a:lnTo>
                <a:lnTo>
                  <a:pt x="286" y="119"/>
                </a:lnTo>
                <a:lnTo>
                  <a:pt x="293" y="79"/>
                </a:lnTo>
                <a:lnTo>
                  <a:pt x="302" y="40"/>
                </a:lnTo>
                <a:lnTo>
                  <a:pt x="311" y="0"/>
                </a:lnTo>
                <a:lnTo>
                  <a:pt x="311" y="0"/>
                </a:lnTo>
                <a:lnTo>
                  <a:pt x="284" y="32"/>
                </a:lnTo>
                <a:lnTo>
                  <a:pt x="258" y="63"/>
                </a:lnTo>
                <a:lnTo>
                  <a:pt x="234" y="97"/>
                </a:lnTo>
                <a:lnTo>
                  <a:pt x="209" y="131"/>
                </a:lnTo>
                <a:lnTo>
                  <a:pt x="209" y="131"/>
                </a:lnTo>
                <a:lnTo>
                  <a:pt x="208" y="133"/>
                </a:lnTo>
                <a:lnTo>
                  <a:pt x="208" y="133"/>
                </a:lnTo>
                <a:lnTo>
                  <a:pt x="196" y="150"/>
                </a:lnTo>
                <a:lnTo>
                  <a:pt x="196" y="150"/>
                </a:lnTo>
                <a:lnTo>
                  <a:pt x="192" y="156"/>
                </a:lnTo>
                <a:lnTo>
                  <a:pt x="192" y="156"/>
                </a:lnTo>
                <a:lnTo>
                  <a:pt x="186" y="166"/>
                </a:lnTo>
                <a:lnTo>
                  <a:pt x="186" y="166"/>
                </a:lnTo>
                <a:lnTo>
                  <a:pt x="169" y="195"/>
                </a:lnTo>
                <a:lnTo>
                  <a:pt x="152" y="224"/>
                </a:lnTo>
                <a:lnTo>
                  <a:pt x="135" y="254"/>
                </a:lnTo>
                <a:lnTo>
                  <a:pt x="121" y="285"/>
                </a:lnTo>
                <a:lnTo>
                  <a:pt x="105" y="316"/>
                </a:lnTo>
                <a:lnTo>
                  <a:pt x="92" y="347"/>
                </a:lnTo>
                <a:lnTo>
                  <a:pt x="79" y="378"/>
                </a:lnTo>
                <a:lnTo>
                  <a:pt x="68" y="411"/>
                </a:lnTo>
                <a:lnTo>
                  <a:pt x="57" y="443"/>
                </a:lnTo>
                <a:lnTo>
                  <a:pt x="47" y="477"/>
                </a:lnTo>
                <a:lnTo>
                  <a:pt x="38" y="511"/>
                </a:lnTo>
                <a:lnTo>
                  <a:pt x="30" y="544"/>
                </a:lnTo>
                <a:lnTo>
                  <a:pt x="24" y="578"/>
                </a:lnTo>
                <a:lnTo>
                  <a:pt x="17" y="613"/>
                </a:lnTo>
                <a:lnTo>
                  <a:pt x="12" y="647"/>
                </a:lnTo>
                <a:lnTo>
                  <a:pt x="8" y="682"/>
                </a:lnTo>
                <a:lnTo>
                  <a:pt x="8" y="682"/>
                </a:lnTo>
                <a:lnTo>
                  <a:pt x="4" y="714"/>
                </a:lnTo>
                <a:lnTo>
                  <a:pt x="3" y="745"/>
                </a:lnTo>
                <a:lnTo>
                  <a:pt x="1" y="776"/>
                </a:lnTo>
                <a:lnTo>
                  <a:pt x="0" y="809"/>
                </a:lnTo>
                <a:lnTo>
                  <a:pt x="0" y="809"/>
                </a:lnTo>
                <a:lnTo>
                  <a:pt x="1" y="841"/>
                </a:lnTo>
                <a:lnTo>
                  <a:pt x="3" y="874"/>
                </a:lnTo>
                <a:lnTo>
                  <a:pt x="5" y="906"/>
                </a:lnTo>
                <a:lnTo>
                  <a:pt x="8" y="939"/>
                </a:lnTo>
                <a:lnTo>
                  <a:pt x="12" y="971"/>
                </a:lnTo>
                <a:lnTo>
                  <a:pt x="17" y="1002"/>
                </a:lnTo>
                <a:lnTo>
                  <a:pt x="22" y="1034"/>
                </a:lnTo>
                <a:lnTo>
                  <a:pt x="29" y="1066"/>
                </a:lnTo>
                <a:lnTo>
                  <a:pt x="35" y="1097"/>
                </a:lnTo>
                <a:lnTo>
                  <a:pt x="44" y="1128"/>
                </a:lnTo>
                <a:lnTo>
                  <a:pt x="52" y="1159"/>
                </a:lnTo>
                <a:lnTo>
                  <a:pt x="62" y="1190"/>
                </a:lnTo>
                <a:lnTo>
                  <a:pt x="73" y="1220"/>
                </a:lnTo>
                <a:lnTo>
                  <a:pt x="84" y="1250"/>
                </a:lnTo>
                <a:lnTo>
                  <a:pt x="96" y="1280"/>
                </a:lnTo>
                <a:lnTo>
                  <a:pt x="109" y="1308"/>
                </a:lnTo>
                <a:lnTo>
                  <a:pt x="123" y="1338"/>
                </a:lnTo>
                <a:lnTo>
                  <a:pt x="138" y="1367"/>
                </a:lnTo>
                <a:lnTo>
                  <a:pt x="152" y="1394"/>
                </a:lnTo>
                <a:lnTo>
                  <a:pt x="169" y="1422"/>
                </a:lnTo>
                <a:lnTo>
                  <a:pt x="184" y="1450"/>
                </a:lnTo>
                <a:lnTo>
                  <a:pt x="203" y="1477"/>
                </a:lnTo>
                <a:lnTo>
                  <a:pt x="221" y="1503"/>
                </a:lnTo>
                <a:lnTo>
                  <a:pt x="239" y="1529"/>
                </a:lnTo>
                <a:lnTo>
                  <a:pt x="258" y="1555"/>
                </a:lnTo>
                <a:lnTo>
                  <a:pt x="279" y="1579"/>
                </a:lnTo>
                <a:lnTo>
                  <a:pt x="300" y="1604"/>
                </a:lnTo>
                <a:lnTo>
                  <a:pt x="322" y="1629"/>
                </a:lnTo>
                <a:lnTo>
                  <a:pt x="344" y="1652"/>
                </a:lnTo>
                <a:lnTo>
                  <a:pt x="367" y="1674"/>
                </a:lnTo>
                <a:lnTo>
                  <a:pt x="391" y="1697"/>
                </a:lnTo>
                <a:lnTo>
                  <a:pt x="415" y="1718"/>
                </a:lnTo>
                <a:lnTo>
                  <a:pt x="752" y="1300"/>
                </a:lnTo>
                <a:lnTo>
                  <a:pt x="752" y="1300"/>
                </a:lnTo>
                <a:lnTo>
                  <a:pt x="750" y="1299"/>
                </a:lnTo>
                <a:lnTo>
                  <a:pt x="750" y="1299"/>
                </a:lnTo>
                <a:lnTo>
                  <a:pt x="728" y="1281"/>
                </a:lnTo>
                <a:lnTo>
                  <a:pt x="728" y="1281"/>
                </a:lnTo>
                <a:close/>
              </a:path>
            </a:pathLst>
          </a:custGeom>
          <a:solidFill>
            <a:srgbClr val="45D8FF"/>
          </a:solidFill>
          <a:ln>
            <a:noFill/>
          </a:ln>
          <a:effectLst>
            <a:outerShdw blurRad="127000" dir="5400000" algn="t" rotWithShape="0">
              <a:srgbClr val="45D8FF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953710" y="1750433"/>
            <a:ext cx="4355194" cy="4129566"/>
            <a:chOff x="3883932" y="1750433"/>
            <a:chExt cx="4355194" cy="4129566"/>
          </a:xfrm>
        </p:grpSpPr>
        <p:sp>
          <p:nvSpPr>
            <p:cNvPr id="72" name="Freeform 5"/>
            <p:cNvSpPr/>
            <p:nvPr/>
          </p:nvSpPr>
          <p:spPr bwMode="auto">
            <a:xfrm rot="10800000">
              <a:off x="6140202" y="3310524"/>
              <a:ext cx="2098924" cy="1582357"/>
            </a:xfrm>
            <a:custGeom>
              <a:avLst/>
              <a:gdLst>
                <a:gd name="T0" fmla="*/ 695 w 1414"/>
                <a:gd name="T1" fmla="*/ 572 h 1066"/>
                <a:gd name="T2" fmla="*/ 708 w 1414"/>
                <a:gd name="T3" fmla="*/ 552 h 1066"/>
                <a:gd name="T4" fmla="*/ 719 w 1414"/>
                <a:gd name="T5" fmla="*/ 535 h 1066"/>
                <a:gd name="T6" fmla="*/ 722 w 1414"/>
                <a:gd name="T7" fmla="*/ 528 h 1066"/>
                <a:gd name="T8" fmla="*/ 737 w 1414"/>
                <a:gd name="T9" fmla="*/ 509 h 1066"/>
                <a:gd name="T10" fmla="*/ 738 w 1414"/>
                <a:gd name="T11" fmla="*/ 507 h 1066"/>
                <a:gd name="T12" fmla="*/ 800 w 1414"/>
                <a:gd name="T13" fmla="*/ 423 h 1066"/>
                <a:gd name="T14" fmla="*/ 872 w 1414"/>
                <a:gd name="T15" fmla="*/ 345 h 1066"/>
                <a:gd name="T16" fmla="*/ 948 w 1414"/>
                <a:gd name="T17" fmla="*/ 274 h 1066"/>
                <a:gd name="T18" fmla="*/ 1031 w 1414"/>
                <a:gd name="T19" fmla="*/ 209 h 1066"/>
                <a:gd name="T20" fmla="*/ 1119 w 1414"/>
                <a:gd name="T21" fmla="*/ 151 h 1066"/>
                <a:gd name="T22" fmla="*/ 1213 w 1414"/>
                <a:gd name="T23" fmla="*/ 100 h 1066"/>
                <a:gd name="T24" fmla="*/ 1311 w 1414"/>
                <a:gd name="T25" fmla="*/ 57 h 1066"/>
                <a:gd name="T26" fmla="*/ 1414 w 1414"/>
                <a:gd name="T27" fmla="*/ 24 h 1066"/>
                <a:gd name="T28" fmla="*/ 1374 w 1414"/>
                <a:gd name="T29" fmla="*/ 16 h 1066"/>
                <a:gd name="T30" fmla="*/ 1291 w 1414"/>
                <a:gd name="T31" fmla="*/ 6 h 1066"/>
                <a:gd name="T32" fmla="*/ 1249 w 1414"/>
                <a:gd name="T33" fmla="*/ 3 h 1066"/>
                <a:gd name="T34" fmla="*/ 1246 w 1414"/>
                <a:gd name="T35" fmla="*/ 3 h 1066"/>
                <a:gd name="T36" fmla="*/ 1221 w 1414"/>
                <a:gd name="T37" fmla="*/ 2 h 1066"/>
                <a:gd name="T38" fmla="*/ 1214 w 1414"/>
                <a:gd name="T39" fmla="*/ 2 h 1066"/>
                <a:gd name="T40" fmla="*/ 1184 w 1414"/>
                <a:gd name="T41" fmla="*/ 0 h 1066"/>
                <a:gd name="T42" fmla="*/ 1156 w 1414"/>
                <a:gd name="T43" fmla="*/ 2 h 1066"/>
                <a:gd name="T44" fmla="*/ 1143 w 1414"/>
                <a:gd name="T45" fmla="*/ 2 h 1066"/>
                <a:gd name="T46" fmla="*/ 1127 w 1414"/>
                <a:gd name="T47" fmla="*/ 3 h 1066"/>
                <a:gd name="T48" fmla="*/ 1110 w 1414"/>
                <a:gd name="T49" fmla="*/ 3 h 1066"/>
                <a:gd name="T50" fmla="*/ 1100 w 1414"/>
                <a:gd name="T51" fmla="*/ 4 h 1066"/>
                <a:gd name="T52" fmla="*/ 1080 w 1414"/>
                <a:gd name="T53" fmla="*/ 6 h 1066"/>
                <a:gd name="T54" fmla="*/ 1074 w 1414"/>
                <a:gd name="T55" fmla="*/ 6 h 1066"/>
                <a:gd name="T56" fmla="*/ 975 w 1414"/>
                <a:gd name="T57" fmla="*/ 19 h 1066"/>
                <a:gd name="T58" fmla="*/ 881 w 1414"/>
                <a:gd name="T59" fmla="*/ 39 h 1066"/>
                <a:gd name="T60" fmla="*/ 787 w 1414"/>
                <a:gd name="T61" fmla="*/ 68 h 1066"/>
                <a:gd name="T62" fmla="*/ 698 w 1414"/>
                <a:gd name="T63" fmla="*/ 103 h 1066"/>
                <a:gd name="T64" fmla="*/ 612 w 1414"/>
                <a:gd name="T65" fmla="*/ 146 h 1066"/>
                <a:gd name="T66" fmla="*/ 529 w 1414"/>
                <a:gd name="T67" fmla="*/ 194 h 1066"/>
                <a:gd name="T68" fmla="*/ 451 w 1414"/>
                <a:gd name="T69" fmla="*/ 248 h 1066"/>
                <a:gd name="T70" fmla="*/ 377 w 1414"/>
                <a:gd name="T71" fmla="*/ 309 h 1066"/>
                <a:gd name="T72" fmla="*/ 310 w 1414"/>
                <a:gd name="T73" fmla="*/ 376 h 1066"/>
                <a:gd name="T74" fmla="*/ 246 w 1414"/>
                <a:gd name="T75" fmla="*/ 448 h 1066"/>
                <a:gd name="T76" fmla="*/ 189 w 1414"/>
                <a:gd name="T77" fmla="*/ 524 h 1066"/>
                <a:gd name="T78" fmla="*/ 137 w 1414"/>
                <a:gd name="T79" fmla="*/ 606 h 1066"/>
                <a:gd name="T80" fmla="*/ 92 w 1414"/>
                <a:gd name="T81" fmla="*/ 692 h 1066"/>
                <a:gd name="T82" fmla="*/ 54 w 1414"/>
                <a:gd name="T83" fmla="*/ 781 h 1066"/>
                <a:gd name="T84" fmla="*/ 23 w 1414"/>
                <a:gd name="T85" fmla="*/ 875 h 1066"/>
                <a:gd name="T86" fmla="*/ 0 w 1414"/>
                <a:gd name="T87" fmla="*/ 972 h 1066"/>
                <a:gd name="T88" fmla="*/ 527 w 1414"/>
                <a:gd name="T89" fmla="*/ 1066 h 1066"/>
                <a:gd name="T90" fmla="*/ 527 w 1414"/>
                <a:gd name="T91" fmla="*/ 1066 h 1066"/>
                <a:gd name="T92" fmla="*/ 529 w 1414"/>
                <a:gd name="T93" fmla="*/ 1043 h 1066"/>
                <a:gd name="T94" fmla="*/ 534 w 1414"/>
                <a:gd name="T95" fmla="*/ 1012 h 1066"/>
                <a:gd name="T96" fmla="*/ 546 w 1414"/>
                <a:gd name="T97" fmla="*/ 950 h 1066"/>
                <a:gd name="T98" fmla="*/ 560 w 1414"/>
                <a:gd name="T99" fmla="*/ 889 h 1066"/>
                <a:gd name="T100" fmla="*/ 578 w 1414"/>
                <a:gd name="T101" fmla="*/ 829 h 1066"/>
                <a:gd name="T102" fmla="*/ 599 w 1414"/>
                <a:gd name="T103" fmla="*/ 771 h 1066"/>
                <a:gd name="T104" fmla="*/ 623 w 1414"/>
                <a:gd name="T105" fmla="*/ 712 h 1066"/>
                <a:gd name="T106" fmla="*/ 649 w 1414"/>
                <a:gd name="T107" fmla="*/ 655 h 1066"/>
                <a:gd name="T108" fmla="*/ 678 w 1414"/>
                <a:gd name="T109" fmla="*/ 601 h 1066"/>
                <a:gd name="T110" fmla="*/ 694 w 1414"/>
                <a:gd name="T111" fmla="*/ 574 h 1066"/>
                <a:gd name="T112" fmla="*/ 695 w 1414"/>
                <a:gd name="T113" fmla="*/ 57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14" h="1066">
                  <a:moveTo>
                    <a:pt x="695" y="572"/>
                  </a:moveTo>
                  <a:lnTo>
                    <a:pt x="695" y="572"/>
                  </a:lnTo>
                  <a:lnTo>
                    <a:pt x="708" y="552"/>
                  </a:lnTo>
                  <a:lnTo>
                    <a:pt x="708" y="552"/>
                  </a:lnTo>
                  <a:lnTo>
                    <a:pt x="719" y="535"/>
                  </a:lnTo>
                  <a:lnTo>
                    <a:pt x="719" y="535"/>
                  </a:lnTo>
                  <a:lnTo>
                    <a:pt x="722" y="528"/>
                  </a:lnTo>
                  <a:lnTo>
                    <a:pt x="722" y="528"/>
                  </a:lnTo>
                  <a:lnTo>
                    <a:pt x="737" y="509"/>
                  </a:lnTo>
                  <a:lnTo>
                    <a:pt x="737" y="509"/>
                  </a:lnTo>
                  <a:lnTo>
                    <a:pt x="738" y="507"/>
                  </a:lnTo>
                  <a:lnTo>
                    <a:pt x="738" y="507"/>
                  </a:lnTo>
                  <a:lnTo>
                    <a:pt x="768" y="465"/>
                  </a:lnTo>
                  <a:lnTo>
                    <a:pt x="800" y="423"/>
                  </a:lnTo>
                  <a:lnTo>
                    <a:pt x="835" y="384"/>
                  </a:lnTo>
                  <a:lnTo>
                    <a:pt x="872" y="345"/>
                  </a:lnTo>
                  <a:lnTo>
                    <a:pt x="909" y="309"/>
                  </a:lnTo>
                  <a:lnTo>
                    <a:pt x="948" y="274"/>
                  </a:lnTo>
                  <a:lnTo>
                    <a:pt x="988" y="240"/>
                  </a:lnTo>
                  <a:lnTo>
                    <a:pt x="1031" y="209"/>
                  </a:lnTo>
                  <a:lnTo>
                    <a:pt x="1074" y="178"/>
                  </a:lnTo>
                  <a:lnTo>
                    <a:pt x="1119" y="151"/>
                  </a:lnTo>
                  <a:lnTo>
                    <a:pt x="1165" y="125"/>
                  </a:lnTo>
                  <a:lnTo>
                    <a:pt x="1213" y="100"/>
                  </a:lnTo>
                  <a:lnTo>
                    <a:pt x="1261" y="78"/>
                  </a:lnTo>
                  <a:lnTo>
                    <a:pt x="1311" y="57"/>
                  </a:lnTo>
                  <a:lnTo>
                    <a:pt x="1362" y="39"/>
                  </a:lnTo>
                  <a:lnTo>
                    <a:pt x="1414" y="24"/>
                  </a:lnTo>
                  <a:lnTo>
                    <a:pt x="1414" y="24"/>
                  </a:lnTo>
                  <a:lnTo>
                    <a:pt x="1374" y="16"/>
                  </a:lnTo>
                  <a:lnTo>
                    <a:pt x="1332" y="11"/>
                  </a:lnTo>
                  <a:lnTo>
                    <a:pt x="1291" y="6"/>
                  </a:lnTo>
                  <a:lnTo>
                    <a:pt x="1249" y="3"/>
                  </a:lnTo>
                  <a:lnTo>
                    <a:pt x="1249" y="3"/>
                  </a:lnTo>
                  <a:lnTo>
                    <a:pt x="1246" y="3"/>
                  </a:lnTo>
                  <a:lnTo>
                    <a:pt x="1246" y="3"/>
                  </a:lnTo>
                  <a:lnTo>
                    <a:pt x="1221" y="2"/>
                  </a:lnTo>
                  <a:lnTo>
                    <a:pt x="1221" y="2"/>
                  </a:lnTo>
                  <a:lnTo>
                    <a:pt x="1214" y="2"/>
                  </a:lnTo>
                  <a:lnTo>
                    <a:pt x="1214" y="2"/>
                  </a:lnTo>
                  <a:lnTo>
                    <a:pt x="1184" y="0"/>
                  </a:lnTo>
                  <a:lnTo>
                    <a:pt x="1184" y="0"/>
                  </a:lnTo>
                  <a:lnTo>
                    <a:pt x="1156" y="2"/>
                  </a:lnTo>
                  <a:lnTo>
                    <a:pt x="1156" y="2"/>
                  </a:lnTo>
                  <a:lnTo>
                    <a:pt x="1143" y="2"/>
                  </a:lnTo>
                  <a:lnTo>
                    <a:pt x="1143" y="2"/>
                  </a:lnTo>
                  <a:lnTo>
                    <a:pt x="1127" y="3"/>
                  </a:lnTo>
                  <a:lnTo>
                    <a:pt x="1127" y="3"/>
                  </a:lnTo>
                  <a:lnTo>
                    <a:pt x="1110" y="3"/>
                  </a:lnTo>
                  <a:lnTo>
                    <a:pt x="1110" y="3"/>
                  </a:lnTo>
                  <a:lnTo>
                    <a:pt x="1100" y="4"/>
                  </a:lnTo>
                  <a:lnTo>
                    <a:pt x="1100" y="4"/>
                  </a:lnTo>
                  <a:lnTo>
                    <a:pt x="1080" y="6"/>
                  </a:lnTo>
                  <a:lnTo>
                    <a:pt x="1080" y="6"/>
                  </a:lnTo>
                  <a:lnTo>
                    <a:pt x="1074" y="6"/>
                  </a:lnTo>
                  <a:lnTo>
                    <a:pt x="1074" y="6"/>
                  </a:lnTo>
                  <a:lnTo>
                    <a:pt x="1025" y="12"/>
                  </a:lnTo>
                  <a:lnTo>
                    <a:pt x="975" y="19"/>
                  </a:lnTo>
                  <a:lnTo>
                    <a:pt x="927" y="29"/>
                  </a:lnTo>
                  <a:lnTo>
                    <a:pt x="881" y="39"/>
                  </a:lnTo>
                  <a:lnTo>
                    <a:pt x="834" y="52"/>
                  </a:lnTo>
                  <a:lnTo>
                    <a:pt x="787" y="68"/>
                  </a:lnTo>
                  <a:lnTo>
                    <a:pt x="742" y="85"/>
                  </a:lnTo>
                  <a:lnTo>
                    <a:pt x="698" y="103"/>
                  </a:lnTo>
                  <a:lnTo>
                    <a:pt x="654" y="124"/>
                  </a:lnTo>
                  <a:lnTo>
                    <a:pt x="612" y="146"/>
                  </a:lnTo>
                  <a:lnTo>
                    <a:pt x="569" y="169"/>
                  </a:lnTo>
                  <a:lnTo>
                    <a:pt x="529" y="194"/>
                  </a:lnTo>
                  <a:lnTo>
                    <a:pt x="490" y="221"/>
                  </a:lnTo>
                  <a:lnTo>
                    <a:pt x="451" y="248"/>
                  </a:lnTo>
                  <a:lnTo>
                    <a:pt x="414" y="278"/>
                  </a:lnTo>
                  <a:lnTo>
                    <a:pt x="377" y="309"/>
                  </a:lnTo>
                  <a:lnTo>
                    <a:pt x="342" y="341"/>
                  </a:lnTo>
                  <a:lnTo>
                    <a:pt x="310" y="376"/>
                  </a:lnTo>
                  <a:lnTo>
                    <a:pt x="278" y="411"/>
                  </a:lnTo>
                  <a:lnTo>
                    <a:pt x="246" y="448"/>
                  </a:lnTo>
                  <a:lnTo>
                    <a:pt x="217" y="485"/>
                  </a:lnTo>
                  <a:lnTo>
                    <a:pt x="189" y="524"/>
                  </a:lnTo>
                  <a:lnTo>
                    <a:pt x="162" y="565"/>
                  </a:lnTo>
                  <a:lnTo>
                    <a:pt x="137" y="606"/>
                  </a:lnTo>
                  <a:lnTo>
                    <a:pt x="114" y="648"/>
                  </a:lnTo>
                  <a:lnTo>
                    <a:pt x="92" y="692"/>
                  </a:lnTo>
                  <a:lnTo>
                    <a:pt x="73" y="736"/>
                  </a:lnTo>
                  <a:lnTo>
                    <a:pt x="54" y="781"/>
                  </a:lnTo>
                  <a:lnTo>
                    <a:pt x="38" y="828"/>
                  </a:lnTo>
                  <a:lnTo>
                    <a:pt x="23" y="875"/>
                  </a:lnTo>
                  <a:lnTo>
                    <a:pt x="10" y="924"/>
                  </a:lnTo>
                  <a:lnTo>
                    <a:pt x="0" y="972"/>
                  </a:lnTo>
                  <a:lnTo>
                    <a:pt x="527" y="1066"/>
                  </a:lnTo>
                  <a:lnTo>
                    <a:pt x="527" y="1066"/>
                  </a:lnTo>
                  <a:lnTo>
                    <a:pt x="527" y="1066"/>
                  </a:lnTo>
                  <a:lnTo>
                    <a:pt x="527" y="1066"/>
                  </a:lnTo>
                  <a:lnTo>
                    <a:pt x="529" y="1044"/>
                  </a:lnTo>
                  <a:lnTo>
                    <a:pt x="529" y="1043"/>
                  </a:lnTo>
                  <a:lnTo>
                    <a:pt x="529" y="1043"/>
                  </a:lnTo>
                  <a:lnTo>
                    <a:pt x="534" y="1012"/>
                  </a:lnTo>
                  <a:lnTo>
                    <a:pt x="540" y="981"/>
                  </a:lnTo>
                  <a:lnTo>
                    <a:pt x="546" y="950"/>
                  </a:lnTo>
                  <a:lnTo>
                    <a:pt x="553" y="920"/>
                  </a:lnTo>
                  <a:lnTo>
                    <a:pt x="560" y="889"/>
                  </a:lnTo>
                  <a:lnTo>
                    <a:pt x="569" y="859"/>
                  </a:lnTo>
                  <a:lnTo>
                    <a:pt x="578" y="829"/>
                  </a:lnTo>
                  <a:lnTo>
                    <a:pt x="588" y="799"/>
                  </a:lnTo>
                  <a:lnTo>
                    <a:pt x="599" y="771"/>
                  </a:lnTo>
                  <a:lnTo>
                    <a:pt x="611" y="741"/>
                  </a:lnTo>
                  <a:lnTo>
                    <a:pt x="623" y="712"/>
                  </a:lnTo>
                  <a:lnTo>
                    <a:pt x="636" y="684"/>
                  </a:lnTo>
                  <a:lnTo>
                    <a:pt x="649" y="655"/>
                  </a:lnTo>
                  <a:lnTo>
                    <a:pt x="664" y="628"/>
                  </a:lnTo>
                  <a:lnTo>
                    <a:pt x="678" y="601"/>
                  </a:lnTo>
                  <a:lnTo>
                    <a:pt x="694" y="574"/>
                  </a:lnTo>
                  <a:lnTo>
                    <a:pt x="694" y="574"/>
                  </a:lnTo>
                  <a:lnTo>
                    <a:pt x="695" y="572"/>
                  </a:lnTo>
                  <a:lnTo>
                    <a:pt x="695" y="572"/>
                  </a:lnTo>
                  <a:close/>
                </a:path>
              </a:pathLst>
            </a:custGeom>
            <a:solidFill>
              <a:srgbClr val="276F9F"/>
            </a:solidFill>
            <a:ln>
              <a:noFill/>
            </a:ln>
            <a:effectLst>
              <a:outerShdw blurRad="127000" algn="ctr" rotWithShape="0">
                <a:srgbClr val="276F9F">
                  <a:alpha val="9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6"/>
            <p:cNvSpPr/>
            <p:nvPr/>
          </p:nvSpPr>
          <p:spPr bwMode="auto">
            <a:xfrm rot="10800000">
              <a:off x="4640969" y="2029498"/>
              <a:ext cx="2251817" cy="1181572"/>
            </a:xfrm>
            <a:custGeom>
              <a:avLst/>
              <a:gdLst>
                <a:gd name="T0" fmla="*/ 1321 w 1517"/>
                <a:gd name="T1" fmla="*/ 237 h 796"/>
                <a:gd name="T2" fmla="*/ 1307 w 1517"/>
                <a:gd name="T3" fmla="*/ 242 h 796"/>
                <a:gd name="T4" fmla="*/ 1293 w 1517"/>
                <a:gd name="T5" fmla="*/ 249 h 796"/>
                <a:gd name="T6" fmla="*/ 1286 w 1517"/>
                <a:gd name="T7" fmla="*/ 251 h 796"/>
                <a:gd name="T8" fmla="*/ 1211 w 1517"/>
                <a:gd name="T9" fmla="*/ 277 h 796"/>
                <a:gd name="T10" fmla="*/ 1136 w 1517"/>
                <a:gd name="T11" fmla="*/ 298 h 796"/>
                <a:gd name="T12" fmla="*/ 1059 w 1517"/>
                <a:gd name="T13" fmla="*/ 315 h 796"/>
                <a:gd name="T14" fmla="*/ 980 w 1517"/>
                <a:gd name="T15" fmla="*/ 326 h 796"/>
                <a:gd name="T16" fmla="*/ 979 w 1517"/>
                <a:gd name="T17" fmla="*/ 326 h 796"/>
                <a:gd name="T18" fmla="*/ 956 w 1517"/>
                <a:gd name="T19" fmla="*/ 329 h 796"/>
                <a:gd name="T20" fmla="*/ 949 w 1517"/>
                <a:gd name="T21" fmla="*/ 329 h 796"/>
                <a:gd name="T22" fmla="*/ 928 w 1517"/>
                <a:gd name="T23" fmla="*/ 330 h 796"/>
                <a:gd name="T24" fmla="*/ 918 w 1517"/>
                <a:gd name="T25" fmla="*/ 332 h 796"/>
                <a:gd name="T26" fmla="*/ 901 w 1517"/>
                <a:gd name="T27" fmla="*/ 332 h 796"/>
                <a:gd name="T28" fmla="*/ 884 w 1517"/>
                <a:gd name="T29" fmla="*/ 333 h 796"/>
                <a:gd name="T30" fmla="*/ 873 w 1517"/>
                <a:gd name="T31" fmla="*/ 333 h 796"/>
                <a:gd name="T32" fmla="*/ 843 w 1517"/>
                <a:gd name="T33" fmla="*/ 334 h 796"/>
                <a:gd name="T34" fmla="*/ 783 w 1517"/>
                <a:gd name="T35" fmla="*/ 332 h 796"/>
                <a:gd name="T36" fmla="*/ 666 w 1517"/>
                <a:gd name="T37" fmla="*/ 321 h 796"/>
                <a:gd name="T38" fmla="*/ 554 w 1517"/>
                <a:gd name="T39" fmla="*/ 299 h 796"/>
                <a:gd name="T40" fmla="*/ 442 w 1517"/>
                <a:gd name="T41" fmla="*/ 268 h 796"/>
                <a:gd name="T42" fmla="*/ 336 w 1517"/>
                <a:gd name="T43" fmla="*/ 225 h 796"/>
                <a:gd name="T44" fmla="*/ 233 w 1517"/>
                <a:gd name="T45" fmla="*/ 173 h 796"/>
                <a:gd name="T46" fmla="*/ 136 w 1517"/>
                <a:gd name="T47" fmla="*/ 111 h 796"/>
                <a:gd name="T48" fmla="*/ 44 w 1517"/>
                <a:gd name="T49" fmla="*/ 39 h 796"/>
                <a:gd name="T50" fmla="*/ 0 w 1517"/>
                <a:gd name="T51" fmla="*/ 0 h 796"/>
                <a:gd name="T52" fmla="*/ 27 w 1517"/>
                <a:gd name="T53" fmla="*/ 68 h 796"/>
                <a:gd name="T54" fmla="*/ 58 w 1517"/>
                <a:gd name="T55" fmla="*/ 134 h 796"/>
                <a:gd name="T56" fmla="*/ 92 w 1517"/>
                <a:gd name="T57" fmla="*/ 198 h 796"/>
                <a:gd name="T58" fmla="*/ 131 w 1517"/>
                <a:gd name="T59" fmla="*/ 259 h 796"/>
                <a:gd name="T60" fmla="*/ 142 w 1517"/>
                <a:gd name="T61" fmla="*/ 277 h 796"/>
                <a:gd name="T62" fmla="*/ 144 w 1517"/>
                <a:gd name="T63" fmla="*/ 278 h 796"/>
                <a:gd name="T64" fmla="*/ 172 w 1517"/>
                <a:gd name="T65" fmla="*/ 317 h 796"/>
                <a:gd name="T66" fmla="*/ 233 w 1517"/>
                <a:gd name="T67" fmla="*/ 391 h 796"/>
                <a:gd name="T68" fmla="*/ 299 w 1517"/>
                <a:gd name="T69" fmla="*/ 460 h 796"/>
                <a:gd name="T70" fmla="*/ 373 w 1517"/>
                <a:gd name="T71" fmla="*/ 525 h 796"/>
                <a:gd name="T72" fmla="*/ 423 w 1517"/>
                <a:gd name="T73" fmla="*/ 562 h 796"/>
                <a:gd name="T74" fmla="*/ 421 w 1517"/>
                <a:gd name="T75" fmla="*/ 564 h 796"/>
                <a:gd name="T76" fmla="*/ 499 w 1517"/>
                <a:gd name="T77" fmla="*/ 616 h 796"/>
                <a:gd name="T78" fmla="*/ 581 w 1517"/>
                <a:gd name="T79" fmla="*/ 662 h 796"/>
                <a:gd name="T80" fmla="*/ 666 w 1517"/>
                <a:gd name="T81" fmla="*/ 701 h 796"/>
                <a:gd name="T82" fmla="*/ 755 w 1517"/>
                <a:gd name="T83" fmla="*/ 735 h 796"/>
                <a:gd name="T84" fmla="*/ 845 w 1517"/>
                <a:gd name="T85" fmla="*/ 761 h 796"/>
                <a:gd name="T86" fmla="*/ 940 w 1517"/>
                <a:gd name="T87" fmla="*/ 780 h 796"/>
                <a:gd name="T88" fmla="*/ 1036 w 1517"/>
                <a:gd name="T89" fmla="*/ 792 h 796"/>
                <a:gd name="T90" fmla="*/ 1135 w 1517"/>
                <a:gd name="T91" fmla="*/ 796 h 796"/>
                <a:gd name="T92" fmla="*/ 1184 w 1517"/>
                <a:gd name="T93" fmla="*/ 795 h 796"/>
                <a:gd name="T94" fmla="*/ 1281 w 1517"/>
                <a:gd name="T95" fmla="*/ 787 h 796"/>
                <a:gd name="T96" fmla="*/ 1377 w 1517"/>
                <a:gd name="T97" fmla="*/ 771 h 796"/>
                <a:gd name="T98" fmla="*/ 1471 w 1517"/>
                <a:gd name="T99" fmla="*/ 748 h 796"/>
                <a:gd name="T100" fmla="*/ 1327 w 1517"/>
                <a:gd name="T101" fmla="*/ 234 h 796"/>
                <a:gd name="T102" fmla="*/ 1321 w 1517"/>
                <a:gd name="T103" fmla="*/ 237 h 7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17" h="796">
                  <a:moveTo>
                    <a:pt x="1321" y="237"/>
                  </a:moveTo>
                  <a:lnTo>
                    <a:pt x="1321" y="237"/>
                  </a:lnTo>
                  <a:lnTo>
                    <a:pt x="1307" y="242"/>
                  </a:lnTo>
                  <a:lnTo>
                    <a:pt x="1307" y="242"/>
                  </a:lnTo>
                  <a:lnTo>
                    <a:pt x="1293" y="249"/>
                  </a:lnTo>
                  <a:lnTo>
                    <a:pt x="1293" y="249"/>
                  </a:lnTo>
                  <a:lnTo>
                    <a:pt x="1286" y="251"/>
                  </a:lnTo>
                  <a:lnTo>
                    <a:pt x="1286" y="251"/>
                  </a:lnTo>
                  <a:lnTo>
                    <a:pt x="1249" y="265"/>
                  </a:lnTo>
                  <a:lnTo>
                    <a:pt x="1211" y="277"/>
                  </a:lnTo>
                  <a:lnTo>
                    <a:pt x="1174" y="289"/>
                  </a:lnTo>
                  <a:lnTo>
                    <a:pt x="1136" y="298"/>
                  </a:lnTo>
                  <a:lnTo>
                    <a:pt x="1097" y="307"/>
                  </a:lnTo>
                  <a:lnTo>
                    <a:pt x="1059" y="315"/>
                  </a:lnTo>
                  <a:lnTo>
                    <a:pt x="1020" y="321"/>
                  </a:lnTo>
                  <a:lnTo>
                    <a:pt x="980" y="326"/>
                  </a:lnTo>
                  <a:lnTo>
                    <a:pt x="980" y="326"/>
                  </a:lnTo>
                  <a:lnTo>
                    <a:pt x="979" y="326"/>
                  </a:lnTo>
                  <a:lnTo>
                    <a:pt x="979" y="326"/>
                  </a:lnTo>
                  <a:lnTo>
                    <a:pt x="956" y="329"/>
                  </a:lnTo>
                  <a:lnTo>
                    <a:pt x="956" y="329"/>
                  </a:lnTo>
                  <a:lnTo>
                    <a:pt x="949" y="329"/>
                  </a:lnTo>
                  <a:lnTo>
                    <a:pt x="949" y="329"/>
                  </a:lnTo>
                  <a:lnTo>
                    <a:pt x="928" y="330"/>
                  </a:lnTo>
                  <a:lnTo>
                    <a:pt x="928" y="330"/>
                  </a:lnTo>
                  <a:lnTo>
                    <a:pt x="918" y="332"/>
                  </a:lnTo>
                  <a:lnTo>
                    <a:pt x="918" y="332"/>
                  </a:lnTo>
                  <a:lnTo>
                    <a:pt x="901" y="332"/>
                  </a:lnTo>
                  <a:lnTo>
                    <a:pt x="901" y="332"/>
                  </a:lnTo>
                  <a:lnTo>
                    <a:pt x="884" y="333"/>
                  </a:lnTo>
                  <a:lnTo>
                    <a:pt x="884" y="333"/>
                  </a:lnTo>
                  <a:lnTo>
                    <a:pt x="873" y="333"/>
                  </a:lnTo>
                  <a:lnTo>
                    <a:pt x="873" y="333"/>
                  </a:lnTo>
                  <a:lnTo>
                    <a:pt x="843" y="334"/>
                  </a:lnTo>
                  <a:lnTo>
                    <a:pt x="843" y="334"/>
                  </a:lnTo>
                  <a:lnTo>
                    <a:pt x="783" y="332"/>
                  </a:lnTo>
                  <a:lnTo>
                    <a:pt x="725" y="328"/>
                  </a:lnTo>
                  <a:lnTo>
                    <a:pt x="666" y="321"/>
                  </a:lnTo>
                  <a:lnTo>
                    <a:pt x="609" y="312"/>
                  </a:lnTo>
                  <a:lnTo>
                    <a:pt x="554" y="299"/>
                  </a:lnTo>
                  <a:lnTo>
                    <a:pt x="498" y="285"/>
                  </a:lnTo>
                  <a:lnTo>
                    <a:pt x="442" y="268"/>
                  </a:lnTo>
                  <a:lnTo>
                    <a:pt x="389" y="247"/>
                  </a:lnTo>
                  <a:lnTo>
                    <a:pt x="336" y="225"/>
                  </a:lnTo>
                  <a:lnTo>
                    <a:pt x="284" y="201"/>
                  </a:lnTo>
                  <a:lnTo>
                    <a:pt x="233" y="173"/>
                  </a:lnTo>
                  <a:lnTo>
                    <a:pt x="184" y="142"/>
                  </a:lnTo>
                  <a:lnTo>
                    <a:pt x="136" y="111"/>
                  </a:lnTo>
                  <a:lnTo>
                    <a:pt x="89" y="76"/>
                  </a:lnTo>
                  <a:lnTo>
                    <a:pt x="44" y="39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" y="35"/>
                  </a:lnTo>
                  <a:lnTo>
                    <a:pt x="27" y="68"/>
                  </a:lnTo>
                  <a:lnTo>
                    <a:pt x="41" y="102"/>
                  </a:lnTo>
                  <a:lnTo>
                    <a:pt x="58" y="134"/>
                  </a:lnTo>
                  <a:lnTo>
                    <a:pt x="75" y="167"/>
                  </a:lnTo>
                  <a:lnTo>
                    <a:pt x="92" y="198"/>
                  </a:lnTo>
                  <a:lnTo>
                    <a:pt x="111" y="229"/>
                  </a:lnTo>
                  <a:lnTo>
                    <a:pt x="131" y="259"/>
                  </a:lnTo>
                  <a:lnTo>
                    <a:pt x="131" y="259"/>
                  </a:lnTo>
                  <a:lnTo>
                    <a:pt x="142" y="277"/>
                  </a:lnTo>
                  <a:lnTo>
                    <a:pt x="142" y="277"/>
                  </a:lnTo>
                  <a:lnTo>
                    <a:pt x="144" y="278"/>
                  </a:lnTo>
                  <a:lnTo>
                    <a:pt x="144" y="278"/>
                  </a:lnTo>
                  <a:lnTo>
                    <a:pt x="172" y="317"/>
                  </a:lnTo>
                  <a:lnTo>
                    <a:pt x="201" y="355"/>
                  </a:lnTo>
                  <a:lnTo>
                    <a:pt x="233" y="391"/>
                  </a:lnTo>
                  <a:lnTo>
                    <a:pt x="266" y="426"/>
                  </a:lnTo>
                  <a:lnTo>
                    <a:pt x="299" y="460"/>
                  </a:lnTo>
                  <a:lnTo>
                    <a:pt x="336" y="494"/>
                  </a:lnTo>
                  <a:lnTo>
                    <a:pt x="373" y="525"/>
                  </a:lnTo>
                  <a:lnTo>
                    <a:pt x="412" y="555"/>
                  </a:lnTo>
                  <a:lnTo>
                    <a:pt x="423" y="562"/>
                  </a:lnTo>
                  <a:lnTo>
                    <a:pt x="421" y="564"/>
                  </a:lnTo>
                  <a:lnTo>
                    <a:pt x="421" y="564"/>
                  </a:lnTo>
                  <a:lnTo>
                    <a:pt x="460" y="591"/>
                  </a:lnTo>
                  <a:lnTo>
                    <a:pt x="499" y="616"/>
                  </a:lnTo>
                  <a:lnTo>
                    <a:pt x="539" y="640"/>
                  </a:lnTo>
                  <a:lnTo>
                    <a:pt x="581" y="662"/>
                  </a:lnTo>
                  <a:lnTo>
                    <a:pt x="622" y="683"/>
                  </a:lnTo>
                  <a:lnTo>
                    <a:pt x="666" y="701"/>
                  </a:lnTo>
                  <a:lnTo>
                    <a:pt x="709" y="719"/>
                  </a:lnTo>
                  <a:lnTo>
                    <a:pt x="755" y="735"/>
                  </a:lnTo>
                  <a:lnTo>
                    <a:pt x="800" y="749"/>
                  </a:lnTo>
                  <a:lnTo>
                    <a:pt x="845" y="761"/>
                  </a:lnTo>
                  <a:lnTo>
                    <a:pt x="893" y="771"/>
                  </a:lnTo>
                  <a:lnTo>
                    <a:pt x="940" y="780"/>
                  </a:lnTo>
                  <a:lnTo>
                    <a:pt x="988" y="787"/>
                  </a:lnTo>
                  <a:lnTo>
                    <a:pt x="1036" y="792"/>
                  </a:lnTo>
                  <a:lnTo>
                    <a:pt x="1085" y="795"/>
                  </a:lnTo>
                  <a:lnTo>
                    <a:pt x="1135" y="796"/>
                  </a:lnTo>
                  <a:lnTo>
                    <a:pt x="1135" y="796"/>
                  </a:lnTo>
                  <a:lnTo>
                    <a:pt x="1184" y="795"/>
                  </a:lnTo>
                  <a:lnTo>
                    <a:pt x="1232" y="792"/>
                  </a:lnTo>
                  <a:lnTo>
                    <a:pt x="1281" y="787"/>
                  </a:lnTo>
                  <a:lnTo>
                    <a:pt x="1329" y="780"/>
                  </a:lnTo>
                  <a:lnTo>
                    <a:pt x="1377" y="771"/>
                  </a:lnTo>
                  <a:lnTo>
                    <a:pt x="1424" y="761"/>
                  </a:lnTo>
                  <a:lnTo>
                    <a:pt x="1471" y="748"/>
                  </a:lnTo>
                  <a:lnTo>
                    <a:pt x="1517" y="734"/>
                  </a:lnTo>
                  <a:lnTo>
                    <a:pt x="1327" y="234"/>
                  </a:lnTo>
                  <a:lnTo>
                    <a:pt x="1327" y="234"/>
                  </a:lnTo>
                  <a:lnTo>
                    <a:pt x="1321" y="237"/>
                  </a:lnTo>
                  <a:lnTo>
                    <a:pt x="1321" y="237"/>
                  </a:lnTo>
                  <a:close/>
                </a:path>
              </a:pathLst>
            </a:custGeom>
            <a:solidFill>
              <a:srgbClr val="42ADD9"/>
            </a:solidFill>
            <a:ln>
              <a:noFill/>
            </a:ln>
            <a:effectLst>
              <a:outerShdw blurRad="127000" algn="ctr" rotWithShape="0">
                <a:srgbClr val="009AC4">
                  <a:alpha val="9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"/>
            <p:cNvSpPr/>
            <p:nvPr/>
          </p:nvSpPr>
          <p:spPr bwMode="auto">
            <a:xfrm rot="10800000">
              <a:off x="5197615" y="4400064"/>
              <a:ext cx="2284473" cy="1212745"/>
            </a:xfrm>
            <a:custGeom>
              <a:avLst/>
              <a:gdLst>
                <a:gd name="T0" fmla="*/ 537 w 1539"/>
                <a:gd name="T1" fmla="*/ 470 h 817"/>
                <a:gd name="T2" fmla="*/ 538 w 1539"/>
                <a:gd name="T3" fmla="*/ 470 h 817"/>
                <a:gd name="T4" fmla="*/ 561 w 1539"/>
                <a:gd name="T5" fmla="*/ 467 h 817"/>
                <a:gd name="T6" fmla="*/ 568 w 1539"/>
                <a:gd name="T7" fmla="*/ 467 h 817"/>
                <a:gd name="T8" fmla="*/ 589 w 1539"/>
                <a:gd name="T9" fmla="*/ 465 h 817"/>
                <a:gd name="T10" fmla="*/ 599 w 1539"/>
                <a:gd name="T11" fmla="*/ 465 h 817"/>
                <a:gd name="T12" fmla="*/ 616 w 1539"/>
                <a:gd name="T13" fmla="*/ 463 h 817"/>
                <a:gd name="T14" fmla="*/ 631 w 1539"/>
                <a:gd name="T15" fmla="*/ 463 h 817"/>
                <a:gd name="T16" fmla="*/ 644 w 1539"/>
                <a:gd name="T17" fmla="*/ 462 h 817"/>
                <a:gd name="T18" fmla="*/ 674 w 1539"/>
                <a:gd name="T19" fmla="*/ 462 h 817"/>
                <a:gd name="T20" fmla="*/ 709 w 1539"/>
                <a:gd name="T21" fmla="*/ 462 h 817"/>
                <a:gd name="T22" fmla="*/ 716 w 1539"/>
                <a:gd name="T23" fmla="*/ 463 h 817"/>
                <a:gd name="T24" fmla="*/ 744 w 1539"/>
                <a:gd name="T25" fmla="*/ 465 h 817"/>
                <a:gd name="T26" fmla="*/ 749 w 1539"/>
                <a:gd name="T27" fmla="*/ 465 h 817"/>
                <a:gd name="T28" fmla="*/ 783 w 1539"/>
                <a:gd name="T29" fmla="*/ 467 h 817"/>
                <a:gd name="T30" fmla="*/ 834 w 1539"/>
                <a:gd name="T31" fmla="*/ 472 h 817"/>
                <a:gd name="T32" fmla="*/ 934 w 1539"/>
                <a:gd name="T33" fmla="*/ 489 h 817"/>
                <a:gd name="T34" fmla="*/ 1031 w 1539"/>
                <a:gd name="T35" fmla="*/ 515 h 817"/>
                <a:gd name="T36" fmla="*/ 1127 w 1539"/>
                <a:gd name="T37" fmla="*/ 548 h 817"/>
                <a:gd name="T38" fmla="*/ 1174 w 1539"/>
                <a:gd name="T39" fmla="*/ 568 h 817"/>
                <a:gd name="T40" fmla="*/ 1273 w 1539"/>
                <a:gd name="T41" fmla="*/ 618 h 817"/>
                <a:gd name="T42" fmla="*/ 1368 w 1539"/>
                <a:gd name="T43" fmla="*/ 676 h 817"/>
                <a:gd name="T44" fmla="*/ 1456 w 1539"/>
                <a:gd name="T45" fmla="*/ 742 h 817"/>
                <a:gd name="T46" fmla="*/ 1539 w 1539"/>
                <a:gd name="T47" fmla="*/ 817 h 817"/>
                <a:gd name="T48" fmla="*/ 1524 w 1539"/>
                <a:gd name="T49" fmla="*/ 777 h 817"/>
                <a:gd name="T50" fmla="*/ 1491 w 1539"/>
                <a:gd name="T51" fmla="*/ 698 h 817"/>
                <a:gd name="T52" fmla="*/ 1452 w 1539"/>
                <a:gd name="T53" fmla="*/ 622 h 817"/>
                <a:gd name="T54" fmla="*/ 1407 w 1539"/>
                <a:gd name="T55" fmla="*/ 548 h 817"/>
                <a:gd name="T56" fmla="*/ 1384 w 1539"/>
                <a:gd name="T57" fmla="*/ 513 h 817"/>
                <a:gd name="T58" fmla="*/ 1381 w 1539"/>
                <a:gd name="T59" fmla="*/ 509 h 817"/>
                <a:gd name="T60" fmla="*/ 1372 w 1539"/>
                <a:gd name="T61" fmla="*/ 496 h 817"/>
                <a:gd name="T62" fmla="*/ 1328 w 1539"/>
                <a:gd name="T63" fmla="*/ 440 h 817"/>
                <a:gd name="T64" fmla="*/ 1281 w 1539"/>
                <a:gd name="T65" fmla="*/ 388 h 817"/>
                <a:gd name="T66" fmla="*/ 1232 w 1539"/>
                <a:gd name="T67" fmla="*/ 337 h 817"/>
                <a:gd name="T68" fmla="*/ 1180 w 1539"/>
                <a:gd name="T69" fmla="*/ 291 h 817"/>
                <a:gd name="T70" fmla="*/ 1126 w 1539"/>
                <a:gd name="T71" fmla="*/ 247 h 817"/>
                <a:gd name="T72" fmla="*/ 1069 w 1539"/>
                <a:gd name="T73" fmla="*/ 205 h 817"/>
                <a:gd name="T74" fmla="*/ 1009 w 1539"/>
                <a:gd name="T75" fmla="*/ 169 h 817"/>
                <a:gd name="T76" fmla="*/ 948 w 1539"/>
                <a:gd name="T77" fmla="*/ 134 h 817"/>
                <a:gd name="T78" fmla="*/ 884 w 1539"/>
                <a:gd name="T79" fmla="*/ 104 h 817"/>
                <a:gd name="T80" fmla="*/ 818 w 1539"/>
                <a:gd name="T81" fmla="*/ 77 h 817"/>
                <a:gd name="T82" fmla="*/ 752 w 1539"/>
                <a:gd name="T83" fmla="*/ 53 h 817"/>
                <a:gd name="T84" fmla="*/ 683 w 1539"/>
                <a:gd name="T85" fmla="*/ 35 h 817"/>
                <a:gd name="T86" fmla="*/ 613 w 1539"/>
                <a:gd name="T87" fmla="*/ 20 h 817"/>
                <a:gd name="T88" fmla="*/ 542 w 1539"/>
                <a:gd name="T89" fmla="*/ 9 h 817"/>
                <a:gd name="T90" fmla="*/ 471 w 1539"/>
                <a:gd name="T91" fmla="*/ 3 h 817"/>
                <a:gd name="T92" fmla="*/ 397 w 1539"/>
                <a:gd name="T93" fmla="*/ 0 h 817"/>
                <a:gd name="T94" fmla="*/ 346 w 1539"/>
                <a:gd name="T95" fmla="*/ 2 h 817"/>
                <a:gd name="T96" fmla="*/ 245 w 1539"/>
                <a:gd name="T97" fmla="*/ 9 h 817"/>
                <a:gd name="T98" fmla="*/ 145 w 1539"/>
                <a:gd name="T99" fmla="*/ 26 h 817"/>
                <a:gd name="T100" fmla="*/ 48 w 1539"/>
                <a:gd name="T101" fmla="*/ 52 h 817"/>
                <a:gd name="T102" fmla="*/ 198 w 1539"/>
                <a:gd name="T103" fmla="*/ 558 h 817"/>
                <a:gd name="T104" fmla="*/ 238 w 1539"/>
                <a:gd name="T105" fmla="*/ 541 h 817"/>
                <a:gd name="T106" fmla="*/ 323 w 1539"/>
                <a:gd name="T107" fmla="*/ 513 h 817"/>
                <a:gd name="T108" fmla="*/ 407 w 1539"/>
                <a:gd name="T109" fmla="*/ 491 h 817"/>
                <a:gd name="T110" fmla="*/ 493 w 1539"/>
                <a:gd name="T111" fmla="*/ 475 h 817"/>
                <a:gd name="T112" fmla="*/ 537 w 1539"/>
                <a:gd name="T113" fmla="*/ 47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39" h="817">
                  <a:moveTo>
                    <a:pt x="537" y="470"/>
                  </a:moveTo>
                  <a:lnTo>
                    <a:pt x="537" y="470"/>
                  </a:lnTo>
                  <a:lnTo>
                    <a:pt x="538" y="470"/>
                  </a:lnTo>
                  <a:lnTo>
                    <a:pt x="538" y="470"/>
                  </a:lnTo>
                  <a:lnTo>
                    <a:pt x="561" y="467"/>
                  </a:lnTo>
                  <a:lnTo>
                    <a:pt x="561" y="467"/>
                  </a:lnTo>
                  <a:lnTo>
                    <a:pt x="568" y="467"/>
                  </a:lnTo>
                  <a:lnTo>
                    <a:pt x="568" y="467"/>
                  </a:lnTo>
                  <a:lnTo>
                    <a:pt x="589" y="465"/>
                  </a:lnTo>
                  <a:lnTo>
                    <a:pt x="589" y="465"/>
                  </a:lnTo>
                  <a:lnTo>
                    <a:pt x="599" y="465"/>
                  </a:lnTo>
                  <a:lnTo>
                    <a:pt x="599" y="465"/>
                  </a:lnTo>
                  <a:lnTo>
                    <a:pt x="616" y="463"/>
                  </a:lnTo>
                  <a:lnTo>
                    <a:pt x="616" y="463"/>
                  </a:lnTo>
                  <a:lnTo>
                    <a:pt x="631" y="463"/>
                  </a:lnTo>
                  <a:lnTo>
                    <a:pt x="631" y="463"/>
                  </a:lnTo>
                  <a:lnTo>
                    <a:pt x="644" y="462"/>
                  </a:lnTo>
                  <a:lnTo>
                    <a:pt x="644" y="462"/>
                  </a:lnTo>
                  <a:lnTo>
                    <a:pt x="674" y="462"/>
                  </a:lnTo>
                  <a:lnTo>
                    <a:pt x="674" y="462"/>
                  </a:lnTo>
                  <a:lnTo>
                    <a:pt x="709" y="462"/>
                  </a:lnTo>
                  <a:lnTo>
                    <a:pt x="709" y="462"/>
                  </a:lnTo>
                  <a:lnTo>
                    <a:pt x="716" y="463"/>
                  </a:lnTo>
                  <a:lnTo>
                    <a:pt x="716" y="463"/>
                  </a:lnTo>
                  <a:lnTo>
                    <a:pt x="744" y="465"/>
                  </a:lnTo>
                  <a:lnTo>
                    <a:pt x="744" y="465"/>
                  </a:lnTo>
                  <a:lnTo>
                    <a:pt x="749" y="465"/>
                  </a:lnTo>
                  <a:lnTo>
                    <a:pt x="749" y="465"/>
                  </a:lnTo>
                  <a:lnTo>
                    <a:pt x="782" y="467"/>
                  </a:lnTo>
                  <a:lnTo>
                    <a:pt x="783" y="467"/>
                  </a:lnTo>
                  <a:lnTo>
                    <a:pt x="783" y="467"/>
                  </a:lnTo>
                  <a:lnTo>
                    <a:pt x="834" y="472"/>
                  </a:lnTo>
                  <a:lnTo>
                    <a:pt x="884" y="480"/>
                  </a:lnTo>
                  <a:lnTo>
                    <a:pt x="934" y="489"/>
                  </a:lnTo>
                  <a:lnTo>
                    <a:pt x="983" y="501"/>
                  </a:lnTo>
                  <a:lnTo>
                    <a:pt x="1031" y="515"/>
                  </a:lnTo>
                  <a:lnTo>
                    <a:pt x="1079" y="531"/>
                  </a:lnTo>
                  <a:lnTo>
                    <a:pt x="1127" y="548"/>
                  </a:lnTo>
                  <a:lnTo>
                    <a:pt x="1174" y="568"/>
                  </a:lnTo>
                  <a:lnTo>
                    <a:pt x="1174" y="568"/>
                  </a:lnTo>
                  <a:lnTo>
                    <a:pt x="1224" y="592"/>
                  </a:lnTo>
                  <a:lnTo>
                    <a:pt x="1273" y="618"/>
                  </a:lnTo>
                  <a:lnTo>
                    <a:pt x="1321" y="646"/>
                  </a:lnTo>
                  <a:lnTo>
                    <a:pt x="1368" y="676"/>
                  </a:lnTo>
                  <a:lnTo>
                    <a:pt x="1412" y="708"/>
                  </a:lnTo>
                  <a:lnTo>
                    <a:pt x="1456" y="742"/>
                  </a:lnTo>
                  <a:lnTo>
                    <a:pt x="1498" y="778"/>
                  </a:lnTo>
                  <a:lnTo>
                    <a:pt x="1539" y="817"/>
                  </a:lnTo>
                  <a:lnTo>
                    <a:pt x="1539" y="817"/>
                  </a:lnTo>
                  <a:lnTo>
                    <a:pt x="1524" y="777"/>
                  </a:lnTo>
                  <a:lnTo>
                    <a:pt x="1508" y="737"/>
                  </a:lnTo>
                  <a:lnTo>
                    <a:pt x="1491" y="698"/>
                  </a:lnTo>
                  <a:lnTo>
                    <a:pt x="1472" y="659"/>
                  </a:lnTo>
                  <a:lnTo>
                    <a:pt x="1452" y="622"/>
                  </a:lnTo>
                  <a:lnTo>
                    <a:pt x="1430" y="585"/>
                  </a:lnTo>
                  <a:lnTo>
                    <a:pt x="1407" y="548"/>
                  </a:lnTo>
                  <a:lnTo>
                    <a:pt x="1384" y="513"/>
                  </a:lnTo>
                  <a:lnTo>
                    <a:pt x="1384" y="513"/>
                  </a:lnTo>
                  <a:lnTo>
                    <a:pt x="1381" y="509"/>
                  </a:lnTo>
                  <a:lnTo>
                    <a:pt x="1381" y="509"/>
                  </a:lnTo>
                  <a:lnTo>
                    <a:pt x="1372" y="496"/>
                  </a:lnTo>
                  <a:lnTo>
                    <a:pt x="1372" y="496"/>
                  </a:lnTo>
                  <a:lnTo>
                    <a:pt x="1350" y="468"/>
                  </a:lnTo>
                  <a:lnTo>
                    <a:pt x="1328" y="440"/>
                  </a:lnTo>
                  <a:lnTo>
                    <a:pt x="1306" y="414"/>
                  </a:lnTo>
                  <a:lnTo>
                    <a:pt x="1281" y="388"/>
                  </a:lnTo>
                  <a:lnTo>
                    <a:pt x="1258" y="362"/>
                  </a:lnTo>
                  <a:lnTo>
                    <a:pt x="1232" y="337"/>
                  </a:lnTo>
                  <a:lnTo>
                    <a:pt x="1206" y="314"/>
                  </a:lnTo>
                  <a:lnTo>
                    <a:pt x="1180" y="291"/>
                  </a:lnTo>
                  <a:lnTo>
                    <a:pt x="1153" y="269"/>
                  </a:lnTo>
                  <a:lnTo>
                    <a:pt x="1126" y="247"/>
                  </a:lnTo>
                  <a:lnTo>
                    <a:pt x="1097" y="226"/>
                  </a:lnTo>
                  <a:lnTo>
                    <a:pt x="1069" y="205"/>
                  </a:lnTo>
                  <a:lnTo>
                    <a:pt x="1039" y="187"/>
                  </a:lnTo>
                  <a:lnTo>
                    <a:pt x="1009" y="169"/>
                  </a:lnTo>
                  <a:lnTo>
                    <a:pt x="978" y="151"/>
                  </a:lnTo>
                  <a:lnTo>
                    <a:pt x="948" y="134"/>
                  </a:lnTo>
                  <a:lnTo>
                    <a:pt x="915" y="118"/>
                  </a:lnTo>
                  <a:lnTo>
                    <a:pt x="884" y="104"/>
                  </a:lnTo>
                  <a:lnTo>
                    <a:pt x="852" y="90"/>
                  </a:lnTo>
                  <a:lnTo>
                    <a:pt x="818" y="77"/>
                  </a:lnTo>
                  <a:lnTo>
                    <a:pt x="786" y="65"/>
                  </a:lnTo>
                  <a:lnTo>
                    <a:pt x="752" y="53"/>
                  </a:lnTo>
                  <a:lnTo>
                    <a:pt x="717" y="44"/>
                  </a:lnTo>
                  <a:lnTo>
                    <a:pt x="683" y="35"/>
                  </a:lnTo>
                  <a:lnTo>
                    <a:pt x="648" y="28"/>
                  </a:lnTo>
                  <a:lnTo>
                    <a:pt x="613" y="20"/>
                  </a:lnTo>
                  <a:lnTo>
                    <a:pt x="578" y="15"/>
                  </a:lnTo>
                  <a:lnTo>
                    <a:pt x="542" y="9"/>
                  </a:lnTo>
                  <a:lnTo>
                    <a:pt x="507" y="5"/>
                  </a:lnTo>
                  <a:lnTo>
                    <a:pt x="471" y="3"/>
                  </a:lnTo>
                  <a:lnTo>
                    <a:pt x="434" y="0"/>
                  </a:lnTo>
                  <a:lnTo>
                    <a:pt x="397" y="0"/>
                  </a:lnTo>
                  <a:lnTo>
                    <a:pt x="397" y="0"/>
                  </a:lnTo>
                  <a:lnTo>
                    <a:pt x="346" y="2"/>
                  </a:lnTo>
                  <a:lnTo>
                    <a:pt x="295" y="4"/>
                  </a:lnTo>
                  <a:lnTo>
                    <a:pt x="245" y="9"/>
                  </a:lnTo>
                  <a:lnTo>
                    <a:pt x="196" y="17"/>
                  </a:lnTo>
                  <a:lnTo>
                    <a:pt x="145" y="26"/>
                  </a:lnTo>
                  <a:lnTo>
                    <a:pt x="96" y="38"/>
                  </a:lnTo>
                  <a:lnTo>
                    <a:pt x="48" y="52"/>
                  </a:lnTo>
                  <a:lnTo>
                    <a:pt x="0" y="68"/>
                  </a:lnTo>
                  <a:lnTo>
                    <a:pt x="198" y="558"/>
                  </a:lnTo>
                  <a:lnTo>
                    <a:pt x="198" y="558"/>
                  </a:lnTo>
                  <a:lnTo>
                    <a:pt x="238" y="541"/>
                  </a:lnTo>
                  <a:lnTo>
                    <a:pt x="280" y="527"/>
                  </a:lnTo>
                  <a:lnTo>
                    <a:pt x="323" y="513"/>
                  </a:lnTo>
                  <a:lnTo>
                    <a:pt x="364" y="501"/>
                  </a:lnTo>
                  <a:lnTo>
                    <a:pt x="407" y="491"/>
                  </a:lnTo>
                  <a:lnTo>
                    <a:pt x="450" y="483"/>
                  </a:lnTo>
                  <a:lnTo>
                    <a:pt x="493" y="475"/>
                  </a:lnTo>
                  <a:lnTo>
                    <a:pt x="537" y="470"/>
                  </a:lnTo>
                  <a:lnTo>
                    <a:pt x="537" y="470"/>
                  </a:lnTo>
                  <a:close/>
                </a:path>
              </a:pathLst>
            </a:custGeom>
            <a:solidFill>
              <a:srgbClr val="42ADD9"/>
            </a:solidFill>
            <a:ln>
              <a:noFill/>
            </a:ln>
            <a:effectLst>
              <a:outerShdw blurRad="127000" algn="ctr" rotWithShape="0">
                <a:srgbClr val="009AC4">
                  <a:alpha val="9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8"/>
            <p:cNvSpPr/>
            <p:nvPr/>
          </p:nvSpPr>
          <p:spPr bwMode="auto">
            <a:xfrm rot="10800000">
              <a:off x="3883932" y="2750909"/>
              <a:ext cx="2030643" cy="1571967"/>
            </a:xfrm>
            <a:custGeom>
              <a:avLst/>
              <a:gdLst>
                <a:gd name="T0" fmla="*/ 844 w 1368"/>
                <a:gd name="T1" fmla="*/ 34 h 1059"/>
                <a:gd name="T2" fmla="*/ 839 w 1368"/>
                <a:gd name="T3" fmla="*/ 70 h 1059"/>
                <a:gd name="T4" fmla="*/ 835 w 1368"/>
                <a:gd name="T5" fmla="*/ 91 h 1059"/>
                <a:gd name="T6" fmla="*/ 828 w 1368"/>
                <a:gd name="T7" fmla="*/ 125 h 1059"/>
                <a:gd name="T8" fmla="*/ 821 w 1368"/>
                <a:gd name="T9" fmla="*/ 160 h 1059"/>
                <a:gd name="T10" fmla="*/ 817 w 1368"/>
                <a:gd name="T11" fmla="*/ 178 h 1059"/>
                <a:gd name="T12" fmla="*/ 810 w 1368"/>
                <a:gd name="T13" fmla="*/ 203 h 1059"/>
                <a:gd name="T14" fmla="*/ 809 w 1368"/>
                <a:gd name="T15" fmla="*/ 208 h 1059"/>
                <a:gd name="T16" fmla="*/ 796 w 1368"/>
                <a:gd name="T17" fmla="*/ 248 h 1059"/>
                <a:gd name="T18" fmla="*/ 791 w 1368"/>
                <a:gd name="T19" fmla="*/ 264 h 1059"/>
                <a:gd name="T20" fmla="*/ 783 w 1368"/>
                <a:gd name="T21" fmla="*/ 288 h 1059"/>
                <a:gd name="T22" fmla="*/ 779 w 1368"/>
                <a:gd name="T23" fmla="*/ 297 h 1059"/>
                <a:gd name="T24" fmla="*/ 773 w 1368"/>
                <a:gd name="T25" fmla="*/ 315 h 1059"/>
                <a:gd name="T26" fmla="*/ 760 w 1368"/>
                <a:gd name="T27" fmla="*/ 348 h 1059"/>
                <a:gd name="T28" fmla="*/ 749 w 1368"/>
                <a:gd name="T29" fmla="*/ 371 h 1059"/>
                <a:gd name="T30" fmla="*/ 745 w 1368"/>
                <a:gd name="T31" fmla="*/ 380 h 1059"/>
                <a:gd name="T32" fmla="*/ 736 w 1368"/>
                <a:gd name="T33" fmla="*/ 401 h 1059"/>
                <a:gd name="T34" fmla="*/ 709 w 1368"/>
                <a:gd name="T35" fmla="*/ 454 h 1059"/>
                <a:gd name="T36" fmla="*/ 697 w 1368"/>
                <a:gd name="T37" fmla="*/ 476 h 1059"/>
                <a:gd name="T38" fmla="*/ 695 w 1368"/>
                <a:gd name="T39" fmla="*/ 480 h 1059"/>
                <a:gd name="T40" fmla="*/ 661 w 1368"/>
                <a:gd name="T41" fmla="*/ 535 h 1059"/>
                <a:gd name="T42" fmla="*/ 649 w 1368"/>
                <a:gd name="T43" fmla="*/ 554 h 1059"/>
                <a:gd name="T44" fmla="*/ 647 w 1368"/>
                <a:gd name="T45" fmla="*/ 558 h 1059"/>
                <a:gd name="T46" fmla="*/ 634 w 1368"/>
                <a:gd name="T47" fmla="*/ 576 h 1059"/>
                <a:gd name="T48" fmla="*/ 596 w 1368"/>
                <a:gd name="T49" fmla="*/ 627 h 1059"/>
                <a:gd name="T50" fmla="*/ 591 w 1368"/>
                <a:gd name="T51" fmla="*/ 633 h 1059"/>
                <a:gd name="T52" fmla="*/ 574 w 1368"/>
                <a:gd name="T53" fmla="*/ 655 h 1059"/>
                <a:gd name="T54" fmla="*/ 565 w 1368"/>
                <a:gd name="T55" fmla="*/ 666 h 1059"/>
                <a:gd name="T56" fmla="*/ 548 w 1368"/>
                <a:gd name="T57" fmla="*/ 685 h 1059"/>
                <a:gd name="T58" fmla="*/ 546 w 1368"/>
                <a:gd name="T59" fmla="*/ 688 h 1059"/>
                <a:gd name="T60" fmla="*/ 527 w 1368"/>
                <a:gd name="T61" fmla="*/ 708 h 1059"/>
                <a:gd name="T62" fmla="*/ 442 w 1368"/>
                <a:gd name="T63" fmla="*/ 793 h 1059"/>
                <a:gd name="T64" fmla="*/ 350 w 1368"/>
                <a:gd name="T65" fmla="*/ 867 h 1059"/>
                <a:gd name="T66" fmla="*/ 251 w 1368"/>
                <a:gd name="T67" fmla="*/ 931 h 1059"/>
                <a:gd name="T68" fmla="*/ 147 w 1368"/>
                <a:gd name="T69" fmla="*/ 987 h 1059"/>
                <a:gd name="T70" fmla="*/ 37 w 1368"/>
                <a:gd name="T71" fmla="*/ 1033 h 1059"/>
                <a:gd name="T72" fmla="*/ 54 w 1368"/>
                <a:gd name="T73" fmla="*/ 1052 h 1059"/>
                <a:gd name="T74" fmla="*/ 116 w 1368"/>
                <a:gd name="T75" fmla="*/ 1057 h 1059"/>
                <a:gd name="T76" fmla="*/ 131 w 1368"/>
                <a:gd name="T77" fmla="*/ 1057 h 1059"/>
                <a:gd name="T78" fmla="*/ 157 w 1368"/>
                <a:gd name="T79" fmla="*/ 1059 h 1059"/>
                <a:gd name="T80" fmla="*/ 184 w 1368"/>
                <a:gd name="T81" fmla="*/ 1059 h 1059"/>
                <a:gd name="T82" fmla="*/ 225 w 1368"/>
                <a:gd name="T83" fmla="*/ 1059 h 1059"/>
                <a:gd name="T84" fmla="*/ 241 w 1368"/>
                <a:gd name="T85" fmla="*/ 1057 h 1059"/>
                <a:gd name="T86" fmla="*/ 269 w 1368"/>
                <a:gd name="T87" fmla="*/ 1056 h 1059"/>
                <a:gd name="T88" fmla="*/ 288 w 1368"/>
                <a:gd name="T89" fmla="*/ 1055 h 1059"/>
                <a:gd name="T90" fmla="*/ 333 w 1368"/>
                <a:gd name="T91" fmla="*/ 1049 h 1059"/>
                <a:gd name="T92" fmla="*/ 447 w 1368"/>
                <a:gd name="T93" fmla="*/ 1030 h 1059"/>
                <a:gd name="T94" fmla="*/ 559 w 1368"/>
                <a:gd name="T95" fmla="*/ 999 h 1059"/>
                <a:gd name="T96" fmla="*/ 600 w 1368"/>
                <a:gd name="T97" fmla="*/ 985 h 1059"/>
                <a:gd name="T98" fmla="*/ 618 w 1368"/>
                <a:gd name="T99" fmla="*/ 978 h 1059"/>
                <a:gd name="T100" fmla="*/ 643 w 1368"/>
                <a:gd name="T101" fmla="*/ 968 h 1059"/>
                <a:gd name="T102" fmla="*/ 669 w 1368"/>
                <a:gd name="T103" fmla="*/ 957 h 1059"/>
                <a:gd name="T104" fmla="*/ 765 w 1368"/>
                <a:gd name="T105" fmla="*/ 909 h 1059"/>
                <a:gd name="T106" fmla="*/ 857 w 1368"/>
                <a:gd name="T107" fmla="*/ 854 h 1059"/>
                <a:gd name="T108" fmla="*/ 944 w 1368"/>
                <a:gd name="T109" fmla="*/ 790 h 1059"/>
                <a:gd name="T110" fmla="*/ 1024 w 1368"/>
                <a:gd name="T111" fmla="*/ 719 h 1059"/>
                <a:gd name="T112" fmla="*/ 1098 w 1368"/>
                <a:gd name="T113" fmla="*/ 640 h 1059"/>
                <a:gd name="T114" fmla="*/ 1164 w 1368"/>
                <a:gd name="T115" fmla="*/ 555 h 1059"/>
                <a:gd name="T116" fmla="*/ 1224 w 1368"/>
                <a:gd name="T117" fmla="*/ 465 h 1059"/>
                <a:gd name="T118" fmla="*/ 1275 w 1368"/>
                <a:gd name="T119" fmla="*/ 367 h 1059"/>
                <a:gd name="T120" fmla="*/ 1317 w 1368"/>
                <a:gd name="T121" fmla="*/ 266 h 1059"/>
                <a:gd name="T122" fmla="*/ 1351 w 1368"/>
                <a:gd name="T123" fmla="*/ 160 h 1059"/>
                <a:gd name="T124" fmla="*/ 848 w 1368"/>
                <a:gd name="T125" fmla="*/ 0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68" h="1059">
                  <a:moveTo>
                    <a:pt x="848" y="0"/>
                  </a:moveTo>
                  <a:lnTo>
                    <a:pt x="848" y="0"/>
                  </a:lnTo>
                  <a:lnTo>
                    <a:pt x="844" y="34"/>
                  </a:lnTo>
                  <a:lnTo>
                    <a:pt x="839" y="68"/>
                  </a:lnTo>
                  <a:lnTo>
                    <a:pt x="839" y="68"/>
                  </a:lnTo>
                  <a:lnTo>
                    <a:pt x="839" y="70"/>
                  </a:lnTo>
                  <a:lnTo>
                    <a:pt x="839" y="70"/>
                  </a:lnTo>
                  <a:lnTo>
                    <a:pt x="835" y="91"/>
                  </a:lnTo>
                  <a:lnTo>
                    <a:pt x="835" y="91"/>
                  </a:lnTo>
                  <a:lnTo>
                    <a:pt x="835" y="94"/>
                  </a:lnTo>
                  <a:lnTo>
                    <a:pt x="835" y="94"/>
                  </a:lnTo>
                  <a:lnTo>
                    <a:pt x="828" y="125"/>
                  </a:lnTo>
                  <a:lnTo>
                    <a:pt x="822" y="156"/>
                  </a:lnTo>
                  <a:lnTo>
                    <a:pt x="822" y="156"/>
                  </a:lnTo>
                  <a:lnTo>
                    <a:pt x="821" y="160"/>
                  </a:lnTo>
                  <a:lnTo>
                    <a:pt x="821" y="160"/>
                  </a:lnTo>
                  <a:lnTo>
                    <a:pt x="817" y="178"/>
                  </a:lnTo>
                  <a:lnTo>
                    <a:pt x="817" y="178"/>
                  </a:lnTo>
                  <a:lnTo>
                    <a:pt x="814" y="186"/>
                  </a:lnTo>
                  <a:lnTo>
                    <a:pt x="814" y="186"/>
                  </a:lnTo>
                  <a:lnTo>
                    <a:pt x="810" y="203"/>
                  </a:lnTo>
                  <a:lnTo>
                    <a:pt x="810" y="203"/>
                  </a:lnTo>
                  <a:lnTo>
                    <a:pt x="809" y="208"/>
                  </a:lnTo>
                  <a:lnTo>
                    <a:pt x="809" y="208"/>
                  </a:lnTo>
                  <a:lnTo>
                    <a:pt x="797" y="244"/>
                  </a:lnTo>
                  <a:lnTo>
                    <a:pt x="797" y="244"/>
                  </a:lnTo>
                  <a:lnTo>
                    <a:pt x="796" y="248"/>
                  </a:lnTo>
                  <a:lnTo>
                    <a:pt x="796" y="248"/>
                  </a:lnTo>
                  <a:lnTo>
                    <a:pt x="791" y="264"/>
                  </a:lnTo>
                  <a:lnTo>
                    <a:pt x="791" y="264"/>
                  </a:lnTo>
                  <a:lnTo>
                    <a:pt x="788" y="273"/>
                  </a:lnTo>
                  <a:lnTo>
                    <a:pt x="788" y="273"/>
                  </a:lnTo>
                  <a:lnTo>
                    <a:pt x="783" y="288"/>
                  </a:lnTo>
                  <a:lnTo>
                    <a:pt x="783" y="288"/>
                  </a:lnTo>
                  <a:lnTo>
                    <a:pt x="779" y="297"/>
                  </a:lnTo>
                  <a:lnTo>
                    <a:pt x="779" y="297"/>
                  </a:lnTo>
                  <a:lnTo>
                    <a:pt x="774" y="312"/>
                  </a:lnTo>
                  <a:lnTo>
                    <a:pt x="774" y="312"/>
                  </a:lnTo>
                  <a:lnTo>
                    <a:pt x="773" y="315"/>
                  </a:lnTo>
                  <a:lnTo>
                    <a:pt x="773" y="315"/>
                  </a:lnTo>
                  <a:lnTo>
                    <a:pt x="760" y="348"/>
                  </a:lnTo>
                  <a:lnTo>
                    <a:pt x="760" y="348"/>
                  </a:lnTo>
                  <a:lnTo>
                    <a:pt x="756" y="357"/>
                  </a:lnTo>
                  <a:lnTo>
                    <a:pt x="756" y="357"/>
                  </a:lnTo>
                  <a:lnTo>
                    <a:pt x="749" y="371"/>
                  </a:lnTo>
                  <a:lnTo>
                    <a:pt x="749" y="371"/>
                  </a:lnTo>
                  <a:lnTo>
                    <a:pt x="745" y="380"/>
                  </a:lnTo>
                  <a:lnTo>
                    <a:pt x="745" y="380"/>
                  </a:lnTo>
                  <a:lnTo>
                    <a:pt x="739" y="395"/>
                  </a:lnTo>
                  <a:lnTo>
                    <a:pt x="739" y="395"/>
                  </a:lnTo>
                  <a:lnTo>
                    <a:pt x="736" y="401"/>
                  </a:lnTo>
                  <a:lnTo>
                    <a:pt x="736" y="401"/>
                  </a:lnTo>
                  <a:lnTo>
                    <a:pt x="709" y="454"/>
                  </a:lnTo>
                  <a:lnTo>
                    <a:pt x="709" y="454"/>
                  </a:lnTo>
                  <a:lnTo>
                    <a:pt x="706" y="459"/>
                  </a:lnTo>
                  <a:lnTo>
                    <a:pt x="706" y="459"/>
                  </a:lnTo>
                  <a:lnTo>
                    <a:pt x="697" y="476"/>
                  </a:lnTo>
                  <a:lnTo>
                    <a:pt x="697" y="476"/>
                  </a:lnTo>
                  <a:lnTo>
                    <a:pt x="695" y="480"/>
                  </a:lnTo>
                  <a:lnTo>
                    <a:pt x="695" y="480"/>
                  </a:lnTo>
                  <a:lnTo>
                    <a:pt x="678" y="509"/>
                  </a:lnTo>
                  <a:lnTo>
                    <a:pt x="661" y="535"/>
                  </a:lnTo>
                  <a:lnTo>
                    <a:pt x="661" y="535"/>
                  </a:lnTo>
                  <a:lnTo>
                    <a:pt x="660" y="537"/>
                  </a:lnTo>
                  <a:lnTo>
                    <a:pt x="660" y="537"/>
                  </a:lnTo>
                  <a:lnTo>
                    <a:pt x="649" y="554"/>
                  </a:lnTo>
                  <a:lnTo>
                    <a:pt x="649" y="554"/>
                  </a:lnTo>
                  <a:lnTo>
                    <a:pt x="647" y="558"/>
                  </a:lnTo>
                  <a:lnTo>
                    <a:pt x="647" y="558"/>
                  </a:lnTo>
                  <a:lnTo>
                    <a:pt x="635" y="575"/>
                  </a:lnTo>
                  <a:lnTo>
                    <a:pt x="635" y="575"/>
                  </a:lnTo>
                  <a:lnTo>
                    <a:pt x="634" y="576"/>
                  </a:lnTo>
                  <a:lnTo>
                    <a:pt x="634" y="576"/>
                  </a:lnTo>
                  <a:lnTo>
                    <a:pt x="616" y="601"/>
                  </a:lnTo>
                  <a:lnTo>
                    <a:pt x="596" y="627"/>
                  </a:lnTo>
                  <a:lnTo>
                    <a:pt x="596" y="627"/>
                  </a:lnTo>
                  <a:lnTo>
                    <a:pt x="591" y="633"/>
                  </a:lnTo>
                  <a:lnTo>
                    <a:pt x="591" y="633"/>
                  </a:lnTo>
                  <a:lnTo>
                    <a:pt x="582" y="646"/>
                  </a:lnTo>
                  <a:lnTo>
                    <a:pt x="582" y="646"/>
                  </a:lnTo>
                  <a:lnTo>
                    <a:pt x="574" y="655"/>
                  </a:lnTo>
                  <a:lnTo>
                    <a:pt x="574" y="655"/>
                  </a:lnTo>
                  <a:lnTo>
                    <a:pt x="565" y="666"/>
                  </a:lnTo>
                  <a:lnTo>
                    <a:pt x="565" y="666"/>
                  </a:lnTo>
                  <a:lnTo>
                    <a:pt x="564" y="667"/>
                  </a:lnTo>
                  <a:lnTo>
                    <a:pt x="564" y="667"/>
                  </a:lnTo>
                  <a:lnTo>
                    <a:pt x="548" y="685"/>
                  </a:lnTo>
                  <a:lnTo>
                    <a:pt x="548" y="685"/>
                  </a:lnTo>
                  <a:lnTo>
                    <a:pt x="546" y="688"/>
                  </a:lnTo>
                  <a:lnTo>
                    <a:pt x="546" y="688"/>
                  </a:lnTo>
                  <a:lnTo>
                    <a:pt x="529" y="707"/>
                  </a:lnTo>
                  <a:lnTo>
                    <a:pt x="527" y="708"/>
                  </a:lnTo>
                  <a:lnTo>
                    <a:pt x="527" y="708"/>
                  </a:lnTo>
                  <a:lnTo>
                    <a:pt x="499" y="738"/>
                  </a:lnTo>
                  <a:lnTo>
                    <a:pt x="470" y="765"/>
                  </a:lnTo>
                  <a:lnTo>
                    <a:pt x="442" y="793"/>
                  </a:lnTo>
                  <a:lnTo>
                    <a:pt x="412" y="819"/>
                  </a:lnTo>
                  <a:lnTo>
                    <a:pt x="381" y="843"/>
                  </a:lnTo>
                  <a:lnTo>
                    <a:pt x="350" y="867"/>
                  </a:lnTo>
                  <a:lnTo>
                    <a:pt x="317" y="890"/>
                  </a:lnTo>
                  <a:lnTo>
                    <a:pt x="285" y="911"/>
                  </a:lnTo>
                  <a:lnTo>
                    <a:pt x="251" y="931"/>
                  </a:lnTo>
                  <a:lnTo>
                    <a:pt x="217" y="951"/>
                  </a:lnTo>
                  <a:lnTo>
                    <a:pt x="182" y="969"/>
                  </a:lnTo>
                  <a:lnTo>
                    <a:pt x="147" y="987"/>
                  </a:lnTo>
                  <a:lnTo>
                    <a:pt x="111" y="1003"/>
                  </a:lnTo>
                  <a:lnTo>
                    <a:pt x="75" y="1018"/>
                  </a:lnTo>
                  <a:lnTo>
                    <a:pt x="37" y="1033"/>
                  </a:lnTo>
                  <a:lnTo>
                    <a:pt x="0" y="1044"/>
                  </a:lnTo>
                  <a:lnTo>
                    <a:pt x="0" y="1044"/>
                  </a:lnTo>
                  <a:lnTo>
                    <a:pt x="54" y="1052"/>
                  </a:lnTo>
                  <a:lnTo>
                    <a:pt x="109" y="1056"/>
                  </a:lnTo>
                  <a:lnTo>
                    <a:pt x="109" y="1056"/>
                  </a:lnTo>
                  <a:lnTo>
                    <a:pt x="116" y="1057"/>
                  </a:lnTo>
                  <a:lnTo>
                    <a:pt x="116" y="1057"/>
                  </a:lnTo>
                  <a:lnTo>
                    <a:pt x="131" y="1057"/>
                  </a:lnTo>
                  <a:lnTo>
                    <a:pt x="131" y="1057"/>
                  </a:lnTo>
                  <a:lnTo>
                    <a:pt x="146" y="1059"/>
                  </a:lnTo>
                  <a:lnTo>
                    <a:pt x="146" y="1059"/>
                  </a:lnTo>
                  <a:lnTo>
                    <a:pt x="157" y="1059"/>
                  </a:lnTo>
                  <a:lnTo>
                    <a:pt x="157" y="1059"/>
                  </a:lnTo>
                  <a:lnTo>
                    <a:pt x="184" y="1059"/>
                  </a:lnTo>
                  <a:lnTo>
                    <a:pt x="184" y="1059"/>
                  </a:lnTo>
                  <a:lnTo>
                    <a:pt x="212" y="1059"/>
                  </a:lnTo>
                  <a:lnTo>
                    <a:pt x="212" y="1059"/>
                  </a:lnTo>
                  <a:lnTo>
                    <a:pt x="225" y="1059"/>
                  </a:lnTo>
                  <a:lnTo>
                    <a:pt x="225" y="1059"/>
                  </a:lnTo>
                  <a:lnTo>
                    <a:pt x="241" y="1057"/>
                  </a:lnTo>
                  <a:lnTo>
                    <a:pt x="241" y="1057"/>
                  </a:lnTo>
                  <a:lnTo>
                    <a:pt x="258" y="1056"/>
                  </a:lnTo>
                  <a:lnTo>
                    <a:pt x="258" y="1056"/>
                  </a:lnTo>
                  <a:lnTo>
                    <a:pt x="269" y="1056"/>
                  </a:lnTo>
                  <a:lnTo>
                    <a:pt x="269" y="1056"/>
                  </a:lnTo>
                  <a:lnTo>
                    <a:pt x="288" y="1055"/>
                  </a:lnTo>
                  <a:lnTo>
                    <a:pt x="288" y="1055"/>
                  </a:lnTo>
                  <a:lnTo>
                    <a:pt x="294" y="1053"/>
                  </a:lnTo>
                  <a:lnTo>
                    <a:pt x="294" y="1053"/>
                  </a:lnTo>
                  <a:lnTo>
                    <a:pt x="333" y="1049"/>
                  </a:lnTo>
                  <a:lnTo>
                    <a:pt x="372" y="1044"/>
                  </a:lnTo>
                  <a:lnTo>
                    <a:pt x="409" y="1038"/>
                  </a:lnTo>
                  <a:lnTo>
                    <a:pt x="447" y="1030"/>
                  </a:lnTo>
                  <a:lnTo>
                    <a:pt x="485" y="1021"/>
                  </a:lnTo>
                  <a:lnTo>
                    <a:pt x="522" y="1011"/>
                  </a:lnTo>
                  <a:lnTo>
                    <a:pt x="559" y="999"/>
                  </a:lnTo>
                  <a:lnTo>
                    <a:pt x="594" y="987"/>
                  </a:lnTo>
                  <a:lnTo>
                    <a:pt x="594" y="987"/>
                  </a:lnTo>
                  <a:lnTo>
                    <a:pt x="600" y="985"/>
                  </a:lnTo>
                  <a:lnTo>
                    <a:pt x="600" y="985"/>
                  </a:lnTo>
                  <a:lnTo>
                    <a:pt x="618" y="978"/>
                  </a:lnTo>
                  <a:lnTo>
                    <a:pt x="618" y="978"/>
                  </a:lnTo>
                  <a:lnTo>
                    <a:pt x="629" y="974"/>
                  </a:lnTo>
                  <a:lnTo>
                    <a:pt x="629" y="974"/>
                  </a:lnTo>
                  <a:lnTo>
                    <a:pt x="643" y="968"/>
                  </a:lnTo>
                  <a:lnTo>
                    <a:pt x="643" y="968"/>
                  </a:lnTo>
                  <a:lnTo>
                    <a:pt x="669" y="957"/>
                  </a:lnTo>
                  <a:lnTo>
                    <a:pt x="669" y="957"/>
                  </a:lnTo>
                  <a:lnTo>
                    <a:pt x="701" y="942"/>
                  </a:lnTo>
                  <a:lnTo>
                    <a:pt x="734" y="926"/>
                  </a:lnTo>
                  <a:lnTo>
                    <a:pt x="765" y="909"/>
                  </a:lnTo>
                  <a:lnTo>
                    <a:pt x="797" y="891"/>
                  </a:lnTo>
                  <a:lnTo>
                    <a:pt x="827" y="873"/>
                  </a:lnTo>
                  <a:lnTo>
                    <a:pt x="857" y="854"/>
                  </a:lnTo>
                  <a:lnTo>
                    <a:pt x="887" y="833"/>
                  </a:lnTo>
                  <a:lnTo>
                    <a:pt x="915" y="812"/>
                  </a:lnTo>
                  <a:lnTo>
                    <a:pt x="944" y="790"/>
                  </a:lnTo>
                  <a:lnTo>
                    <a:pt x="971" y="767"/>
                  </a:lnTo>
                  <a:lnTo>
                    <a:pt x="998" y="742"/>
                  </a:lnTo>
                  <a:lnTo>
                    <a:pt x="1024" y="719"/>
                  </a:lnTo>
                  <a:lnTo>
                    <a:pt x="1050" y="693"/>
                  </a:lnTo>
                  <a:lnTo>
                    <a:pt x="1075" y="667"/>
                  </a:lnTo>
                  <a:lnTo>
                    <a:pt x="1098" y="640"/>
                  </a:lnTo>
                  <a:lnTo>
                    <a:pt x="1122" y="612"/>
                  </a:lnTo>
                  <a:lnTo>
                    <a:pt x="1144" y="584"/>
                  </a:lnTo>
                  <a:lnTo>
                    <a:pt x="1164" y="555"/>
                  </a:lnTo>
                  <a:lnTo>
                    <a:pt x="1185" y="526"/>
                  </a:lnTo>
                  <a:lnTo>
                    <a:pt x="1206" y="496"/>
                  </a:lnTo>
                  <a:lnTo>
                    <a:pt x="1224" y="465"/>
                  </a:lnTo>
                  <a:lnTo>
                    <a:pt x="1242" y="432"/>
                  </a:lnTo>
                  <a:lnTo>
                    <a:pt x="1259" y="401"/>
                  </a:lnTo>
                  <a:lnTo>
                    <a:pt x="1275" y="367"/>
                  </a:lnTo>
                  <a:lnTo>
                    <a:pt x="1290" y="335"/>
                  </a:lnTo>
                  <a:lnTo>
                    <a:pt x="1304" y="300"/>
                  </a:lnTo>
                  <a:lnTo>
                    <a:pt x="1317" y="266"/>
                  </a:lnTo>
                  <a:lnTo>
                    <a:pt x="1330" y="231"/>
                  </a:lnTo>
                  <a:lnTo>
                    <a:pt x="1341" y="195"/>
                  </a:lnTo>
                  <a:lnTo>
                    <a:pt x="1351" y="160"/>
                  </a:lnTo>
                  <a:lnTo>
                    <a:pt x="1360" y="123"/>
                  </a:lnTo>
                  <a:lnTo>
                    <a:pt x="1368" y="86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276F9F"/>
            </a:solidFill>
            <a:ln>
              <a:noFill/>
            </a:ln>
            <a:effectLst>
              <a:outerShdw blurRad="127000" algn="ctr" rotWithShape="0">
                <a:srgbClr val="276F9F">
                  <a:alpha val="9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9"/>
            <p:cNvSpPr/>
            <p:nvPr/>
          </p:nvSpPr>
          <p:spPr bwMode="auto">
            <a:xfrm rot="10800000">
              <a:off x="4681048" y="3323884"/>
              <a:ext cx="1119228" cy="2556115"/>
            </a:xfrm>
            <a:custGeom>
              <a:avLst/>
              <a:gdLst>
                <a:gd name="T0" fmla="*/ 8 w 754"/>
                <a:gd name="T1" fmla="*/ 407 h 1722"/>
                <a:gd name="T2" fmla="*/ 55 w 754"/>
                <a:gd name="T3" fmla="*/ 444 h 1722"/>
                <a:gd name="T4" fmla="*/ 56 w 754"/>
                <a:gd name="T5" fmla="*/ 445 h 1722"/>
                <a:gd name="T6" fmla="*/ 105 w 754"/>
                <a:gd name="T7" fmla="*/ 489 h 1722"/>
                <a:gd name="T8" fmla="*/ 111 w 754"/>
                <a:gd name="T9" fmla="*/ 494 h 1722"/>
                <a:gd name="T10" fmla="*/ 128 w 754"/>
                <a:gd name="T11" fmla="*/ 510 h 1722"/>
                <a:gd name="T12" fmla="*/ 135 w 754"/>
                <a:gd name="T13" fmla="*/ 517 h 1722"/>
                <a:gd name="T14" fmla="*/ 148 w 754"/>
                <a:gd name="T15" fmla="*/ 530 h 1722"/>
                <a:gd name="T16" fmla="*/ 168 w 754"/>
                <a:gd name="T17" fmla="*/ 553 h 1722"/>
                <a:gd name="T18" fmla="*/ 172 w 754"/>
                <a:gd name="T19" fmla="*/ 556 h 1722"/>
                <a:gd name="T20" fmla="*/ 199 w 754"/>
                <a:gd name="T21" fmla="*/ 586 h 1722"/>
                <a:gd name="T22" fmla="*/ 249 w 754"/>
                <a:gd name="T23" fmla="*/ 650 h 1722"/>
                <a:gd name="T24" fmla="*/ 296 w 754"/>
                <a:gd name="T25" fmla="*/ 716 h 1722"/>
                <a:gd name="T26" fmla="*/ 338 w 754"/>
                <a:gd name="T27" fmla="*/ 786 h 1722"/>
                <a:gd name="T28" fmla="*/ 357 w 754"/>
                <a:gd name="T29" fmla="*/ 821 h 1722"/>
                <a:gd name="T30" fmla="*/ 384 w 754"/>
                <a:gd name="T31" fmla="*/ 875 h 1722"/>
                <a:gd name="T32" fmla="*/ 408 w 754"/>
                <a:gd name="T33" fmla="*/ 931 h 1722"/>
                <a:gd name="T34" fmla="*/ 415 w 754"/>
                <a:gd name="T35" fmla="*/ 952 h 1722"/>
                <a:gd name="T36" fmla="*/ 418 w 754"/>
                <a:gd name="T37" fmla="*/ 958 h 1722"/>
                <a:gd name="T38" fmla="*/ 445 w 754"/>
                <a:gd name="T39" fmla="*/ 1040 h 1722"/>
                <a:gd name="T40" fmla="*/ 445 w 754"/>
                <a:gd name="T41" fmla="*/ 1040 h 1722"/>
                <a:gd name="T42" fmla="*/ 466 w 754"/>
                <a:gd name="T43" fmla="*/ 1124 h 1722"/>
                <a:gd name="T44" fmla="*/ 483 w 754"/>
                <a:gd name="T45" fmla="*/ 1211 h 1722"/>
                <a:gd name="T46" fmla="*/ 492 w 754"/>
                <a:gd name="T47" fmla="*/ 1298 h 1722"/>
                <a:gd name="T48" fmla="*/ 495 w 754"/>
                <a:gd name="T49" fmla="*/ 1386 h 1722"/>
                <a:gd name="T50" fmla="*/ 495 w 754"/>
                <a:gd name="T51" fmla="*/ 1429 h 1722"/>
                <a:gd name="T52" fmla="*/ 488 w 754"/>
                <a:gd name="T53" fmla="*/ 1515 h 1722"/>
                <a:gd name="T54" fmla="*/ 476 w 754"/>
                <a:gd name="T55" fmla="*/ 1599 h 1722"/>
                <a:gd name="T56" fmla="*/ 460 w 754"/>
                <a:gd name="T57" fmla="*/ 1682 h 1722"/>
                <a:gd name="T58" fmla="*/ 449 w 754"/>
                <a:gd name="T59" fmla="*/ 1722 h 1722"/>
                <a:gd name="T60" fmla="*/ 509 w 754"/>
                <a:gd name="T61" fmla="*/ 1650 h 1722"/>
                <a:gd name="T62" fmla="*/ 562 w 754"/>
                <a:gd name="T63" fmla="*/ 1572 h 1722"/>
                <a:gd name="T64" fmla="*/ 610 w 754"/>
                <a:gd name="T65" fmla="*/ 1490 h 1722"/>
                <a:gd name="T66" fmla="*/ 653 w 754"/>
                <a:gd name="T67" fmla="*/ 1406 h 1722"/>
                <a:gd name="T68" fmla="*/ 687 w 754"/>
                <a:gd name="T69" fmla="*/ 1316 h 1722"/>
                <a:gd name="T70" fmla="*/ 715 w 754"/>
                <a:gd name="T71" fmla="*/ 1226 h 1722"/>
                <a:gd name="T72" fmla="*/ 736 w 754"/>
                <a:gd name="T73" fmla="*/ 1131 h 1722"/>
                <a:gd name="T74" fmla="*/ 749 w 754"/>
                <a:gd name="T75" fmla="*/ 1034 h 1722"/>
                <a:gd name="T76" fmla="*/ 749 w 754"/>
                <a:gd name="T77" fmla="*/ 1027 h 1722"/>
                <a:gd name="T78" fmla="*/ 754 w 754"/>
                <a:gd name="T79" fmla="*/ 922 h 1722"/>
                <a:gd name="T80" fmla="*/ 753 w 754"/>
                <a:gd name="T81" fmla="*/ 888 h 1722"/>
                <a:gd name="T82" fmla="*/ 750 w 754"/>
                <a:gd name="T83" fmla="*/ 822 h 1722"/>
                <a:gd name="T84" fmla="*/ 742 w 754"/>
                <a:gd name="T85" fmla="*/ 756 h 1722"/>
                <a:gd name="T86" fmla="*/ 732 w 754"/>
                <a:gd name="T87" fmla="*/ 693 h 1722"/>
                <a:gd name="T88" fmla="*/ 718 w 754"/>
                <a:gd name="T89" fmla="*/ 628 h 1722"/>
                <a:gd name="T90" fmla="*/ 701 w 754"/>
                <a:gd name="T91" fmla="*/ 565 h 1722"/>
                <a:gd name="T92" fmla="*/ 680 w 754"/>
                <a:gd name="T93" fmla="*/ 503 h 1722"/>
                <a:gd name="T94" fmla="*/ 655 w 754"/>
                <a:gd name="T95" fmla="*/ 444 h 1722"/>
                <a:gd name="T96" fmla="*/ 628 w 754"/>
                <a:gd name="T97" fmla="*/ 385 h 1722"/>
                <a:gd name="T98" fmla="*/ 597 w 754"/>
                <a:gd name="T99" fmla="*/ 327 h 1722"/>
                <a:gd name="T100" fmla="*/ 565 w 754"/>
                <a:gd name="T101" fmla="*/ 271 h 1722"/>
                <a:gd name="T102" fmla="*/ 527 w 754"/>
                <a:gd name="T103" fmla="*/ 218 h 1722"/>
                <a:gd name="T104" fmla="*/ 488 w 754"/>
                <a:gd name="T105" fmla="*/ 166 h 1722"/>
                <a:gd name="T106" fmla="*/ 445 w 754"/>
                <a:gd name="T107" fmla="*/ 115 h 1722"/>
                <a:gd name="T108" fmla="*/ 400 w 754"/>
                <a:gd name="T109" fmla="*/ 67 h 1722"/>
                <a:gd name="T110" fmla="*/ 352 w 754"/>
                <a:gd name="T111" fmla="*/ 22 h 1722"/>
                <a:gd name="T112" fmla="*/ 0 w 754"/>
                <a:gd name="T113" fmla="*/ 401 h 1722"/>
                <a:gd name="T114" fmla="*/ 2 w 754"/>
                <a:gd name="T115" fmla="*/ 401 h 1722"/>
                <a:gd name="T116" fmla="*/ 8 w 754"/>
                <a:gd name="T117" fmla="*/ 407 h 1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54" h="1722">
                  <a:moveTo>
                    <a:pt x="8" y="407"/>
                  </a:moveTo>
                  <a:lnTo>
                    <a:pt x="8" y="407"/>
                  </a:lnTo>
                  <a:lnTo>
                    <a:pt x="55" y="444"/>
                  </a:lnTo>
                  <a:lnTo>
                    <a:pt x="55" y="444"/>
                  </a:lnTo>
                  <a:lnTo>
                    <a:pt x="56" y="445"/>
                  </a:lnTo>
                  <a:lnTo>
                    <a:pt x="56" y="445"/>
                  </a:lnTo>
                  <a:lnTo>
                    <a:pt x="81" y="467"/>
                  </a:lnTo>
                  <a:lnTo>
                    <a:pt x="105" y="489"/>
                  </a:lnTo>
                  <a:lnTo>
                    <a:pt x="105" y="489"/>
                  </a:lnTo>
                  <a:lnTo>
                    <a:pt x="111" y="494"/>
                  </a:lnTo>
                  <a:lnTo>
                    <a:pt x="111" y="494"/>
                  </a:lnTo>
                  <a:lnTo>
                    <a:pt x="128" y="510"/>
                  </a:lnTo>
                  <a:lnTo>
                    <a:pt x="128" y="510"/>
                  </a:lnTo>
                  <a:lnTo>
                    <a:pt x="135" y="517"/>
                  </a:lnTo>
                  <a:lnTo>
                    <a:pt x="135" y="517"/>
                  </a:lnTo>
                  <a:lnTo>
                    <a:pt x="148" y="530"/>
                  </a:lnTo>
                  <a:lnTo>
                    <a:pt x="148" y="530"/>
                  </a:lnTo>
                  <a:lnTo>
                    <a:pt x="168" y="553"/>
                  </a:lnTo>
                  <a:lnTo>
                    <a:pt x="168" y="553"/>
                  </a:lnTo>
                  <a:lnTo>
                    <a:pt x="172" y="556"/>
                  </a:lnTo>
                  <a:lnTo>
                    <a:pt x="172" y="556"/>
                  </a:lnTo>
                  <a:lnTo>
                    <a:pt x="199" y="586"/>
                  </a:lnTo>
                  <a:lnTo>
                    <a:pt x="225" y="617"/>
                  </a:lnTo>
                  <a:lnTo>
                    <a:pt x="249" y="650"/>
                  </a:lnTo>
                  <a:lnTo>
                    <a:pt x="273" y="682"/>
                  </a:lnTo>
                  <a:lnTo>
                    <a:pt x="296" y="716"/>
                  </a:lnTo>
                  <a:lnTo>
                    <a:pt x="318" y="751"/>
                  </a:lnTo>
                  <a:lnTo>
                    <a:pt x="338" y="786"/>
                  </a:lnTo>
                  <a:lnTo>
                    <a:pt x="357" y="821"/>
                  </a:lnTo>
                  <a:lnTo>
                    <a:pt x="357" y="821"/>
                  </a:lnTo>
                  <a:lnTo>
                    <a:pt x="371" y="848"/>
                  </a:lnTo>
                  <a:lnTo>
                    <a:pt x="384" y="875"/>
                  </a:lnTo>
                  <a:lnTo>
                    <a:pt x="408" y="931"/>
                  </a:lnTo>
                  <a:lnTo>
                    <a:pt x="408" y="931"/>
                  </a:lnTo>
                  <a:lnTo>
                    <a:pt x="415" y="952"/>
                  </a:lnTo>
                  <a:lnTo>
                    <a:pt x="415" y="952"/>
                  </a:lnTo>
                  <a:lnTo>
                    <a:pt x="418" y="958"/>
                  </a:lnTo>
                  <a:lnTo>
                    <a:pt x="418" y="958"/>
                  </a:lnTo>
                  <a:lnTo>
                    <a:pt x="432" y="999"/>
                  </a:lnTo>
                  <a:lnTo>
                    <a:pt x="445" y="1040"/>
                  </a:lnTo>
                  <a:lnTo>
                    <a:pt x="445" y="1040"/>
                  </a:lnTo>
                  <a:lnTo>
                    <a:pt x="445" y="1040"/>
                  </a:lnTo>
                  <a:lnTo>
                    <a:pt x="457" y="1082"/>
                  </a:lnTo>
                  <a:lnTo>
                    <a:pt x="466" y="1124"/>
                  </a:lnTo>
                  <a:lnTo>
                    <a:pt x="475" y="1169"/>
                  </a:lnTo>
                  <a:lnTo>
                    <a:pt x="483" y="1211"/>
                  </a:lnTo>
                  <a:lnTo>
                    <a:pt x="488" y="1255"/>
                  </a:lnTo>
                  <a:lnTo>
                    <a:pt x="492" y="1298"/>
                  </a:lnTo>
                  <a:lnTo>
                    <a:pt x="495" y="1342"/>
                  </a:lnTo>
                  <a:lnTo>
                    <a:pt x="495" y="1386"/>
                  </a:lnTo>
                  <a:lnTo>
                    <a:pt x="495" y="1386"/>
                  </a:lnTo>
                  <a:lnTo>
                    <a:pt x="495" y="1429"/>
                  </a:lnTo>
                  <a:lnTo>
                    <a:pt x="492" y="1472"/>
                  </a:lnTo>
                  <a:lnTo>
                    <a:pt x="488" y="1515"/>
                  </a:lnTo>
                  <a:lnTo>
                    <a:pt x="483" y="1556"/>
                  </a:lnTo>
                  <a:lnTo>
                    <a:pt x="476" y="1599"/>
                  </a:lnTo>
                  <a:lnTo>
                    <a:pt x="469" y="1641"/>
                  </a:lnTo>
                  <a:lnTo>
                    <a:pt x="460" y="1682"/>
                  </a:lnTo>
                  <a:lnTo>
                    <a:pt x="449" y="1722"/>
                  </a:lnTo>
                  <a:lnTo>
                    <a:pt x="449" y="1722"/>
                  </a:lnTo>
                  <a:lnTo>
                    <a:pt x="479" y="1686"/>
                  </a:lnTo>
                  <a:lnTo>
                    <a:pt x="509" y="1650"/>
                  </a:lnTo>
                  <a:lnTo>
                    <a:pt x="536" y="1611"/>
                  </a:lnTo>
                  <a:lnTo>
                    <a:pt x="562" y="1572"/>
                  </a:lnTo>
                  <a:lnTo>
                    <a:pt x="588" y="1532"/>
                  </a:lnTo>
                  <a:lnTo>
                    <a:pt x="610" y="1490"/>
                  </a:lnTo>
                  <a:lnTo>
                    <a:pt x="632" y="1449"/>
                  </a:lnTo>
                  <a:lnTo>
                    <a:pt x="653" y="1406"/>
                  </a:lnTo>
                  <a:lnTo>
                    <a:pt x="671" y="1362"/>
                  </a:lnTo>
                  <a:lnTo>
                    <a:pt x="687" y="1316"/>
                  </a:lnTo>
                  <a:lnTo>
                    <a:pt x="702" y="1271"/>
                  </a:lnTo>
                  <a:lnTo>
                    <a:pt x="715" y="1226"/>
                  </a:lnTo>
                  <a:lnTo>
                    <a:pt x="727" y="1178"/>
                  </a:lnTo>
                  <a:lnTo>
                    <a:pt x="736" y="1131"/>
                  </a:lnTo>
                  <a:lnTo>
                    <a:pt x="744" y="1083"/>
                  </a:lnTo>
                  <a:lnTo>
                    <a:pt x="749" y="1034"/>
                  </a:lnTo>
                  <a:lnTo>
                    <a:pt x="749" y="1027"/>
                  </a:lnTo>
                  <a:lnTo>
                    <a:pt x="749" y="1027"/>
                  </a:lnTo>
                  <a:lnTo>
                    <a:pt x="753" y="975"/>
                  </a:lnTo>
                  <a:lnTo>
                    <a:pt x="754" y="922"/>
                  </a:lnTo>
                  <a:lnTo>
                    <a:pt x="754" y="922"/>
                  </a:lnTo>
                  <a:lnTo>
                    <a:pt x="753" y="888"/>
                  </a:lnTo>
                  <a:lnTo>
                    <a:pt x="751" y="855"/>
                  </a:lnTo>
                  <a:lnTo>
                    <a:pt x="750" y="822"/>
                  </a:lnTo>
                  <a:lnTo>
                    <a:pt x="746" y="790"/>
                  </a:lnTo>
                  <a:lnTo>
                    <a:pt x="742" y="756"/>
                  </a:lnTo>
                  <a:lnTo>
                    <a:pt x="737" y="724"/>
                  </a:lnTo>
                  <a:lnTo>
                    <a:pt x="732" y="693"/>
                  </a:lnTo>
                  <a:lnTo>
                    <a:pt x="725" y="660"/>
                  </a:lnTo>
                  <a:lnTo>
                    <a:pt x="718" y="628"/>
                  </a:lnTo>
                  <a:lnTo>
                    <a:pt x="710" y="597"/>
                  </a:lnTo>
                  <a:lnTo>
                    <a:pt x="701" y="565"/>
                  </a:lnTo>
                  <a:lnTo>
                    <a:pt x="690" y="534"/>
                  </a:lnTo>
                  <a:lnTo>
                    <a:pt x="680" y="503"/>
                  </a:lnTo>
                  <a:lnTo>
                    <a:pt x="668" y="473"/>
                  </a:lnTo>
                  <a:lnTo>
                    <a:pt x="655" y="444"/>
                  </a:lnTo>
                  <a:lnTo>
                    <a:pt x="642" y="414"/>
                  </a:lnTo>
                  <a:lnTo>
                    <a:pt x="628" y="385"/>
                  </a:lnTo>
                  <a:lnTo>
                    <a:pt x="613" y="355"/>
                  </a:lnTo>
                  <a:lnTo>
                    <a:pt x="597" y="327"/>
                  </a:lnTo>
                  <a:lnTo>
                    <a:pt x="581" y="300"/>
                  </a:lnTo>
                  <a:lnTo>
                    <a:pt x="565" y="271"/>
                  </a:lnTo>
                  <a:lnTo>
                    <a:pt x="546" y="245"/>
                  </a:lnTo>
                  <a:lnTo>
                    <a:pt x="527" y="218"/>
                  </a:lnTo>
                  <a:lnTo>
                    <a:pt x="508" y="192"/>
                  </a:lnTo>
                  <a:lnTo>
                    <a:pt x="488" y="166"/>
                  </a:lnTo>
                  <a:lnTo>
                    <a:pt x="467" y="140"/>
                  </a:lnTo>
                  <a:lnTo>
                    <a:pt x="445" y="115"/>
                  </a:lnTo>
                  <a:lnTo>
                    <a:pt x="423" y="92"/>
                  </a:lnTo>
                  <a:lnTo>
                    <a:pt x="400" y="67"/>
                  </a:lnTo>
                  <a:lnTo>
                    <a:pt x="377" y="45"/>
                  </a:lnTo>
                  <a:lnTo>
                    <a:pt x="352" y="22"/>
                  </a:lnTo>
                  <a:lnTo>
                    <a:pt x="327" y="0"/>
                  </a:lnTo>
                  <a:lnTo>
                    <a:pt x="0" y="401"/>
                  </a:lnTo>
                  <a:lnTo>
                    <a:pt x="0" y="401"/>
                  </a:lnTo>
                  <a:lnTo>
                    <a:pt x="2" y="401"/>
                  </a:lnTo>
                  <a:lnTo>
                    <a:pt x="2" y="401"/>
                  </a:lnTo>
                  <a:lnTo>
                    <a:pt x="8" y="407"/>
                  </a:lnTo>
                  <a:lnTo>
                    <a:pt x="8" y="407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27000" dir="5400000" algn="t" rotWithShape="0">
                <a:srgbClr val="45D8FF">
                  <a:alpha val="9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7" name="Freeform 10"/>
            <p:cNvSpPr/>
            <p:nvPr/>
          </p:nvSpPr>
          <p:spPr bwMode="auto">
            <a:xfrm rot="10800000">
              <a:off x="6318328" y="1750433"/>
              <a:ext cx="1116260" cy="2550178"/>
            </a:xfrm>
            <a:custGeom>
              <a:avLst/>
              <a:gdLst>
                <a:gd name="T0" fmla="*/ 728 w 752"/>
                <a:gd name="T1" fmla="*/ 1281 h 1718"/>
                <a:gd name="T2" fmla="*/ 720 w 752"/>
                <a:gd name="T3" fmla="*/ 1274 h 1718"/>
                <a:gd name="T4" fmla="*/ 704 w 752"/>
                <a:gd name="T5" fmla="*/ 1263 h 1718"/>
                <a:gd name="T6" fmla="*/ 694 w 752"/>
                <a:gd name="T7" fmla="*/ 1252 h 1718"/>
                <a:gd name="T8" fmla="*/ 684 w 752"/>
                <a:gd name="T9" fmla="*/ 1243 h 1718"/>
                <a:gd name="T10" fmla="*/ 657 w 752"/>
                <a:gd name="T11" fmla="*/ 1219 h 1718"/>
                <a:gd name="T12" fmla="*/ 655 w 752"/>
                <a:gd name="T13" fmla="*/ 1217 h 1718"/>
                <a:gd name="T14" fmla="*/ 638 w 752"/>
                <a:gd name="T15" fmla="*/ 1202 h 1718"/>
                <a:gd name="T16" fmla="*/ 637 w 752"/>
                <a:gd name="T17" fmla="*/ 1201 h 1718"/>
                <a:gd name="T18" fmla="*/ 570 w 752"/>
                <a:gd name="T19" fmla="*/ 1128 h 1718"/>
                <a:gd name="T20" fmla="*/ 507 w 752"/>
                <a:gd name="T21" fmla="*/ 1050 h 1718"/>
                <a:gd name="T22" fmla="*/ 452 w 752"/>
                <a:gd name="T23" fmla="*/ 968 h 1718"/>
                <a:gd name="T24" fmla="*/ 404 w 752"/>
                <a:gd name="T25" fmla="*/ 883 h 1718"/>
                <a:gd name="T26" fmla="*/ 387 w 752"/>
                <a:gd name="T27" fmla="*/ 850 h 1718"/>
                <a:gd name="T28" fmla="*/ 358 w 752"/>
                <a:gd name="T29" fmla="*/ 783 h 1718"/>
                <a:gd name="T30" fmla="*/ 332 w 752"/>
                <a:gd name="T31" fmla="*/ 715 h 1718"/>
                <a:gd name="T32" fmla="*/ 311 w 752"/>
                <a:gd name="T33" fmla="*/ 647 h 1718"/>
                <a:gd name="T34" fmla="*/ 295 w 752"/>
                <a:gd name="T35" fmla="*/ 577 h 1718"/>
                <a:gd name="T36" fmla="*/ 283 w 752"/>
                <a:gd name="T37" fmla="*/ 505 h 1718"/>
                <a:gd name="T38" fmla="*/ 274 w 752"/>
                <a:gd name="T39" fmla="*/ 433 h 1718"/>
                <a:gd name="T40" fmla="*/ 270 w 752"/>
                <a:gd name="T41" fmla="*/ 360 h 1718"/>
                <a:gd name="T42" fmla="*/ 269 w 752"/>
                <a:gd name="T43" fmla="*/ 322 h 1718"/>
                <a:gd name="T44" fmla="*/ 271 w 752"/>
                <a:gd name="T45" fmla="*/ 241 h 1718"/>
                <a:gd name="T46" fmla="*/ 280 w 752"/>
                <a:gd name="T47" fmla="*/ 159 h 1718"/>
                <a:gd name="T48" fmla="*/ 293 w 752"/>
                <a:gd name="T49" fmla="*/ 79 h 1718"/>
                <a:gd name="T50" fmla="*/ 311 w 752"/>
                <a:gd name="T51" fmla="*/ 0 h 1718"/>
                <a:gd name="T52" fmla="*/ 284 w 752"/>
                <a:gd name="T53" fmla="*/ 32 h 1718"/>
                <a:gd name="T54" fmla="*/ 234 w 752"/>
                <a:gd name="T55" fmla="*/ 97 h 1718"/>
                <a:gd name="T56" fmla="*/ 209 w 752"/>
                <a:gd name="T57" fmla="*/ 131 h 1718"/>
                <a:gd name="T58" fmla="*/ 208 w 752"/>
                <a:gd name="T59" fmla="*/ 133 h 1718"/>
                <a:gd name="T60" fmla="*/ 196 w 752"/>
                <a:gd name="T61" fmla="*/ 150 h 1718"/>
                <a:gd name="T62" fmla="*/ 192 w 752"/>
                <a:gd name="T63" fmla="*/ 156 h 1718"/>
                <a:gd name="T64" fmla="*/ 186 w 752"/>
                <a:gd name="T65" fmla="*/ 166 h 1718"/>
                <a:gd name="T66" fmla="*/ 152 w 752"/>
                <a:gd name="T67" fmla="*/ 224 h 1718"/>
                <a:gd name="T68" fmla="*/ 121 w 752"/>
                <a:gd name="T69" fmla="*/ 285 h 1718"/>
                <a:gd name="T70" fmla="*/ 92 w 752"/>
                <a:gd name="T71" fmla="*/ 347 h 1718"/>
                <a:gd name="T72" fmla="*/ 68 w 752"/>
                <a:gd name="T73" fmla="*/ 411 h 1718"/>
                <a:gd name="T74" fmla="*/ 47 w 752"/>
                <a:gd name="T75" fmla="*/ 477 h 1718"/>
                <a:gd name="T76" fmla="*/ 30 w 752"/>
                <a:gd name="T77" fmla="*/ 544 h 1718"/>
                <a:gd name="T78" fmla="*/ 17 w 752"/>
                <a:gd name="T79" fmla="*/ 613 h 1718"/>
                <a:gd name="T80" fmla="*/ 8 w 752"/>
                <a:gd name="T81" fmla="*/ 682 h 1718"/>
                <a:gd name="T82" fmla="*/ 4 w 752"/>
                <a:gd name="T83" fmla="*/ 714 h 1718"/>
                <a:gd name="T84" fmla="*/ 1 w 752"/>
                <a:gd name="T85" fmla="*/ 776 h 1718"/>
                <a:gd name="T86" fmla="*/ 0 w 752"/>
                <a:gd name="T87" fmla="*/ 809 h 1718"/>
                <a:gd name="T88" fmla="*/ 3 w 752"/>
                <a:gd name="T89" fmla="*/ 874 h 1718"/>
                <a:gd name="T90" fmla="*/ 8 w 752"/>
                <a:gd name="T91" fmla="*/ 939 h 1718"/>
                <a:gd name="T92" fmla="*/ 17 w 752"/>
                <a:gd name="T93" fmla="*/ 1002 h 1718"/>
                <a:gd name="T94" fmla="*/ 29 w 752"/>
                <a:gd name="T95" fmla="*/ 1066 h 1718"/>
                <a:gd name="T96" fmla="*/ 44 w 752"/>
                <a:gd name="T97" fmla="*/ 1128 h 1718"/>
                <a:gd name="T98" fmla="*/ 62 w 752"/>
                <a:gd name="T99" fmla="*/ 1190 h 1718"/>
                <a:gd name="T100" fmla="*/ 84 w 752"/>
                <a:gd name="T101" fmla="*/ 1250 h 1718"/>
                <a:gd name="T102" fmla="*/ 109 w 752"/>
                <a:gd name="T103" fmla="*/ 1308 h 1718"/>
                <a:gd name="T104" fmla="*/ 138 w 752"/>
                <a:gd name="T105" fmla="*/ 1367 h 1718"/>
                <a:gd name="T106" fmla="*/ 169 w 752"/>
                <a:gd name="T107" fmla="*/ 1422 h 1718"/>
                <a:gd name="T108" fmla="*/ 203 w 752"/>
                <a:gd name="T109" fmla="*/ 1477 h 1718"/>
                <a:gd name="T110" fmla="*/ 239 w 752"/>
                <a:gd name="T111" fmla="*/ 1529 h 1718"/>
                <a:gd name="T112" fmla="*/ 279 w 752"/>
                <a:gd name="T113" fmla="*/ 1579 h 1718"/>
                <a:gd name="T114" fmla="*/ 322 w 752"/>
                <a:gd name="T115" fmla="*/ 1629 h 1718"/>
                <a:gd name="T116" fmla="*/ 367 w 752"/>
                <a:gd name="T117" fmla="*/ 1674 h 1718"/>
                <a:gd name="T118" fmla="*/ 415 w 752"/>
                <a:gd name="T119" fmla="*/ 1718 h 1718"/>
                <a:gd name="T120" fmla="*/ 752 w 752"/>
                <a:gd name="T121" fmla="*/ 1300 h 1718"/>
                <a:gd name="T122" fmla="*/ 750 w 752"/>
                <a:gd name="T123" fmla="*/ 1299 h 1718"/>
                <a:gd name="T124" fmla="*/ 728 w 752"/>
                <a:gd name="T125" fmla="*/ 1281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2" h="1718">
                  <a:moveTo>
                    <a:pt x="728" y="1281"/>
                  </a:moveTo>
                  <a:lnTo>
                    <a:pt x="728" y="1281"/>
                  </a:lnTo>
                  <a:lnTo>
                    <a:pt x="720" y="1274"/>
                  </a:lnTo>
                  <a:lnTo>
                    <a:pt x="720" y="1274"/>
                  </a:lnTo>
                  <a:lnTo>
                    <a:pt x="704" y="1263"/>
                  </a:lnTo>
                  <a:lnTo>
                    <a:pt x="704" y="1263"/>
                  </a:lnTo>
                  <a:lnTo>
                    <a:pt x="694" y="1252"/>
                  </a:lnTo>
                  <a:lnTo>
                    <a:pt x="694" y="1252"/>
                  </a:lnTo>
                  <a:lnTo>
                    <a:pt x="684" y="1243"/>
                  </a:lnTo>
                  <a:lnTo>
                    <a:pt x="684" y="1243"/>
                  </a:lnTo>
                  <a:lnTo>
                    <a:pt x="657" y="1219"/>
                  </a:lnTo>
                  <a:lnTo>
                    <a:pt x="657" y="1219"/>
                  </a:lnTo>
                  <a:lnTo>
                    <a:pt x="655" y="1217"/>
                  </a:lnTo>
                  <a:lnTo>
                    <a:pt x="655" y="1217"/>
                  </a:lnTo>
                  <a:lnTo>
                    <a:pt x="638" y="1202"/>
                  </a:lnTo>
                  <a:lnTo>
                    <a:pt x="638" y="1202"/>
                  </a:lnTo>
                  <a:lnTo>
                    <a:pt x="637" y="1201"/>
                  </a:lnTo>
                  <a:lnTo>
                    <a:pt x="637" y="1201"/>
                  </a:lnTo>
                  <a:lnTo>
                    <a:pt x="602" y="1164"/>
                  </a:lnTo>
                  <a:lnTo>
                    <a:pt x="570" y="1128"/>
                  </a:lnTo>
                  <a:lnTo>
                    <a:pt x="537" y="1090"/>
                  </a:lnTo>
                  <a:lnTo>
                    <a:pt x="507" y="1050"/>
                  </a:lnTo>
                  <a:lnTo>
                    <a:pt x="479" y="1010"/>
                  </a:lnTo>
                  <a:lnTo>
                    <a:pt x="452" y="968"/>
                  </a:lnTo>
                  <a:lnTo>
                    <a:pt x="427" y="926"/>
                  </a:lnTo>
                  <a:lnTo>
                    <a:pt x="404" y="883"/>
                  </a:lnTo>
                  <a:lnTo>
                    <a:pt x="404" y="883"/>
                  </a:lnTo>
                  <a:lnTo>
                    <a:pt x="387" y="850"/>
                  </a:lnTo>
                  <a:lnTo>
                    <a:pt x="372" y="817"/>
                  </a:lnTo>
                  <a:lnTo>
                    <a:pt x="358" y="783"/>
                  </a:lnTo>
                  <a:lnTo>
                    <a:pt x="345" y="749"/>
                  </a:lnTo>
                  <a:lnTo>
                    <a:pt x="332" y="715"/>
                  </a:lnTo>
                  <a:lnTo>
                    <a:pt x="322" y="680"/>
                  </a:lnTo>
                  <a:lnTo>
                    <a:pt x="311" y="647"/>
                  </a:lnTo>
                  <a:lnTo>
                    <a:pt x="302" y="612"/>
                  </a:lnTo>
                  <a:lnTo>
                    <a:pt x="295" y="577"/>
                  </a:lnTo>
                  <a:lnTo>
                    <a:pt x="288" y="540"/>
                  </a:lnTo>
                  <a:lnTo>
                    <a:pt x="283" y="505"/>
                  </a:lnTo>
                  <a:lnTo>
                    <a:pt x="278" y="469"/>
                  </a:lnTo>
                  <a:lnTo>
                    <a:pt x="274" y="433"/>
                  </a:lnTo>
                  <a:lnTo>
                    <a:pt x="271" y="396"/>
                  </a:lnTo>
                  <a:lnTo>
                    <a:pt x="270" y="360"/>
                  </a:lnTo>
                  <a:lnTo>
                    <a:pt x="269" y="322"/>
                  </a:lnTo>
                  <a:lnTo>
                    <a:pt x="269" y="322"/>
                  </a:lnTo>
                  <a:lnTo>
                    <a:pt x="270" y="282"/>
                  </a:lnTo>
                  <a:lnTo>
                    <a:pt x="271" y="241"/>
                  </a:lnTo>
                  <a:lnTo>
                    <a:pt x="275" y="201"/>
                  </a:lnTo>
                  <a:lnTo>
                    <a:pt x="280" y="159"/>
                  </a:lnTo>
                  <a:lnTo>
                    <a:pt x="286" y="119"/>
                  </a:lnTo>
                  <a:lnTo>
                    <a:pt x="293" y="79"/>
                  </a:lnTo>
                  <a:lnTo>
                    <a:pt x="302" y="40"/>
                  </a:lnTo>
                  <a:lnTo>
                    <a:pt x="311" y="0"/>
                  </a:lnTo>
                  <a:lnTo>
                    <a:pt x="311" y="0"/>
                  </a:lnTo>
                  <a:lnTo>
                    <a:pt x="284" y="32"/>
                  </a:lnTo>
                  <a:lnTo>
                    <a:pt x="258" y="63"/>
                  </a:lnTo>
                  <a:lnTo>
                    <a:pt x="234" y="97"/>
                  </a:lnTo>
                  <a:lnTo>
                    <a:pt x="209" y="131"/>
                  </a:lnTo>
                  <a:lnTo>
                    <a:pt x="209" y="131"/>
                  </a:lnTo>
                  <a:lnTo>
                    <a:pt x="208" y="133"/>
                  </a:lnTo>
                  <a:lnTo>
                    <a:pt x="208" y="133"/>
                  </a:lnTo>
                  <a:lnTo>
                    <a:pt x="196" y="150"/>
                  </a:lnTo>
                  <a:lnTo>
                    <a:pt x="196" y="150"/>
                  </a:lnTo>
                  <a:lnTo>
                    <a:pt x="192" y="156"/>
                  </a:lnTo>
                  <a:lnTo>
                    <a:pt x="192" y="156"/>
                  </a:lnTo>
                  <a:lnTo>
                    <a:pt x="186" y="166"/>
                  </a:lnTo>
                  <a:lnTo>
                    <a:pt x="186" y="166"/>
                  </a:lnTo>
                  <a:lnTo>
                    <a:pt x="169" y="195"/>
                  </a:lnTo>
                  <a:lnTo>
                    <a:pt x="152" y="224"/>
                  </a:lnTo>
                  <a:lnTo>
                    <a:pt x="135" y="254"/>
                  </a:lnTo>
                  <a:lnTo>
                    <a:pt x="121" y="285"/>
                  </a:lnTo>
                  <a:lnTo>
                    <a:pt x="105" y="316"/>
                  </a:lnTo>
                  <a:lnTo>
                    <a:pt x="92" y="347"/>
                  </a:lnTo>
                  <a:lnTo>
                    <a:pt x="79" y="378"/>
                  </a:lnTo>
                  <a:lnTo>
                    <a:pt x="68" y="411"/>
                  </a:lnTo>
                  <a:lnTo>
                    <a:pt x="57" y="443"/>
                  </a:lnTo>
                  <a:lnTo>
                    <a:pt x="47" y="477"/>
                  </a:lnTo>
                  <a:lnTo>
                    <a:pt x="38" y="511"/>
                  </a:lnTo>
                  <a:lnTo>
                    <a:pt x="30" y="544"/>
                  </a:lnTo>
                  <a:lnTo>
                    <a:pt x="24" y="578"/>
                  </a:lnTo>
                  <a:lnTo>
                    <a:pt x="17" y="613"/>
                  </a:lnTo>
                  <a:lnTo>
                    <a:pt x="12" y="647"/>
                  </a:lnTo>
                  <a:lnTo>
                    <a:pt x="8" y="682"/>
                  </a:lnTo>
                  <a:lnTo>
                    <a:pt x="8" y="682"/>
                  </a:lnTo>
                  <a:lnTo>
                    <a:pt x="4" y="714"/>
                  </a:lnTo>
                  <a:lnTo>
                    <a:pt x="3" y="745"/>
                  </a:lnTo>
                  <a:lnTo>
                    <a:pt x="1" y="776"/>
                  </a:lnTo>
                  <a:lnTo>
                    <a:pt x="0" y="809"/>
                  </a:lnTo>
                  <a:lnTo>
                    <a:pt x="0" y="809"/>
                  </a:lnTo>
                  <a:lnTo>
                    <a:pt x="1" y="841"/>
                  </a:lnTo>
                  <a:lnTo>
                    <a:pt x="3" y="874"/>
                  </a:lnTo>
                  <a:lnTo>
                    <a:pt x="5" y="906"/>
                  </a:lnTo>
                  <a:lnTo>
                    <a:pt x="8" y="939"/>
                  </a:lnTo>
                  <a:lnTo>
                    <a:pt x="12" y="971"/>
                  </a:lnTo>
                  <a:lnTo>
                    <a:pt x="17" y="1002"/>
                  </a:lnTo>
                  <a:lnTo>
                    <a:pt x="22" y="1034"/>
                  </a:lnTo>
                  <a:lnTo>
                    <a:pt x="29" y="1066"/>
                  </a:lnTo>
                  <a:lnTo>
                    <a:pt x="35" y="1097"/>
                  </a:lnTo>
                  <a:lnTo>
                    <a:pt x="44" y="1128"/>
                  </a:lnTo>
                  <a:lnTo>
                    <a:pt x="52" y="1159"/>
                  </a:lnTo>
                  <a:lnTo>
                    <a:pt x="62" y="1190"/>
                  </a:lnTo>
                  <a:lnTo>
                    <a:pt x="73" y="1220"/>
                  </a:lnTo>
                  <a:lnTo>
                    <a:pt x="84" y="1250"/>
                  </a:lnTo>
                  <a:lnTo>
                    <a:pt x="96" y="1280"/>
                  </a:lnTo>
                  <a:lnTo>
                    <a:pt x="109" y="1308"/>
                  </a:lnTo>
                  <a:lnTo>
                    <a:pt x="123" y="1338"/>
                  </a:lnTo>
                  <a:lnTo>
                    <a:pt x="138" y="1367"/>
                  </a:lnTo>
                  <a:lnTo>
                    <a:pt x="152" y="1394"/>
                  </a:lnTo>
                  <a:lnTo>
                    <a:pt x="169" y="1422"/>
                  </a:lnTo>
                  <a:lnTo>
                    <a:pt x="184" y="1450"/>
                  </a:lnTo>
                  <a:lnTo>
                    <a:pt x="203" y="1477"/>
                  </a:lnTo>
                  <a:lnTo>
                    <a:pt x="221" y="1503"/>
                  </a:lnTo>
                  <a:lnTo>
                    <a:pt x="239" y="1529"/>
                  </a:lnTo>
                  <a:lnTo>
                    <a:pt x="258" y="1555"/>
                  </a:lnTo>
                  <a:lnTo>
                    <a:pt x="279" y="1579"/>
                  </a:lnTo>
                  <a:lnTo>
                    <a:pt x="300" y="1604"/>
                  </a:lnTo>
                  <a:lnTo>
                    <a:pt x="322" y="1629"/>
                  </a:lnTo>
                  <a:lnTo>
                    <a:pt x="344" y="1652"/>
                  </a:lnTo>
                  <a:lnTo>
                    <a:pt x="367" y="1674"/>
                  </a:lnTo>
                  <a:lnTo>
                    <a:pt x="391" y="1697"/>
                  </a:lnTo>
                  <a:lnTo>
                    <a:pt x="415" y="1718"/>
                  </a:lnTo>
                  <a:lnTo>
                    <a:pt x="752" y="1300"/>
                  </a:lnTo>
                  <a:lnTo>
                    <a:pt x="752" y="1300"/>
                  </a:lnTo>
                  <a:lnTo>
                    <a:pt x="750" y="1299"/>
                  </a:lnTo>
                  <a:lnTo>
                    <a:pt x="750" y="1299"/>
                  </a:lnTo>
                  <a:lnTo>
                    <a:pt x="728" y="1281"/>
                  </a:lnTo>
                  <a:lnTo>
                    <a:pt x="728" y="1281"/>
                  </a:lnTo>
                  <a:close/>
                </a:path>
              </a:pathLst>
            </a:custGeom>
            <a:solidFill>
              <a:srgbClr val="45D8FF"/>
            </a:solidFill>
            <a:ln>
              <a:noFill/>
            </a:ln>
            <a:effectLst>
              <a:outerShdw blurRad="127000" dir="5400000" algn="t" rotWithShape="0">
                <a:srgbClr val="45D8FF">
                  <a:alpha val="9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78" name="Freeform 51"/>
          <p:cNvSpPr>
            <a:spLocks noEditPoints="1"/>
          </p:cNvSpPr>
          <p:nvPr/>
        </p:nvSpPr>
        <p:spPr bwMode="auto">
          <a:xfrm>
            <a:off x="6782933" y="2219325"/>
            <a:ext cx="310984" cy="354013"/>
          </a:xfrm>
          <a:custGeom>
            <a:avLst/>
            <a:gdLst>
              <a:gd name="T0" fmla="*/ 159 w 159"/>
              <a:gd name="T1" fmla="*/ 0 h 181"/>
              <a:gd name="T2" fmla="*/ 47 w 159"/>
              <a:gd name="T3" fmla="*/ 147 h 181"/>
              <a:gd name="T4" fmla="*/ 43 w 159"/>
              <a:gd name="T5" fmla="*/ 144 h 181"/>
              <a:gd name="T6" fmla="*/ 33 w 159"/>
              <a:gd name="T7" fmla="*/ 140 h 181"/>
              <a:gd name="T8" fmla="*/ 27 w 159"/>
              <a:gd name="T9" fmla="*/ 139 h 181"/>
              <a:gd name="T10" fmla="*/ 16 w 159"/>
              <a:gd name="T11" fmla="*/ 141 h 181"/>
              <a:gd name="T12" fmla="*/ 8 w 159"/>
              <a:gd name="T13" fmla="*/ 145 h 181"/>
              <a:gd name="T14" fmla="*/ 2 w 159"/>
              <a:gd name="T15" fmla="*/ 152 h 181"/>
              <a:gd name="T16" fmla="*/ 0 w 159"/>
              <a:gd name="T17" fmla="*/ 160 h 181"/>
              <a:gd name="T18" fmla="*/ 1 w 159"/>
              <a:gd name="T19" fmla="*/ 165 h 181"/>
              <a:gd name="T20" fmla="*/ 5 w 159"/>
              <a:gd name="T21" fmla="*/ 172 h 181"/>
              <a:gd name="T22" fmla="*/ 12 w 159"/>
              <a:gd name="T23" fmla="*/ 178 h 181"/>
              <a:gd name="T24" fmla="*/ 21 w 159"/>
              <a:gd name="T25" fmla="*/ 181 h 181"/>
              <a:gd name="T26" fmla="*/ 27 w 159"/>
              <a:gd name="T27" fmla="*/ 181 h 181"/>
              <a:gd name="T28" fmla="*/ 36 w 159"/>
              <a:gd name="T29" fmla="*/ 180 h 181"/>
              <a:gd name="T30" fmla="*/ 44 w 159"/>
              <a:gd name="T31" fmla="*/ 176 h 181"/>
              <a:gd name="T32" fmla="*/ 50 w 159"/>
              <a:gd name="T33" fmla="*/ 170 h 181"/>
              <a:gd name="T34" fmla="*/ 53 w 159"/>
              <a:gd name="T35" fmla="*/ 163 h 181"/>
              <a:gd name="T36" fmla="*/ 53 w 159"/>
              <a:gd name="T37" fmla="*/ 51 h 181"/>
              <a:gd name="T38" fmla="*/ 153 w 159"/>
              <a:gd name="T39" fmla="*/ 124 h 181"/>
              <a:gd name="T40" fmla="*/ 149 w 159"/>
              <a:gd name="T41" fmla="*/ 121 h 181"/>
              <a:gd name="T42" fmla="*/ 139 w 159"/>
              <a:gd name="T43" fmla="*/ 117 h 181"/>
              <a:gd name="T44" fmla="*/ 133 w 159"/>
              <a:gd name="T45" fmla="*/ 117 h 181"/>
              <a:gd name="T46" fmla="*/ 122 w 159"/>
              <a:gd name="T47" fmla="*/ 118 h 181"/>
              <a:gd name="T48" fmla="*/ 114 w 159"/>
              <a:gd name="T49" fmla="*/ 123 h 181"/>
              <a:gd name="T50" fmla="*/ 108 w 159"/>
              <a:gd name="T51" fmla="*/ 130 h 181"/>
              <a:gd name="T52" fmla="*/ 106 w 159"/>
              <a:gd name="T53" fmla="*/ 138 h 181"/>
              <a:gd name="T54" fmla="*/ 107 w 159"/>
              <a:gd name="T55" fmla="*/ 142 h 181"/>
              <a:gd name="T56" fmla="*/ 111 w 159"/>
              <a:gd name="T57" fmla="*/ 150 h 181"/>
              <a:gd name="T58" fmla="*/ 118 w 159"/>
              <a:gd name="T59" fmla="*/ 155 h 181"/>
              <a:gd name="T60" fmla="*/ 127 w 159"/>
              <a:gd name="T61" fmla="*/ 158 h 181"/>
              <a:gd name="T62" fmla="*/ 133 w 159"/>
              <a:gd name="T63" fmla="*/ 159 h 181"/>
              <a:gd name="T64" fmla="*/ 142 w 159"/>
              <a:gd name="T65" fmla="*/ 157 h 181"/>
              <a:gd name="T66" fmla="*/ 150 w 159"/>
              <a:gd name="T67" fmla="*/ 154 h 181"/>
              <a:gd name="T68" fmla="*/ 156 w 159"/>
              <a:gd name="T69" fmla="*/ 148 h 181"/>
              <a:gd name="T70" fmla="*/ 159 w 159"/>
              <a:gd name="T71" fmla="*/ 141 h 181"/>
              <a:gd name="T72" fmla="*/ 159 w 159"/>
              <a:gd name="T73" fmla="*/ 18 h 181"/>
              <a:gd name="T74" fmla="*/ 53 w 159"/>
              <a:gd name="T75" fmla="*/ 45 h 181"/>
              <a:gd name="T76" fmla="*/ 153 w 159"/>
              <a:gd name="T77" fmla="*/ 32 h 181"/>
              <a:gd name="T78" fmla="*/ 53 w 159"/>
              <a:gd name="T79" fmla="*/ 4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9" h="181">
                <a:moveTo>
                  <a:pt x="159" y="18"/>
                </a:moveTo>
                <a:lnTo>
                  <a:pt x="159" y="0"/>
                </a:lnTo>
                <a:lnTo>
                  <a:pt x="47" y="0"/>
                </a:lnTo>
                <a:lnTo>
                  <a:pt x="47" y="147"/>
                </a:lnTo>
                <a:lnTo>
                  <a:pt x="47" y="147"/>
                </a:lnTo>
                <a:lnTo>
                  <a:pt x="43" y="144"/>
                </a:lnTo>
                <a:lnTo>
                  <a:pt x="38" y="141"/>
                </a:lnTo>
                <a:lnTo>
                  <a:pt x="33" y="140"/>
                </a:lnTo>
                <a:lnTo>
                  <a:pt x="27" y="139"/>
                </a:lnTo>
                <a:lnTo>
                  <a:pt x="27" y="139"/>
                </a:lnTo>
                <a:lnTo>
                  <a:pt x="21" y="140"/>
                </a:lnTo>
                <a:lnTo>
                  <a:pt x="16" y="141"/>
                </a:lnTo>
                <a:lnTo>
                  <a:pt x="12" y="143"/>
                </a:lnTo>
                <a:lnTo>
                  <a:pt x="8" y="145"/>
                </a:lnTo>
                <a:lnTo>
                  <a:pt x="5" y="148"/>
                </a:lnTo>
                <a:lnTo>
                  <a:pt x="2" y="152"/>
                </a:lnTo>
                <a:lnTo>
                  <a:pt x="1" y="156"/>
                </a:lnTo>
                <a:lnTo>
                  <a:pt x="0" y="160"/>
                </a:lnTo>
                <a:lnTo>
                  <a:pt x="0" y="160"/>
                </a:lnTo>
                <a:lnTo>
                  <a:pt x="1" y="165"/>
                </a:lnTo>
                <a:lnTo>
                  <a:pt x="2" y="169"/>
                </a:lnTo>
                <a:lnTo>
                  <a:pt x="5" y="172"/>
                </a:lnTo>
                <a:lnTo>
                  <a:pt x="8" y="175"/>
                </a:lnTo>
                <a:lnTo>
                  <a:pt x="12" y="178"/>
                </a:lnTo>
                <a:lnTo>
                  <a:pt x="16" y="180"/>
                </a:lnTo>
                <a:lnTo>
                  <a:pt x="21" y="181"/>
                </a:lnTo>
                <a:lnTo>
                  <a:pt x="27" y="181"/>
                </a:lnTo>
                <a:lnTo>
                  <a:pt x="27" y="181"/>
                </a:lnTo>
                <a:lnTo>
                  <a:pt x="32" y="181"/>
                </a:lnTo>
                <a:lnTo>
                  <a:pt x="36" y="180"/>
                </a:lnTo>
                <a:lnTo>
                  <a:pt x="40" y="178"/>
                </a:lnTo>
                <a:lnTo>
                  <a:pt x="44" y="176"/>
                </a:lnTo>
                <a:lnTo>
                  <a:pt x="47" y="173"/>
                </a:lnTo>
                <a:lnTo>
                  <a:pt x="50" y="170"/>
                </a:lnTo>
                <a:lnTo>
                  <a:pt x="52" y="167"/>
                </a:lnTo>
                <a:lnTo>
                  <a:pt x="53" y="163"/>
                </a:lnTo>
                <a:lnTo>
                  <a:pt x="53" y="163"/>
                </a:lnTo>
                <a:lnTo>
                  <a:pt x="53" y="51"/>
                </a:lnTo>
                <a:lnTo>
                  <a:pt x="153" y="51"/>
                </a:lnTo>
                <a:lnTo>
                  <a:pt x="153" y="124"/>
                </a:lnTo>
                <a:lnTo>
                  <a:pt x="153" y="124"/>
                </a:lnTo>
                <a:lnTo>
                  <a:pt x="149" y="121"/>
                </a:lnTo>
                <a:lnTo>
                  <a:pt x="144" y="119"/>
                </a:lnTo>
                <a:lnTo>
                  <a:pt x="139" y="117"/>
                </a:lnTo>
                <a:lnTo>
                  <a:pt x="133" y="117"/>
                </a:lnTo>
                <a:lnTo>
                  <a:pt x="133" y="117"/>
                </a:lnTo>
                <a:lnTo>
                  <a:pt x="127" y="117"/>
                </a:lnTo>
                <a:lnTo>
                  <a:pt x="122" y="118"/>
                </a:lnTo>
                <a:lnTo>
                  <a:pt x="118" y="120"/>
                </a:lnTo>
                <a:lnTo>
                  <a:pt x="114" y="123"/>
                </a:lnTo>
                <a:lnTo>
                  <a:pt x="111" y="126"/>
                </a:lnTo>
                <a:lnTo>
                  <a:pt x="108" y="130"/>
                </a:lnTo>
                <a:lnTo>
                  <a:pt x="107" y="133"/>
                </a:lnTo>
                <a:lnTo>
                  <a:pt x="106" y="138"/>
                </a:lnTo>
                <a:lnTo>
                  <a:pt x="106" y="138"/>
                </a:lnTo>
                <a:lnTo>
                  <a:pt x="107" y="142"/>
                </a:lnTo>
                <a:lnTo>
                  <a:pt x="108" y="146"/>
                </a:lnTo>
                <a:lnTo>
                  <a:pt x="111" y="150"/>
                </a:lnTo>
                <a:lnTo>
                  <a:pt x="114" y="153"/>
                </a:lnTo>
                <a:lnTo>
                  <a:pt x="118" y="155"/>
                </a:lnTo>
                <a:lnTo>
                  <a:pt x="122" y="157"/>
                </a:lnTo>
                <a:lnTo>
                  <a:pt x="127" y="158"/>
                </a:lnTo>
                <a:lnTo>
                  <a:pt x="133" y="159"/>
                </a:lnTo>
                <a:lnTo>
                  <a:pt x="133" y="159"/>
                </a:lnTo>
                <a:lnTo>
                  <a:pt x="138" y="158"/>
                </a:lnTo>
                <a:lnTo>
                  <a:pt x="142" y="157"/>
                </a:lnTo>
                <a:lnTo>
                  <a:pt x="146" y="156"/>
                </a:lnTo>
                <a:lnTo>
                  <a:pt x="150" y="154"/>
                </a:lnTo>
                <a:lnTo>
                  <a:pt x="153" y="151"/>
                </a:lnTo>
                <a:lnTo>
                  <a:pt x="156" y="148"/>
                </a:lnTo>
                <a:lnTo>
                  <a:pt x="158" y="144"/>
                </a:lnTo>
                <a:lnTo>
                  <a:pt x="159" y="141"/>
                </a:lnTo>
                <a:lnTo>
                  <a:pt x="159" y="141"/>
                </a:lnTo>
                <a:lnTo>
                  <a:pt x="159" y="18"/>
                </a:lnTo>
                <a:lnTo>
                  <a:pt x="159" y="18"/>
                </a:lnTo>
                <a:close/>
                <a:moveTo>
                  <a:pt x="53" y="45"/>
                </a:moveTo>
                <a:lnTo>
                  <a:pt x="53" y="32"/>
                </a:lnTo>
                <a:lnTo>
                  <a:pt x="153" y="32"/>
                </a:lnTo>
                <a:lnTo>
                  <a:pt x="153" y="45"/>
                </a:lnTo>
                <a:lnTo>
                  <a:pt x="53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135"/>
          <p:cNvSpPr>
            <a:spLocks noEditPoints="1"/>
          </p:cNvSpPr>
          <p:nvPr/>
        </p:nvSpPr>
        <p:spPr bwMode="auto">
          <a:xfrm>
            <a:off x="5173208" y="2218373"/>
            <a:ext cx="471487" cy="371475"/>
          </a:xfrm>
          <a:custGeom>
            <a:avLst/>
            <a:gdLst>
              <a:gd name="T0" fmla="*/ 666 w 891"/>
              <a:gd name="T1" fmla="*/ 343 h 701"/>
              <a:gd name="T2" fmla="*/ 679 w 891"/>
              <a:gd name="T3" fmla="*/ 269 h 701"/>
              <a:gd name="T4" fmla="*/ 622 w 891"/>
              <a:gd name="T5" fmla="*/ 308 h 701"/>
              <a:gd name="T6" fmla="*/ 659 w 891"/>
              <a:gd name="T7" fmla="*/ 356 h 701"/>
              <a:gd name="T8" fmla="*/ 619 w 891"/>
              <a:gd name="T9" fmla="*/ 409 h 701"/>
              <a:gd name="T10" fmla="*/ 716 w 891"/>
              <a:gd name="T11" fmla="*/ 417 h 701"/>
              <a:gd name="T12" fmla="*/ 645 w 891"/>
              <a:gd name="T13" fmla="*/ 255 h 701"/>
              <a:gd name="T14" fmla="*/ 667 w 891"/>
              <a:gd name="T15" fmla="*/ 180 h 701"/>
              <a:gd name="T16" fmla="*/ 596 w 891"/>
              <a:gd name="T17" fmla="*/ 218 h 701"/>
              <a:gd name="T18" fmla="*/ 556 w 891"/>
              <a:gd name="T19" fmla="*/ 192 h 701"/>
              <a:gd name="T20" fmla="*/ 383 w 891"/>
              <a:gd name="T21" fmla="*/ 125 h 701"/>
              <a:gd name="T22" fmla="*/ 224 w 891"/>
              <a:gd name="T23" fmla="*/ 233 h 701"/>
              <a:gd name="T24" fmla="*/ 368 w 891"/>
              <a:gd name="T25" fmla="*/ 332 h 701"/>
              <a:gd name="T26" fmla="*/ 598 w 891"/>
              <a:gd name="T27" fmla="*/ 376 h 701"/>
              <a:gd name="T28" fmla="*/ 565 w 891"/>
              <a:gd name="T29" fmla="*/ 180 h 701"/>
              <a:gd name="T30" fmla="*/ 626 w 891"/>
              <a:gd name="T31" fmla="*/ 126 h 701"/>
              <a:gd name="T32" fmla="*/ 548 w 891"/>
              <a:gd name="T33" fmla="*/ 122 h 701"/>
              <a:gd name="T34" fmla="*/ 495 w 891"/>
              <a:gd name="T35" fmla="*/ 132 h 701"/>
              <a:gd name="T36" fmla="*/ 542 w 891"/>
              <a:gd name="T37" fmla="*/ 76 h 701"/>
              <a:gd name="T38" fmla="*/ 468 w 891"/>
              <a:gd name="T39" fmla="*/ 77 h 701"/>
              <a:gd name="T40" fmla="*/ 408 w 891"/>
              <a:gd name="T41" fmla="*/ 109 h 701"/>
              <a:gd name="T42" fmla="*/ 450 w 891"/>
              <a:gd name="T43" fmla="*/ 54 h 701"/>
              <a:gd name="T44" fmla="*/ 373 w 891"/>
              <a:gd name="T45" fmla="*/ 63 h 701"/>
              <a:gd name="T46" fmla="*/ 335 w 891"/>
              <a:gd name="T47" fmla="*/ 122 h 701"/>
              <a:gd name="T48" fmla="*/ 358 w 891"/>
              <a:gd name="T49" fmla="*/ 65 h 701"/>
              <a:gd name="T50" fmla="*/ 286 w 891"/>
              <a:gd name="T51" fmla="*/ 84 h 701"/>
              <a:gd name="T52" fmla="*/ 335 w 891"/>
              <a:gd name="T53" fmla="*/ 122 h 701"/>
              <a:gd name="T54" fmla="*/ 276 w 891"/>
              <a:gd name="T55" fmla="*/ 102 h 701"/>
              <a:gd name="T56" fmla="*/ 203 w 891"/>
              <a:gd name="T57" fmla="*/ 128 h 701"/>
              <a:gd name="T58" fmla="*/ 266 w 891"/>
              <a:gd name="T59" fmla="*/ 157 h 701"/>
              <a:gd name="T60" fmla="*/ 213 w 891"/>
              <a:gd name="T61" fmla="*/ 214 h 701"/>
              <a:gd name="T62" fmla="*/ 195 w 891"/>
              <a:gd name="T63" fmla="*/ 154 h 701"/>
              <a:gd name="T64" fmla="*/ 151 w 891"/>
              <a:gd name="T65" fmla="*/ 217 h 701"/>
              <a:gd name="T66" fmla="*/ 180 w 891"/>
              <a:gd name="T67" fmla="*/ 292 h 701"/>
              <a:gd name="T68" fmla="*/ 155 w 891"/>
              <a:gd name="T69" fmla="*/ 236 h 701"/>
              <a:gd name="T70" fmla="*/ 117 w 891"/>
              <a:gd name="T71" fmla="*/ 302 h 701"/>
              <a:gd name="T72" fmla="*/ 117 w 891"/>
              <a:gd name="T73" fmla="*/ 638 h 701"/>
              <a:gd name="T74" fmla="*/ 58 w 891"/>
              <a:gd name="T75" fmla="*/ 508 h 701"/>
              <a:gd name="T76" fmla="*/ 124 w 891"/>
              <a:gd name="T77" fmla="*/ 368 h 701"/>
              <a:gd name="T78" fmla="*/ 46 w 891"/>
              <a:gd name="T79" fmla="*/ 410 h 701"/>
              <a:gd name="T80" fmla="*/ 0 w 891"/>
              <a:gd name="T81" fmla="*/ 537 h 701"/>
              <a:gd name="T82" fmla="*/ 58 w 891"/>
              <a:gd name="T83" fmla="*/ 659 h 701"/>
              <a:gd name="T84" fmla="*/ 212 w 891"/>
              <a:gd name="T85" fmla="*/ 700 h 701"/>
              <a:gd name="T86" fmla="*/ 602 w 891"/>
              <a:gd name="T87" fmla="*/ 560 h 701"/>
              <a:gd name="T88" fmla="*/ 299 w 891"/>
              <a:gd name="T89" fmla="*/ 360 h 701"/>
              <a:gd name="T90" fmla="*/ 161 w 891"/>
              <a:gd name="T91" fmla="*/ 393 h 701"/>
              <a:gd name="T92" fmla="*/ 146 w 891"/>
              <a:gd name="T93" fmla="*/ 563 h 701"/>
              <a:gd name="T94" fmla="*/ 269 w 891"/>
              <a:gd name="T95" fmla="*/ 633 h 701"/>
              <a:gd name="T96" fmla="*/ 405 w 891"/>
              <a:gd name="T97" fmla="*/ 556 h 701"/>
              <a:gd name="T98" fmla="*/ 332 w 891"/>
              <a:gd name="T99" fmla="*/ 576 h 701"/>
              <a:gd name="T100" fmla="*/ 268 w 891"/>
              <a:gd name="T101" fmla="*/ 504 h 701"/>
              <a:gd name="T102" fmla="*/ 415 w 891"/>
              <a:gd name="T103" fmla="*/ 512 h 701"/>
              <a:gd name="T104" fmla="*/ 736 w 891"/>
              <a:gd name="T105" fmla="*/ 667 h 701"/>
              <a:gd name="T106" fmla="*/ 884 w 891"/>
              <a:gd name="T107" fmla="*/ 633 h 701"/>
              <a:gd name="T108" fmla="*/ 699 w 891"/>
              <a:gd name="T109" fmla="*/ 613 h 701"/>
              <a:gd name="T110" fmla="*/ 590 w 891"/>
              <a:gd name="T111" fmla="*/ 508 h 701"/>
              <a:gd name="T112" fmla="*/ 838 w 891"/>
              <a:gd name="T113" fmla="*/ 618 h 701"/>
              <a:gd name="T114" fmla="*/ 753 w 891"/>
              <a:gd name="T115" fmla="*/ 575 h 701"/>
              <a:gd name="T116" fmla="*/ 512 w 891"/>
              <a:gd name="T117" fmla="*/ 419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91" h="701">
                <a:moveTo>
                  <a:pt x="622" y="308"/>
                </a:moveTo>
                <a:lnTo>
                  <a:pt x="622" y="308"/>
                </a:lnTo>
                <a:lnTo>
                  <a:pt x="624" y="316"/>
                </a:lnTo>
                <a:lnTo>
                  <a:pt x="627" y="323"/>
                </a:lnTo>
                <a:lnTo>
                  <a:pt x="631" y="329"/>
                </a:lnTo>
                <a:lnTo>
                  <a:pt x="637" y="335"/>
                </a:lnTo>
                <a:lnTo>
                  <a:pt x="642" y="339"/>
                </a:lnTo>
                <a:lnTo>
                  <a:pt x="651" y="342"/>
                </a:lnTo>
                <a:lnTo>
                  <a:pt x="657" y="343"/>
                </a:lnTo>
                <a:lnTo>
                  <a:pt x="666" y="343"/>
                </a:lnTo>
                <a:lnTo>
                  <a:pt x="666" y="343"/>
                </a:lnTo>
                <a:lnTo>
                  <a:pt x="675" y="342"/>
                </a:lnTo>
                <a:lnTo>
                  <a:pt x="685" y="336"/>
                </a:lnTo>
                <a:lnTo>
                  <a:pt x="696" y="328"/>
                </a:lnTo>
                <a:lnTo>
                  <a:pt x="707" y="320"/>
                </a:lnTo>
                <a:lnTo>
                  <a:pt x="725" y="305"/>
                </a:lnTo>
                <a:lnTo>
                  <a:pt x="733" y="298"/>
                </a:lnTo>
                <a:lnTo>
                  <a:pt x="733" y="298"/>
                </a:lnTo>
                <a:lnTo>
                  <a:pt x="723" y="292"/>
                </a:lnTo>
                <a:lnTo>
                  <a:pt x="704" y="280"/>
                </a:lnTo>
                <a:lnTo>
                  <a:pt x="692" y="275"/>
                </a:lnTo>
                <a:lnTo>
                  <a:pt x="679" y="269"/>
                </a:lnTo>
                <a:lnTo>
                  <a:pt x="668" y="265"/>
                </a:lnTo>
                <a:lnTo>
                  <a:pt x="659" y="265"/>
                </a:lnTo>
                <a:lnTo>
                  <a:pt x="659" y="265"/>
                </a:lnTo>
                <a:lnTo>
                  <a:pt x="651" y="266"/>
                </a:lnTo>
                <a:lnTo>
                  <a:pt x="644" y="269"/>
                </a:lnTo>
                <a:lnTo>
                  <a:pt x="637" y="273"/>
                </a:lnTo>
                <a:lnTo>
                  <a:pt x="631" y="279"/>
                </a:lnTo>
                <a:lnTo>
                  <a:pt x="627" y="286"/>
                </a:lnTo>
                <a:lnTo>
                  <a:pt x="624" y="292"/>
                </a:lnTo>
                <a:lnTo>
                  <a:pt x="622" y="299"/>
                </a:lnTo>
                <a:lnTo>
                  <a:pt x="622" y="308"/>
                </a:lnTo>
                <a:lnTo>
                  <a:pt x="622" y="308"/>
                </a:lnTo>
                <a:close/>
                <a:moveTo>
                  <a:pt x="725" y="413"/>
                </a:moveTo>
                <a:lnTo>
                  <a:pt x="725" y="413"/>
                </a:lnTo>
                <a:lnTo>
                  <a:pt x="719" y="405"/>
                </a:lnTo>
                <a:lnTo>
                  <a:pt x="704" y="387"/>
                </a:lnTo>
                <a:lnTo>
                  <a:pt x="694" y="377"/>
                </a:lnTo>
                <a:lnTo>
                  <a:pt x="685" y="368"/>
                </a:lnTo>
                <a:lnTo>
                  <a:pt x="675" y="361"/>
                </a:lnTo>
                <a:lnTo>
                  <a:pt x="667" y="357"/>
                </a:lnTo>
                <a:lnTo>
                  <a:pt x="667" y="357"/>
                </a:lnTo>
                <a:lnTo>
                  <a:pt x="659" y="356"/>
                </a:lnTo>
                <a:lnTo>
                  <a:pt x="651" y="356"/>
                </a:lnTo>
                <a:lnTo>
                  <a:pt x="644" y="358"/>
                </a:lnTo>
                <a:lnTo>
                  <a:pt x="637" y="361"/>
                </a:lnTo>
                <a:lnTo>
                  <a:pt x="630" y="365"/>
                </a:lnTo>
                <a:lnTo>
                  <a:pt x="626" y="371"/>
                </a:lnTo>
                <a:lnTo>
                  <a:pt x="622" y="377"/>
                </a:lnTo>
                <a:lnTo>
                  <a:pt x="618" y="386"/>
                </a:lnTo>
                <a:lnTo>
                  <a:pt x="618" y="386"/>
                </a:lnTo>
                <a:lnTo>
                  <a:pt x="618" y="394"/>
                </a:lnTo>
                <a:lnTo>
                  <a:pt x="618" y="401"/>
                </a:lnTo>
                <a:lnTo>
                  <a:pt x="619" y="409"/>
                </a:lnTo>
                <a:lnTo>
                  <a:pt x="623" y="416"/>
                </a:lnTo>
                <a:lnTo>
                  <a:pt x="627" y="421"/>
                </a:lnTo>
                <a:lnTo>
                  <a:pt x="633" y="427"/>
                </a:lnTo>
                <a:lnTo>
                  <a:pt x="640" y="431"/>
                </a:lnTo>
                <a:lnTo>
                  <a:pt x="646" y="434"/>
                </a:lnTo>
                <a:lnTo>
                  <a:pt x="646" y="434"/>
                </a:lnTo>
                <a:lnTo>
                  <a:pt x="656" y="435"/>
                </a:lnTo>
                <a:lnTo>
                  <a:pt x="668" y="432"/>
                </a:lnTo>
                <a:lnTo>
                  <a:pt x="681" y="430"/>
                </a:lnTo>
                <a:lnTo>
                  <a:pt x="694" y="426"/>
                </a:lnTo>
                <a:lnTo>
                  <a:pt x="716" y="417"/>
                </a:lnTo>
                <a:lnTo>
                  <a:pt x="725" y="413"/>
                </a:lnTo>
                <a:lnTo>
                  <a:pt x="725" y="413"/>
                </a:lnTo>
                <a:close/>
                <a:moveTo>
                  <a:pt x="600" y="233"/>
                </a:moveTo>
                <a:lnTo>
                  <a:pt x="600" y="233"/>
                </a:lnTo>
                <a:lnTo>
                  <a:pt x="604" y="240"/>
                </a:lnTo>
                <a:lnTo>
                  <a:pt x="609" y="246"/>
                </a:lnTo>
                <a:lnTo>
                  <a:pt x="615" y="251"/>
                </a:lnTo>
                <a:lnTo>
                  <a:pt x="622" y="254"/>
                </a:lnTo>
                <a:lnTo>
                  <a:pt x="630" y="255"/>
                </a:lnTo>
                <a:lnTo>
                  <a:pt x="637" y="257"/>
                </a:lnTo>
                <a:lnTo>
                  <a:pt x="645" y="255"/>
                </a:lnTo>
                <a:lnTo>
                  <a:pt x="653" y="253"/>
                </a:lnTo>
                <a:lnTo>
                  <a:pt x="653" y="253"/>
                </a:lnTo>
                <a:lnTo>
                  <a:pt x="660" y="247"/>
                </a:lnTo>
                <a:lnTo>
                  <a:pt x="668" y="239"/>
                </a:lnTo>
                <a:lnTo>
                  <a:pt x="677" y="228"/>
                </a:lnTo>
                <a:lnTo>
                  <a:pt x="683" y="216"/>
                </a:lnTo>
                <a:lnTo>
                  <a:pt x="694" y="195"/>
                </a:lnTo>
                <a:lnTo>
                  <a:pt x="700" y="187"/>
                </a:lnTo>
                <a:lnTo>
                  <a:pt x="700" y="187"/>
                </a:lnTo>
                <a:lnTo>
                  <a:pt x="689" y="184"/>
                </a:lnTo>
                <a:lnTo>
                  <a:pt x="667" y="180"/>
                </a:lnTo>
                <a:lnTo>
                  <a:pt x="653" y="179"/>
                </a:lnTo>
                <a:lnTo>
                  <a:pt x="640" y="177"/>
                </a:lnTo>
                <a:lnTo>
                  <a:pt x="627" y="179"/>
                </a:lnTo>
                <a:lnTo>
                  <a:pt x="619" y="181"/>
                </a:lnTo>
                <a:lnTo>
                  <a:pt x="619" y="181"/>
                </a:lnTo>
                <a:lnTo>
                  <a:pt x="612" y="185"/>
                </a:lnTo>
                <a:lnTo>
                  <a:pt x="605" y="190"/>
                </a:lnTo>
                <a:lnTo>
                  <a:pt x="601" y="196"/>
                </a:lnTo>
                <a:lnTo>
                  <a:pt x="598" y="203"/>
                </a:lnTo>
                <a:lnTo>
                  <a:pt x="596" y="210"/>
                </a:lnTo>
                <a:lnTo>
                  <a:pt x="596" y="218"/>
                </a:lnTo>
                <a:lnTo>
                  <a:pt x="597" y="227"/>
                </a:lnTo>
                <a:lnTo>
                  <a:pt x="600" y="233"/>
                </a:lnTo>
                <a:lnTo>
                  <a:pt x="600" y="233"/>
                </a:lnTo>
                <a:close/>
                <a:moveTo>
                  <a:pt x="598" y="272"/>
                </a:moveTo>
                <a:lnTo>
                  <a:pt x="598" y="272"/>
                </a:lnTo>
                <a:lnTo>
                  <a:pt x="590" y="247"/>
                </a:lnTo>
                <a:lnTo>
                  <a:pt x="585" y="236"/>
                </a:lnTo>
                <a:lnTo>
                  <a:pt x="579" y="224"/>
                </a:lnTo>
                <a:lnTo>
                  <a:pt x="572" y="213"/>
                </a:lnTo>
                <a:lnTo>
                  <a:pt x="564" y="203"/>
                </a:lnTo>
                <a:lnTo>
                  <a:pt x="556" y="192"/>
                </a:lnTo>
                <a:lnTo>
                  <a:pt x="546" y="183"/>
                </a:lnTo>
                <a:lnTo>
                  <a:pt x="546" y="183"/>
                </a:lnTo>
                <a:lnTo>
                  <a:pt x="531" y="169"/>
                </a:lnTo>
                <a:lnTo>
                  <a:pt x="515" y="157"/>
                </a:lnTo>
                <a:lnTo>
                  <a:pt x="497" y="147"/>
                </a:lnTo>
                <a:lnTo>
                  <a:pt x="479" y="139"/>
                </a:lnTo>
                <a:lnTo>
                  <a:pt x="460" y="132"/>
                </a:lnTo>
                <a:lnTo>
                  <a:pt x="441" y="128"/>
                </a:lnTo>
                <a:lnTo>
                  <a:pt x="421" y="125"/>
                </a:lnTo>
                <a:lnTo>
                  <a:pt x="402" y="125"/>
                </a:lnTo>
                <a:lnTo>
                  <a:pt x="383" y="125"/>
                </a:lnTo>
                <a:lnTo>
                  <a:pt x="364" y="128"/>
                </a:lnTo>
                <a:lnTo>
                  <a:pt x="345" y="133"/>
                </a:lnTo>
                <a:lnTo>
                  <a:pt x="325" y="140"/>
                </a:lnTo>
                <a:lnTo>
                  <a:pt x="308" y="148"/>
                </a:lnTo>
                <a:lnTo>
                  <a:pt x="291" y="159"/>
                </a:lnTo>
                <a:lnTo>
                  <a:pt x="275" y="170"/>
                </a:lnTo>
                <a:lnTo>
                  <a:pt x="260" y="185"/>
                </a:lnTo>
                <a:lnTo>
                  <a:pt x="260" y="185"/>
                </a:lnTo>
                <a:lnTo>
                  <a:pt x="246" y="201"/>
                </a:lnTo>
                <a:lnTo>
                  <a:pt x="233" y="217"/>
                </a:lnTo>
                <a:lnTo>
                  <a:pt x="224" y="233"/>
                </a:lnTo>
                <a:lnTo>
                  <a:pt x="216" y="251"/>
                </a:lnTo>
                <a:lnTo>
                  <a:pt x="209" y="270"/>
                </a:lnTo>
                <a:lnTo>
                  <a:pt x="205" y="288"/>
                </a:lnTo>
                <a:lnTo>
                  <a:pt x="202" y="308"/>
                </a:lnTo>
                <a:lnTo>
                  <a:pt x="201" y="327"/>
                </a:lnTo>
                <a:lnTo>
                  <a:pt x="201" y="327"/>
                </a:lnTo>
                <a:lnTo>
                  <a:pt x="235" y="324"/>
                </a:lnTo>
                <a:lnTo>
                  <a:pt x="275" y="324"/>
                </a:lnTo>
                <a:lnTo>
                  <a:pt x="320" y="327"/>
                </a:lnTo>
                <a:lnTo>
                  <a:pt x="343" y="329"/>
                </a:lnTo>
                <a:lnTo>
                  <a:pt x="368" y="332"/>
                </a:lnTo>
                <a:lnTo>
                  <a:pt x="393" y="338"/>
                </a:lnTo>
                <a:lnTo>
                  <a:pt x="419" y="343"/>
                </a:lnTo>
                <a:lnTo>
                  <a:pt x="446" y="350"/>
                </a:lnTo>
                <a:lnTo>
                  <a:pt x="474" y="360"/>
                </a:lnTo>
                <a:lnTo>
                  <a:pt x="501" y="369"/>
                </a:lnTo>
                <a:lnTo>
                  <a:pt x="528" y="382"/>
                </a:lnTo>
                <a:lnTo>
                  <a:pt x="557" y="395"/>
                </a:lnTo>
                <a:lnTo>
                  <a:pt x="586" y="410"/>
                </a:lnTo>
                <a:lnTo>
                  <a:pt x="586" y="410"/>
                </a:lnTo>
                <a:lnTo>
                  <a:pt x="593" y="394"/>
                </a:lnTo>
                <a:lnTo>
                  <a:pt x="598" y="376"/>
                </a:lnTo>
                <a:lnTo>
                  <a:pt x="602" y="360"/>
                </a:lnTo>
                <a:lnTo>
                  <a:pt x="604" y="342"/>
                </a:lnTo>
                <a:lnTo>
                  <a:pt x="605" y="324"/>
                </a:lnTo>
                <a:lnTo>
                  <a:pt x="605" y="306"/>
                </a:lnTo>
                <a:lnTo>
                  <a:pt x="602" y="288"/>
                </a:lnTo>
                <a:lnTo>
                  <a:pt x="598" y="272"/>
                </a:lnTo>
                <a:lnTo>
                  <a:pt x="598" y="272"/>
                </a:lnTo>
                <a:close/>
                <a:moveTo>
                  <a:pt x="553" y="172"/>
                </a:moveTo>
                <a:lnTo>
                  <a:pt x="553" y="172"/>
                </a:lnTo>
                <a:lnTo>
                  <a:pt x="559" y="177"/>
                </a:lnTo>
                <a:lnTo>
                  <a:pt x="565" y="180"/>
                </a:lnTo>
                <a:lnTo>
                  <a:pt x="574" y="183"/>
                </a:lnTo>
                <a:lnTo>
                  <a:pt x="581" y="183"/>
                </a:lnTo>
                <a:lnTo>
                  <a:pt x="589" y="183"/>
                </a:lnTo>
                <a:lnTo>
                  <a:pt x="596" y="180"/>
                </a:lnTo>
                <a:lnTo>
                  <a:pt x="602" y="177"/>
                </a:lnTo>
                <a:lnTo>
                  <a:pt x="609" y="172"/>
                </a:lnTo>
                <a:lnTo>
                  <a:pt x="609" y="172"/>
                </a:lnTo>
                <a:lnTo>
                  <a:pt x="615" y="163"/>
                </a:lnTo>
                <a:lnTo>
                  <a:pt x="619" y="153"/>
                </a:lnTo>
                <a:lnTo>
                  <a:pt x="623" y="140"/>
                </a:lnTo>
                <a:lnTo>
                  <a:pt x="626" y="126"/>
                </a:lnTo>
                <a:lnTo>
                  <a:pt x="630" y="103"/>
                </a:lnTo>
                <a:lnTo>
                  <a:pt x="630" y="94"/>
                </a:lnTo>
                <a:lnTo>
                  <a:pt x="630" y="94"/>
                </a:lnTo>
                <a:lnTo>
                  <a:pt x="620" y="95"/>
                </a:lnTo>
                <a:lnTo>
                  <a:pt x="597" y="99"/>
                </a:lnTo>
                <a:lnTo>
                  <a:pt x="583" y="102"/>
                </a:lnTo>
                <a:lnTo>
                  <a:pt x="571" y="106"/>
                </a:lnTo>
                <a:lnTo>
                  <a:pt x="560" y="110"/>
                </a:lnTo>
                <a:lnTo>
                  <a:pt x="552" y="115"/>
                </a:lnTo>
                <a:lnTo>
                  <a:pt x="552" y="115"/>
                </a:lnTo>
                <a:lnTo>
                  <a:pt x="548" y="122"/>
                </a:lnTo>
                <a:lnTo>
                  <a:pt x="543" y="129"/>
                </a:lnTo>
                <a:lnTo>
                  <a:pt x="542" y="136"/>
                </a:lnTo>
                <a:lnTo>
                  <a:pt x="541" y="144"/>
                </a:lnTo>
                <a:lnTo>
                  <a:pt x="542" y="151"/>
                </a:lnTo>
                <a:lnTo>
                  <a:pt x="543" y="159"/>
                </a:lnTo>
                <a:lnTo>
                  <a:pt x="548" y="166"/>
                </a:lnTo>
                <a:lnTo>
                  <a:pt x="553" y="172"/>
                </a:lnTo>
                <a:lnTo>
                  <a:pt x="553" y="172"/>
                </a:lnTo>
                <a:close/>
                <a:moveTo>
                  <a:pt x="487" y="129"/>
                </a:moveTo>
                <a:lnTo>
                  <a:pt x="487" y="129"/>
                </a:lnTo>
                <a:lnTo>
                  <a:pt x="495" y="132"/>
                </a:lnTo>
                <a:lnTo>
                  <a:pt x="504" y="133"/>
                </a:lnTo>
                <a:lnTo>
                  <a:pt x="511" y="133"/>
                </a:lnTo>
                <a:lnTo>
                  <a:pt x="519" y="131"/>
                </a:lnTo>
                <a:lnTo>
                  <a:pt x="526" y="128"/>
                </a:lnTo>
                <a:lnTo>
                  <a:pt x="531" y="122"/>
                </a:lnTo>
                <a:lnTo>
                  <a:pt x="537" y="117"/>
                </a:lnTo>
                <a:lnTo>
                  <a:pt x="541" y="110"/>
                </a:lnTo>
                <a:lnTo>
                  <a:pt x="541" y="110"/>
                </a:lnTo>
                <a:lnTo>
                  <a:pt x="543" y="100"/>
                </a:lnTo>
                <a:lnTo>
                  <a:pt x="543" y="89"/>
                </a:lnTo>
                <a:lnTo>
                  <a:pt x="542" y="76"/>
                </a:lnTo>
                <a:lnTo>
                  <a:pt x="541" y="62"/>
                </a:lnTo>
                <a:lnTo>
                  <a:pt x="537" y="39"/>
                </a:lnTo>
                <a:lnTo>
                  <a:pt x="534" y="29"/>
                </a:lnTo>
                <a:lnTo>
                  <a:pt x="534" y="29"/>
                </a:lnTo>
                <a:lnTo>
                  <a:pt x="524" y="35"/>
                </a:lnTo>
                <a:lnTo>
                  <a:pt x="504" y="46"/>
                </a:lnTo>
                <a:lnTo>
                  <a:pt x="493" y="52"/>
                </a:lnTo>
                <a:lnTo>
                  <a:pt x="482" y="61"/>
                </a:lnTo>
                <a:lnTo>
                  <a:pt x="474" y="69"/>
                </a:lnTo>
                <a:lnTo>
                  <a:pt x="468" y="77"/>
                </a:lnTo>
                <a:lnTo>
                  <a:pt x="468" y="77"/>
                </a:lnTo>
                <a:lnTo>
                  <a:pt x="465" y="84"/>
                </a:lnTo>
                <a:lnTo>
                  <a:pt x="464" y="92"/>
                </a:lnTo>
                <a:lnTo>
                  <a:pt x="465" y="100"/>
                </a:lnTo>
                <a:lnTo>
                  <a:pt x="467" y="107"/>
                </a:lnTo>
                <a:lnTo>
                  <a:pt x="471" y="114"/>
                </a:lnTo>
                <a:lnTo>
                  <a:pt x="475" y="121"/>
                </a:lnTo>
                <a:lnTo>
                  <a:pt x="480" y="125"/>
                </a:lnTo>
                <a:lnTo>
                  <a:pt x="487" y="129"/>
                </a:lnTo>
                <a:lnTo>
                  <a:pt x="487" y="129"/>
                </a:lnTo>
                <a:close/>
                <a:moveTo>
                  <a:pt x="408" y="109"/>
                </a:moveTo>
                <a:lnTo>
                  <a:pt x="408" y="109"/>
                </a:lnTo>
                <a:lnTo>
                  <a:pt x="416" y="110"/>
                </a:lnTo>
                <a:lnTo>
                  <a:pt x="424" y="109"/>
                </a:lnTo>
                <a:lnTo>
                  <a:pt x="431" y="106"/>
                </a:lnTo>
                <a:lnTo>
                  <a:pt x="438" y="102"/>
                </a:lnTo>
                <a:lnTo>
                  <a:pt x="443" y="96"/>
                </a:lnTo>
                <a:lnTo>
                  <a:pt x="447" y="89"/>
                </a:lnTo>
                <a:lnTo>
                  <a:pt x="452" y="83"/>
                </a:lnTo>
                <a:lnTo>
                  <a:pt x="453" y="76"/>
                </a:lnTo>
                <a:lnTo>
                  <a:pt x="453" y="76"/>
                </a:lnTo>
                <a:lnTo>
                  <a:pt x="453" y="66"/>
                </a:lnTo>
                <a:lnTo>
                  <a:pt x="450" y="54"/>
                </a:lnTo>
                <a:lnTo>
                  <a:pt x="445" y="41"/>
                </a:lnTo>
                <a:lnTo>
                  <a:pt x="439" y="29"/>
                </a:lnTo>
                <a:lnTo>
                  <a:pt x="428" y="8"/>
                </a:lnTo>
                <a:lnTo>
                  <a:pt x="423" y="0"/>
                </a:lnTo>
                <a:lnTo>
                  <a:pt x="423" y="0"/>
                </a:lnTo>
                <a:lnTo>
                  <a:pt x="416" y="7"/>
                </a:lnTo>
                <a:lnTo>
                  <a:pt x="399" y="24"/>
                </a:lnTo>
                <a:lnTo>
                  <a:pt x="391" y="35"/>
                </a:lnTo>
                <a:lnTo>
                  <a:pt x="383" y="44"/>
                </a:lnTo>
                <a:lnTo>
                  <a:pt x="378" y="55"/>
                </a:lnTo>
                <a:lnTo>
                  <a:pt x="373" y="63"/>
                </a:lnTo>
                <a:lnTo>
                  <a:pt x="373" y="63"/>
                </a:lnTo>
                <a:lnTo>
                  <a:pt x="373" y="72"/>
                </a:lnTo>
                <a:lnTo>
                  <a:pt x="375" y="80"/>
                </a:lnTo>
                <a:lnTo>
                  <a:pt x="378" y="87"/>
                </a:lnTo>
                <a:lnTo>
                  <a:pt x="382" y="94"/>
                </a:lnTo>
                <a:lnTo>
                  <a:pt x="387" y="99"/>
                </a:lnTo>
                <a:lnTo>
                  <a:pt x="393" y="103"/>
                </a:lnTo>
                <a:lnTo>
                  <a:pt x="399" y="107"/>
                </a:lnTo>
                <a:lnTo>
                  <a:pt x="408" y="109"/>
                </a:lnTo>
                <a:lnTo>
                  <a:pt x="408" y="109"/>
                </a:lnTo>
                <a:close/>
                <a:moveTo>
                  <a:pt x="335" y="122"/>
                </a:moveTo>
                <a:lnTo>
                  <a:pt x="335" y="122"/>
                </a:lnTo>
                <a:lnTo>
                  <a:pt x="343" y="120"/>
                </a:lnTo>
                <a:lnTo>
                  <a:pt x="350" y="114"/>
                </a:lnTo>
                <a:lnTo>
                  <a:pt x="356" y="110"/>
                </a:lnTo>
                <a:lnTo>
                  <a:pt x="360" y="103"/>
                </a:lnTo>
                <a:lnTo>
                  <a:pt x="362" y="96"/>
                </a:lnTo>
                <a:lnTo>
                  <a:pt x="364" y="88"/>
                </a:lnTo>
                <a:lnTo>
                  <a:pt x="364" y="81"/>
                </a:lnTo>
                <a:lnTo>
                  <a:pt x="364" y="73"/>
                </a:lnTo>
                <a:lnTo>
                  <a:pt x="364" y="73"/>
                </a:lnTo>
                <a:lnTo>
                  <a:pt x="358" y="65"/>
                </a:lnTo>
                <a:lnTo>
                  <a:pt x="351" y="55"/>
                </a:lnTo>
                <a:lnTo>
                  <a:pt x="342" y="46"/>
                </a:lnTo>
                <a:lnTo>
                  <a:pt x="332" y="36"/>
                </a:lnTo>
                <a:lnTo>
                  <a:pt x="314" y="21"/>
                </a:lnTo>
                <a:lnTo>
                  <a:pt x="306" y="15"/>
                </a:lnTo>
                <a:lnTo>
                  <a:pt x="306" y="15"/>
                </a:lnTo>
                <a:lnTo>
                  <a:pt x="302" y="25"/>
                </a:lnTo>
                <a:lnTo>
                  <a:pt x="294" y="47"/>
                </a:lnTo>
                <a:lnTo>
                  <a:pt x="290" y="59"/>
                </a:lnTo>
                <a:lnTo>
                  <a:pt x="287" y="73"/>
                </a:lnTo>
                <a:lnTo>
                  <a:pt x="286" y="84"/>
                </a:lnTo>
                <a:lnTo>
                  <a:pt x="286" y="94"/>
                </a:lnTo>
                <a:lnTo>
                  <a:pt x="286" y="94"/>
                </a:lnTo>
                <a:lnTo>
                  <a:pt x="290" y="102"/>
                </a:lnTo>
                <a:lnTo>
                  <a:pt x="294" y="109"/>
                </a:lnTo>
                <a:lnTo>
                  <a:pt x="299" y="114"/>
                </a:lnTo>
                <a:lnTo>
                  <a:pt x="305" y="118"/>
                </a:lnTo>
                <a:lnTo>
                  <a:pt x="312" y="121"/>
                </a:lnTo>
                <a:lnTo>
                  <a:pt x="320" y="122"/>
                </a:lnTo>
                <a:lnTo>
                  <a:pt x="327" y="124"/>
                </a:lnTo>
                <a:lnTo>
                  <a:pt x="335" y="122"/>
                </a:lnTo>
                <a:lnTo>
                  <a:pt x="335" y="122"/>
                </a:lnTo>
                <a:close/>
                <a:moveTo>
                  <a:pt x="266" y="157"/>
                </a:moveTo>
                <a:lnTo>
                  <a:pt x="266" y="157"/>
                </a:lnTo>
                <a:lnTo>
                  <a:pt x="272" y="151"/>
                </a:lnTo>
                <a:lnTo>
                  <a:pt x="277" y="146"/>
                </a:lnTo>
                <a:lnTo>
                  <a:pt x="280" y="139"/>
                </a:lnTo>
                <a:lnTo>
                  <a:pt x="283" y="132"/>
                </a:lnTo>
                <a:lnTo>
                  <a:pt x="283" y="124"/>
                </a:lnTo>
                <a:lnTo>
                  <a:pt x="281" y="115"/>
                </a:lnTo>
                <a:lnTo>
                  <a:pt x="280" y="109"/>
                </a:lnTo>
                <a:lnTo>
                  <a:pt x="276" y="102"/>
                </a:lnTo>
                <a:lnTo>
                  <a:pt x="276" y="102"/>
                </a:lnTo>
                <a:lnTo>
                  <a:pt x="269" y="95"/>
                </a:lnTo>
                <a:lnTo>
                  <a:pt x="258" y="88"/>
                </a:lnTo>
                <a:lnTo>
                  <a:pt x="247" y="83"/>
                </a:lnTo>
                <a:lnTo>
                  <a:pt x="233" y="77"/>
                </a:lnTo>
                <a:lnTo>
                  <a:pt x="212" y="70"/>
                </a:lnTo>
                <a:lnTo>
                  <a:pt x="202" y="67"/>
                </a:lnTo>
                <a:lnTo>
                  <a:pt x="202" y="67"/>
                </a:lnTo>
                <a:lnTo>
                  <a:pt x="202" y="77"/>
                </a:lnTo>
                <a:lnTo>
                  <a:pt x="202" y="100"/>
                </a:lnTo>
                <a:lnTo>
                  <a:pt x="202" y="114"/>
                </a:lnTo>
                <a:lnTo>
                  <a:pt x="203" y="128"/>
                </a:lnTo>
                <a:lnTo>
                  <a:pt x="206" y="139"/>
                </a:lnTo>
                <a:lnTo>
                  <a:pt x="210" y="148"/>
                </a:lnTo>
                <a:lnTo>
                  <a:pt x="210" y="148"/>
                </a:lnTo>
                <a:lnTo>
                  <a:pt x="216" y="154"/>
                </a:lnTo>
                <a:lnTo>
                  <a:pt x="222" y="158"/>
                </a:lnTo>
                <a:lnTo>
                  <a:pt x="229" y="162"/>
                </a:lnTo>
                <a:lnTo>
                  <a:pt x="236" y="163"/>
                </a:lnTo>
                <a:lnTo>
                  <a:pt x="244" y="165"/>
                </a:lnTo>
                <a:lnTo>
                  <a:pt x="251" y="163"/>
                </a:lnTo>
                <a:lnTo>
                  <a:pt x="260" y="161"/>
                </a:lnTo>
                <a:lnTo>
                  <a:pt x="266" y="157"/>
                </a:lnTo>
                <a:lnTo>
                  <a:pt x="266" y="157"/>
                </a:lnTo>
                <a:close/>
                <a:moveTo>
                  <a:pt x="158" y="224"/>
                </a:moveTo>
                <a:lnTo>
                  <a:pt x="158" y="224"/>
                </a:lnTo>
                <a:lnTo>
                  <a:pt x="165" y="228"/>
                </a:lnTo>
                <a:lnTo>
                  <a:pt x="173" y="231"/>
                </a:lnTo>
                <a:lnTo>
                  <a:pt x="180" y="231"/>
                </a:lnTo>
                <a:lnTo>
                  <a:pt x="188" y="231"/>
                </a:lnTo>
                <a:lnTo>
                  <a:pt x="195" y="228"/>
                </a:lnTo>
                <a:lnTo>
                  <a:pt x="202" y="225"/>
                </a:lnTo>
                <a:lnTo>
                  <a:pt x="209" y="220"/>
                </a:lnTo>
                <a:lnTo>
                  <a:pt x="213" y="214"/>
                </a:lnTo>
                <a:lnTo>
                  <a:pt x="213" y="214"/>
                </a:lnTo>
                <a:lnTo>
                  <a:pt x="217" y="207"/>
                </a:lnTo>
                <a:lnTo>
                  <a:pt x="220" y="199"/>
                </a:lnTo>
                <a:lnTo>
                  <a:pt x="221" y="192"/>
                </a:lnTo>
                <a:lnTo>
                  <a:pt x="220" y="184"/>
                </a:lnTo>
                <a:lnTo>
                  <a:pt x="218" y="177"/>
                </a:lnTo>
                <a:lnTo>
                  <a:pt x="214" y="170"/>
                </a:lnTo>
                <a:lnTo>
                  <a:pt x="209" y="163"/>
                </a:lnTo>
                <a:lnTo>
                  <a:pt x="203" y="158"/>
                </a:lnTo>
                <a:lnTo>
                  <a:pt x="203" y="158"/>
                </a:lnTo>
                <a:lnTo>
                  <a:pt x="195" y="154"/>
                </a:lnTo>
                <a:lnTo>
                  <a:pt x="183" y="153"/>
                </a:lnTo>
                <a:lnTo>
                  <a:pt x="170" y="151"/>
                </a:lnTo>
                <a:lnTo>
                  <a:pt x="157" y="150"/>
                </a:lnTo>
                <a:lnTo>
                  <a:pt x="132" y="151"/>
                </a:lnTo>
                <a:lnTo>
                  <a:pt x="122" y="151"/>
                </a:lnTo>
                <a:lnTo>
                  <a:pt x="122" y="151"/>
                </a:lnTo>
                <a:lnTo>
                  <a:pt x="125" y="161"/>
                </a:lnTo>
                <a:lnTo>
                  <a:pt x="133" y="183"/>
                </a:lnTo>
                <a:lnTo>
                  <a:pt x="139" y="195"/>
                </a:lnTo>
                <a:lnTo>
                  <a:pt x="144" y="207"/>
                </a:lnTo>
                <a:lnTo>
                  <a:pt x="151" y="217"/>
                </a:lnTo>
                <a:lnTo>
                  <a:pt x="158" y="224"/>
                </a:lnTo>
                <a:lnTo>
                  <a:pt x="158" y="224"/>
                </a:lnTo>
                <a:close/>
                <a:moveTo>
                  <a:pt x="135" y="314"/>
                </a:moveTo>
                <a:lnTo>
                  <a:pt x="135" y="314"/>
                </a:lnTo>
                <a:lnTo>
                  <a:pt x="143" y="314"/>
                </a:lnTo>
                <a:lnTo>
                  <a:pt x="150" y="314"/>
                </a:lnTo>
                <a:lnTo>
                  <a:pt x="158" y="313"/>
                </a:lnTo>
                <a:lnTo>
                  <a:pt x="165" y="310"/>
                </a:lnTo>
                <a:lnTo>
                  <a:pt x="170" y="305"/>
                </a:lnTo>
                <a:lnTo>
                  <a:pt x="176" y="299"/>
                </a:lnTo>
                <a:lnTo>
                  <a:pt x="180" y="292"/>
                </a:lnTo>
                <a:lnTo>
                  <a:pt x="183" y="286"/>
                </a:lnTo>
                <a:lnTo>
                  <a:pt x="183" y="286"/>
                </a:lnTo>
                <a:lnTo>
                  <a:pt x="184" y="277"/>
                </a:lnTo>
                <a:lnTo>
                  <a:pt x="184" y="269"/>
                </a:lnTo>
                <a:lnTo>
                  <a:pt x="183" y="262"/>
                </a:lnTo>
                <a:lnTo>
                  <a:pt x="179" y="255"/>
                </a:lnTo>
                <a:lnTo>
                  <a:pt x="174" y="249"/>
                </a:lnTo>
                <a:lnTo>
                  <a:pt x="169" y="243"/>
                </a:lnTo>
                <a:lnTo>
                  <a:pt x="162" y="239"/>
                </a:lnTo>
                <a:lnTo>
                  <a:pt x="155" y="236"/>
                </a:lnTo>
                <a:lnTo>
                  <a:pt x="155" y="236"/>
                </a:lnTo>
                <a:lnTo>
                  <a:pt x="146" y="236"/>
                </a:lnTo>
                <a:lnTo>
                  <a:pt x="133" y="238"/>
                </a:lnTo>
                <a:lnTo>
                  <a:pt x="121" y="240"/>
                </a:lnTo>
                <a:lnTo>
                  <a:pt x="107" y="244"/>
                </a:lnTo>
                <a:lnTo>
                  <a:pt x="85" y="254"/>
                </a:lnTo>
                <a:lnTo>
                  <a:pt x="76" y="258"/>
                </a:lnTo>
                <a:lnTo>
                  <a:pt x="76" y="258"/>
                </a:lnTo>
                <a:lnTo>
                  <a:pt x="83" y="265"/>
                </a:lnTo>
                <a:lnTo>
                  <a:pt x="98" y="284"/>
                </a:lnTo>
                <a:lnTo>
                  <a:pt x="107" y="294"/>
                </a:lnTo>
                <a:lnTo>
                  <a:pt x="117" y="302"/>
                </a:lnTo>
                <a:lnTo>
                  <a:pt x="126" y="310"/>
                </a:lnTo>
                <a:lnTo>
                  <a:pt x="135" y="314"/>
                </a:lnTo>
                <a:lnTo>
                  <a:pt x="135" y="314"/>
                </a:lnTo>
                <a:close/>
                <a:moveTo>
                  <a:pt x="191" y="674"/>
                </a:moveTo>
                <a:lnTo>
                  <a:pt x="191" y="674"/>
                </a:lnTo>
                <a:lnTo>
                  <a:pt x="176" y="670"/>
                </a:lnTo>
                <a:lnTo>
                  <a:pt x="162" y="664"/>
                </a:lnTo>
                <a:lnTo>
                  <a:pt x="150" y="659"/>
                </a:lnTo>
                <a:lnTo>
                  <a:pt x="137" y="653"/>
                </a:lnTo>
                <a:lnTo>
                  <a:pt x="126" y="645"/>
                </a:lnTo>
                <a:lnTo>
                  <a:pt x="117" y="638"/>
                </a:lnTo>
                <a:lnTo>
                  <a:pt x="107" y="629"/>
                </a:lnTo>
                <a:lnTo>
                  <a:pt x="99" y="620"/>
                </a:lnTo>
                <a:lnTo>
                  <a:pt x="91" y="611"/>
                </a:lnTo>
                <a:lnTo>
                  <a:pt x="84" y="600"/>
                </a:lnTo>
                <a:lnTo>
                  <a:pt x="78" y="589"/>
                </a:lnTo>
                <a:lnTo>
                  <a:pt x="73" y="578"/>
                </a:lnTo>
                <a:lnTo>
                  <a:pt x="69" y="567"/>
                </a:lnTo>
                <a:lnTo>
                  <a:pt x="65" y="556"/>
                </a:lnTo>
                <a:lnTo>
                  <a:pt x="62" y="543"/>
                </a:lnTo>
                <a:lnTo>
                  <a:pt x="59" y="531"/>
                </a:lnTo>
                <a:lnTo>
                  <a:pt x="58" y="508"/>
                </a:lnTo>
                <a:lnTo>
                  <a:pt x="59" y="483"/>
                </a:lnTo>
                <a:lnTo>
                  <a:pt x="63" y="458"/>
                </a:lnTo>
                <a:lnTo>
                  <a:pt x="67" y="447"/>
                </a:lnTo>
                <a:lnTo>
                  <a:pt x="72" y="436"/>
                </a:lnTo>
                <a:lnTo>
                  <a:pt x="77" y="424"/>
                </a:lnTo>
                <a:lnTo>
                  <a:pt x="83" y="415"/>
                </a:lnTo>
                <a:lnTo>
                  <a:pt x="89" y="404"/>
                </a:lnTo>
                <a:lnTo>
                  <a:pt x="96" y="394"/>
                </a:lnTo>
                <a:lnTo>
                  <a:pt x="105" y="384"/>
                </a:lnTo>
                <a:lnTo>
                  <a:pt x="114" y="376"/>
                </a:lnTo>
                <a:lnTo>
                  <a:pt x="124" y="368"/>
                </a:lnTo>
                <a:lnTo>
                  <a:pt x="133" y="361"/>
                </a:lnTo>
                <a:lnTo>
                  <a:pt x="133" y="361"/>
                </a:lnTo>
                <a:lnTo>
                  <a:pt x="122" y="364"/>
                </a:lnTo>
                <a:lnTo>
                  <a:pt x="110" y="368"/>
                </a:lnTo>
                <a:lnTo>
                  <a:pt x="98" y="372"/>
                </a:lnTo>
                <a:lnTo>
                  <a:pt x="87" y="377"/>
                </a:lnTo>
                <a:lnTo>
                  <a:pt x="87" y="377"/>
                </a:lnTo>
                <a:lnTo>
                  <a:pt x="74" y="384"/>
                </a:lnTo>
                <a:lnTo>
                  <a:pt x="65" y="393"/>
                </a:lnTo>
                <a:lnTo>
                  <a:pt x="55" y="401"/>
                </a:lnTo>
                <a:lnTo>
                  <a:pt x="46" y="410"/>
                </a:lnTo>
                <a:lnTo>
                  <a:pt x="37" y="420"/>
                </a:lnTo>
                <a:lnTo>
                  <a:pt x="30" y="430"/>
                </a:lnTo>
                <a:lnTo>
                  <a:pt x="24" y="441"/>
                </a:lnTo>
                <a:lnTo>
                  <a:pt x="18" y="452"/>
                </a:lnTo>
                <a:lnTo>
                  <a:pt x="13" y="463"/>
                </a:lnTo>
                <a:lnTo>
                  <a:pt x="8" y="475"/>
                </a:lnTo>
                <a:lnTo>
                  <a:pt x="6" y="487"/>
                </a:lnTo>
                <a:lnTo>
                  <a:pt x="3" y="500"/>
                </a:lnTo>
                <a:lnTo>
                  <a:pt x="2" y="512"/>
                </a:lnTo>
                <a:lnTo>
                  <a:pt x="0" y="524"/>
                </a:lnTo>
                <a:lnTo>
                  <a:pt x="0" y="537"/>
                </a:lnTo>
                <a:lnTo>
                  <a:pt x="2" y="549"/>
                </a:lnTo>
                <a:lnTo>
                  <a:pt x="3" y="561"/>
                </a:lnTo>
                <a:lnTo>
                  <a:pt x="6" y="574"/>
                </a:lnTo>
                <a:lnTo>
                  <a:pt x="10" y="586"/>
                </a:lnTo>
                <a:lnTo>
                  <a:pt x="14" y="597"/>
                </a:lnTo>
                <a:lnTo>
                  <a:pt x="19" y="609"/>
                </a:lnTo>
                <a:lnTo>
                  <a:pt x="25" y="620"/>
                </a:lnTo>
                <a:lnTo>
                  <a:pt x="32" y="631"/>
                </a:lnTo>
                <a:lnTo>
                  <a:pt x="40" y="641"/>
                </a:lnTo>
                <a:lnTo>
                  <a:pt x="48" y="650"/>
                </a:lnTo>
                <a:lnTo>
                  <a:pt x="58" y="659"/>
                </a:lnTo>
                <a:lnTo>
                  <a:pt x="67" y="667"/>
                </a:lnTo>
                <a:lnTo>
                  <a:pt x="80" y="675"/>
                </a:lnTo>
                <a:lnTo>
                  <a:pt x="91" y="682"/>
                </a:lnTo>
                <a:lnTo>
                  <a:pt x="105" y="688"/>
                </a:lnTo>
                <a:lnTo>
                  <a:pt x="118" y="692"/>
                </a:lnTo>
                <a:lnTo>
                  <a:pt x="133" y="696"/>
                </a:lnTo>
                <a:lnTo>
                  <a:pt x="133" y="696"/>
                </a:lnTo>
                <a:lnTo>
                  <a:pt x="155" y="700"/>
                </a:lnTo>
                <a:lnTo>
                  <a:pt x="174" y="701"/>
                </a:lnTo>
                <a:lnTo>
                  <a:pt x="194" y="701"/>
                </a:lnTo>
                <a:lnTo>
                  <a:pt x="212" y="700"/>
                </a:lnTo>
                <a:lnTo>
                  <a:pt x="227" y="696"/>
                </a:lnTo>
                <a:lnTo>
                  <a:pt x="242" y="690"/>
                </a:lnTo>
                <a:lnTo>
                  <a:pt x="255" y="685"/>
                </a:lnTo>
                <a:lnTo>
                  <a:pt x="268" y="677"/>
                </a:lnTo>
                <a:lnTo>
                  <a:pt x="268" y="677"/>
                </a:lnTo>
                <a:lnTo>
                  <a:pt x="250" y="678"/>
                </a:lnTo>
                <a:lnTo>
                  <a:pt x="232" y="679"/>
                </a:lnTo>
                <a:lnTo>
                  <a:pt x="212" y="677"/>
                </a:lnTo>
                <a:lnTo>
                  <a:pt x="191" y="674"/>
                </a:lnTo>
                <a:lnTo>
                  <a:pt x="191" y="674"/>
                </a:lnTo>
                <a:close/>
                <a:moveTo>
                  <a:pt x="602" y="560"/>
                </a:moveTo>
                <a:lnTo>
                  <a:pt x="602" y="560"/>
                </a:lnTo>
                <a:lnTo>
                  <a:pt x="568" y="537"/>
                </a:lnTo>
                <a:lnTo>
                  <a:pt x="535" y="515"/>
                </a:lnTo>
                <a:lnTo>
                  <a:pt x="478" y="471"/>
                </a:lnTo>
                <a:lnTo>
                  <a:pt x="427" y="432"/>
                </a:lnTo>
                <a:lnTo>
                  <a:pt x="404" y="416"/>
                </a:lnTo>
                <a:lnTo>
                  <a:pt x="382" y="401"/>
                </a:lnTo>
                <a:lnTo>
                  <a:pt x="360" y="387"/>
                </a:lnTo>
                <a:lnTo>
                  <a:pt x="339" y="375"/>
                </a:lnTo>
                <a:lnTo>
                  <a:pt x="319" y="367"/>
                </a:lnTo>
                <a:lnTo>
                  <a:pt x="299" y="360"/>
                </a:lnTo>
                <a:lnTo>
                  <a:pt x="279" y="356"/>
                </a:lnTo>
                <a:lnTo>
                  <a:pt x="258" y="354"/>
                </a:lnTo>
                <a:lnTo>
                  <a:pt x="238" y="356"/>
                </a:lnTo>
                <a:lnTo>
                  <a:pt x="216" y="361"/>
                </a:lnTo>
                <a:lnTo>
                  <a:pt x="216" y="361"/>
                </a:lnTo>
                <a:lnTo>
                  <a:pt x="205" y="364"/>
                </a:lnTo>
                <a:lnTo>
                  <a:pt x="195" y="369"/>
                </a:lnTo>
                <a:lnTo>
                  <a:pt x="185" y="373"/>
                </a:lnTo>
                <a:lnTo>
                  <a:pt x="176" y="380"/>
                </a:lnTo>
                <a:lnTo>
                  <a:pt x="168" y="386"/>
                </a:lnTo>
                <a:lnTo>
                  <a:pt x="161" y="393"/>
                </a:lnTo>
                <a:lnTo>
                  <a:pt x="154" y="401"/>
                </a:lnTo>
                <a:lnTo>
                  <a:pt x="147" y="409"/>
                </a:lnTo>
                <a:lnTo>
                  <a:pt x="136" y="426"/>
                </a:lnTo>
                <a:lnTo>
                  <a:pt x="129" y="445"/>
                </a:lnTo>
                <a:lnTo>
                  <a:pt x="124" y="464"/>
                </a:lnTo>
                <a:lnTo>
                  <a:pt x="122" y="485"/>
                </a:lnTo>
                <a:lnTo>
                  <a:pt x="124" y="505"/>
                </a:lnTo>
                <a:lnTo>
                  <a:pt x="128" y="524"/>
                </a:lnTo>
                <a:lnTo>
                  <a:pt x="135" y="543"/>
                </a:lnTo>
                <a:lnTo>
                  <a:pt x="140" y="553"/>
                </a:lnTo>
                <a:lnTo>
                  <a:pt x="146" y="563"/>
                </a:lnTo>
                <a:lnTo>
                  <a:pt x="153" y="572"/>
                </a:lnTo>
                <a:lnTo>
                  <a:pt x="159" y="581"/>
                </a:lnTo>
                <a:lnTo>
                  <a:pt x="168" y="589"/>
                </a:lnTo>
                <a:lnTo>
                  <a:pt x="177" y="596"/>
                </a:lnTo>
                <a:lnTo>
                  <a:pt x="187" y="602"/>
                </a:lnTo>
                <a:lnTo>
                  <a:pt x="198" y="609"/>
                </a:lnTo>
                <a:lnTo>
                  <a:pt x="209" y="615"/>
                </a:lnTo>
                <a:lnTo>
                  <a:pt x="221" y="620"/>
                </a:lnTo>
                <a:lnTo>
                  <a:pt x="221" y="620"/>
                </a:lnTo>
                <a:lnTo>
                  <a:pt x="247" y="629"/>
                </a:lnTo>
                <a:lnTo>
                  <a:pt x="269" y="633"/>
                </a:lnTo>
                <a:lnTo>
                  <a:pt x="291" y="634"/>
                </a:lnTo>
                <a:lnTo>
                  <a:pt x="310" y="633"/>
                </a:lnTo>
                <a:lnTo>
                  <a:pt x="327" y="630"/>
                </a:lnTo>
                <a:lnTo>
                  <a:pt x="343" y="624"/>
                </a:lnTo>
                <a:lnTo>
                  <a:pt x="357" y="616"/>
                </a:lnTo>
                <a:lnTo>
                  <a:pt x="369" y="608"/>
                </a:lnTo>
                <a:lnTo>
                  <a:pt x="379" y="598"/>
                </a:lnTo>
                <a:lnTo>
                  <a:pt x="388" y="587"/>
                </a:lnTo>
                <a:lnTo>
                  <a:pt x="395" y="576"/>
                </a:lnTo>
                <a:lnTo>
                  <a:pt x="401" y="565"/>
                </a:lnTo>
                <a:lnTo>
                  <a:pt x="405" y="556"/>
                </a:lnTo>
                <a:lnTo>
                  <a:pt x="408" y="545"/>
                </a:lnTo>
                <a:lnTo>
                  <a:pt x="409" y="537"/>
                </a:lnTo>
                <a:lnTo>
                  <a:pt x="409" y="528"/>
                </a:lnTo>
                <a:lnTo>
                  <a:pt x="409" y="528"/>
                </a:lnTo>
                <a:lnTo>
                  <a:pt x="404" y="535"/>
                </a:lnTo>
                <a:lnTo>
                  <a:pt x="387" y="549"/>
                </a:lnTo>
                <a:lnTo>
                  <a:pt x="376" y="557"/>
                </a:lnTo>
                <a:lnTo>
                  <a:pt x="364" y="565"/>
                </a:lnTo>
                <a:lnTo>
                  <a:pt x="349" y="571"/>
                </a:lnTo>
                <a:lnTo>
                  <a:pt x="332" y="576"/>
                </a:lnTo>
                <a:lnTo>
                  <a:pt x="332" y="576"/>
                </a:lnTo>
                <a:lnTo>
                  <a:pt x="323" y="576"/>
                </a:lnTo>
                <a:lnTo>
                  <a:pt x="313" y="575"/>
                </a:lnTo>
                <a:lnTo>
                  <a:pt x="303" y="571"/>
                </a:lnTo>
                <a:lnTo>
                  <a:pt x="295" y="565"/>
                </a:lnTo>
                <a:lnTo>
                  <a:pt x="287" y="559"/>
                </a:lnTo>
                <a:lnTo>
                  <a:pt x="279" y="550"/>
                </a:lnTo>
                <a:lnTo>
                  <a:pt x="273" y="541"/>
                </a:lnTo>
                <a:lnTo>
                  <a:pt x="269" y="531"/>
                </a:lnTo>
                <a:lnTo>
                  <a:pt x="266" y="522"/>
                </a:lnTo>
                <a:lnTo>
                  <a:pt x="266" y="512"/>
                </a:lnTo>
                <a:lnTo>
                  <a:pt x="268" y="504"/>
                </a:lnTo>
                <a:lnTo>
                  <a:pt x="272" y="495"/>
                </a:lnTo>
                <a:lnTo>
                  <a:pt x="280" y="489"/>
                </a:lnTo>
                <a:lnTo>
                  <a:pt x="290" y="483"/>
                </a:lnTo>
                <a:lnTo>
                  <a:pt x="303" y="480"/>
                </a:lnTo>
                <a:lnTo>
                  <a:pt x="321" y="479"/>
                </a:lnTo>
                <a:lnTo>
                  <a:pt x="321" y="479"/>
                </a:lnTo>
                <a:lnTo>
                  <a:pt x="338" y="480"/>
                </a:lnTo>
                <a:lnTo>
                  <a:pt x="356" y="485"/>
                </a:lnTo>
                <a:lnTo>
                  <a:pt x="373" y="491"/>
                </a:lnTo>
                <a:lnTo>
                  <a:pt x="394" y="501"/>
                </a:lnTo>
                <a:lnTo>
                  <a:pt x="415" y="512"/>
                </a:lnTo>
                <a:lnTo>
                  <a:pt x="436" y="524"/>
                </a:lnTo>
                <a:lnTo>
                  <a:pt x="483" y="552"/>
                </a:lnTo>
                <a:lnTo>
                  <a:pt x="531" y="582"/>
                </a:lnTo>
                <a:lnTo>
                  <a:pt x="581" y="611"/>
                </a:lnTo>
                <a:lnTo>
                  <a:pt x="605" y="624"/>
                </a:lnTo>
                <a:lnTo>
                  <a:pt x="630" y="637"/>
                </a:lnTo>
                <a:lnTo>
                  <a:pt x="655" y="646"/>
                </a:lnTo>
                <a:lnTo>
                  <a:pt x="678" y="656"/>
                </a:lnTo>
                <a:lnTo>
                  <a:pt x="678" y="656"/>
                </a:lnTo>
                <a:lnTo>
                  <a:pt x="707" y="663"/>
                </a:lnTo>
                <a:lnTo>
                  <a:pt x="736" y="667"/>
                </a:lnTo>
                <a:lnTo>
                  <a:pt x="764" y="670"/>
                </a:lnTo>
                <a:lnTo>
                  <a:pt x="793" y="668"/>
                </a:lnTo>
                <a:lnTo>
                  <a:pt x="807" y="667"/>
                </a:lnTo>
                <a:lnTo>
                  <a:pt x="821" y="664"/>
                </a:lnTo>
                <a:lnTo>
                  <a:pt x="833" y="660"/>
                </a:lnTo>
                <a:lnTo>
                  <a:pt x="845" y="656"/>
                </a:lnTo>
                <a:lnTo>
                  <a:pt x="856" y="652"/>
                </a:lnTo>
                <a:lnTo>
                  <a:pt x="867" y="646"/>
                </a:lnTo>
                <a:lnTo>
                  <a:pt x="875" y="640"/>
                </a:lnTo>
                <a:lnTo>
                  <a:pt x="884" y="633"/>
                </a:lnTo>
                <a:lnTo>
                  <a:pt x="884" y="633"/>
                </a:lnTo>
                <a:lnTo>
                  <a:pt x="880" y="634"/>
                </a:lnTo>
                <a:lnTo>
                  <a:pt x="866" y="638"/>
                </a:lnTo>
                <a:lnTo>
                  <a:pt x="856" y="641"/>
                </a:lnTo>
                <a:lnTo>
                  <a:pt x="845" y="642"/>
                </a:lnTo>
                <a:lnTo>
                  <a:pt x="830" y="644"/>
                </a:lnTo>
                <a:lnTo>
                  <a:pt x="814" y="644"/>
                </a:lnTo>
                <a:lnTo>
                  <a:pt x="796" y="641"/>
                </a:lnTo>
                <a:lnTo>
                  <a:pt x="774" y="638"/>
                </a:lnTo>
                <a:lnTo>
                  <a:pt x="752" y="633"/>
                </a:lnTo>
                <a:lnTo>
                  <a:pt x="726" y="624"/>
                </a:lnTo>
                <a:lnTo>
                  <a:pt x="699" y="613"/>
                </a:lnTo>
                <a:lnTo>
                  <a:pt x="668" y="600"/>
                </a:lnTo>
                <a:lnTo>
                  <a:pt x="637" y="582"/>
                </a:lnTo>
                <a:lnTo>
                  <a:pt x="602" y="560"/>
                </a:lnTo>
                <a:lnTo>
                  <a:pt x="602" y="560"/>
                </a:lnTo>
                <a:close/>
                <a:moveTo>
                  <a:pt x="456" y="420"/>
                </a:moveTo>
                <a:lnTo>
                  <a:pt x="456" y="420"/>
                </a:lnTo>
                <a:lnTo>
                  <a:pt x="465" y="424"/>
                </a:lnTo>
                <a:lnTo>
                  <a:pt x="479" y="431"/>
                </a:lnTo>
                <a:lnTo>
                  <a:pt x="511" y="452"/>
                </a:lnTo>
                <a:lnTo>
                  <a:pt x="549" y="478"/>
                </a:lnTo>
                <a:lnTo>
                  <a:pt x="590" y="508"/>
                </a:lnTo>
                <a:lnTo>
                  <a:pt x="634" y="538"/>
                </a:lnTo>
                <a:lnTo>
                  <a:pt x="677" y="565"/>
                </a:lnTo>
                <a:lnTo>
                  <a:pt x="715" y="589"/>
                </a:lnTo>
                <a:lnTo>
                  <a:pt x="731" y="598"/>
                </a:lnTo>
                <a:lnTo>
                  <a:pt x="747" y="604"/>
                </a:lnTo>
                <a:lnTo>
                  <a:pt x="747" y="604"/>
                </a:lnTo>
                <a:lnTo>
                  <a:pt x="764" y="609"/>
                </a:lnTo>
                <a:lnTo>
                  <a:pt x="782" y="613"/>
                </a:lnTo>
                <a:lnTo>
                  <a:pt x="801" y="616"/>
                </a:lnTo>
                <a:lnTo>
                  <a:pt x="819" y="618"/>
                </a:lnTo>
                <a:lnTo>
                  <a:pt x="838" y="618"/>
                </a:lnTo>
                <a:lnTo>
                  <a:pt x="856" y="616"/>
                </a:lnTo>
                <a:lnTo>
                  <a:pt x="874" y="613"/>
                </a:lnTo>
                <a:lnTo>
                  <a:pt x="891" y="608"/>
                </a:lnTo>
                <a:lnTo>
                  <a:pt x="891" y="608"/>
                </a:lnTo>
                <a:lnTo>
                  <a:pt x="866" y="608"/>
                </a:lnTo>
                <a:lnTo>
                  <a:pt x="841" y="607"/>
                </a:lnTo>
                <a:lnTo>
                  <a:pt x="818" y="601"/>
                </a:lnTo>
                <a:lnTo>
                  <a:pt x="795" y="594"/>
                </a:lnTo>
                <a:lnTo>
                  <a:pt x="795" y="594"/>
                </a:lnTo>
                <a:lnTo>
                  <a:pt x="774" y="586"/>
                </a:lnTo>
                <a:lnTo>
                  <a:pt x="753" y="575"/>
                </a:lnTo>
                <a:lnTo>
                  <a:pt x="734" y="564"/>
                </a:lnTo>
                <a:lnTo>
                  <a:pt x="715" y="550"/>
                </a:lnTo>
                <a:lnTo>
                  <a:pt x="677" y="522"/>
                </a:lnTo>
                <a:lnTo>
                  <a:pt x="640" y="493"/>
                </a:lnTo>
                <a:lnTo>
                  <a:pt x="605" y="464"/>
                </a:lnTo>
                <a:lnTo>
                  <a:pt x="589" y="452"/>
                </a:lnTo>
                <a:lnTo>
                  <a:pt x="572" y="441"/>
                </a:lnTo>
                <a:lnTo>
                  <a:pt x="556" y="432"/>
                </a:lnTo>
                <a:lnTo>
                  <a:pt x="541" y="426"/>
                </a:lnTo>
                <a:lnTo>
                  <a:pt x="527" y="420"/>
                </a:lnTo>
                <a:lnTo>
                  <a:pt x="512" y="419"/>
                </a:lnTo>
                <a:lnTo>
                  <a:pt x="512" y="419"/>
                </a:lnTo>
                <a:lnTo>
                  <a:pt x="480" y="417"/>
                </a:lnTo>
                <a:lnTo>
                  <a:pt x="465" y="417"/>
                </a:lnTo>
                <a:lnTo>
                  <a:pt x="460" y="419"/>
                </a:lnTo>
                <a:lnTo>
                  <a:pt x="456" y="420"/>
                </a:lnTo>
                <a:lnTo>
                  <a:pt x="456" y="4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141"/>
          <p:cNvSpPr/>
          <p:nvPr/>
        </p:nvSpPr>
        <p:spPr bwMode="auto">
          <a:xfrm>
            <a:off x="7551283" y="3582988"/>
            <a:ext cx="404812" cy="396875"/>
          </a:xfrm>
          <a:custGeom>
            <a:avLst/>
            <a:gdLst>
              <a:gd name="T0" fmla="*/ 10 w 766"/>
              <a:gd name="T1" fmla="*/ 745 h 749"/>
              <a:gd name="T2" fmla="*/ 0 w 766"/>
              <a:gd name="T3" fmla="*/ 727 h 749"/>
              <a:gd name="T4" fmla="*/ 14 w 766"/>
              <a:gd name="T5" fmla="*/ 706 h 749"/>
              <a:gd name="T6" fmla="*/ 125 w 766"/>
              <a:gd name="T7" fmla="*/ 627 h 749"/>
              <a:gd name="T8" fmla="*/ 114 w 766"/>
              <a:gd name="T9" fmla="*/ 616 h 749"/>
              <a:gd name="T10" fmla="*/ 125 w 766"/>
              <a:gd name="T11" fmla="*/ 577 h 749"/>
              <a:gd name="T12" fmla="*/ 114 w 766"/>
              <a:gd name="T13" fmla="*/ 564 h 749"/>
              <a:gd name="T14" fmla="*/ 151 w 766"/>
              <a:gd name="T15" fmla="*/ 447 h 749"/>
              <a:gd name="T16" fmla="*/ 140 w 766"/>
              <a:gd name="T17" fmla="*/ 433 h 749"/>
              <a:gd name="T18" fmla="*/ 147 w 766"/>
              <a:gd name="T19" fmla="*/ 398 h 749"/>
              <a:gd name="T20" fmla="*/ 140 w 766"/>
              <a:gd name="T21" fmla="*/ 384 h 749"/>
              <a:gd name="T22" fmla="*/ 169 w 766"/>
              <a:gd name="T23" fmla="*/ 291 h 749"/>
              <a:gd name="T24" fmla="*/ 164 w 766"/>
              <a:gd name="T25" fmla="*/ 277 h 749"/>
              <a:gd name="T26" fmla="*/ 188 w 766"/>
              <a:gd name="T27" fmla="*/ 211 h 749"/>
              <a:gd name="T28" fmla="*/ 293 w 766"/>
              <a:gd name="T29" fmla="*/ 4 h 749"/>
              <a:gd name="T30" fmla="*/ 306 w 766"/>
              <a:gd name="T31" fmla="*/ 1 h 749"/>
              <a:gd name="T32" fmla="*/ 415 w 766"/>
              <a:gd name="T33" fmla="*/ 206 h 749"/>
              <a:gd name="T34" fmla="*/ 391 w 766"/>
              <a:gd name="T35" fmla="*/ 217 h 749"/>
              <a:gd name="T36" fmla="*/ 437 w 766"/>
              <a:gd name="T37" fmla="*/ 285 h 749"/>
              <a:gd name="T38" fmla="*/ 459 w 766"/>
              <a:gd name="T39" fmla="*/ 380 h 749"/>
              <a:gd name="T40" fmla="*/ 453 w 766"/>
              <a:gd name="T41" fmla="*/ 398 h 749"/>
              <a:gd name="T42" fmla="*/ 459 w 766"/>
              <a:gd name="T43" fmla="*/ 429 h 749"/>
              <a:gd name="T44" fmla="*/ 453 w 766"/>
              <a:gd name="T45" fmla="*/ 447 h 749"/>
              <a:gd name="T46" fmla="*/ 415 w 766"/>
              <a:gd name="T47" fmla="*/ 444 h 749"/>
              <a:gd name="T48" fmla="*/ 485 w 766"/>
              <a:gd name="T49" fmla="*/ 573 h 749"/>
              <a:gd name="T50" fmla="*/ 463 w 766"/>
              <a:gd name="T51" fmla="*/ 576 h 749"/>
              <a:gd name="T52" fmla="*/ 486 w 766"/>
              <a:gd name="T53" fmla="*/ 620 h 749"/>
              <a:gd name="T54" fmla="*/ 339 w 766"/>
              <a:gd name="T55" fmla="*/ 627 h 749"/>
              <a:gd name="T56" fmla="*/ 438 w 766"/>
              <a:gd name="T57" fmla="*/ 658 h 749"/>
              <a:gd name="T58" fmla="*/ 475 w 766"/>
              <a:gd name="T59" fmla="*/ 638 h 749"/>
              <a:gd name="T60" fmla="*/ 476 w 766"/>
              <a:gd name="T61" fmla="*/ 638 h 749"/>
              <a:gd name="T62" fmla="*/ 498 w 766"/>
              <a:gd name="T63" fmla="*/ 616 h 749"/>
              <a:gd name="T64" fmla="*/ 489 w 766"/>
              <a:gd name="T65" fmla="*/ 584 h 749"/>
              <a:gd name="T66" fmla="*/ 494 w 766"/>
              <a:gd name="T67" fmla="*/ 556 h 749"/>
              <a:gd name="T68" fmla="*/ 435 w 766"/>
              <a:gd name="T69" fmla="*/ 458 h 749"/>
              <a:gd name="T70" fmla="*/ 449 w 766"/>
              <a:gd name="T71" fmla="*/ 460 h 749"/>
              <a:gd name="T72" fmla="*/ 465 w 766"/>
              <a:gd name="T73" fmla="*/ 453 h 749"/>
              <a:gd name="T74" fmla="*/ 471 w 766"/>
              <a:gd name="T75" fmla="*/ 432 h 749"/>
              <a:gd name="T76" fmla="*/ 492 w 766"/>
              <a:gd name="T77" fmla="*/ 383 h 749"/>
              <a:gd name="T78" fmla="*/ 553 w 766"/>
              <a:gd name="T79" fmla="*/ 240 h 749"/>
              <a:gd name="T80" fmla="*/ 567 w 766"/>
              <a:gd name="T81" fmla="*/ 240 h 749"/>
              <a:gd name="T82" fmla="*/ 636 w 766"/>
              <a:gd name="T83" fmla="*/ 380 h 749"/>
              <a:gd name="T84" fmla="*/ 652 w 766"/>
              <a:gd name="T85" fmla="*/ 422 h 749"/>
              <a:gd name="T86" fmla="*/ 645 w 766"/>
              <a:gd name="T87" fmla="*/ 433 h 749"/>
              <a:gd name="T88" fmla="*/ 668 w 766"/>
              <a:gd name="T89" fmla="*/ 501 h 749"/>
              <a:gd name="T90" fmla="*/ 655 w 766"/>
              <a:gd name="T91" fmla="*/ 503 h 749"/>
              <a:gd name="T92" fmla="*/ 666 w 766"/>
              <a:gd name="T93" fmla="*/ 536 h 749"/>
              <a:gd name="T94" fmla="*/ 660 w 766"/>
              <a:gd name="T95" fmla="*/ 538 h 749"/>
              <a:gd name="T96" fmla="*/ 685 w 766"/>
              <a:gd name="T97" fmla="*/ 623 h 749"/>
              <a:gd name="T98" fmla="*/ 686 w 766"/>
              <a:gd name="T99" fmla="*/ 649 h 749"/>
              <a:gd name="T100" fmla="*/ 679 w 766"/>
              <a:gd name="T101" fmla="*/ 660 h 749"/>
              <a:gd name="T102" fmla="*/ 743 w 766"/>
              <a:gd name="T103" fmla="*/ 704 h 749"/>
              <a:gd name="T104" fmla="*/ 762 w 766"/>
              <a:gd name="T105" fmla="*/ 715 h 749"/>
              <a:gd name="T106" fmla="*/ 765 w 766"/>
              <a:gd name="T107" fmla="*/ 735 h 749"/>
              <a:gd name="T108" fmla="*/ 743 w 766"/>
              <a:gd name="T109" fmla="*/ 749 h 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66" h="749">
                <a:moveTo>
                  <a:pt x="743" y="749"/>
                </a:moveTo>
                <a:lnTo>
                  <a:pt x="22" y="749"/>
                </a:lnTo>
                <a:lnTo>
                  <a:pt x="22" y="749"/>
                </a:lnTo>
                <a:lnTo>
                  <a:pt x="18" y="749"/>
                </a:lnTo>
                <a:lnTo>
                  <a:pt x="14" y="748"/>
                </a:lnTo>
                <a:lnTo>
                  <a:pt x="10" y="745"/>
                </a:lnTo>
                <a:lnTo>
                  <a:pt x="6" y="742"/>
                </a:lnTo>
                <a:lnTo>
                  <a:pt x="3" y="739"/>
                </a:lnTo>
                <a:lnTo>
                  <a:pt x="2" y="735"/>
                </a:lnTo>
                <a:lnTo>
                  <a:pt x="0" y="731"/>
                </a:lnTo>
                <a:lnTo>
                  <a:pt x="0" y="727"/>
                </a:lnTo>
                <a:lnTo>
                  <a:pt x="0" y="727"/>
                </a:lnTo>
                <a:lnTo>
                  <a:pt x="0" y="722"/>
                </a:lnTo>
                <a:lnTo>
                  <a:pt x="2" y="717"/>
                </a:lnTo>
                <a:lnTo>
                  <a:pt x="3" y="715"/>
                </a:lnTo>
                <a:lnTo>
                  <a:pt x="6" y="711"/>
                </a:lnTo>
                <a:lnTo>
                  <a:pt x="10" y="708"/>
                </a:lnTo>
                <a:lnTo>
                  <a:pt x="14" y="706"/>
                </a:lnTo>
                <a:lnTo>
                  <a:pt x="18" y="705"/>
                </a:lnTo>
                <a:lnTo>
                  <a:pt x="22" y="704"/>
                </a:lnTo>
                <a:lnTo>
                  <a:pt x="249" y="704"/>
                </a:lnTo>
                <a:lnTo>
                  <a:pt x="260" y="627"/>
                </a:lnTo>
                <a:lnTo>
                  <a:pt x="125" y="627"/>
                </a:lnTo>
                <a:lnTo>
                  <a:pt x="125" y="627"/>
                </a:lnTo>
                <a:lnTo>
                  <a:pt x="122" y="627"/>
                </a:lnTo>
                <a:lnTo>
                  <a:pt x="120" y="626"/>
                </a:lnTo>
                <a:lnTo>
                  <a:pt x="116" y="621"/>
                </a:lnTo>
                <a:lnTo>
                  <a:pt x="116" y="621"/>
                </a:lnTo>
                <a:lnTo>
                  <a:pt x="114" y="619"/>
                </a:lnTo>
                <a:lnTo>
                  <a:pt x="114" y="616"/>
                </a:lnTo>
                <a:lnTo>
                  <a:pt x="116" y="609"/>
                </a:lnTo>
                <a:lnTo>
                  <a:pt x="138" y="576"/>
                </a:lnTo>
                <a:lnTo>
                  <a:pt x="128" y="577"/>
                </a:lnTo>
                <a:lnTo>
                  <a:pt x="128" y="577"/>
                </a:lnTo>
                <a:lnTo>
                  <a:pt x="125" y="577"/>
                </a:lnTo>
                <a:lnTo>
                  <a:pt x="125" y="577"/>
                </a:lnTo>
                <a:lnTo>
                  <a:pt x="120" y="576"/>
                </a:lnTo>
                <a:lnTo>
                  <a:pt x="116" y="573"/>
                </a:lnTo>
                <a:lnTo>
                  <a:pt x="116" y="573"/>
                </a:lnTo>
                <a:lnTo>
                  <a:pt x="114" y="571"/>
                </a:lnTo>
                <a:lnTo>
                  <a:pt x="114" y="567"/>
                </a:lnTo>
                <a:lnTo>
                  <a:pt x="114" y="564"/>
                </a:lnTo>
                <a:lnTo>
                  <a:pt x="116" y="561"/>
                </a:lnTo>
                <a:lnTo>
                  <a:pt x="187" y="444"/>
                </a:lnTo>
                <a:lnTo>
                  <a:pt x="153" y="447"/>
                </a:lnTo>
                <a:lnTo>
                  <a:pt x="153" y="447"/>
                </a:lnTo>
                <a:lnTo>
                  <a:pt x="151" y="447"/>
                </a:lnTo>
                <a:lnTo>
                  <a:pt x="151" y="447"/>
                </a:lnTo>
                <a:lnTo>
                  <a:pt x="146" y="446"/>
                </a:lnTo>
                <a:lnTo>
                  <a:pt x="142" y="443"/>
                </a:lnTo>
                <a:lnTo>
                  <a:pt x="142" y="443"/>
                </a:lnTo>
                <a:lnTo>
                  <a:pt x="140" y="440"/>
                </a:lnTo>
                <a:lnTo>
                  <a:pt x="140" y="436"/>
                </a:lnTo>
                <a:lnTo>
                  <a:pt x="140" y="433"/>
                </a:lnTo>
                <a:lnTo>
                  <a:pt x="142" y="431"/>
                </a:lnTo>
                <a:lnTo>
                  <a:pt x="161" y="396"/>
                </a:lnTo>
                <a:lnTo>
                  <a:pt x="154" y="398"/>
                </a:lnTo>
                <a:lnTo>
                  <a:pt x="154" y="398"/>
                </a:lnTo>
                <a:lnTo>
                  <a:pt x="151" y="399"/>
                </a:lnTo>
                <a:lnTo>
                  <a:pt x="147" y="398"/>
                </a:lnTo>
                <a:lnTo>
                  <a:pt x="144" y="396"/>
                </a:lnTo>
                <a:lnTo>
                  <a:pt x="143" y="394"/>
                </a:lnTo>
                <a:lnTo>
                  <a:pt x="143" y="394"/>
                </a:lnTo>
                <a:lnTo>
                  <a:pt x="142" y="391"/>
                </a:lnTo>
                <a:lnTo>
                  <a:pt x="140" y="388"/>
                </a:lnTo>
                <a:lnTo>
                  <a:pt x="140" y="384"/>
                </a:lnTo>
                <a:lnTo>
                  <a:pt x="142" y="381"/>
                </a:lnTo>
                <a:lnTo>
                  <a:pt x="197" y="292"/>
                </a:lnTo>
                <a:lnTo>
                  <a:pt x="175" y="292"/>
                </a:lnTo>
                <a:lnTo>
                  <a:pt x="175" y="292"/>
                </a:lnTo>
                <a:lnTo>
                  <a:pt x="172" y="292"/>
                </a:lnTo>
                <a:lnTo>
                  <a:pt x="169" y="291"/>
                </a:lnTo>
                <a:lnTo>
                  <a:pt x="166" y="289"/>
                </a:lnTo>
                <a:lnTo>
                  <a:pt x="165" y="287"/>
                </a:lnTo>
                <a:lnTo>
                  <a:pt x="165" y="287"/>
                </a:lnTo>
                <a:lnTo>
                  <a:pt x="164" y="283"/>
                </a:lnTo>
                <a:lnTo>
                  <a:pt x="164" y="280"/>
                </a:lnTo>
                <a:lnTo>
                  <a:pt x="164" y="277"/>
                </a:lnTo>
                <a:lnTo>
                  <a:pt x="165" y="274"/>
                </a:lnTo>
                <a:lnTo>
                  <a:pt x="209" y="217"/>
                </a:lnTo>
                <a:lnTo>
                  <a:pt x="198" y="217"/>
                </a:lnTo>
                <a:lnTo>
                  <a:pt x="198" y="217"/>
                </a:lnTo>
                <a:lnTo>
                  <a:pt x="192" y="215"/>
                </a:lnTo>
                <a:lnTo>
                  <a:pt x="188" y="211"/>
                </a:lnTo>
                <a:lnTo>
                  <a:pt x="188" y="211"/>
                </a:lnTo>
                <a:lnTo>
                  <a:pt x="186" y="206"/>
                </a:lnTo>
                <a:lnTo>
                  <a:pt x="187" y="200"/>
                </a:lnTo>
                <a:lnTo>
                  <a:pt x="290" y="7"/>
                </a:lnTo>
                <a:lnTo>
                  <a:pt x="290" y="7"/>
                </a:lnTo>
                <a:lnTo>
                  <a:pt x="293" y="4"/>
                </a:lnTo>
                <a:lnTo>
                  <a:pt x="294" y="1"/>
                </a:lnTo>
                <a:lnTo>
                  <a:pt x="297" y="1"/>
                </a:lnTo>
                <a:lnTo>
                  <a:pt x="301" y="0"/>
                </a:lnTo>
                <a:lnTo>
                  <a:pt x="301" y="0"/>
                </a:lnTo>
                <a:lnTo>
                  <a:pt x="304" y="1"/>
                </a:lnTo>
                <a:lnTo>
                  <a:pt x="306" y="1"/>
                </a:lnTo>
                <a:lnTo>
                  <a:pt x="309" y="4"/>
                </a:lnTo>
                <a:lnTo>
                  <a:pt x="310" y="7"/>
                </a:lnTo>
                <a:lnTo>
                  <a:pt x="412" y="199"/>
                </a:lnTo>
                <a:lnTo>
                  <a:pt x="412" y="199"/>
                </a:lnTo>
                <a:lnTo>
                  <a:pt x="415" y="203"/>
                </a:lnTo>
                <a:lnTo>
                  <a:pt x="415" y="206"/>
                </a:lnTo>
                <a:lnTo>
                  <a:pt x="415" y="206"/>
                </a:lnTo>
                <a:lnTo>
                  <a:pt x="413" y="210"/>
                </a:lnTo>
                <a:lnTo>
                  <a:pt x="411" y="214"/>
                </a:lnTo>
                <a:lnTo>
                  <a:pt x="408" y="217"/>
                </a:lnTo>
                <a:lnTo>
                  <a:pt x="404" y="217"/>
                </a:lnTo>
                <a:lnTo>
                  <a:pt x="391" y="217"/>
                </a:lnTo>
                <a:lnTo>
                  <a:pt x="434" y="273"/>
                </a:lnTo>
                <a:lnTo>
                  <a:pt x="434" y="273"/>
                </a:lnTo>
                <a:lnTo>
                  <a:pt x="437" y="277"/>
                </a:lnTo>
                <a:lnTo>
                  <a:pt x="438" y="281"/>
                </a:lnTo>
                <a:lnTo>
                  <a:pt x="438" y="281"/>
                </a:lnTo>
                <a:lnTo>
                  <a:pt x="437" y="285"/>
                </a:lnTo>
                <a:lnTo>
                  <a:pt x="434" y="289"/>
                </a:lnTo>
                <a:lnTo>
                  <a:pt x="430" y="292"/>
                </a:lnTo>
                <a:lnTo>
                  <a:pt x="426" y="292"/>
                </a:lnTo>
                <a:lnTo>
                  <a:pt x="404" y="292"/>
                </a:lnTo>
                <a:lnTo>
                  <a:pt x="459" y="380"/>
                </a:lnTo>
                <a:lnTo>
                  <a:pt x="459" y="380"/>
                </a:lnTo>
                <a:lnTo>
                  <a:pt x="460" y="384"/>
                </a:lnTo>
                <a:lnTo>
                  <a:pt x="460" y="387"/>
                </a:lnTo>
                <a:lnTo>
                  <a:pt x="460" y="387"/>
                </a:lnTo>
                <a:lnTo>
                  <a:pt x="460" y="392"/>
                </a:lnTo>
                <a:lnTo>
                  <a:pt x="457" y="395"/>
                </a:lnTo>
                <a:lnTo>
                  <a:pt x="453" y="398"/>
                </a:lnTo>
                <a:lnTo>
                  <a:pt x="449" y="399"/>
                </a:lnTo>
                <a:lnTo>
                  <a:pt x="449" y="399"/>
                </a:lnTo>
                <a:lnTo>
                  <a:pt x="446" y="398"/>
                </a:lnTo>
                <a:lnTo>
                  <a:pt x="439" y="396"/>
                </a:lnTo>
                <a:lnTo>
                  <a:pt x="459" y="429"/>
                </a:lnTo>
                <a:lnTo>
                  <a:pt x="459" y="429"/>
                </a:lnTo>
                <a:lnTo>
                  <a:pt x="460" y="433"/>
                </a:lnTo>
                <a:lnTo>
                  <a:pt x="460" y="436"/>
                </a:lnTo>
                <a:lnTo>
                  <a:pt x="460" y="436"/>
                </a:lnTo>
                <a:lnTo>
                  <a:pt x="460" y="440"/>
                </a:lnTo>
                <a:lnTo>
                  <a:pt x="457" y="444"/>
                </a:lnTo>
                <a:lnTo>
                  <a:pt x="453" y="447"/>
                </a:lnTo>
                <a:lnTo>
                  <a:pt x="449" y="447"/>
                </a:lnTo>
                <a:lnTo>
                  <a:pt x="449" y="447"/>
                </a:lnTo>
                <a:lnTo>
                  <a:pt x="449" y="447"/>
                </a:lnTo>
                <a:lnTo>
                  <a:pt x="449" y="447"/>
                </a:lnTo>
                <a:lnTo>
                  <a:pt x="448" y="447"/>
                </a:lnTo>
                <a:lnTo>
                  <a:pt x="415" y="444"/>
                </a:lnTo>
                <a:lnTo>
                  <a:pt x="485" y="561"/>
                </a:lnTo>
                <a:lnTo>
                  <a:pt x="485" y="561"/>
                </a:lnTo>
                <a:lnTo>
                  <a:pt x="486" y="564"/>
                </a:lnTo>
                <a:lnTo>
                  <a:pt x="486" y="567"/>
                </a:lnTo>
                <a:lnTo>
                  <a:pt x="486" y="571"/>
                </a:lnTo>
                <a:lnTo>
                  <a:pt x="485" y="573"/>
                </a:lnTo>
                <a:lnTo>
                  <a:pt x="485" y="573"/>
                </a:lnTo>
                <a:lnTo>
                  <a:pt x="482" y="575"/>
                </a:lnTo>
                <a:lnTo>
                  <a:pt x="479" y="577"/>
                </a:lnTo>
                <a:lnTo>
                  <a:pt x="476" y="577"/>
                </a:lnTo>
                <a:lnTo>
                  <a:pt x="474" y="577"/>
                </a:lnTo>
                <a:lnTo>
                  <a:pt x="463" y="576"/>
                </a:lnTo>
                <a:lnTo>
                  <a:pt x="485" y="609"/>
                </a:lnTo>
                <a:lnTo>
                  <a:pt x="485" y="609"/>
                </a:lnTo>
                <a:lnTo>
                  <a:pt x="486" y="612"/>
                </a:lnTo>
                <a:lnTo>
                  <a:pt x="486" y="616"/>
                </a:lnTo>
                <a:lnTo>
                  <a:pt x="486" y="616"/>
                </a:lnTo>
                <a:lnTo>
                  <a:pt x="486" y="620"/>
                </a:lnTo>
                <a:lnTo>
                  <a:pt x="483" y="624"/>
                </a:lnTo>
                <a:lnTo>
                  <a:pt x="479" y="626"/>
                </a:lnTo>
                <a:lnTo>
                  <a:pt x="475" y="627"/>
                </a:lnTo>
                <a:lnTo>
                  <a:pt x="475" y="627"/>
                </a:lnTo>
                <a:lnTo>
                  <a:pt x="357" y="627"/>
                </a:lnTo>
                <a:lnTo>
                  <a:pt x="339" y="627"/>
                </a:lnTo>
                <a:lnTo>
                  <a:pt x="352" y="704"/>
                </a:lnTo>
                <a:lnTo>
                  <a:pt x="527" y="704"/>
                </a:lnTo>
                <a:lnTo>
                  <a:pt x="533" y="660"/>
                </a:lnTo>
                <a:lnTo>
                  <a:pt x="442" y="660"/>
                </a:lnTo>
                <a:lnTo>
                  <a:pt x="442" y="660"/>
                </a:lnTo>
                <a:lnTo>
                  <a:pt x="438" y="658"/>
                </a:lnTo>
                <a:lnTo>
                  <a:pt x="435" y="656"/>
                </a:lnTo>
                <a:lnTo>
                  <a:pt x="435" y="656"/>
                </a:lnTo>
                <a:lnTo>
                  <a:pt x="435" y="652"/>
                </a:lnTo>
                <a:lnTo>
                  <a:pt x="437" y="647"/>
                </a:lnTo>
                <a:lnTo>
                  <a:pt x="442" y="638"/>
                </a:lnTo>
                <a:lnTo>
                  <a:pt x="475" y="638"/>
                </a:lnTo>
                <a:lnTo>
                  <a:pt x="475" y="638"/>
                </a:lnTo>
                <a:lnTo>
                  <a:pt x="475" y="638"/>
                </a:lnTo>
                <a:lnTo>
                  <a:pt x="476" y="638"/>
                </a:lnTo>
                <a:lnTo>
                  <a:pt x="476" y="638"/>
                </a:lnTo>
                <a:lnTo>
                  <a:pt x="476" y="638"/>
                </a:lnTo>
                <a:lnTo>
                  <a:pt x="476" y="638"/>
                </a:lnTo>
                <a:lnTo>
                  <a:pt x="481" y="638"/>
                </a:lnTo>
                <a:lnTo>
                  <a:pt x="485" y="636"/>
                </a:lnTo>
                <a:lnTo>
                  <a:pt x="492" y="631"/>
                </a:lnTo>
                <a:lnTo>
                  <a:pt x="496" y="624"/>
                </a:lnTo>
                <a:lnTo>
                  <a:pt x="497" y="620"/>
                </a:lnTo>
                <a:lnTo>
                  <a:pt x="498" y="616"/>
                </a:lnTo>
                <a:lnTo>
                  <a:pt x="498" y="616"/>
                </a:lnTo>
                <a:lnTo>
                  <a:pt x="497" y="609"/>
                </a:lnTo>
                <a:lnTo>
                  <a:pt x="493" y="602"/>
                </a:lnTo>
                <a:lnTo>
                  <a:pt x="483" y="587"/>
                </a:lnTo>
                <a:lnTo>
                  <a:pt x="483" y="587"/>
                </a:lnTo>
                <a:lnTo>
                  <a:pt x="489" y="584"/>
                </a:lnTo>
                <a:lnTo>
                  <a:pt x="494" y="579"/>
                </a:lnTo>
                <a:lnTo>
                  <a:pt x="494" y="579"/>
                </a:lnTo>
                <a:lnTo>
                  <a:pt x="497" y="573"/>
                </a:lnTo>
                <a:lnTo>
                  <a:pt x="498" y="568"/>
                </a:lnTo>
                <a:lnTo>
                  <a:pt x="497" y="561"/>
                </a:lnTo>
                <a:lnTo>
                  <a:pt x="494" y="556"/>
                </a:lnTo>
                <a:lnTo>
                  <a:pt x="483" y="536"/>
                </a:lnTo>
                <a:lnTo>
                  <a:pt x="483" y="536"/>
                </a:lnTo>
                <a:lnTo>
                  <a:pt x="465" y="506"/>
                </a:lnTo>
                <a:lnTo>
                  <a:pt x="464" y="505"/>
                </a:lnTo>
                <a:lnTo>
                  <a:pt x="456" y="491"/>
                </a:lnTo>
                <a:lnTo>
                  <a:pt x="435" y="458"/>
                </a:lnTo>
                <a:lnTo>
                  <a:pt x="446" y="460"/>
                </a:lnTo>
                <a:lnTo>
                  <a:pt x="446" y="460"/>
                </a:lnTo>
                <a:lnTo>
                  <a:pt x="448" y="460"/>
                </a:lnTo>
                <a:lnTo>
                  <a:pt x="448" y="460"/>
                </a:lnTo>
                <a:lnTo>
                  <a:pt x="449" y="460"/>
                </a:lnTo>
                <a:lnTo>
                  <a:pt x="449" y="460"/>
                </a:lnTo>
                <a:lnTo>
                  <a:pt x="449" y="460"/>
                </a:lnTo>
                <a:lnTo>
                  <a:pt x="449" y="460"/>
                </a:lnTo>
                <a:lnTo>
                  <a:pt x="449" y="460"/>
                </a:lnTo>
                <a:lnTo>
                  <a:pt x="454" y="458"/>
                </a:lnTo>
                <a:lnTo>
                  <a:pt x="459" y="457"/>
                </a:lnTo>
                <a:lnTo>
                  <a:pt x="465" y="453"/>
                </a:lnTo>
                <a:lnTo>
                  <a:pt x="470" y="446"/>
                </a:lnTo>
                <a:lnTo>
                  <a:pt x="471" y="440"/>
                </a:lnTo>
                <a:lnTo>
                  <a:pt x="471" y="436"/>
                </a:lnTo>
                <a:lnTo>
                  <a:pt x="471" y="436"/>
                </a:lnTo>
                <a:lnTo>
                  <a:pt x="471" y="432"/>
                </a:lnTo>
                <a:lnTo>
                  <a:pt x="471" y="432"/>
                </a:lnTo>
                <a:lnTo>
                  <a:pt x="468" y="425"/>
                </a:lnTo>
                <a:lnTo>
                  <a:pt x="468" y="425"/>
                </a:lnTo>
                <a:lnTo>
                  <a:pt x="470" y="421"/>
                </a:lnTo>
                <a:lnTo>
                  <a:pt x="498" y="383"/>
                </a:lnTo>
                <a:lnTo>
                  <a:pt x="492" y="383"/>
                </a:lnTo>
                <a:lnTo>
                  <a:pt x="492" y="383"/>
                </a:lnTo>
                <a:lnTo>
                  <a:pt x="487" y="381"/>
                </a:lnTo>
                <a:lnTo>
                  <a:pt x="485" y="379"/>
                </a:lnTo>
                <a:lnTo>
                  <a:pt x="485" y="379"/>
                </a:lnTo>
                <a:lnTo>
                  <a:pt x="483" y="374"/>
                </a:lnTo>
                <a:lnTo>
                  <a:pt x="485" y="372"/>
                </a:lnTo>
                <a:lnTo>
                  <a:pt x="553" y="240"/>
                </a:lnTo>
                <a:lnTo>
                  <a:pt x="553" y="240"/>
                </a:lnTo>
                <a:lnTo>
                  <a:pt x="556" y="237"/>
                </a:lnTo>
                <a:lnTo>
                  <a:pt x="560" y="236"/>
                </a:lnTo>
                <a:lnTo>
                  <a:pt x="560" y="236"/>
                </a:lnTo>
                <a:lnTo>
                  <a:pt x="564" y="237"/>
                </a:lnTo>
                <a:lnTo>
                  <a:pt x="567" y="240"/>
                </a:lnTo>
                <a:lnTo>
                  <a:pt x="637" y="370"/>
                </a:lnTo>
                <a:lnTo>
                  <a:pt x="637" y="370"/>
                </a:lnTo>
                <a:lnTo>
                  <a:pt x="638" y="374"/>
                </a:lnTo>
                <a:lnTo>
                  <a:pt x="638" y="374"/>
                </a:lnTo>
                <a:lnTo>
                  <a:pt x="637" y="377"/>
                </a:lnTo>
                <a:lnTo>
                  <a:pt x="636" y="380"/>
                </a:lnTo>
                <a:lnTo>
                  <a:pt x="633" y="381"/>
                </a:lnTo>
                <a:lnTo>
                  <a:pt x="630" y="383"/>
                </a:lnTo>
                <a:lnTo>
                  <a:pt x="622" y="383"/>
                </a:lnTo>
                <a:lnTo>
                  <a:pt x="651" y="421"/>
                </a:lnTo>
                <a:lnTo>
                  <a:pt x="651" y="421"/>
                </a:lnTo>
                <a:lnTo>
                  <a:pt x="652" y="422"/>
                </a:lnTo>
                <a:lnTo>
                  <a:pt x="653" y="425"/>
                </a:lnTo>
                <a:lnTo>
                  <a:pt x="653" y="425"/>
                </a:lnTo>
                <a:lnTo>
                  <a:pt x="652" y="429"/>
                </a:lnTo>
                <a:lnTo>
                  <a:pt x="651" y="431"/>
                </a:lnTo>
                <a:lnTo>
                  <a:pt x="648" y="433"/>
                </a:lnTo>
                <a:lnTo>
                  <a:pt x="645" y="433"/>
                </a:lnTo>
                <a:lnTo>
                  <a:pt x="630" y="433"/>
                </a:lnTo>
                <a:lnTo>
                  <a:pt x="667" y="492"/>
                </a:lnTo>
                <a:lnTo>
                  <a:pt x="667" y="492"/>
                </a:lnTo>
                <a:lnTo>
                  <a:pt x="668" y="498"/>
                </a:lnTo>
                <a:lnTo>
                  <a:pt x="668" y="498"/>
                </a:lnTo>
                <a:lnTo>
                  <a:pt x="668" y="501"/>
                </a:lnTo>
                <a:lnTo>
                  <a:pt x="666" y="503"/>
                </a:lnTo>
                <a:lnTo>
                  <a:pt x="664" y="505"/>
                </a:lnTo>
                <a:lnTo>
                  <a:pt x="660" y="505"/>
                </a:lnTo>
                <a:lnTo>
                  <a:pt x="660" y="505"/>
                </a:lnTo>
                <a:lnTo>
                  <a:pt x="659" y="505"/>
                </a:lnTo>
                <a:lnTo>
                  <a:pt x="655" y="503"/>
                </a:lnTo>
                <a:lnTo>
                  <a:pt x="667" y="527"/>
                </a:lnTo>
                <a:lnTo>
                  <a:pt x="667" y="527"/>
                </a:lnTo>
                <a:lnTo>
                  <a:pt x="668" y="531"/>
                </a:lnTo>
                <a:lnTo>
                  <a:pt x="668" y="531"/>
                </a:lnTo>
                <a:lnTo>
                  <a:pt x="668" y="534"/>
                </a:lnTo>
                <a:lnTo>
                  <a:pt x="666" y="536"/>
                </a:lnTo>
                <a:lnTo>
                  <a:pt x="664" y="538"/>
                </a:lnTo>
                <a:lnTo>
                  <a:pt x="662" y="538"/>
                </a:lnTo>
                <a:lnTo>
                  <a:pt x="660" y="538"/>
                </a:lnTo>
                <a:lnTo>
                  <a:pt x="660" y="538"/>
                </a:lnTo>
                <a:lnTo>
                  <a:pt x="660" y="538"/>
                </a:lnTo>
                <a:lnTo>
                  <a:pt x="660" y="538"/>
                </a:lnTo>
                <a:lnTo>
                  <a:pt x="637" y="536"/>
                </a:lnTo>
                <a:lnTo>
                  <a:pt x="685" y="615"/>
                </a:lnTo>
                <a:lnTo>
                  <a:pt x="685" y="615"/>
                </a:lnTo>
                <a:lnTo>
                  <a:pt x="686" y="619"/>
                </a:lnTo>
                <a:lnTo>
                  <a:pt x="685" y="623"/>
                </a:lnTo>
                <a:lnTo>
                  <a:pt x="685" y="623"/>
                </a:lnTo>
                <a:lnTo>
                  <a:pt x="682" y="626"/>
                </a:lnTo>
                <a:lnTo>
                  <a:pt x="678" y="627"/>
                </a:lnTo>
                <a:lnTo>
                  <a:pt x="670" y="626"/>
                </a:lnTo>
                <a:lnTo>
                  <a:pt x="685" y="647"/>
                </a:lnTo>
                <a:lnTo>
                  <a:pt x="685" y="647"/>
                </a:lnTo>
                <a:lnTo>
                  <a:pt x="686" y="649"/>
                </a:lnTo>
                <a:lnTo>
                  <a:pt x="686" y="652"/>
                </a:lnTo>
                <a:lnTo>
                  <a:pt x="686" y="652"/>
                </a:lnTo>
                <a:lnTo>
                  <a:pt x="686" y="654"/>
                </a:lnTo>
                <a:lnTo>
                  <a:pt x="684" y="657"/>
                </a:lnTo>
                <a:lnTo>
                  <a:pt x="682" y="658"/>
                </a:lnTo>
                <a:lnTo>
                  <a:pt x="679" y="660"/>
                </a:lnTo>
                <a:lnTo>
                  <a:pt x="678" y="660"/>
                </a:lnTo>
                <a:lnTo>
                  <a:pt x="599" y="660"/>
                </a:lnTo>
                <a:lnTo>
                  <a:pt x="588" y="660"/>
                </a:lnTo>
                <a:lnTo>
                  <a:pt x="594" y="704"/>
                </a:lnTo>
                <a:lnTo>
                  <a:pt x="605" y="704"/>
                </a:lnTo>
                <a:lnTo>
                  <a:pt x="743" y="704"/>
                </a:lnTo>
                <a:lnTo>
                  <a:pt x="743" y="704"/>
                </a:lnTo>
                <a:lnTo>
                  <a:pt x="748" y="705"/>
                </a:lnTo>
                <a:lnTo>
                  <a:pt x="752" y="706"/>
                </a:lnTo>
                <a:lnTo>
                  <a:pt x="756" y="708"/>
                </a:lnTo>
                <a:lnTo>
                  <a:pt x="759" y="711"/>
                </a:lnTo>
                <a:lnTo>
                  <a:pt x="762" y="715"/>
                </a:lnTo>
                <a:lnTo>
                  <a:pt x="765" y="717"/>
                </a:lnTo>
                <a:lnTo>
                  <a:pt x="766" y="722"/>
                </a:lnTo>
                <a:lnTo>
                  <a:pt x="766" y="727"/>
                </a:lnTo>
                <a:lnTo>
                  <a:pt x="766" y="727"/>
                </a:lnTo>
                <a:lnTo>
                  <a:pt x="766" y="731"/>
                </a:lnTo>
                <a:lnTo>
                  <a:pt x="765" y="735"/>
                </a:lnTo>
                <a:lnTo>
                  <a:pt x="762" y="739"/>
                </a:lnTo>
                <a:lnTo>
                  <a:pt x="759" y="742"/>
                </a:lnTo>
                <a:lnTo>
                  <a:pt x="756" y="745"/>
                </a:lnTo>
                <a:lnTo>
                  <a:pt x="752" y="748"/>
                </a:lnTo>
                <a:lnTo>
                  <a:pt x="748" y="749"/>
                </a:lnTo>
                <a:lnTo>
                  <a:pt x="743" y="749"/>
                </a:lnTo>
                <a:lnTo>
                  <a:pt x="743" y="7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198"/>
          <p:cNvSpPr>
            <a:spLocks noEditPoints="1"/>
          </p:cNvSpPr>
          <p:nvPr/>
        </p:nvSpPr>
        <p:spPr bwMode="auto">
          <a:xfrm>
            <a:off x="4306018" y="3638550"/>
            <a:ext cx="363952" cy="423863"/>
          </a:xfrm>
          <a:custGeom>
            <a:avLst/>
            <a:gdLst>
              <a:gd name="T0" fmla="*/ 336 w 729"/>
              <a:gd name="T1" fmla="*/ 607 h 848"/>
              <a:gd name="T2" fmla="*/ 309 w 729"/>
              <a:gd name="T3" fmla="*/ 718 h 848"/>
              <a:gd name="T4" fmla="*/ 408 w 729"/>
              <a:gd name="T5" fmla="*/ 659 h 848"/>
              <a:gd name="T6" fmla="*/ 494 w 729"/>
              <a:gd name="T7" fmla="*/ 478 h 848"/>
              <a:gd name="T8" fmla="*/ 69 w 729"/>
              <a:gd name="T9" fmla="*/ 0 h 848"/>
              <a:gd name="T10" fmla="*/ 234 w 729"/>
              <a:gd name="T11" fmla="*/ 478 h 848"/>
              <a:gd name="T12" fmla="*/ 188 w 729"/>
              <a:gd name="T13" fmla="*/ 529 h 848"/>
              <a:gd name="T14" fmla="*/ 162 w 729"/>
              <a:gd name="T15" fmla="*/ 593 h 848"/>
              <a:gd name="T16" fmla="*/ 157 w 729"/>
              <a:gd name="T17" fmla="*/ 640 h 848"/>
              <a:gd name="T18" fmla="*/ 166 w 729"/>
              <a:gd name="T19" fmla="*/ 701 h 848"/>
              <a:gd name="T20" fmla="*/ 192 w 729"/>
              <a:gd name="T21" fmla="*/ 756 h 848"/>
              <a:gd name="T22" fmla="*/ 232 w 729"/>
              <a:gd name="T23" fmla="*/ 800 h 848"/>
              <a:gd name="T24" fmla="*/ 283 w 729"/>
              <a:gd name="T25" fmla="*/ 832 h 848"/>
              <a:gd name="T26" fmla="*/ 343 w 729"/>
              <a:gd name="T27" fmla="*/ 847 h 848"/>
              <a:gd name="T28" fmla="*/ 386 w 729"/>
              <a:gd name="T29" fmla="*/ 847 h 848"/>
              <a:gd name="T30" fmla="*/ 445 w 729"/>
              <a:gd name="T31" fmla="*/ 832 h 848"/>
              <a:gd name="T32" fmla="*/ 496 w 729"/>
              <a:gd name="T33" fmla="*/ 800 h 848"/>
              <a:gd name="T34" fmla="*/ 537 w 729"/>
              <a:gd name="T35" fmla="*/ 756 h 848"/>
              <a:gd name="T36" fmla="*/ 563 w 729"/>
              <a:gd name="T37" fmla="*/ 701 h 848"/>
              <a:gd name="T38" fmla="*/ 571 w 729"/>
              <a:gd name="T39" fmla="*/ 640 h 848"/>
              <a:gd name="T40" fmla="*/ 566 w 729"/>
              <a:gd name="T41" fmla="*/ 593 h 848"/>
              <a:gd name="T42" fmla="*/ 540 w 729"/>
              <a:gd name="T43" fmla="*/ 529 h 848"/>
              <a:gd name="T44" fmla="*/ 494 w 729"/>
              <a:gd name="T45" fmla="*/ 478 h 848"/>
              <a:gd name="T46" fmla="*/ 578 w 729"/>
              <a:gd name="T47" fmla="*/ 127 h 848"/>
              <a:gd name="T48" fmla="*/ 364 w 729"/>
              <a:gd name="T49" fmla="*/ 433 h 848"/>
              <a:gd name="T50" fmla="*/ 150 w 729"/>
              <a:gd name="T51" fmla="*/ 127 h 848"/>
              <a:gd name="T52" fmla="*/ 350 w 729"/>
              <a:gd name="T53" fmla="*/ 776 h 848"/>
              <a:gd name="T54" fmla="*/ 310 w 729"/>
              <a:gd name="T55" fmla="*/ 766 h 848"/>
              <a:gd name="T56" fmla="*/ 278 w 729"/>
              <a:gd name="T57" fmla="*/ 745 h 848"/>
              <a:gd name="T58" fmla="*/ 250 w 729"/>
              <a:gd name="T59" fmla="*/ 717 h 848"/>
              <a:gd name="T60" fmla="*/ 234 w 729"/>
              <a:gd name="T61" fmla="*/ 681 h 848"/>
              <a:gd name="T62" fmla="*/ 227 w 729"/>
              <a:gd name="T63" fmla="*/ 640 h 848"/>
              <a:gd name="T64" fmla="*/ 229 w 729"/>
              <a:gd name="T65" fmla="*/ 612 h 848"/>
              <a:gd name="T66" fmla="*/ 243 w 729"/>
              <a:gd name="T67" fmla="*/ 575 h 848"/>
              <a:gd name="T68" fmla="*/ 268 w 729"/>
              <a:gd name="T69" fmla="*/ 544 h 848"/>
              <a:gd name="T70" fmla="*/ 299 w 729"/>
              <a:gd name="T71" fmla="*/ 520 h 848"/>
              <a:gd name="T72" fmla="*/ 336 w 729"/>
              <a:gd name="T73" fmla="*/ 505 h 848"/>
              <a:gd name="T74" fmla="*/ 364 w 729"/>
              <a:gd name="T75" fmla="*/ 503 h 848"/>
              <a:gd name="T76" fmla="*/ 405 w 729"/>
              <a:gd name="T77" fmla="*/ 509 h 848"/>
              <a:gd name="T78" fmla="*/ 441 w 729"/>
              <a:gd name="T79" fmla="*/ 527 h 848"/>
              <a:gd name="T80" fmla="*/ 470 w 729"/>
              <a:gd name="T81" fmla="*/ 553 h 848"/>
              <a:gd name="T82" fmla="*/ 490 w 729"/>
              <a:gd name="T83" fmla="*/ 586 h 848"/>
              <a:gd name="T84" fmla="*/ 500 w 729"/>
              <a:gd name="T85" fmla="*/ 626 h 848"/>
              <a:gd name="T86" fmla="*/ 500 w 729"/>
              <a:gd name="T87" fmla="*/ 653 h 848"/>
              <a:gd name="T88" fmla="*/ 490 w 729"/>
              <a:gd name="T89" fmla="*/ 693 h 848"/>
              <a:gd name="T90" fmla="*/ 470 w 729"/>
              <a:gd name="T91" fmla="*/ 727 h 848"/>
              <a:gd name="T92" fmla="*/ 441 w 729"/>
              <a:gd name="T93" fmla="*/ 754 h 848"/>
              <a:gd name="T94" fmla="*/ 405 w 729"/>
              <a:gd name="T95" fmla="*/ 770 h 848"/>
              <a:gd name="T96" fmla="*/ 364 w 729"/>
              <a:gd name="T97" fmla="*/ 777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29" h="848">
                <a:moveTo>
                  <a:pt x="390" y="607"/>
                </a:moveTo>
                <a:lnTo>
                  <a:pt x="364" y="552"/>
                </a:lnTo>
                <a:lnTo>
                  <a:pt x="336" y="607"/>
                </a:lnTo>
                <a:lnTo>
                  <a:pt x="276" y="616"/>
                </a:lnTo>
                <a:lnTo>
                  <a:pt x="320" y="659"/>
                </a:lnTo>
                <a:lnTo>
                  <a:pt x="309" y="718"/>
                </a:lnTo>
                <a:lnTo>
                  <a:pt x="364" y="690"/>
                </a:lnTo>
                <a:lnTo>
                  <a:pt x="417" y="718"/>
                </a:lnTo>
                <a:lnTo>
                  <a:pt x="408" y="659"/>
                </a:lnTo>
                <a:lnTo>
                  <a:pt x="450" y="616"/>
                </a:lnTo>
                <a:lnTo>
                  <a:pt x="390" y="607"/>
                </a:lnTo>
                <a:close/>
                <a:moveTo>
                  <a:pt x="494" y="478"/>
                </a:moveTo>
                <a:lnTo>
                  <a:pt x="729" y="114"/>
                </a:lnTo>
                <a:lnTo>
                  <a:pt x="659" y="0"/>
                </a:lnTo>
                <a:lnTo>
                  <a:pt x="69" y="0"/>
                </a:lnTo>
                <a:lnTo>
                  <a:pt x="0" y="114"/>
                </a:lnTo>
                <a:lnTo>
                  <a:pt x="234" y="478"/>
                </a:lnTo>
                <a:lnTo>
                  <a:pt x="234" y="478"/>
                </a:lnTo>
                <a:lnTo>
                  <a:pt x="217" y="493"/>
                </a:lnTo>
                <a:lnTo>
                  <a:pt x="202" y="511"/>
                </a:lnTo>
                <a:lnTo>
                  <a:pt x="188" y="529"/>
                </a:lnTo>
                <a:lnTo>
                  <a:pt x="177" y="549"/>
                </a:lnTo>
                <a:lnTo>
                  <a:pt x="169" y="570"/>
                </a:lnTo>
                <a:lnTo>
                  <a:pt x="162" y="593"/>
                </a:lnTo>
                <a:lnTo>
                  <a:pt x="158" y="616"/>
                </a:lnTo>
                <a:lnTo>
                  <a:pt x="157" y="640"/>
                </a:lnTo>
                <a:lnTo>
                  <a:pt x="157" y="640"/>
                </a:lnTo>
                <a:lnTo>
                  <a:pt x="158" y="662"/>
                </a:lnTo>
                <a:lnTo>
                  <a:pt x="161" y="682"/>
                </a:lnTo>
                <a:lnTo>
                  <a:pt x="166" y="701"/>
                </a:lnTo>
                <a:lnTo>
                  <a:pt x="173" y="721"/>
                </a:lnTo>
                <a:lnTo>
                  <a:pt x="181" y="738"/>
                </a:lnTo>
                <a:lnTo>
                  <a:pt x="192" y="756"/>
                </a:lnTo>
                <a:lnTo>
                  <a:pt x="203" y="771"/>
                </a:lnTo>
                <a:lnTo>
                  <a:pt x="217" y="786"/>
                </a:lnTo>
                <a:lnTo>
                  <a:pt x="232" y="800"/>
                </a:lnTo>
                <a:lnTo>
                  <a:pt x="249" y="813"/>
                </a:lnTo>
                <a:lnTo>
                  <a:pt x="265" y="822"/>
                </a:lnTo>
                <a:lnTo>
                  <a:pt x="283" y="832"/>
                </a:lnTo>
                <a:lnTo>
                  <a:pt x="302" y="839"/>
                </a:lnTo>
                <a:lnTo>
                  <a:pt x="323" y="843"/>
                </a:lnTo>
                <a:lnTo>
                  <a:pt x="343" y="847"/>
                </a:lnTo>
                <a:lnTo>
                  <a:pt x="364" y="848"/>
                </a:lnTo>
                <a:lnTo>
                  <a:pt x="364" y="848"/>
                </a:lnTo>
                <a:lnTo>
                  <a:pt x="386" y="847"/>
                </a:lnTo>
                <a:lnTo>
                  <a:pt x="406" y="843"/>
                </a:lnTo>
                <a:lnTo>
                  <a:pt x="426" y="839"/>
                </a:lnTo>
                <a:lnTo>
                  <a:pt x="445" y="832"/>
                </a:lnTo>
                <a:lnTo>
                  <a:pt x="463" y="822"/>
                </a:lnTo>
                <a:lnTo>
                  <a:pt x="481" y="813"/>
                </a:lnTo>
                <a:lnTo>
                  <a:pt x="496" y="800"/>
                </a:lnTo>
                <a:lnTo>
                  <a:pt x="511" y="786"/>
                </a:lnTo>
                <a:lnTo>
                  <a:pt x="524" y="771"/>
                </a:lnTo>
                <a:lnTo>
                  <a:pt x="537" y="756"/>
                </a:lnTo>
                <a:lnTo>
                  <a:pt x="546" y="738"/>
                </a:lnTo>
                <a:lnTo>
                  <a:pt x="556" y="721"/>
                </a:lnTo>
                <a:lnTo>
                  <a:pt x="563" y="701"/>
                </a:lnTo>
                <a:lnTo>
                  <a:pt x="567" y="682"/>
                </a:lnTo>
                <a:lnTo>
                  <a:pt x="571" y="662"/>
                </a:lnTo>
                <a:lnTo>
                  <a:pt x="571" y="640"/>
                </a:lnTo>
                <a:lnTo>
                  <a:pt x="571" y="640"/>
                </a:lnTo>
                <a:lnTo>
                  <a:pt x="570" y="616"/>
                </a:lnTo>
                <a:lnTo>
                  <a:pt x="566" y="593"/>
                </a:lnTo>
                <a:lnTo>
                  <a:pt x="560" y="570"/>
                </a:lnTo>
                <a:lnTo>
                  <a:pt x="551" y="549"/>
                </a:lnTo>
                <a:lnTo>
                  <a:pt x="540" y="529"/>
                </a:lnTo>
                <a:lnTo>
                  <a:pt x="526" y="511"/>
                </a:lnTo>
                <a:lnTo>
                  <a:pt x="511" y="493"/>
                </a:lnTo>
                <a:lnTo>
                  <a:pt x="494" y="478"/>
                </a:lnTo>
                <a:lnTo>
                  <a:pt x="494" y="478"/>
                </a:lnTo>
                <a:close/>
                <a:moveTo>
                  <a:pt x="150" y="127"/>
                </a:moveTo>
                <a:lnTo>
                  <a:pt x="578" y="127"/>
                </a:lnTo>
                <a:lnTo>
                  <a:pt x="382" y="433"/>
                </a:lnTo>
                <a:lnTo>
                  <a:pt x="382" y="433"/>
                </a:lnTo>
                <a:lnTo>
                  <a:pt x="364" y="433"/>
                </a:lnTo>
                <a:lnTo>
                  <a:pt x="364" y="433"/>
                </a:lnTo>
                <a:lnTo>
                  <a:pt x="347" y="433"/>
                </a:lnTo>
                <a:lnTo>
                  <a:pt x="150" y="127"/>
                </a:lnTo>
                <a:close/>
                <a:moveTo>
                  <a:pt x="364" y="777"/>
                </a:moveTo>
                <a:lnTo>
                  <a:pt x="364" y="777"/>
                </a:lnTo>
                <a:lnTo>
                  <a:pt x="350" y="776"/>
                </a:lnTo>
                <a:lnTo>
                  <a:pt x="336" y="774"/>
                </a:lnTo>
                <a:lnTo>
                  <a:pt x="324" y="770"/>
                </a:lnTo>
                <a:lnTo>
                  <a:pt x="310" y="766"/>
                </a:lnTo>
                <a:lnTo>
                  <a:pt x="299" y="760"/>
                </a:lnTo>
                <a:lnTo>
                  <a:pt x="287" y="754"/>
                </a:lnTo>
                <a:lnTo>
                  <a:pt x="278" y="745"/>
                </a:lnTo>
                <a:lnTo>
                  <a:pt x="268" y="737"/>
                </a:lnTo>
                <a:lnTo>
                  <a:pt x="258" y="727"/>
                </a:lnTo>
                <a:lnTo>
                  <a:pt x="250" y="717"/>
                </a:lnTo>
                <a:lnTo>
                  <a:pt x="243" y="706"/>
                </a:lnTo>
                <a:lnTo>
                  <a:pt x="238" y="693"/>
                </a:lnTo>
                <a:lnTo>
                  <a:pt x="234" y="681"/>
                </a:lnTo>
                <a:lnTo>
                  <a:pt x="229" y="667"/>
                </a:lnTo>
                <a:lnTo>
                  <a:pt x="228" y="653"/>
                </a:lnTo>
                <a:lnTo>
                  <a:pt x="227" y="640"/>
                </a:lnTo>
                <a:lnTo>
                  <a:pt x="227" y="640"/>
                </a:lnTo>
                <a:lnTo>
                  <a:pt x="228" y="626"/>
                </a:lnTo>
                <a:lnTo>
                  <a:pt x="229" y="612"/>
                </a:lnTo>
                <a:lnTo>
                  <a:pt x="234" y="600"/>
                </a:lnTo>
                <a:lnTo>
                  <a:pt x="238" y="586"/>
                </a:lnTo>
                <a:lnTo>
                  <a:pt x="243" y="575"/>
                </a:lnTo>
                <a:lnTo>
                  <a:pt x="250" y="563"/>
                </a:lnTo>
                <a:lnTo>
                  <a:pt x="258" y="553"/>
                </a:lnTo>
                <a:lnTo>
                  <a:pt x="268" y="544"/>
                </a:lnTo>
                <a:lnTo>
                  <a:pt x="278" y="534"/>
                </a:lnTo>
                <a:lnTo>
                  <a:pt x="287" y="527"/>
                </a:lnTo>
                <a:lnTo>
                  <a:pt x="299" y="520"/>
                </a:lnTo>
                <a:lnTo>
                  <a:pt x="310" y="513"/>
                </a:lnTo>
                <a:lnTo>
                  <a:pt x="324" y="509"/>
                </a:lnTo>
                <a:lnTo>
                  <a:pt x="336" y="505"/>
                </a:lnTo>
                <a:lnTo>
                  <a:pt x="350" y="504"/>
                </a:lnTo>
                <a:lnTo>
                  <a:pt x="364" y="503"/>
                </a:lnTo>
                <a:lnTo>
                  <a:pt x="364" y="503"/>
                </a:lnTo>
                <a:lnTo>
                  <a:pt x="378" y="504"/>
                </a:lnTo>
                <a:lnTo>
                  <a:pt x="391" y="505"/>
                </a:lnTo>
                <a:lnTo>
                  <a:pt x="405" y="509"/>
                </a:lnTo>
                <a:lnTo>
                  <a:pt x="417" y="513"/>
                </a:lnTo>
                <a:lnTo>
                  <a:pt x="430" y="520"/>
                </a:lnTo>
                <a:lnTo>
                  <a:pt x="441" y="527"/>
                </a:lnTo>
                <a:lnTo>
                  <a:pt x="452" y="534"/>
                </a:lnTo>
                <a:lnTo>
                  <a:pt x="461" y="544"/>
                </a:lnTo>
                <a:lnTo>
                  <a:pt x="470" y="553"/>
                </a:lnTo>
                <a:lnTo>
                  <a:pt x="478" y="563"/>
                </a:lnTo>
                <a:lnTo>
                  <a:pt x="485" y="575"/>
                </a:lnTo>
                <a:lnTo>
                  <a:pt x="490" y="586"/>
                </a:lnTo>
                <a:lnTo>
                  <a:pt x="494" y="600"/>
                </a:lnTo>
                <a:lnTo>
                  <a:pt x="498" y="612"/>
                </a:lnTo>
                <a:lnTo>
                  <a:pt x="500" y="626"/>
                </a:lnTo>
                <a:lnTo>
                  <a:pt x="501" y="640"/>
                </a:lnTo>
                <a:lnTo>
                  <a:pt x="501" y="640"/>
                </a:lnTo>
                <a:lnTo>
                  <a:pt x="500" y="653"/>
                </a:lnTo>
                <a:lnTo>
                  <a:pt x="498" y="667"/>
                </a:lnTo>
                <a:lnTo>
                  <a:pt x="494" y="681"/>
                </a:lnTo>
                <a:lnTo>
                  <a:pt x="490" y="693"/>
                </a:lnTo>
                <a:lnTo>
                  <a:pt x="485" y="706"/>
                </a:lnTo>
                <a:lnTo>
                  <a:pt x="478" y="717"/>
                </a:lnTo>
                <a:lnTo>
                  <a:pt x="470" y="727"/>
                </a:lnTo>
                <a:lnTo>
                  <a:pt x="461" y="737"/>
                </a:lnTo>
                <a:lnTo>
                  <a:pt x="452" y="745"/>
                </a:lnTo>
                <a:lnTo>
                  <a:pt x="441" y="754"/>
                </a:lnTo>
                <a:lnTo>
                  <a:pt x="430" y="760"/>
                </a:lnTo>
                <a:lnTo>
                  <a:pt x="417" y="766"/>
                </a:lnTo>
                <a:lnTo>
                  <a:pt x="405" y="770"/>
                </a:lnTo>
                <a:lnTo>
                  <a:pt x="391" y="774"/>
                </a:lnTo>
                <a:lnTo>
                  <a:pt x="378" y="776"/>
                </a:lnTo>
                <a:lnTo>
                  <a:pt x="364" y="777"/>
                </a:lnTo>
                <a:lnTo>
                  <a:pt x="364" y="7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216"/>
          <p:cNvSpPr>
            <a:spLocks noEditPoints="1"/>
          </p:cNvSpPr>
          <p:nvPr/>
        </p:nvSpPr>
        <p:spPr bwMode="auto">
          <a:xfrm>
            <a:off x="5150983" y="5002991"/>
            <a:ext cx="414337" cy="399271"/>
          </a:xfrm>
          <a:custGeom>
            <a:avLst/>
            <a:gdLst>
              <a:gd name="T0" fmla="*/ 333 w 826"/>
              <a:gd name="T1" fmla="*/ 656 h 795"/>
              <a:gd name="T2" fmla="*/ 339 w 826"/>
              <a:gd name="T3" fmla="*/ 671 h 795"/>
              <a:gd name="T4" fmla="*/ 778 w 826"/>
              <a:gd name="T5" fmla="*/ 529 h 795"/>
              <a:gd name="T6" fmla="*/ 774 w 826"/>
              <a:gd name="T7" fmla="*/ 515 h 795"/>
              <a:gd name="T8" fmla="*/ 333 w 826"/>
              <a:gd name="T9" fmla="*/ 656 h 795"/>
              <a:gd name="T10" fmla="*/ 783 w 826"/>
              <a:gd name="T11" fmla="*/ 557 h 795"/>
              <a:gd name="T12" fmla="*/ 779 w 826"/>
              <a:gd name="T13" fmla="*/ 544 h 795"/>
              <a:gd name="T14" fmla="*/ 341 w 826"/>
              <a:gd name="T15" fmla="*/ 689 h 795"/>
              <a:gd name="T16" fmla="*/ 346 w 826"/>
              <a:gd name="T17" fmla="*/ 703 h 795"/>
              <a:gd name="T18" fmla="*/ 783 w 826"/>
              <a:gd name="T19" fmla="*/ 557 h 795"/>
              <a:gd name="T20" fmla="*/ 787 w 826"/>
              <a:gd name="T21" fmla="*/ 586 h 795"/>
              <a:gd name="T22" fmla="*/ 782 w 826"/>
              <a:gd name="T23" fmla="*/ 572 h 795"/>
              <a:gd name="T24" fmla="*/ 339 w 826"/>
              <a:gd name="T25" fmla="*/ 719 h 795"/>
              <a:gd name="T26" fmla="*/ 344 w 826"/>
              <a:gd name="T27" fmla="*/ 734 h 795"/>
              <a:gd name="T28" fmla="*/ 787 w 826"/>
              <a:gd name="T29" fmla="*/ 586 h 795"/>
              <a:gd name="T30" fmla="*/ 816 w 826"/>
              <a:gd name="T31" fmla="*/ 592 h 795"/>
              <a:gd name="T32" fmla="*/ 302 w 826"/>
              <a:gd name="T33" fmla="*/ 765 h 795"/>
              <a:gd name="T34" fmla="*/ 300 w 826"/>
              <a:gd name="T35" fmla="*/ 667 h 795"/>
              <a:gd name="T36" fmla="*/ 19 w 826"/>
              <a:gd name="T37" fmla="*/ 142 h 795"/>
              <a:gd name="T38" fmla="*/ 19 w 826"/>
              <a:gd name="T39" fmla="*/ 142 h 795"/>
              <a:gd name="T40" fmla="*/ 14 w 826"/>
              <a:gd name="T41" fmla="*/ 146 h 795"/>
              <a:gd name="T42" fmla="*/ 9 w 826"/>
              <a:gd name="T43" fmla="*/ 151 h 795"/>
              <a:gd name="T44" fmla="*/ 7 w 826"/>
              <a:gd name="T45" fmla="*/ 157 h 795"/>
              <a:gd name="T46" fmla="*/ 4 w 826"/>
              <a:gd name="T47" fmla="*/ 162 h 795"/>
              <a:gd name="T48" fmla="*/ 1 w 826"/>
              <a:gd name="T49" fmla="*/ 175 h 795"/>
              <a:gd name="T50" fmla="*/ 0 w 826"/>
              <a:gd name="T51" fmla="*/ 186 h 795"/>
              <a:gd name="T52" fmla="*/ 1 w 826"/>
              <a:gd name="T53" fmla="*/ 197 h 795"/>
              <a:gd name="T54" fmla="*/ 3 w 826"/>
              <a:gd name="T55" fmla="*/ 205 h 795"/>
              <a:gd name="T56" fmla="*/ 4 w 826"/>
              <a:gd name="T57" fmla="*/ 213 h 795"/>
              <a:gd name="T58" fmla="*/ 296 w 826"/>
              <a:gd name="T59" fmla="*/ 795 h 795"/>
              <a:gd name="T60" fmla="*/ 309 w 826"/>
              <a:gd name="T61" fmla="*/ 789 h 795"/>
              <a:gd name="T62" fmla="*/ 310 w 826"/>
              <a:gd name="T63" fmla="*/ 793 h 795"/>
              <a:gd name="T64" fmla="*/ 826 w 826"/>
              <a:gd name="T65" fmla="*/ 620 h 795"/>
              <a:gd name="T66" fmla="*/ 816 w 826"/>
              <a:gd name="T67" fmla="*/ 592 h 795"/>
              <a:gd name="T68" fmla="*/ 813 w 826"/>
              <a:gd name="T69" fmla="*/ 490 h 795"/>
              <a:gd name="T70" fmla="*/ 496 w 826"/>
              <a:gd name="T71" fmla="*/ 0 h 795"/>
              <a:gd name="T72" fmla="*/ 36 w 826"/>
              <a:gd name="T73" fmla="*/ 117 h 795"/>
              <a:gd name="T74" fmla="*/ 317 w 826"/>
              <a:gd name="T75" fmla="*/ 648 h 795"/>
              <a:gd name="T76" fmla="*/ 813 w 826"/>
              <a:gd name="T77" fmla="*/ 490 h 795"/>
              <a:gd name="T78" fmla="*/ 167 w 826"/>
              <a:gd name="T79" fmla="*/ 168 h 795"/>
              <a:gd name="T80" fmla="*/ 464 w 826"/>
              <a:gd name="T81" fmla="*/ 88 h 795"/>
              <a:gd name="T82" fmla="*/ 514 w 826"/>
              <a:gd name="T83" fmla="*/ 177 h 795"/>
              <a:gd name="T84" fmla="*/ 214 w 826"/>
              <a:gd name="T85" fmla="*/ 258 h 795"/>
              <a:gd name="T86" fmla="*/ 167 w 826"/>
              <a:gd name="T87" fmla="*/ 168 h 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6" h="795">
                <a:moveTo>
                  <a:pt x="333" y="656"/>
                </a:moveTo>
                <a:lnTo>
                  <a:pt x="339" y="671"/>
                </a:lnTo>
                <a:lnTo>
                  <a:pt x="778" y="529"/>
                </a:lnTo>
                <a:lnTo>
                  <a:pt x="774" y="515"/>
                </a:lnTo>
                <a:lnTo>
                  <a:pt x="333" y="656"/>
                </a:lnTo>
                <a:close/>
                <a:moveTo>
                  <a:pt x="783" y="557"/>
                </a:moveTo>
                <a:lnTo>
                  <a:pt x="779" y="544"/>
                </a:lnTo>
                <a:lnTo>
                  <a:pt x="341" y="689"/>
                </a:lnTo>
                <a:lnTo>
                  <a:pt x="346" y="703"/>
                </a:lnTo>
                <a:lnTo>
                  <a:pt x="783" y="557"/>
                </a:lnTo>
                <a:close/>
                <a:moveTo>
                  <a:pt x="787" y="586"/>
                </a:moveTo>
                <a:lnTo>
                  <a:pt x="782" y="572"/>
                </a:lnTo>
                <a:lnTo>
                  <a:pt x="339" y="719"/>
                </a:lnTo>
                <a:lnTo>
                  <a:pt x="344" y="734"/>
                </a:lnTo>
                <a:lnTo>
                  <a:pt x="787" y="586"/>
                </a:lnTo>
                <a:close/>
                <a:moveTo>
                  <a:pt x="816" y="592"/>
                </a:moveTo>
                <a:lnTo>
                  <a:pt x="302" y="765"/>
                </a:lnTo>
                <a:lnTo>
                  <a:pt x="300" y="667"/>
                </a:lnTo>
                <a:lnTo>
                  <a:pt x="19" y="142"/>
                </a:lnTo>
                <a:lnTo>
                  <a:pt x="19" y="142"/>
                </a:lnTo>
                <a:lnTo>
                  <a:pt x="14" y="146"/>
                </a:lnTo>
                <a:lnTo>
                  <a:pt x="9" y="151"/>
                </a:lnTo>
                <a:lnTo>
                  <a:pt x="7" y="157"/>
                </a:lnTo>
                <a:lnTo>
                  <a:pt x="4" y="162"/>
                </a:lnTo>
                <a:lnTo>
                  <a:pt x="1" y="175"/>
                </a:lnTo>
                <a:lnTo>
                  <a:pt x="0" y="186"/>
                </a:lnTo>
                <a:lnTo>
                  <a:pt x="1" y="197"/>
                </a:lnTo>
                <a:lnTo>
                  <a:pt x="3" y="205"/>
                </a:lnTo>
                <a:lnTo>
                  <a:pt x="4" y="213"/>
                </a:lnTo>
                <a:lnTo>
                  <a:pt x="296" y="795"/>
                </a:lnTo>
                <a:lnTo>
                  <a:pt x="309" y="789"/>
                </a:lnTo>
                <a:lnTo>
                  <a:pt x="310" y="793"/>
                </a:lnTo>
                <a:lnTo>
                  <a:pt x="826" y="620"/>
                </a:lnTo>
                <a:lnTo>
                  <a:pt x="816" y="592"/>
                </a:lnTo>
                <a:close/>
                <a:moveTo>
                  <a:pt x="813" y="490"/>
                </a:moveTo>
                <a:lnTo>
                  <a:pt x="496" y="0"/>
                </a:lnTo>
                <a:lnTo>
                  <a:pt x="36" y="117"/>
                </a:lnTo>
                <a:lnTo>
                  <a:pt x="317" y="648"/>
                </a:lnTo>
                <a:lnTo>
                  <a:pt x="813" y="490"/>
                </a:lnTo>
                <a:close/>
                <a:moveTo>
                  <a:pt x="167" y="168"/>
                </a:moveTo>
                <a:lnTo>
                  <a:pt x="464" y="88"/>
                </a:lnTo>
                <a:lnTo>
                  <a:pt x="514" y="177"/>
                </a:lnTo>
                <a:lnTo>
                  <a:pt x="214" y="258"/>
                </a:lnTo>
                <a:lnTo>
                  <a:pt x="167" y="1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241"/>
          <p:cNvSpPr>
            <a:spLocks noEditPoints="1"/>
          </p:cNvSpPr>
          <p:nvPr/>
        </p:nvSpPr>
        <p:spPr bwMode="auto">
          <a:xfrm>
            <a:off x="6829758" y="4984750"/>
            <a:ext cx="335762" cy="417513"/>
          </a:xfrm>
          <a:custGeom>
            <a:avLst/>
            <a:gdLst>
              <a:gd name="T0" fmla="*/ 415 w 688"/>
              <a:gd name="T1" fmla="*/ 82 h 857"/>
              <a:gd name="T2" fmla="*/ 438 w 688"/>
              <a:gd name="T3" fmla="*/ 59 h 857"/>
              <a:gd name="T4" fmla="*/ 439 w 688"/>
              <a:gd name="T5" fmla="*/ 34 h 857"/>
              <a:gd name="T6" fmla="*/ 421 w 688"/>
              <a:gd name="T7" fmla="*/ 8 h 857"/>
              <a:gd name="T8" fmla="*/ 398 w 688"/>
              <a:gd name="T9" fmla="*/ 0 h 857"/>
              <a:gd name="T10" fmla="*/ 368 w 688"/>
              <a:gd name="T11" fmla="*/ 12 h 857"/>
              <a:gd name="T12" fmla="*/ 356 w 688"/>
              <a:gd name="T13" fmla="*/ 42 h 857"/>
              <a:gd name="T14" fmla="*/ 362 w 688"/>
              <a:gd name="T15" fmla="*/ 67 h 857"/>
              <a:gd name="T16" fmla="*/ 390 w 688"/>
              <a:gd name="T17" fmla="*/ 85 h 857"/>
              <a:gd name="T18" fmla="*/ 324 w 688"/>
              <a:gd name="T19" fmla="*/ 116 h 857"/>
              <a:gd name="T20" fmla="*/ 343 w 688"/>
              <a:gd name="T21" fmla="*/ 97 h 857"/>
              <a:gd name="T22" fmla="*/ 332 w 688"/>
              <a:gd name="T23" fmla="*/ 81 h 857"/>
              <a:gd name="T24" fmla="*/ 310 w 688"/>
              <a:gd name="T25" fmla="*/ 85 h 857"/>
              <a:gd name="T26" fmla="*/ 306 w 688"/>
              <a:gd name="T27" fmla="*/ 105 h 857"/>
              <a:gd name="T28" fmla="*/ 324 w 688"/>
              <a:gd name="T29" fmla="*/ 116 h 857"/>
              <a:gd name="T30" fmla="*/ 265 w 688"/>
              <a:gd name="T31" fmla="*/ 78 h 857"/>
              <a:gd name="T32" fmla="*/ 280 w 688"/>
              <a:gd name="T33" fmla="*/ 63 h 857"/>
              <a:gd name="T34" fmla="*/ 282 w 688"/>
              <a:gd name="T35" fmla="*/ 46 h 857"/>
              <a:gd name="T36" fmla="*/ 269 w 688"/>
              <a:gd name="T37" fmla="*/ 29 h 857"/>
              <a:gd name="T38" fmla="*/ 254 w 688"/>
              <a:gd name="T39" fmla="*/ 23 h 857"/>
              <a:gd name="T40" fmla="*/ 234 w 688"/>
              <a:gd name="T41" fmla="*/ 31 h 857"/>
              <a:gd name="T42" fmla="*/ 225 w 688"/>
              <a:gd name="T43" fmla="*/ 52 h 857"/>
              <a:gd name="T44" fmla="*/ 229 w 688"/>
              <a:gd name="T45" fmla="*/ 68 h 857"/>
              <a:gd name="T46" fmla="*/ 247 w 688"/>
              <a:gd name="T47" fmla="*/ 79 h 857"/>
              <a:gd name="T48" fmla="*/ 685 w 688"/>
              <a:gd name="T49" fmla="*/ 782 h 857"/>
              <a:gd name="T50" fmla="*/ 674 w 688"/>
              <a:gd name="T51" fmla="*/ 719 h 857"/>
              <a:gd name="T52" fmla="*/ 627 w 688"/>
              <a:gd name="T53" fmla="*/ 613 h 857"/>
              <a:gd name="T54" fmla="*/ 537 w 688"/>
              <a:gd name="T55" fmla="*/ 473 h 857"/>
              <a:gd name="T56" fmla="*/ 434 w 688"/>
              <a:gd name="T57" fmla="*/ 344 h 857"/>
              <a:gd name="T58" fmla="*/ 445 w 688"/>
              <a:gd name="T59" fmla="*/ 252 h 857"/>
              <a:gd name="T60" fmla="*/ 480 w 688"/>
              <a:gd name="T61" fmla="*/ 237 h 857"/>
              <a:gd name="T62" fmla="*/ 496 w 688"/>
              <a:gd name="T63" fmla="*/ 202 h 857"/>
              <a:gd name="T64" fmla="*/ 486 w 688"/>
              <a:gd name="T65" fmla="*/ 173 h 857"/>
              <a:gd name="T66" fmla="*/ 454 w 688"/>
              <a:gd name="T67" fmla="*/ 152 h 857"/>
              <a:gd name="T68" fmla="*/ 234 w 688"/>
              <a:gd name="T69" fmla="*/ 152 h 857"/>
              <a:gd name="T70" fmla="*/ 202 w 688"/>
              <a:gd name="T71" fmla="*/ 173 h 857"/>
              <a:gd name="T72" fmla="*/ 192 w 688"/>
              <a:gd name="T73" fmla="*/ 202 h 857"/>
              <a:gd name="T74" fmla="*/ 207 w 688"/>
              <a:gd name="T75" fmla="*/ 237 h 857"/>
              <a:gd name="T76" fmla="*/ 243 w 688"/>
              <a:gd name="T77" fmla="*/ 252 h 857"/>
              <a:gd name="T78" fmla="*/ 254 w 688"/>
              <a:gd name="T79" fmla="*/ 344 h 857"/>
              <a:gd name="T80" fmla="*/ 151 w 688"/>
              <a:gd name="T81" fmla="*/ 473 h 857"/>
              <a:gd name="T82" fmla="*/ 61 w 688"/>
              <a:gd name="T83" fmla="*/ 613 h 857"/>
              <a:gd name="T84" fmla="*/ 14 w 688"/>
              <a:gd name="T85" fmla="*/ 719 h 857"/>
              <a:gd name="T86" fmla="*/ 3 w 688"/>
              <a:gd name="T87" fmla="*/ 782 h 857"/>
              <a:gd name="T88" fmla="*/ 2 w 688"/>
              <a:gd name="T89" fmla="*/ 819 h 857"/>
              <a:gd name="T90" fmla="*/ 14 w 688"/>
              <a:gd name="T91" fmla="*/ 845 h 857"/>
              <a:gd name="T92" fmla="*/ 47 w 688"/>
              <a:gd name="T93" fmla="*/ 857 h 857"/>
              <a:gd name="T94" fmla="*/ 662 w 688"/>
              <a:gd name="T95" fmla="*/ 853 h 857"/>
              <a:gd name="T96" fmla="*/ 682 w 688"/>
              <a:gd name="T97" fmla="*/ 833 h 857"/>
              <a:gd name="T98" fmla="*/ 686 w 688"/>
              <a:gd name="T99" fmla="*/ 794 h 857"/>
              <a:gd name="T100" fmla="*/ 98 w 688"/>
              <a:gd name="T101" fmla="*/ 809 h 857"/>
              <a:gd name="T102" fmla="*/ 54 w 688"/>
              <a:gd name="T103" fmla="*/ 800 h 857"/>
              <a:gd name="T104" fmla="*/ 47 w 688"/>
              <a:gd name="T105" fmla="*/ 782 h 857"/>
              <a:gd name="T106" fmla="*/ 51 w 688"/>
              <a:gd name="T107" fmla="*/ 741 h 857"/>
              <a:gd name="T108" fmla="*/ 92 w 688"/>
              <a:gd name="T109" fmla="*/ 656 h 857"/>
              <a:gd name="T110" fmla="*/ 550 w 688"/>
              <a:gd name="T111" fmla="*/ 573 h 857"/>
              <a:gd name="T112" fmla="*/ 601 w 688"/>
              <a:gd name="T113" fmla="*/ 656 h 857"/>
              <a:gd name="T114" fmla="*/ 637 w 688"/>
              <a:gd name="T115" fmla="*/ 741 h 857"/>
              <a:gd name="T116" fmla="*/ 641 w 688"/>
              <a:gd name="T117" fmla="*/ 782 h 857"/>
              <a:gd name="T118" fmla="*/ 634 w 688"/>
              <a:gd name="T119" fmla="*/ 800 h 857"/>
              <a:gd name="T120" fmla="*/ 590 w 688"/>
              <a:gd name="T121" fmla="*/ 809 h 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88" h="857">
                <a:moveTo>
                  <a:pt x="398" y="85"/>
                </a:moveTo>
                <a:lnTo>
                  <a:pt x="398" y="85"/>
                </a:lnTo>
                <a:lnTo>
                  <a:pt x="406" y="85"/>
                </a:lnTo>
                <a:lnTo>
                  <a:pt x="415" y="82"/>
                </a:lnTo>
                <a:lnTo>
                  <a:pt x="421" y="78"/>
                </a:lnTo>
                <a:lnTo>
                  <a:pt x="428" y="73"/>
                </a:lnTo>
                <a:lnTo>
                  <a:pt x="434" y="67"/>
                </a:lnTo>
                <a:lnTo>
                  <a:pt x="438" y="59"/>
                </a:lnTo>
                <a:lnTo>
                  <a:pt x="439" y="52"/>
                </a:lnTo>
                <a:lnTo>
                  <a:pt x="441" y="42"/>
                </a:lnTo>
                <a:lnTo>
                  <a:pt x="441" y="42"/>
                </a:lnTo>
                <a:lnTo>
                  <a:pt x="439" y="34"/>
                </a:lnTo>
                <a:lnTo>
                  <a:pt x="438" y="26"/>
                </a:lnTo>
                <a:lnTo>
                  <a:pt x="434" y="19"/>
                </a:lnTo>
                <a:lnTo>
                  <a:pt x="428" y="12"/>
                </a:lnTo>
                <a:lnTo>
                  <a:pt x="421" y="8"/>
                </a:lnTo>
                <a:lnTo>
                  <a:pt x="415" y="4"/>
                </a:lnTo>
                <a:lnTo>
                  <a:pt x="406" y="1"/>
                </a:lnTo>
                <a:lnTo>
                  <a:pt x="398" y="0"/>
                </a:lnTo>
                <a:lnTo>
                  <a:pt x="398" y="0"/>
                </a:lnTo>
                <a:lnTo>
                  <a:pt x="390" y="1"/>
                </a:lnTo>
                <a:lnTo>
                  <a:pt x="382" y="4"/>
                </a:lnTo>
                <a:lnTo>
                  <a:pt x="375" y="8"/>
                </a:lnTo>
                <a:lnTo>
                  <a:pt x="368" y="12"/>
                </a:lnTo>
                <a:lnTo>
                  <a:pt x="362" y="19"/>
                </a:lnTo>
                <a:lnTo>
                  <a:pt x="358" y="26"/>
                </a:lnTo>
                <a:lnTo>
                  <a:pt x="356" y="34"/>
                </a:lnTo>
                <a:lnTo>
                  <a:pt x="356" y="42"/>
                </a:lnTo>
                <a:lnTo>
                  <a:pt x="356" y="42"/>
                </a:lnTo>
                <a:lnTo>
                  <a:pt x="356" y="52"/>
                </a:lnTo>
                <a:lnTo>
                  <a:pt x="358" y="59"/>
                </a:lnTo>
                <a:lnTo>
                  <a:pt x="362" y="67"/>
                </a:lnTo>
                <a:lnTo>
                  <a:pt x="368" y="73"/>
                </a:lnTo>
                <a:lnTo>
                  <a:pt x="375" y="78"/>
                </a:lnTo>
                <a:lnTo>
                  <a:pt x="382" y="82"/>
                </a:lnTo>
                <a:lnTo>
                  <a:pt x="390" y="85"/>
                </a:lnTo>
                <a:lnTo>
                  <a:pt x="398" y="85"/>
                </a:lnTo>
                <a:lnTo>
                  <a:pt x="398" y="85"/>
                </a:lnTo>
                <a:close/>
                <a:moveTo>
                  <a:pt x="324" y="116"/>
                </a:moveTo>
                <a:lnTo>
                  <a:pt x="324" y="116"/>
                </a:lnTo>
                <a:lnTo>
                  <a:pt x="332" y="115"/>
                </a:lnTo>
                <a:lnTo>
                  <a:pt x="338" y="111"/>
                </a:lnTo>
                <a:lnTo>
                  <a:pt x="342" y="105"/>
                </a:lnTo>
                <a:lnTo>
                  <a:pt x="343" y="97"/>
                </a:lnTo>
                <a:lnTo>
                  <a:pt x="343" y="97"/>
                </a:lnTo>
                <a:lnTo>
                  <a:pt x="342" y="90"/>
                </a:lnTo>
                <a:lnTo>
                  <a:pt x="338" y="85"/>
                </a:lnTo>
                <a:lnTo>
                  <a:pt x="332" y="81"/>
                </a:lnTo>
                <a:lnTo>
                  <a:pt x="324" y="78"/>
                </a:lnTo>
                <a:lnTo>
                  <a:pt x="324" y="78"/>
                </a:lnTo>
                <a:lnTo>
                  <a:pt x="317" y="81"/>
                </a:lnTo>
                <a:lnTo>
                  <a:pt x="310" y="85"/>
                </a:lnTo>
                <a:lnTo>
                  <a:pt x="306" y="90"/>
                </a:lnTo>
                <a:lnTo>
                  <a:pt x="305" y="97"/>
                </a:lnTo>
                <a:lnTo>
                  <a:pt x="305" y="97"/>
                </a:lnTo>
                <a:lnTo>
                  <a:pt x="306" y="105"/>
                </a:lnTo>
                <a:lnTo>
                  <a:pt x="310" y="111"/>
                </a:lnTo>
                <a:lnTo>
                  <a:pt x="317" y="115"/>
                </a:lnTo>
                <a:lnTo>
                  <a:pt x="324" y="116"/>
                </a:lnTo>
                <a:lnTo>
                  <a:pt x="324" y="116"/>
                </a:lnTo>
                <a:close/>
                <a:moveTo>
                  <a:pt x="254" y="81"/>
                </a:moveTo>
                <a:lnTo>
                  <a:pt x="254" y="81"/>
                </a:lnTo>
                <a:lnTo>
                  <a:pt x="260" y="79"/>
                </a:lnTo>
                <a:lnTo>
                  <a:pt x="265" y="78"/>
                </a:lnTo>
                <a:lnTo>
                  <a:pt x="269" y="75"/>
                </a:lnTo>
                <a:lnTo>
                  <a:pt x="273" y="73"/>
                </a:lnTo>
                <a:lnTo>
                  <a:pt x="277" y="68"/>
                </a:lnTo>
                <a:lnTo>
                  <a:pt x="280" y="63"/>
                </a:lnTo>
                <a:lnTo>
                  <a:pt x="282" y="57"/>
                </a:lnTo>
                <a:lnTo>
                  <a:pt x="282" y="52"/>
                </a:lnTo>
                <a:lnTo>
                  <a:pt x="282" y="52"/>
                </a:lnTo>
                <a:lnTo>
                  <a:pt x="282" y="46"/>
                </a:lnTo>
                <a:lnTo>
                  <a:pt x="280" y="41"/>
                </a:lnTo>
                <a:lnTo>
                  <a:pt x="277" y="36"/>
                </a:lnTo>
                <a:lnTo>
                  <a:pt x="273" y="31"/>
                </a:lnTo>
                <a:lnTo>
                  <a:pt x="269" y="29"/>
                </a:lnTo>
                <a:lnTo>
                  <a:pt x="265" y="26"/>
                </a:lnTo>
                <a:lnTo>
                  <a:pt x="260" y="25"/>
                </a:lnTo>
                <a:lnTo>
                  <a:pt x="254" y="23"/>
                </a:lnTo>
                <a:lnTo>
                  <a:pt x="254" y="23"/>
                </a:lnTo>
                <a:lnTo>
                  <a:pt x="247" y="25"/>
                </a:lnTo>
                <a:lnTo>
                  <a:pt x="242" y="26"/>
                </a:lnTo>
                <a:lnTo>
                  <a:pt x="238" y="29"/>
                </a:lnTo>
                <a:lnTo>
                  <a:pt x="234" y="31"/>
                </a:lnTo>
                <a:lnTo>
                  <a:pt x="229" y="36"/>
                </a:lnTo>
                <a:lnTo>
                  <a:pt x="227" y="41"/>
                </a:lnTo>
                <a:lnTo>
                  <a:pt x="225" y="46"/>
                </a:lnTo>
                <a:lnTo>
                  <a:pt x="225" y="52"/>
                </a:lnTo>
                <a:lnTo>
                  <a:pt x="225" y="52"/>
                </a:lnTo>
                <a:lnTo>
                  <a:pt x="225" y="57"/>
                </a:lnTo>
                <a:lnTo>
                  <a:pt x="227" y="63"/>
                </a:lnTo>
                <a:lnTo>
                  <a:pt x="229" y="68"/>
                </a:lnTo>
                <a:lnTo>
                  <a:pt x="234" y="73"/>
                </a:lnTo>
                <a:lnTo>
                  <a:pt x="238" y="75"/>
                </a:lnTo>
                <a:lnTo>
                  <a:pt x="242" y="78"/>
                </a:lnTo>
                <a:lnTo>
                  <a:pt x="247" y="79"/>
                </a:lnTo>
                <a:lnTo>
                  <a:pt x="254" y="81"/>
                </a:lnTo>
                <a:lnTo>
                  <a:pt x="254" y="81"/>
                </a:lnTo>
                <a:close/>
                <a:moveTo>
                  <a:pt x="685" y="782"/>
                </a:moveTo>
                <a:lnTo>
                  <a:pt x="685" y="782"/>
                </a:lnTo>
                <a:lnTo>
                  <a:pt x="685" y="768"/>
                </a:lnTo>
                <a:lnTo>
                  <a:pt x="682" y="752"/>
                </a:lnTo>
                <a:lnTo>
                  <a:pt x="679" y="737"/>
                </a:lnTo>
                <a:lnTo>
                  <a:pt x="674" y="719"/>
                </a:lnTo>
                <a:lnTo>
                  <a:pt x="668" y="702"/>
                </a:lnTo>
                <a:lnTo>
                  <a:pt x="662" y="684"/>
                </a:lnTo>
                <a:lnTo>
                  <a:pt x="646" y="649"/>
                </a:lnTo>
                <a:lnTo>
                  <a:pt x="627" y="613"/>
                </a:lnTo>
                <a:lnTo>
                  <a:pt x="605" y="576"/>
                </a:lnTo>
                <a:lnTo>
                  <a:pt x="583" y="540"/>
                </a:lnTo>
                <a:lnTo>
                  <a:pt x="560" y="506"/>
                </a:lnTo>
                <a:lnTo>
                  <a:pt x="537" y="473"/>
                </a:lnTo>
                <a:lnTo>
                  <a:pt x="513" y="443"/>
                </a:lnTo>
                <a:lnTo>
                  <a:pt x="474" y="391"/>
                </a:lnTo>
                <a:lnTo>
                  <a:pt x="445" y="357"/>
                </a:lnTo>
                <a:lnTo>
                  <a:pt x="434" y="344"/>
                </a:lnTo>
                <a:lnTo>
                  <a:pt x="434" y="254"/>
                </a:lnTo>
                <a:lnTo>
                  <a:pt x="435" y="252"/>
                </a:lnTo>
                <a:lnTo>
                  <a:pt x="445" y="252"/>
                </a:lnTo>
                <a:lnTo>
                  <a:pt x="445" y="252"/>
                </a:lnTo>
                <a:lnTo>
                  <a:pt x="454" y="251"/>
                </a:lnTo>
                <a:lnTo>
                  <a:pt x="464" y="248"/>
                </a:lnTo>
                <a:lnTo>
                  <a:pt x="472" y="244"/>
                </a:lnTo>
                <a:lnTo>
                  <a:pt x="480" y="237"/>
                </a:lnTo>
                <a:lnTo>
                  <a:pt x="486" y="230"/>
                </a:lnTo>
                <a:lnTo>
                  <a:pt x="491" y="221"/>
                </a:lnTo>
                <a:lnTo>
                  <a:pt x="494" y="212"/>
                </a:lnTo>
                <a:lnTo>
                  <a:pt x="496" y="202"/>
                </a:lnTo>
                <a:lnTo>
                  <a:pt x="496" y="202"/>
                </a:lnTo>
                <a:lnTo>
                  <a:pt x="494" y="192"/>
                </a:lnTo>
                <a:lnTo>
                  <a:pt x="491" y="182"/>
                </a:lnTo>
                <a:lnTo>
                  <a:pt x="486" y="173"/>
                </a:lnTo>
                <a:lnTo>
                  <a:pt x="480" y="166"/>
                </a:lnTo>
                <a:lnTo>
                  <a:pt x="472" y="159"/>
                </a:lnTo>
                <a:lnTo>
                  <a:pt x="464" y="155"/>
                </a:lnTo>
                <a:lnTo>
                  <a:pt x="454" y="152"/>
                </a:lnTo>
                <a:lnTo>
                  <a:pt x="445" y="151"/>
                </a:lnTo>
                <a:lnTo>
                  <a:pt x="243" y="151"/>
                </a:lnTo>
                <a:lnTo>
                  <a:pt x="243" y="151"/>
                </a:lnTo>
                <a:lnTo>
                  <a:pt x="234" y="152"/>
                </a:lnTo>
                <a:lnTo>
                  <a:pt x="224" y="155"/>
                </a:lnTo>
                <a:lnTo>
                  <a:pt x="216" y="159"/>
                </a:lnTo>
                <a:lnTo>
                  <a:pt x="207" y="166"/>
                </a:lnTo>
                <a:lnTo>
                  <a:pt x="202" y="173"/>
                </a:lnTo>
                <a:lnTo>
                  <a:pt x="197" y="182"/>
                </a:lnTo>
                <a:lnTo>
                  <a:pt x="194" y="192"/>
                </a:lnTo>
                <a:lnTo>
                  <a:pt x="192" y="202"/>
                </a:lnTo>
                <a:lnTo>
                  <a:pt x="192" y="202"/>
                </a:lnTo>
                <a:lnTo>
                  <a:pt x="194" y="212"/>
                </a:lnTo>
                <a:lnTo>
                  <a:pt x="197" y="221"/>
                </a:lnTo>
                <a:lnTo>
                  <a:pt x="202" y="230"/>
                </a:lnTo>
                <a:lnTo>
                  <a:pt x="207" y="237"/>
                </a:lnTo>
                <a:lnTo>
                  <a:pt x="216" y="244"/>
                </a:lnTo>
                <a:lnTo>
                  <a:pt x="224" y="248"/>
                </a:lnTo>
                <a:lnTo>
                  <a:pt x="234" y="251"/>
                </a:lnTo>
                <a:lnTo>
                  <a:pt x="243" y="252"/>
                </a:lnTo>
                <a:lnTo>
                  <a:pt x="253" y="252"/>
                </a:lnTo>
                <a:lnTo>
                  <a:pt x="254" y="254"/>
                </a:lnTo>
                <a:lnTo>
                  <a:pt x="254" y="344"/>
                </a:lnTo>
                <a:lnTo>
                  <a:pt x="254" y="344"/>
                </a:lnTo>
                <a:lnTo>
                  <a:pt x="243" y="357"/>
                </a:lnTo>
                <a:lnTo>
                  <a:pt x="214" y="391"/>
                </a:lnTo>
                <a:lnTo>
                  <a:pt x="175" y="443"/>
                </a:lnTo>
                <a:lnTo>
                  <a:pt x="151" y="473"/>
                </a:lnTo>
                <a:lnTo>
                  <a:pt x="128" y="506"/>
                </a:lnTo>
                <a:lnTo>
                  <a:pt x="105" y="540"/>
                </a:lnTo>
                <a:lnTo>
                  <a:pt x="83" y="576"/>
                </a:lnTo>
                <a:lnTo>
                  <a:pt x="61" y="613"/>
                </a:lnTo>
                <a:lnTo>
                  <a:pt x="41" y="649"/>
                </a:lnTo>
                <a:lnTo>
                  <a:pt x="26" y="684"/>
                </a:lnTo>
                <a:lnTo>
                  <a:pt x="20" y="702"/>
                </a:lnTo>
                <a:lnTo>
                  <a:pt x="14" y="719"/>
                </a:lnTo>
                <a:lnTo>
                  <a:pt x="9" y="737"/>
                </a:lnTo>
                <a:lnTo>
                  <a:pt x="6" y="752"/>
                </a:lnTo>
                <a:lnTo>
                  <a:pt x="3" y="768"/>
                </a:lnTo>
                <a:lnTo>
                  <a:pt x="3" y="782"/>
                </a:lnTo>
                <a:lnTo>
                  <a:pt x="3" y="782"/>
                </a:lnTo>
                <a:lnTo>
                  <a:pt x="0" y="794"/>
                </a:lnTo>
                <a:lnTo>
                  <a:pt x="0" y="805"/>
                </a:lnTo>
                <a:lnTo>
                  <a:pt x="2" y="819"/>
                </a:lnTo>
                <a:lnTo>
                  <a:pt x="3" y="826"/>
                </a:lnTo>
                <a:lnTo>
                  <a:pt x="6" y="833"/>
                </a:lnTo>
                <a:lnTo>
                  <a:pt x="9" y="838"/>
                </a:lnTo>
                <a:lnTo>
                  <a:pt x="14" y="845"/>
                </a:lnTo>
                <a:lnTo>
                  <a:pt x="20" y="849"/>
                </a:lnTo>
                <a:lnTo>
                  <a:pt x="26" y="853"/>
                </a:lnTo>
                <a:lnTo>
                  <a:pt x="36" y="856"/>
                </a:lnTo>
                <a:lnTo>
                  <a:pt x="47" y="857"/>
                </a:lnTo>
                <a:lnTo>
                  <a:pt x="641" y="857"/>
                </a:lnTo>
                <a:lnTo>
                  <a:pt x="641" y="857"/>
                </a:lnTo>
                <a:lnTo>
                  <a:pt x="652" y="856"/>
                </a:lnTo>
                <a:lnTo>
                  <a:pt x="662" y="853"/>
                </a:lnTo>
                <a:lnTo>
                  <a:pt x="668" y="849"/>
                </a:lnTo>
                <a:lnTo>
                  <a:pt x="674" y="845"/>
                </a:lnTo>
                <a:lnTo>
                  <a:pt x="679" y="838"/>
                </a:lnTo>
                <a:lnTo>
                  <a:pt x="682" y="833"/>
                </a:lnTo>
                <a:lnTo>
                  <a:pt x="685" y="826"/>
                </a:lnTo>
                <a:lnTo>
                  <a:pt x="686" y="819"/>
                </a:lnTo>
                <a:lnTo>
                  <a:pt x="688" y="805"/>
                </a:lnTo>
                <a:lnTo>
                  <a:pt x="686" y="794"/>
                </a:lnTo>
                <a:lnTo>
                  <a:pt x="685" y="782"/>
                </a:lnTo>
                <a:lnTo>
                  <a:pt x="685" y="782"/>
                </a:lnTo>
                <a:close/>
                <a:moveTo>
                  <a:pt x="590" y="809"/>
                </a:moveTo>
                <a:lnTo>
                  <a:pt x="98" y="809"/>
                </a:lnTo>
                <a:lnTo>
                  <a:pt x="98" y="809"/>
                </a:lnTo>
                <a:lnTo>
                  <a:pt x="79" y="806"/>
                </a:lnTo>
                <a:lnTo>
                  <a:pt x="63" y="804"/>
                </a:lnTo>
                <a:lnTo>
                  <a:pt x="54" y="800"/>
                </a:lnTo>
                <a:lnTo>
                  <a:pt x="48" y="794"/>
                </a:lnTo>
                <a:lnTo>
                  <a:pt x="46" y="790"/>
                </a:lnTo>
                <a:lnTo>
                  <a:pt x="46" y="786"/>
                </a:lnTo>
                <a:lnTo>
                  <a:pt x="47" y="782"/>
                </a:lnTo>
                <a:lnTo>
                  <a:pt x="47" y="782"/>
                </a:lnTo>
                <a:lnTo>
                  <a:pt x="46" y="771"/>
                </a:lnTo>
                <a:lnTo>
                  <a:pt x="47" y="757"/>
                </a:lnTo>
                <a:lnTo>
                  <a:pt x="51" y="741"/>
                </a:lnTo>
                <a:lnTo>
                  <a:pt x="57" y="726"/>
                </a:lnTo>
                <a:lnTo>
                  <a:pt x="65" y="708"/>
                </a:lnTo>
                <a:lnTo>
                  <a:pt x="73" y="690"/>
                </a:lnTo>
                <a:lnTo>
                  <a:pt x="92" y="656"/>
                </a:lnTo>
                <a:lnTo>
                  <a:pt x="111" y="624"/>
                </a:lnTo>
                <a:lnTo>
                  <a:pt x="129" y="598"/>
                </a:lnTo>
                <a:lnTo>
                  <a:pt x="147" y="573"/>
                </a:lnTo>
                <a:lnTo>
                  <a:pt x="550" y="573"/>
                </a:lnTo>
                <a:lnTo>
                  <a:pt x="550" y="573"/>
                </a:lnTo>
                <a:lnTo>
                  <a:pt x="567" y="598"/>
                </a:lnTo>
                <a:lnTo>
                  <a:pt x="582" y="624"/>
                </a:lnTo>
                <a:lnTo>
                  <a:pt x="601" y="656"/>
                </a:lnTo>
                <a:lnTo>
                  <a:pt x="618" y="690"/>
                </a:lnTo>
                <a:lnTo>
                  <a:pt x="626" y="708"/>
                </a:lnTo>
                <a:lnTo>
                  <a:pt x="633" y="726"/>
                </a:lnTo>
                <a:lnTo>
                  <a:pt x="637" y="741"/>
                </a:lnTo>
                <a:lnTo>
                  <a:pt x="641" y="757"/>
                </a:lnTo>
                <a:lnTo>
                  <a:pt x="642" y="771"/>
                </a:lnTo>
                <a:lnTo>
                  <a:pt x="641" y="782"/>
                </a:lnTo>
                <a:lnTo>
                  <a:pt x="641" y="782"/>
                </a:lnTo>
                <a:lnTo>
                  <a:pt x="642" y="786"/>
                </a:lnTo>
                <a:lnTo>
                  <a:pt x="642" y="790"/>
                </a:lnTo>
                <a:lnTo>
                  <a:pt x="640" y="794"/>
                </a:lnTo>
                <a:lnTo>
                  <a:pt x="634" y="800"/>
                </a:lnTo>
                <a:lnTo>
                  <a:pt x="625" y="804"/>
                </a:lnTo>
                <a:lnTo>
                  <a:pt x="609" y="806"/>
                </a:lnTo>
                <a:lnTo>
                  <a:pt x="590" y="809"/>
                </a:lnTo>
                <a:lnTo>
                  <a:pt x="590" y="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3258192" y="4733455"/>
            <a:ext cx="899632" cy="75058"/>
            <a:chOff x="3640557" y="2310295"/>
            <a:chExt cx="899632" cy="75058"/>
          </a:xfrm>
          <a:solidFill>
            <a:srgbClr val="009AC4"/>
          </a:solidFill>
        </p:grpSpPr>
        <p:cxnSp>
          <p:nvCxnSpPr>
            <p:cNvPr id="85" name="肘形连接符 84"/>
            <p:cNvCxnSpPr>
              <a:stCxn id="86" idx="2"/>
            </p:cNvCxnSpPr>
            <p:nvPr/>
          </p:nvCxnSpPr>
          <p:spPr>
            <a:xfrm flipV="1">
              <a:off x="3715615" y="2345443"/>
              <a:ext cx="824574" cy="2381"/>
            </a:xfrm>
            <a:prstGeom prst="bentConnector3">
              <a:avLst>
                <a:gd name="adj1" fmla="val 50000"/>
              </a:avLst>
            </a:prstGeom>
            <a:grpFill/>
            <a:ln w="6350">
              <a:solidFill>
                <a:srgbClr val="009AC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6" name="椭圆 85"/>
            <p:cNvSpPr/>
            <p:nvPr/>
          </p:nvSpPr>
          <p:spPr>
            <a:xfrm rot="10800000">
              <a:off x="3640557" y="2310295"/>
              <a:ext cx="75058" cy="75058"/>
            </a:xfrm>
            <a:prstGeom prst="ellipse">
              <a:avLst/>
            </a:prstGeom>
            <a:grpFill/>
            <a:ln>
              <a:solidFill>
                <a:srgbClr val="009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87" name="Freeform 389"/>
          <p:cNvSpPr>
            <a:spLocks noEditPoints="1"/>
          </p:cNvSpPr>
          <p:nvPr/>
        </p:nvSpPr>
        <p:spPr bwMode="auto">
          <a:xfrm>
            <a:off x="5623951" y="3131595"/>
            <a:ext cx="897044" cy="892294"/>
          </a:xfrm>
          <a:custGeom>
            <a:avLst/>
            <a:gdLst>
              <a:gd name="T0" fmla="*/ 645 w 753"/>
              <a:gd name="T1" fmla="*/ 38 h 752"/>
              <a:gd name="T2" fmla="*/ 559 w 753"/>
              <a:gd name="T3" fmla="*/ 4 h 752"/>
              <a:gd name="T4" fmla="*/ 468 w 753"/>
              <a:gd name="T5" fmla="*/ 4 h 752"/>
              <a:gd name="T6" fmla="*/ 382 w 753"/>
              <a:gd name="T7" fmla="*/ 38 h 752"/>
              <a:gd name="T8" fmla="*/ 331 w 753"/>
              <a:gd name="T9" fmla="*/ 83 h 752"/>
              <a:gd name="T10" fmla="*/ 292 w 753"/>
              <a:gd name="T11" fmla="*/ 147 h 752"/>
              <a:gd name="T12" fmla="*/ 276 w 753"/>
              <a:gd name="T13" fmla="*/ 218 h 752"/>
              <a:gd name="T14" fmla="*/ 279 w 753"/>
              <a:gd name="T15" fmla="*/ 290 h 752"/>
              <a:gd name="T16" fmla="*/ 0 w 753"/>
              <a:gd name="T17" fmla="*/ 639 h 752"/>
              <a:gd name="T18" fmla="*/ 156 w 753"/>
              <a:gd name="T19" fmla="*/ 709 h 752"/>
              <a:gd name="T20" fmla="*/ 122 w 753"/>
              <a:gd name="T21" fmla="*/ 666 h 752"/>
              <a:gd name="T22" fmla="*/ 116 w 753"/>
              <a:gd name="T23" fmla="*/ 637 h 752"/>
              <a:gd name="T24" fmla="*/ 127 w 753"/>
              <a:gd name="T25" fmla="*/ 629 h 752"/>
              <a:gd name="T26" fmla="*/ 163 w 753"/>
              <a:gd name="T27" fmla="*/ 646 h 752"/>
              <a:gd name="T28" fmla="*/ 231 w 753"/>
              <a:gd name="T29" fmla="*/ 633 h 752"/>
              <a:gd name="T30" fmla="*/ 206 w 753"/>
              <a:gd name="T31" fmla="*/ 603 h 752"/>
              <a:gd name="T32" fmla="*/ 190 w 753"/>
              <a:gd name="T33" fmla="*/ 567 h 752"/>
              <a:gd name="T34" fmla="*/ 197 w 753"/>
              <a:gd name="T35" fmla="*/ 556 h 752"/>
              <a:gd name="T36" fmla="*/ 226 w 753"/>
              <a:gd name="T37" fmla="*/ 562 h 752"/>
              <a:gd name="T38" fmla="*/ 269 w 753"/>
              <a:gd name="T39" fmla="*/ 596 h 752"/>
              <a:gd name="T40" fmla="*/ 298 w 753"/>
              <a:gd name="T41" fmla="*/ 550 h 752"/>
              <a:gd name="T42" fmla="*/ 267 w 753"/>
              <a:gd name="T43" fmla="*/ 502 h 752"/>
              <a:gd name="T44" fmla="*/ 269 w 753"/>
              <a:gd name="T45" fmla="*/ 484 h 752"/>
              <a:gd name="T46" fmla="*/ 283 w 753"/>
              <a:gd name="T47" fmla="*/ 480 h 752"/>
              <a:gd name="T48" fmla="*/ 326 w 753"/>
              <a:gd name="T49" fmla="*/ 504 h 752"/>
              <a:gd name="T50" fmla="*/ 410 w 753"/>
              <a:gd name="T51" fmla="*/ 455 h 752"/>
              <a:gd name="T52" fmla="*/ 480 w 753"/>
              <a:gd name="T53" fmla="*/ 476 h 752"/>
              <a:gd name="T54" fmla="*/ 552 w 753"/>
              <a:gd name="T55" fmla="*/ 475 h 752"/>
              <a:gd name="T56" fmla="*/ 621 w 753"/>
              <a:gd name="T57" fmla="*/ 452 h 752"/>
              <a:gd name="T58" fmla="*/ 683 w 753"/>
              <a:gd name="T59" fmla="*/ 408 h 752"/>
              <a:gd name="T60" fmla="*/ 726 w 753"/>
              <a:gd name="T61" fmla="*/ 350 h 752"/>
              <a:gd name="T62" fmla="*/ 752 w 753"/>
              <a:gd name="T63" fmla="*/ 262 h 752"/>
              <a:gd name="T64" fmla="*/ 743 w 753"/>
              <a:gd name="T65" fmla="*/ 171 h 752"/>
              <a:gd name="T66" fmla="*/ 700 w 753"/>
              <a:gd name="T67" fmla="*/ 87 h 752"/>
              <a:gd name="T68" fmla="*/ 570 w 753"/>
              <a:gd name="T69" fmla="*/ 295 h 752"/>
              <a:gd name="T70" fmla="*/ 544 w 753"/>
              <a:gd name="T71" fmla="*/ 313 h 752"/>
              <a:gd name="T72" fmla="*/ 499 w 753"/>
              <a:gd name="T73" fmla="*/ 316 h 752"/>
              <a:gd name="T74" fmla="*/ 470 w 753"/>
              <a:gd name="T75" fmla="*/ 305 h 752"/>
              <a:gd name="T76" fmla="*/ 451 w 753"/>
              <a:gd name="T77" fmla="*/ 289 h 752"/>
              <a:gd name="T78" fmla="*/ 436 w 753"/>
              <a:gd name="T79" fmla="*/ 262 h 752"/>
              <a:gd name="T80" fmla="*/ 436 w 753"/>
              <a:gd name="T81" fmla="*/ 215 h 752"/>
              <a:gd name="T82" fmla="*/ 451 w 753"/>
              <a:gd name="T83" fmla="*/ 188 h 752"/>
              <a:gd name="T84" fmla="*/ 470 w 753"/>
              <a:gd name="T85" fmla="*/ 172 h 752"/>
              <a:gd name="T86" fmla="*/ 499 w 753"/>
              <a:gd name="T87" fmla="*/ 161 h 752"/>
              <a:gd name="T88" fmla="*/ 544 w 753"/>
              <a:gd name="T89" fmla="*/ 164 h 752"/>
              <a:gd name="T90" fmla="*/ 570 w 753"/>
              <a:gd name="T91" fmla="*/ 182 h 752"/>
              <a:gd name="T92" fmla="*/ 584 w 753"/>
              <a:gd name="T93" fmla="*/ 202 h 752"/>
              <a:gd name="T94" fmla="*/ 594 w 753"/>
              <a:gd name="T95" fmla="*/ 238 h 752"/>
              <a:gd name="T96" fmla="*/ 584 w 753"/>
              <a:gd name="T97" fmla="*/ 275 h 752"/>
              <a:gd name="T98" fmla="*/ 570 w 753"/>
              <a:gd name="T99" fmla="*/ 295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53" h="752">
                <a:moveTo>
                  <a:pt x="683" y="70"/>
                </a:moveTo>
                <a:lnTo>
                  <a:pt x="683" y="70"/>
                </a:lnTo>
                <a:lnTo>
                  <a:pt x="665" y="53"/>
                </a:lnTo>
                <a:lnTo>
                  <a:pt x="645" y="38"/>
                </a:lnTo>
                <a:lnTo>
                  <a:pt x="625" y="26"/>
                </a:lnTo>
                <a:lnTo>
                  <a:pt x="604" y="17"/>
                </a:lnTo>
                <a:lnTo>
                  <a:pt x="581" y="9"/>
                </a:lnTo>
                <a:lnTo>
                  <a:pt x="559" y="4"/>
                </a:lnTo>
                <a:lnTo>
                  <a:pt x="536" y="0"/>
                </a:lnTo>
                <a:lnTo>
                  <a:pt x="514" y="0"/>
                </a:lnTo>
                <a:lnTo>
                  <a:pt x="490" y="0"/>
                </a:lnTo>
                <a:lnTo>
                  <a:pt x="468" y="4"/>
                </a:lnTo>
                <a:lnTo>
                  <a:pt x="445" y="9"/>
                </a:lnTo>
                <a:lnTo>
                  <a:pt x="424" y="17"/>
                </a:lnTo>
                <a:lnTo>
                  <a:pt x="402" y="26"/>
                </a:lnTo>
                <a:lnTo>
                  <a:pt x="382" y="38"/>
                </a:lnTo>
                <a:lnTo>
                  <a:pt x="363" y="53"/>
                </a:lnTo>
                <a:lnTo>
                  <a:pt x="344" y="70"/>
                </a:lnTo>
                <a:lnTo>
                  <a:pt x="344" y="70"/>
                </a:lnTo>
                <a:lnTo>
                  <a:pt x="331" y="83"/>
                </a:lnTo>
                <a:lnTo>
                  <a:pt x="319" y="98"/>
                </a:lnTo>
                <a:lnTo>
                  <a:pt x="309" y="114"/>
                </a:lnTo>
                <a:lnTo>
                  <a:pt x="299" y="131"/>
                </a:lnTo>
                <a:lnTo>
                  <a:pt x="292" y="147"/>
                </a:lnTo>
                <a:lnTo>
                  <a:pt x="286" y="164"/>
                </a:lnTo>
                <a:lnTo>
                  <a:pt x="281" y="182"/>
                </a:lnTo>
                <a:lnTo>
                  <a:pt x="277" y="199"/>
                </a:lnTo>
                <a:lnTo>
                  <a:pt x="276" y="218"/>
                </a:lnTo>
                <a:lnTo>
                  <a:pt x="274" y="235"/>
                </a:lnTo>
                <a:lnTo>
                  <a:pt x="274" y="254"/>
                </a:lnTo>
                <a:lnTo>
                  <a:pt x="277" y="272"/>
                </a:lnTo>
                <a:lnTo>
                  <a:pt x="279" y="290"/>
                </a:lnTo>
                <a:lnTo>
                  <a:pt x="284" y="308"/>
                </a:lnTo>
                <a:lnTo>
                  <a:pt x="291" y="325"/>
                </a:lnTo>
                <a:lnTo>
                  <a:pt x="297" y="341"/>
                </a:lnTo>
                <a:lnTo>
                  <a:pt x="0" y="639"/>
                </a:lnTo>
                <a:lnTo>
                  <a:pt x="5" y="747"/>
                </a:lnTo>
                <a:lnTo>
                  <a:pt x="114" y="752"/>
                </a:lnTo>
                <a:lnTo>
                  <a:pt x="156" y="709"/>
                </a:lnTo>
                <a:lnTo>
                  <a:pt x="156" y="709"/>
                </a:lnTo>
                <a:lnTo>
                  <a:pt x="147" y="699"/>
                </a:lnTo>
                <a:lnTo>
                  <a:pt x="140" y="689"/>
                </a:lnTo>
                <a:lnTo>
                  <a:pt x="130" y="678"/>
                </a:lnTo>
                <a:lnTo>
                  <a:pt x="122" y="666"/>
                </a:lnTo>
                <a:lnTo>
                  <a:pt x="116" y="653"/>
                </a:lnTo>
                <a:lnTo>
                  <a:pt x="115" y="647"/>
                </a:lnTo>
                <a:lnTo>
                  <a:pt x="115" y="642"/>
                </a:lnTo>
                <a:lnTo>
                  <a:pt x="116" y="637"/>
                </a:lnTo>
                <a:lnTo>
                  <a:pt x="119" y="633"/>
                </a:lnTo>
                <a:lnTo>
                  <a:pt x="119" y="633"/>
                </a:lnTo>
                <a:lnTo>
                  <a:pt x="122" y="631"/>
                </a:lnTo>
                <a:lnTo>
                  <a:pt x="127" y="629"/>
                </a:lnTo>
                <a:lnTo>
                  <a:pt x="132" y="629"/>
                </a:lnTo>
                <a:lnTo>
                  <a:pt x="139" y="632"/>
                </a:lnTo>
                <a:lnTo>
                  <a:pt x="151" y="637"/>
                </a:lnTo>
                <a:lnTo>
                  <a:pt x="163" y="646"/>
                </a:lnTo>
                <a:lnTo>
                  <a:pt x="175" y="654"/>
                </a:lnTo>
                <a:lnTo>
                  <a:pt x="185" y="663"/>
                </a:lnTo>
                <a:lnTo>
                  <a:pt x="193" y="671"/>
                </a:lnTo>
                <a:lnTo>
                  <a:pt x="231" y="633"/>
                </a:lnTo>
                <a:lnTo>
                  <a:pt x="231" y="633"/>
                </a:lnTo>
                <a:lnTo>
                  <a:pt x="223" y="624"/>
                </a:lnTo>
                <a:lnTo>
                  <a:pt x="215" y="614"/>
                </a:lnTo>
                <a:lnTo>
                  <a:pt x="206" y="603"/>
                </a:lnTo>
                <a:lnTo>
                  <a:pt x="197" y="591"/>
                </a:lnTo>
                <a:lnTo>
                  <a:pt x="192" y="578"/>
                </a:lnTo>
                <a:lnTo>
                  <a:pt x="190" y="572"/>
                </a:lnTo>
                <a:lnTo>
                  <a:pt x="190" y="567"/>
                </a:lnTo>
                <a:lnTo>
                  <a:pt x="191" y="562"/>
                </a:lnTo>
                <a:lnTo>
                  <a:pt x="193" y="558"/>
                </a:lnTo>
                <a:lnTo>
                  <a:pt x="193" y="558"/>
                </a:lnTo>
                <a:lnTo>
                  <a:pt x="197" y="556"/>
                </a:lnTo>
                <a:lnTo>
                  <a:pt x="202" y="555"/>
                </a:lnTo>
                <a:lnTo>
                  <a:pt x="207" y="555"/>
                </a:lnTo>
                <a:lnTo>
                  <a:pt x="213" y="556"/>
                </a:lnTo>
                <a:lnTo>
                  <a:pt x="226" y="562"/>
                </a:lnTo>
                <a:lnTo>
                  <a:pt x="238" y="570"/>
                </a:lnTo>
                <a:lnTo>
                  <a:pt x="251" y="580"/>
                </a:lnTo>
                <a:lnTo>
                  <a:pt x="259" y="587"/>
                </a:lnTo>
                <a:lnTo>
                  <a:pt x="269" y="596"/>
                </a:lnTo>
                <a:lnTo>
                  <a:pt x="254" y="611"/>
                </a:lnTo>
                <a:lnTo>
                  <a:pt x="307" y="558"/>
                </a:lnTo>
                <a:lnTo>
                  <a:pt x="307" y="558"/>
                </a:lnTo>
                <a:lnTo>
                  <a:pt x="298" y="550"/>
                </a:lnTo>
                <a:lnTo>
                  <a:pt x="289" y="540"/>
                </a:lnTo>
                <a:lnTo>
                  <a:pt x="281" y="527"/>
                </a:lnTo>
                <a:lnTo>
                  <a:pt x="273" y="515"/>
                </a:lnTo>
                <a:lnTo>
                  <a:pt x="267" y="502"/>
                </a:lnTo>
                <a:lnTo>
                  <a:pt x="266" y="497"/>
                </a:lnTo>
                <a:lnTo>
                  <a:pt x="266" y="492"/>
                </a:lnTo>
                <a:lnTo>
                  <a:pt x="267" y="487"/>
                </a:lnTo>
                <a:lnTo>
                  <a:pt x="269" y="484"/>
                </a:lnTo>
                <a:lnTo>
                  <a:pt x="269" y="484"/>
                </a:lnTo>
                <a:lnTo>
                  <a:pt x="273" y="480"/>
                </a:lnTo>
                <a:lnTo>
                  <a:pt x="278" y="480"/>
                </a:lnTo>
                <a:lnTo>
                  <a:pt x="283" y="480"/>
                </a:lnTo>
                <a:lnTo>
                  <a:pt x="288" y="481"/>
                </a:lnTo>
                <a:lnTo>
                  <a:pt x="301" y="486"/>
                </a:lnTo>
                <a:lnTo>
                  <a:pt x="313" y="495"/>
                </a:lnTo>
                <a:lnTo>
                  <a:pt x="326" y="504"/>
                </a:lnTo>
                <a:lnTo>
                  <a:pt x="335" y="512"/>
                </a:lnTo>
                <a:lnTo>
                  <a:pt x="344" y="521"/>
                </a:lnTo>
                <a:lnTo>
                  <a:pt x="410" y="455"/>
                </a:lnTo>
                <a:lnTo>
                  <a:pt x="410" y="455"/>
                </a:lnTo>
                <a:lnTo>
                  <a:pt x="428" y="462"/>
                </a:lnTo>
                <a:lnTo>
                  <a:pt x="444" y="467"/>
                </a:lnTo>
                <a:lnTo>
                  <a:pt x="463" y="472"/>
                </a:lnTo>
                <a:lnTo>
                  <a:pt x="480" y="476"/>
                </a:lnTo>
                <a:lnTo>
                  <a:pt x="498" y="477"/>
                </a:lnTo>
                <a:lnTo>
                  <a:pt x="516" y="477"/>
                </a:lnTo>
                <a:lnTo>
                  <a:pt x="534" y="477"/>
                </a:lnTo>
                <a:lnTo>
                  <a:pt x="552" y="475"/>
                </a:lnTo>
                <a:lnTo>
                  <a:pt x="570" y="471"/>
                </a:lnTo>
                <a:lnTo>
                  <a:pt x="587" y="466"/>
                </a:lnTo>
                <a:lnTo>
                  <a:pt x="605" y="460"/>
                </a:lnTo>
                <a:lnTo>
                  <a:pt x="621" y="452"/>
                </a:lnTo>
                <a:lnTo>
                  <a:pt x="638" y="444"/>
                </a:lnTo>
                <a:lnTo>
                  <a:pt x="653" y="432"/>
                </a:lnTo>
                <a:lnTo>
                  <a:pt x="668" y="421"/>
                </a:lnTo>
                <a:lnTo>
                  <a:pt x="683" y="408"/>
                </a:lnTo>
                <a:lnTo>
                  <a:pt x="683" y="408"/>
                </a:lnTo>
                <a:lnTo>
                  <a:pt x="700" y="390"/>
                </a:lnTo>
                <a:lnTo>
                  <a:pt x="713" y="370"/>
                </a:lnTo>
                <a:lnTo>
                  <a:pt x="726" y="350"/>
                </a:lnTo>
                <a:lnTo>
                  <a:pt x="736" y="329"/>
                </a:lnTo>
                <a:lnTo>
                  <a:pt x="743" y="307"/>
                </a:lnTo>
                <a:lnTo>
                  <a:pt x="748" y="284"/>
                </a:lnTo>
                <a:lnTo>
                  <a:pt x="752" y="262"/>
                </a:lnTo>
                <a:lnTo>
                  <a:pt x="753" y="238"/>
                </a:lnTo>
                <a:lnTo>
                  <a:pt x="752" y="215"/>
                </a:lnTo>
                <a:lnTo>
                  <a:pt x="748" y="193"/>
                </a:lnTo>
                <a:lnTo>
                  <a:pt x="743" y="171"/>
                </a:lnTo>
                <a:lnTo>
                  <a:pt x="736" y="148"/>
                </a:lnTo>
                <a:lnTo>
                  <a:pt x="726" y="127"/>
                </a:lnTo>
                <a:lnTo>
                  <a:pt x="713" y="107"/>
                </a:lnTo>
                <a:lnTo>
                  <a:pt x="700" y="87"/>
                </a:lnTo>
                <a:lnTo>
                  <a:pt x="683" y="70"/>
                </a:lnTo>
                <a:lnTo>
                  <a:pt x="683" y="70"/>
                </a:lnTo>
                <a:close/>
                <a:moveTo>
                  <a:pt x="570" y="295"/>
                </a:moveTo>
                <a:lnTo>
                  <a:pt x="570" y="295"/>
                </a:lnTo>
                <a:lnTo>
                  <a:pt x="564" y="300"/>
                </a:lnTo>
                <a:lnTo>
                  <a:pt x="557" y="305"/>
                </a:lnTo>
                <a:lnTo>
                  <a:pt x="551" y="309"/>
                </a:lnTo>
                <a:lnTo>
                  <a:pt x="544" y="313"/>
                </a:lnTo>
                <a:lnTo>
                  <a:pt x="536" y="315"/>
                </a:lnTo>
                <a:lnTo>
                  <a:pt x="529" y="316"/>
                </a:lnTo>
                <a:lnTo>
                  <a:pt x="514" y="318"/>
                </a:lnTo>
                <a:lnTo>
                  <a:pt x="499" y="316"/>
                </a:lnTo>
                <a:lnTo>
                  <a:pt x="491" y="315"/>
                </a:lnTo>
                <a:lnTo>
                  <a:pt x="484" y="313"/>
                </a:lnTo>
                <a:lnTo>
                  <a:pt x="476" y="309"/>
                </a:lnTo>
                <a:lnTo>
                  <a:pt x="470" y="305"/>
                </a:lnTo>
                <a:lnTo>
                  <a:pt x="463" y="300"/>
                </a:lnTo>
                <a:lnTo>
                  <a:pt x="458" y="295"/>
                </a:lnTo>
                <a:lnTo>
                  <a:pt x="458" y="295"/>
                </a:lnTo>
                <a:lnTo>
                  <a:pt x="451" y="289"/>
                </a:lnTo>
                <a:lnTo>
                  <a:pt x="446" y="283"/>
                </a:lnTo>
                <a:lnTo>
                  <a:pt x="443" y="275"/>
                </a:lnTo>
                <a:lnTo>
                  <a:pt x="439" y="269"/>
                </a:lnTo>
                <a:lnTo>
                  <a:pt x="436" y="262"/>
                </a:lnTo>
                <a:lnTo>
                  <a:pt x="435" y="254"/>
                </a:lnTo>
                <a:lnTo>
                  <a:pt x="434" y="238"/>
                </a:lnTo>
                <a:lnTo>
                  <a:pt x="435" y="223"/>
                </a:lnTo>
                <a:lnTo>
                  <a:pt x="436" y="215"/>
                </a:lnTo>
                <a:lnTo>
                  <a:pt x="439" y="208"/>
                </a:lnTo>
                <a:lnTo>
                  <a:pt x="443" y="202"/>
                </a:lnTo>
                <a:lnTo>
                  <a:pt x="446" y="194"/>
                </a:lnTo>
                <a:lnTo>
                  <a:pt x="451" y="188"/>
                </a:lnTo>
                <a:lnTo>
                  <a:pt x="458" y="182"/>
                </a:lnTo>
                <a:lnTo>
                  <a:pt x="458" y="182"/>
                </a:lnTo>
                <a:lnTo>
                  <a:pt x="463" y="177"/>
                </a:lnTo>
                <a:lnTo>
                  <a:pt x="470" y="172"/>
                </a:lnTo>
                <a:lnTo>
                  <a:pt x="476" y="168"/>
                </a:lnTo>
                <a:lnTo>
                  <a:pt x="484" y="164"/>
                </a:lnTo>
                <a:lnTo>
                  <a:pt x="491" y="162"/>
                </a:lnTo>
                <a:lnTo>
                  <a:pt x="499" y="161"/>
                </a:lnTo>
                <a:lnTo>
                  <a:pt x="514" y="159"/>
                </a:lnTo>
                <a:lnTo>
                  <a:pt x="529" y="161"/>
                </a:lnTo>
                <a:lnTo>
                  <a:pt x="536" y="162"/>
                </a:lnTo>
                <a:lnTo>
                  <a:pt x="544" y="164"/>
                </a:lnTo>
                <a:lnTo>
                  <a:pt x="551" y="168"/>
                </a:lnTo>
                <a:lnTo>
                  <a:pt x="557" y="172"/>
                </a:lnTo>
                <a:lnTo>
                  <a:pt x="564" y="177"/>
                </a:lnTo>
                <a:lnTo>
                  <a:pt x="570" y="182"/>
                </a:lnTo>
                <a:lnTo>
                  <a:pt x="570" y="182"/>
                </a:lnTo>
                <a:lnTo>
                  <a:pt x="575" y="188"/>
                </a:lnTo>
                <a:lnTo>
                  <a:pt x="580" y="194"/>
                </a:lnTo>
                <a:lnTo>
                  <a:pt x="584" y="202"/>
                </a:lnTo>
                <a:lnTo>
                  <a:pt x="587" y="208"/>
                </a:lnTo>
                <a:lnTo>
                  <a:pt x="590" y="215"/>
                </a:lnTo>
                <a:lnTo>
                  <a:pt x="592" y="223"/>
                </a:lnTo>
                <a:lnTo>
                  <a:pt x="594" y="238"/>
                </a:lnTo>
                <a:lnTo>
                  <a:pt x="592" y="254"/>
                </a:lnTo>
                <a:lnTo>
                  <a:pt x="590" y="262"/>
                </a:lnTo>
                <a:lnTo>
                  <a:pt x="587" y="269"/>
                </a:lnTo>
                <a:lnTo>
                  <a:pt x="584" y="275"/>
                </a:lnTo>
                <a:lnTo>
                  <a:pt x="580" y="283"/>
                </a:lnTo>
                <a:lnTo>
                  <a:pt x="575" y="289"/>
                </a:lnTo>
                <a:lnTo>
                  <a:pt x="570" y="295"/>
                </a:lnTo>
                <a:lnTo>
                  <a:pt x="570" y="295"/>
                </a:lnTo>
                <a:close/>
              </a:path>
            </a:pathLst>
          </a:custGeom>
          <a:solidFill>
            <a:srgbClr val="45D8FF"/>
          </a:solidFill>
          <a:ln>
            <a:noFill/>
          </a:ln>
          <a:effectLst>
            <a:outerShdw blurRad="127000" dir="5400000" algn="t" rotWithShape="0">
              <a:srgbClr val="45D8FF">
                <a:alpha val="9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353685" y="4023678"/>
            <a:ext cx="1672590" cy="574040"/>
          </a:xfrm>
          <a:prstGeom prst="rect">
            <a:avLst/>
          </a:prstGeom>
          <a:noFill/>
        </p:spPr>
        <p:txBody>
          <a:bodyPr wrap="square" lIns="0" tIns="72000" bIns="72000" rtlCol="0" anchor="ctr" anchorCtr="0">
            <a:spAutoFit/>
          </a:bodyPr>
          <a:lstStyle>
            <a:defPPr>
              <a:defRPr lang="zh-CN"/>
            </a:defPPr>
            <a:lvl1pPr algn="r">
              <a:defRPr b="1">
                <a:solidFill>
                  <a:srgbClr val="45D8FF"/>
                </a:solidFill>
                <a:effectLst>
                  <a:outerShdw blurRad="101600" algn="ctr" rotWithShape="0">
                    <a:srgbClr val="45D8FF">
                      <a:alpha val="9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400" dirty="0"/>
              <a:t>Concrete implementation</a:t>
            </a:r>
            <a:endParaRPr lang="zh-CN" altLang="en-US" sz="1400" dirty="0"/>
          </a:p>
        </p:txBody>
      </p:sp>
      <p:sp>
        <p:nvSpPr>
          <p:cNvPr id="90" name="文本框 89"/>
          <p:cNvSpPr txBox="1"/>
          <p:nvPr/>
        </p:nvSpPr>
        <p:spPr>
          <a:xfrm>
            <a:off x="597393" y="401138"/>
            <a:ext cx="4073378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6000"/>
              </a:lnSpc>
              <a:defRPr sz="5400" spc="0">
                <a:solidFill>
                  <a:srgbClr val="F6E75C"/>
                </a:solidFill>
                <a:latin typeface="ZapfHumnst Ult BT" panose="020B0805050508020204" pitchFamily="34" charset="0"/>
              </a:defRPr>
            </a:lvl1pPr>
          </a:lstStyle>
          <a:p>
            <a:pPr algn="l"/>
            <a:r>
              <a:rPr lang="en-US" altLang="zh-CN" sz="2000" dirty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latin typeface="ZapfHumnst Dm BT" panose="020B0602050508020304" pitchFamily="34" charset="0"/>
                <a:sym typeface="+mn-ea"/>
              </a:rPr>
              <a:t>Expected function</a:t>
            </a:r>
            <a:endParaRPr lang="zh-CN" altLang="en-US" sz="2000" dirty="0">
              <a:solidFill>
                <a:srgbClr val="009AC4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606811" y="416840"/>
            <a:ext cx="226592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gradFill>
                  <a:gsLst>
                    <a:gs pos="97000">
                      <a:srgbClr val="F0CB30">
                        <a:lumMod val="82000"/>
                      </a:srgbClr>
                    </a:gs>
                    <a:gs pos="0">
                      <a:srgbClr val="F4ECA3"/>
                    </a:gs>
                    <a:gs pos="75000">
                      <a:srgbClr val="F6E65D">
                        <a:lumMod val="90000"/>
                      </a:srgbClr>
                    </a:gs>
                  </a:gsLst>
                  <a:lin ang="36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 smtClean="0">
                <a:solidFill>
                  <a:srgbClr val="45D8FF"/>
                </a:solidFill>
                <a:effectLst>
                  <a:outerShdw blurRad="76200" algn="ctr" rotWithShape="0">
                    <a:srgbClr val="45D8FF">
                      <a:alpha val="90000"/>
                    </a:srgbClr>
                  </a:outerShdw>
                </a:effectLst>
                <a:sym typeface="+mn-ea"/>
              </a:rPr>
              <a:t>预计实现功能</a:t>
            </a:r>
            <a:endParaRPr lang="zh-CN" altLang="en-US" sz="2000" dirty="0">
              <a:solidFill>
                <a:srgbClr val="45D8FF"/>
              </a:solidFill>
              <a:effectLst>
                <a:outerShdw blurRad="101600" algn="ctr" rotWithShape="0">
                  <a:srgbClr val="45D8FF">
                    <a:alpha val="9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9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decel="59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decel="59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7" grpId="0"/>
      <p:bldP spid="20" grpId="0" bldLvl="0" animBg="1"/>
      <p:bldP spid="23" grpId="0"/>
      <p:bldP spid="24" grpId="0" bldLvl="0" animBg="1"/>
      <p:bldP spid="26" grpId="0"/>
      <p:bldP spid="2" grpId="0"/>
      <p:bldP spid="15" grpId="0"/>
      <p:bldP spid="16" grpId="0"/>
      <p:bldP spid="18" grpId="0"/>
      <p:bldP spid="56" grpId="0" bldLvl="0" animBg="1"/>
      <p:bldP spid="56" grpId="1" bldLvl="0" animBg="1"/>
      <p:bldP spid="57" grpId="0" bldLvl="0" animBg="1"/>
      <p:bldP spid="57" grpId="1" bldLvl="0" animBg="1"/>
      <p:bldP spid="58" grpId="0" bldLvl="0" animBg="1"/>
      <p:bldP spid="58" grpId="1" bldLvl="0" animBg="1"/>
      <p:bldP spid="59" grpId="0" bldLvl="0" animBg="1"/>
      <p:bldP spid="59" grpId="1" bldLvl="0" animBg="1"/>
      <p:bldP spid="60" grpId="0" bldLvl="0" animBg="1"/>
      <p:bldP spid="60" grpId="1" bldLvl="0" animBg="1"/>
      <p:bldP spid="70" grpId="0" bldLvl="0" animBg="1"/>
      <p:bldP spid="70" grpId="1" bldLvl="0" animBg="1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7" grpId="0" bldLvl="0" animBg="1"/>
      <p:bldP spid="88" grpId="0"/>
    </p:bld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2646</Words>
  <Application>WPS 演示</Application>
  <PresentationFormat>宽屏</PresentationFormat>
  <Paragraphs>216</Paragraphs>
  <Slides>13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Impact</vt:lpstr>
      <vt:lpstr>Futura Md BT</vt:lpstr>
      <vt:lpstr>Segoe Print</vt:lpstr>
      <vt:lpstr>微软雅黑</vt:lpstr>
      <vt:lpstr>ZapfHumnst Ult BT</vt:lpstr>
      <vt:lpstr>Yu Gothic UI Semibold</vt:lpstr>
      <vt:lpstr>BankGothic Md BT</vt:lpstr>
      <vt:lpstr>ZapfHumnst Dm BT</vt:lpstr>
      <vt:lpstr>Verdana</vt:lpstr>
      <vt:lpstr>华文细黑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383</dc:title>
  <dc:creator>Windows 用户</dc:creator>
  <cp:lastModifiedBy>音は无弦の音</cp:lastModifiedBy>
  <cp:revision>360</cp:revision>
  <dcterms:created xsi:type="dcterms:W3CDTF">2016-04-17T10:16:00Z</dcterms:created>
  <dcterms:modified xsi:type="dcterms:W3CDTF">2021-11-20T09:40:26Z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9A789F0EEC844573B99E22151352A81B</vt:lpwstr>
  </property>
</Properties>
</file>