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84" r:id="rId4"/>
  </p:sldMasterIdLst>
  <p:notesMasterIdLst>
    <p:notesMasterId r:id="rId6"/>
  </p:notesMasterIdLst>
  <p:handoutMasterIdLst>
    <p:handoutMasterId r:id="rId7"/>
  </p:handoutMasterIdLst>
  <p:sldIdLst>
    <p:sldId id="278" r:id="rId5"/>
  </p:sldIdLst>
  <p:sldSz cx="12192000" cy="6858000"/>
  <p:notesSz cx="7010400" cy="9296400"/>
  <p:embeddedFontLst>
    <p:embeddedFont>
      <p:font typeface="Public Sans" pitchFamily="2" charset="77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C9874E3-5856-457C-806D-C5DC2F576B9E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C86505-38D3-5AA2-B50A-23AA74F9CA04}" name="Emily Deaver" initials="ED" userId="S::edeaver@aemcorp.com::9acfeb8a-898f-4a85-bb3a-cb6fa4e0bd70" providerId="AD"/>
  <p188:author id="{0AFC3329-EB91-5091-2D73-8942B2A4A61B}" name="Fred Edora" initials="FE" userId="S::fedora@aemcorp.com::d443459f-88ac-4ca8-99b8-8cb70d4fdf02" providerId="AD"/>
  <p188:author id="{27F35160-8437-9809-3878-E25EF29BDF75}" name="Nichole Bui" initials="NB" userId="S::nbui@aemcorp.com::61216f30-1262-41c4-805a-7ba6d35f68b9" providerId="AD"/>
  <p188:author id="{53870171-DF5B-9EDB-1F36-43D5C02FAC79}" name="Sabrina Jones" initials="SJ" userId="S::sjones@aemcorp.com::bd3a2d56-48fc-4777-a8cc-003c059f8ad3" providerId="AD"/>
  <p188:author id="{5CD9FB8E-A0E6-4B3E-740E-735E067A9439}" name="Bill Huennekens" initials="BH" userId="S::bhuennekens@aemcorp.com::c6e8cc97-b6ab-4b8f-a9a2-3190b59905a5" providerId="AD"/>
  <p188:author id="{56D03BA1-8A38-6DC1-9F7A-F503B428DAF8}" name="Marcelo Paiva" initials="MP" userId="S::mpaiva@aemcorp.com::ee9926c4-22ea-4e2f-a5fb-fa804ce9b0b8" providerId="AD"/>
  <p188:author id="{750DA9C3-81A4-ECE4-CD8A-4182B75F8DF8}" name="Jennifer Schaaf" initials="JS" userId="S::jenniferschaaf_westat.com#ext#@applieden.onmicrosoft.com::214b588d-d21b-426d-8a75-4a21127f8b3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EBAAE"/>
    <a:srgbClr val="C8F2FF"/>
    <a:srgbClr val="000000"/>
    <a:srgbClr val="1B75BD"/>
    <a:srgbClr val="1C75BC"/>
    <a:srgbClr val="4B83B3"/>
    <a:srgbClr val="FF6600"/>
    <a:srgbClr val="F6BC0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2"/>
    <p:restoredTop sz="94626"/>
  </p:normalViewPr>
  <p:slideViewPr>
    <p:cSldViewPr snapToGrid="0">
      <p:cViewPr varScale="1">
        <p:scale>
          <a:sx n="98" d="100"/>
          <a:sy n="98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912D51-7459-EFF2-71ED-D8A3960B0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D7E65-472B-BC5F-43A8-6665C2C9BC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2911D-BF18-5E42-AB99-F14740BBFBAB}" type="datetimeFigureOut">
              <a:rPr lang="en-US" smtClean="0"/>
              <a:t>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0148C-09E0-DFE5-7DD2-8919F101C7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Individuals with Disabilities Education 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2406E-E22A-6B5D-DAFF-3A6541A2CF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323E3-5310-BF40-8D7F-6B1B072D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837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4F23CF-326C-417A-B798-25140F974197}" type="datetimeFigureOut">
              <a:rPr lang="en-US" smtClean="0"/>
              <a:t>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/>
              <a:t>Individuals with Disabilities Education Act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31AE3EB-D78B-41E0-83E1-7EC22FAD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06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D2A4A-D530-D15E-0E61-4002F2D486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Individuals with Disabilities Education Act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EEBAD-9D84-3B2C-0E21-2A138ACD6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AE3EB-D78B-41E0-83E1-7EC22FADCB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4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280C5988-3D34-BE7B-2730-3D2C6EE85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464" y="1122363"/>
            <a:ext cx="1015282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EFFA213E-94F2-8E01-8DD6-E25DA24E9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464" y="3602038"/>
            <a:ext cx="10152822" cy="102959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6" name="Rhonda Weiss Center Logo" descr="Rhonda Weiss Center for Accessible Idea Data">
            <a:extLst>
              <a:ext uri="{FF2B5EF4-FFF2-40B4-BE49-F238E27FC236}">
                <a16:creationId xmlns:a16="http://schemas.microsoft.com/office/drawing/2014/main" id="{6A25BC52-DC0E-AACD-238B-346621A91B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464" y="5253703"/>
            <a:ext cx="4134624" cy="786220"/>
          </a:xfrm>
          <a:prstGeom prst="rect">
            <a:avLst/>
          </a:prstGeom>
        </p:spPr>
      </p:pic>
      <p:pic>
        <p:nvPicPr>
          <p:cNvPr id="6" name="OSEP Logo" descr="Ideas that Work: The Office of Special Education Programs in the United States Department of Education">
            <a:extLst>
              <a:ext uri="{FF2B5EF4-FFF2-40B4-BE49-F238E27FC236}">
                <a16:creationId xmlns:a16="http://schemas.microsoft.com/office/drawing/2014/main" id="{0506E35A-704B-B8A9-12F8-34F3134DC5A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6877" y="4955082"/>
            <a:ext cx="1356818" cy="1356818"/>
          </a:xfrm>
          <a:prstGeom prst="rect">
            <a:avLst/>
          </a:prstGeom>
        </p:spPr>
      </p:pic>
      <p:sp>
        <p:nvSpPr>
          <p:cNvPr id="7" name="Freeform: Shape 57">
            <a:extLst>
              <a:ext uri="{FF2B5EF4-FFF2-40B4-BE49-F238E27FC236}">
                <a16:creationId xmlns:a16="http://schemas.microsoft.com/office/drawing/2014/main" id="{E93298B8-0068-7414-022C-CE8CF2EA7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6635"/>
            <a:ext cx="12192000" cy="471365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1"/>
              </a:gs>
              <a:gs pos="67000">
                <a:schemeClr val="accent1"/>
              </a:gs>
            </a:gsLst>
            <a:lin ang="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7CA2AE5-53BF-CC07-8867-9AB81D549DF2}"/>
              </a:ext>
            </a:extLst>
          </p:cNvPr>
          <p:cNvSpPr txBox="1">
            <a:spLocks/>
          </p:cNvSpPr>
          <p:nvPr userDrawn="1"/>
        </p:nvSpPr>
        <p:spPr>
          <a:xfrm>
            <a:off x="7846051" y="6439755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bg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bg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8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CE23-C472-D11C-8EC4-4ED910D8D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8539"/>
            <a:ext cx="9829800" cy="1655762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FB29C-5557-79E4-DBB4-C3B602113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6376"/>
            <a:ext cx="9829800" cy="1655762"/>
          </a:xfrm>
        </p:spPr>
        <p:txBody>
          <a:bodyPr anchor="t"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0B96A-FD4F-0BC7-E3A2-4E294FAC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F1F-5750-BF41-B7DA-A8A28F87E693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B3E73-4C27-D121-B5AA-A70D39A9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E7729-7600-4259-4A1C-58565C33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9496-78A6-E748-A683-77F442F0AA8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3DA5DE-590A-243D-A077-AB3DB8C8D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809221"/>
            <a:ext cx="2183238" cy="21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4">
            <a:extLst>
              <a:ext uri="{FF2B5EF4-FFF2-40B4-BE49-F238E27FC236}">
                <a16:creationId xmlns:a16="http://schemas.microsoft.com/office/drawing/2014/main" id="{A77BB78B-7CE8-002E-D4D2-9139A023A6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32996" y="0"/>
            <a:ext cx="4159004" cy="6858000"/>
          </a:xfrm>
          <a:custGeom>
            <a:avLst/>
            <a:gdLst>
              <a:gd name="connsiteX0" fmla="*/ 735718 w 4159004"/>
              <a:gd name="connsiteY0" fmla="*/ 0 h 6858000"/>
              <a:gd name="connsiteX1" fmla="*/ 4159004 w 4159004"/>
              <a:gd name="connsiteY1" fmla="*/ 0 h 6858000"/>
              <a:gd name="connsiteX2" fmla="*/ 4159004 w 4159004"/>
              <a:gd name="connsiteY2" fmla="*/ 6858000 h 6858000"/>
              <a:gd name="connsiteX3" fmla="*/ 443434 w 4159004"/>
              <a:gd name="connsiteY3" fmla="*/ 6858000 h 6858000"/>
              <a:gd name="connsiteX4" fmla="*/ 388373 w 4159004"/>
              <a:gd name="connsiteY4" fmla="*/ 6668135 h 6858000"/>
              <a:gd name="connsiteX5" fmla="*/ 3873253 w 4159004"/>
              <a:gd name="connsiteY5" fmla="*/ 6668135 h 6858000"/>
              <a:gd name="connsiteX6" fmla="*/ 3968503 w 4159004"/>
              <a:gd name="connsiteY6" fmla="*/ 6572885 h 6858000"/>
              <a:gd name="connsiteX7" fmla="*/ 3873253 w 4159004"/>
              <a:gd name="connsiteY7" fmla="*/ 6477635 h 6858000"/>
              <a:gd name="connsiteX8" fmla="*/ 336303 w 4159004"/>
              <a:gd name="connsiteY8" fmla="*/ 6477635 h 6858000"/>
              <a:gd name="connsiteX9" fmla="*/ 9278 w 4159004"/>
              <a:gd name="connsiteY9" fmla="*/ 3401695 h 6858000"/>
              <a:gd name="connsiteX10" fmla="*/ 88018 w 4159004"/>
              <a:gd name="connsiteY10" fmla="*/ 2487295 h 6858000"/>
              <a:gd name="connsiteX11" fmla="*/ 735718 w 4159004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59004" h="6858000">
                <a:moveTo>
                  <a:pt x="735718" y="0"/>
                </a:moveTo>
                <a:lnTo>
                  <a:pt x="4159004" y="0"/>
                </a:lnTo>
                <a:lnTo>
                  <a:pt x="4159004" y="6858000"/>
                </a:lnTo>
                <a:lnTo>
                  <a:pt x="443434" y="6858000"/>
                </a:lnTo>
                <a:lnTo>
                  <a:pt x="388373" y="6668135"/>
                </a:lnTo>
                <a:lnTo>
                  <a:pt x="3873253" y="6668135"/>
                </a:lnTo>
                <a:cubicBezTo>
                  <a:pt x="3925958" y="6668135"/>
                  <a:pt x="3968503" y="6625590"/>
                  <a:pt x="3968503" y="6572885"/>
                </a:cubicBezTo>
                <a:cubicBezTo>
                  <a:pt x="3968503" y="6520181"/>
                  <a:pt x="3925958" y="6477635"/>
                  <a:pt x="3873253" y="6477635"/>
                </a:cubicBezTo>
                <a:lnTo>
                  <a:pt x="336303" y="6477635"/>
                </a:lnTo>
                <a:cubicBezTo>
                  <a:pt x="77223" y="5477510"/>
                  <a:pt x="-34537" y="4440555"/>
                  <a:pt x="9278" y="3401695"/>
                </a:cubicBezTo>
                <a:cubicBezTo>
                  <a:pt x="21978" y="3096895"/>
                  <a:pt x="48648" y="2792095"/>
                  <a:pt x="88018" y="2487295"/>
                </a:cubicBezTo>
                <a:cubicBezTo>
                  <a:pt x="198508" y="1645920"/>
                  <a:pt x="413138" y="810895"/>
                  <a:pt x="73571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2288A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image</a:t>
            </a: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C5988-3D34-BE7B-2730-3D2C6EE85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277" y="1122363"/>
            <a:ext cx="703845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A213E-94F2-8E01-8DD6-E25DA24E9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277" y="3602038"/>
            <a:ext cx="703845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6" name="Full RWC Logo" descr="Rhonda Weiss Center for Accessible Idea Data">
            <a:extLst>
              <a:ext uri="{FF2B5EF4-FFF2-40B4-BE49-F238E27FC236}">
                <a16:creationId xmlns:a16="http://schemas.microsoft.com/office/drawing/2014/main" id="{6A25BC52-DC0E-AACD-238B-346621A91B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277" y="5349875"/>
            <a:ext cx="4134624" cy="786220"/>
          </a:xfrm>
          <a:prstGeom prst="rect">
            <a:avLst/>
          </a:prstGeom>
        </p:spPr>
      </p:pic>
      <p:sp>
        <p:nvSpPr>
          <p:cNvPr id="4" name="Freeform: Shape 57">
            <a:extLst>
              <a:ext uri="{FF2B5EF4-FFF2-40B4-BE49-F238E27FC236}">
                <a16:creationId xmlns:a16="http://schemas.microsoft.com/office/drawing/2014/main" id="{9DB22323-78C6-CEAA-28D1-00B40AB54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6635"/>
            <a:ext cx="12192000" cy="471365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1"/>
              </a:gs>
              <a:gs pos="67000">
                <a:schemeClr val="accent1"/>
              </a:gs>
            </a:gsLst>
            <a:lin ang="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F4AC87-B471-8A42-323C-D41C29490210}"/>
              </a:ext>
            </a:extLst>
          </p:cNvPr>
          <p:cNvSpPr txBox="1">
            <a:spLocks/>
          </p:cNvSpPr>
          <p:nvPr userDrawn="1"/>
        </p:nvSpPr>
        <p:spPr>
          <a:xfrm>
            <a:off x="7846051" y="6439755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bg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bg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1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4">
            <a:extLst>
              <a:ext uri="{FF2B5EF4-FFF2-40B4-BE49-F238E27FC236}">
                <a16:creationId xmlns:a16="http://schemas.microsoft.com/office/drawing/2014/main" id="{A77BB78B-7CE8-002E-D4D2-9139A023A6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32996" y="0"/>
            <a:ext cx="4159004" cy="6858000"/>
          </a:xfrm>
          <a:custGeom>
            <a:avLst/>
            <a:gdLst>
              <a:gd name="connsiteX0" fmla="*/ 735718 w 4159004"/>
              <a:gd name="connsiteY0" fmla="*/ 0 h 6858000"/>
              <a:gd name="connsiteX1" fmla="*/ 4159004 w 4159004"/>
              <a:gd name="connsiteY1" fmla="*/ 0 h 6858000"/>
              <a:gd name="connsiteX2" fmla="*/ 4159004 w 4159004"/>
              <a:gd name="connsiteY2" fmla="*/ 6858000 h 6858000"/>
              <a:gd name="connsiteX3" fmla="*/ 443434 w 4159004"/>
              <a:gd name="connsiteY3" fmla="*/ 6858000 h 6858000"/>
              <a:gd name="connsiteX4" fmla="*/ 388373 w 4159004"/>
              <a:gd name="connsiteY4" fmla="*/ 6668135 h 6858000"/>
              <a:gd name="connsiteX5" fmla="*/ 3873253 w 4159004"/>
              <a:gd name="connsiteY5" fmla="*/ 6668135 h 6858000"/>
              <a:gd name="connsiteX6" fmla="*/ 3968503 w 4159004"/>
              <a:gd name="connsiteY6" fmla="*/ 6572885 h 6858000"/>
              <a:gd name="connsiteX7" fmla="*/ 3873253 w 4159004"/>
              <a:gd name="connsiteY7" fmla="*/ 6477635 h 6858000"/>
              <a:gd name="connsiteX8" fmla="*/ 336303 w 4159004"/>
              <a:gd name="connsiteY8" fmla="*/ 6477635 h 6858000"/>
              <a:gd name="connsiteX9" fmla="*/ 9278 w 4159004"/>
              <a:gd name="connsiteY9" fmla="*/ 3401695 h 6858000"/>
              <a:gd name="connsiteX10" fmla="*/ 88018 w 4159004"/>
              <a:gd name="connsiteY10" fmla="*/ 2487295 h 6858000"/>
              <a:gd name="connsiteX11" fmla="*/ 735718 w 4159004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59004" h="6858000">
                <a:moveTo>
                  <a:pt x="735718" y="0"/>
                </a:moveTo>
                <a:lnTo>
                  <a:pt x="4159004" y="0"/>
                </a:lnTo>
                <a:lnTo>
                  <a:pt x="4159004" y="6858000"/>
                </a:lnTo>
                <a:lnTo>
                  <a:pt x="443434" y="6858000"/>
                </a:lnTo>
                <a:lnTo>
                  <a:pt x="388373" y="6668135"/>
                </a:lnTo>
                <a:lnTo>
                  <a:pt x="3873253" y="6668135"/>
                </a:lnTo>
                <a:cubicBezTo>
                  <a:pt x="3925958" y="6668135"/>
                  <a:pt x="3968503" y="6625590"/>
                  <a:pt x="3968503" y="6572885"/>
                </a:cubicBezTo>
                <a:cubicBezTo>
                  <a:pt x="3968503" y="6520181"/>
                  <a:pt x="3925958" y="6477635"/>
                  <a:pt x="3873253" y="6477635"/>
                </a:cubicBezTo>
                <a:lnTo>
                  <a:pt x="336303" y="6477635"/>
                </a:lnTo>
                <a:cubicBezTo>
                  <a:pt x="77223" y="5477510"/>
                  <a:pt x="-34537" y="4440555"/>
                  <a:pt x="9278" y="3401695"/>
                </a:cubicBezTo>
                <a:cubicBezTo>
                  <a:pt x="21978" y="3096895"/>
                  <a:pt x="48648" y="2792095"/>
                  <a:pt x="88018" y="2487295"/>
                </a:cubicBezTo>
                <a:cubicBezTo>
                  <a:pt x="198508" y="1645920"/>
                  <a:pt x="413138" y="810895"/>
                  <a:pt x="73571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2288A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image</a:t>
            </a: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C5988-3D34-BE7B-2730-3D2C6EE85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554" y="1171146"/>
            <a:ext cx="7050175" cy="2387600"/>
          </a:xfrm>
        </p:spPr>
        <p:txBody>
          <a:bodyPr anchor="b">
            <a:normAutofit/>
          </a:bodyPr>
          <a:lstStyle>
            <a:lvl1pPr algn="l">
              <a:defRPr sz="5400" b="1" i="0">
                <a:latin typeface="Public Sa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A213E-94F2-8E01-8DD6-E25DA24E9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554" y="3558746"/>
            <a:ext cx="7050175" cy="110034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Full RWC Logo" descr="Rhonda Weiss Center for Accessible Idea Data">
            <a:extLst>
              <a:ext uri="{FF2B5EF4-FFF2-40B4-BE49-F238E27FC236}">
                <a16:creationId xmlns:a16="http://schemas.microsoft.com/office/drawing/2014/main" id="{3ED5888A-4F17-00CE-D548-31A0D6070F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554" y="5311511"/>
            <a:ext cx="3758751" cy="714745"/>
          </a:xfrm>
          <a:prstGeom prst="rect">
            <a:avLst/>
          </a:prstGeom>
        </p:spPr>
      </p:pic>
      <p:pic>
        <p:nvPicPr>
          <p:cNvPr id="13" name="Graphic 12" descr="Ideas that Work: The Office of Special Education Programs in the United States Department of Education">
            <a:extLst>
              <a:ext uri="{FF2B5EF4-FFF2-40B4-BE49-F238E27FC236}">
                <a16:creationId xmlns:a16="http://schemas.microsoft.com/office/drawing/2014/main" id="{11F4AF2D-CF57-91FA-0047-AE722D09D7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4631" y="4848009"/>
            <a:ext cx="1641750" cy="1641750"/>
          </a:xfrm>
          <a:prstGeom prst="rect">
            <a:avLst/>
          </a:prstGeom>
        </p:spPr>
      </p:pic>
      <p:sp>
        <p:nvSpPr>
          <p:cNvPr id="5" name="Freeform: Shape 57">
            <a:extLst>
              <a:ext uri="{FF2B5EF4-FFF2-40B4-BE49-F238E27FC236}">
                <a16:creationId xmlns:a16="http://schemas.microsoft.com/office/drawing/2014/main" id="{738F93FD-034B-A2BF-F04B-10E77B1C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6635"/>
            <a:ext cx="12192000" cy="471365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1"/>
              </a:gs>
              <a:gs pos="67000">
                <a:schemeClr val="accent1"/>
              </a:gs>
            </a:gsLst>
            <a:lin ang="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3FA37-F7D1-F578-6826-11533DF7BDDB}"/>
              </a:ext>
            </a:extLst>
          </p:cNvPr>
          <p:cNvSpPr txBox="1">
            <a:spLocks/>
          </p:cNvSpPr>
          <p:nvPr userDrawn="1"/>
        </p:nvSpPr>
        <p:spPr>
          <a:xfrm>
            <a:off x="7846051" y="6439755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bg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bg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68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438C-4F0F-5C53-100D-5B6A8130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2118823"/>
            <a:ext cx="10515600" cy="240682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F81A9-3537-74E5-CB92-7E1F1DD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4739177"/>
            <a:ext cx="10515600" cy="11271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Full RWC Logo" descr="The logo for the Rhonda Weiss Center for Accessible Idea Data">
            <a:extLst>
              <a:ext uri="{FF2B5EF4-FFF2-40B4-BE49-F238E27FC236}">
                <a16:creationId xmlns:a16="http://schemas.microsoft.com/office/drawing/2014/main" id="{04E8F82D-8C7F-C57D-E790-C8718922B5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550" y="991710"/>
            <a:ext cx="5002895" cy="951326"/>
          </a:xfrm>
          <a:prstGeom prst="rect">
            <a:avLst/>
          </a:prstGeom>
        </p:spPr>
      </p:pic>
      <p:pic>
        <p:nvPicPr>
          <p:cNvPr id="9" name="Graphic 8" descr="Ideas that Work: The Office of Special Education Programs in the United States Department of Education">
            <a:extLst>
              <a:ext uri="{FF2B5EF4-FFF2-40B4-BE49-F238E27FC236}">
                <a16:creationId xmlns:a16="http://schemas.microsoft.com/office/drawing/2014/main" id="{130C89DD-E9B2-A806-5D64-58EABD8B7A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9190" y="722800"/>
            <a:ext cx="1356818" cy="1356818"/>
          </a:xfrm>
          <a:prstGeom prst="rect">
            <a:avLst/>
          </a:prstGeom>
        </p:spPr>
      </p:pic>
      <p:sp>
        <p:nvSpPr>
          <p:cNvPr id="7" name="Freeform: Shape 57">
            <a:extLst>
              <a:ext uri="{FF2B5EF4-FFF2-40B4-BE49-F238E27FC236}">
                <a16:creationId xmlns:a16="http://schemas.microsoft.com/office/drawing/2014/main" id="{34473F30-4ABB-D579-B846-A52CE0E61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6635"/>
            <a:ext cx="12192000" cy="471365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1"/>
              </a:gs>
              <a:gs pos="67000">
                <a:schemeClr val="accent1"/>
              </a:gs>
            </a:gsLst>
            <a:lin ang="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651C60-D539-214C-124A-93D9BC0F3D72}"/>
              </a:ext>
            </a:extLst>
          </p:cNvPr>
          <p:cNvSpPr txBox="1">
            <a:spLocks/>
          </p:cNvSpPr>
          <p:nvPr userDrawn="1"/>
        </p:nvSpPr>
        <p:spPr>
          <a:xfrm>
            <a:off x="7846051" y="6439755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bg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bg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9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438C-4F0F-5C53-100D-5B6A8130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F81A9-3537-74E5-CB92-7E1F1DD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reeform: Shape 57">
            <a:extLst>
              <a:ext uri="{FF2B5EF4-FFF2-40B4-BE49-F238E27FC236}">
                <a16:creationId xmlns:a16="http://schemas.microsoft.com/office/drawing/2014/main" id="{CF47FF18-4D3F-3C74-106B-9A423904A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6635"/>
            <a:ext cx="12192000" cy="471365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1"/>
              </a:gs>
              <a:gs pos="67000">
                <a:schemeClr val="accent1"/>
              </a:gs>
            </a:gsLst>
            <a:lin ang="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0694D11-0EA4-13F1-9926-3861BC8154C6}"/>
              </a:ext>
            </a:extLst>
          </p:cNvPr>
          <p:cNvSpPr txBox="1">
            <a:spLocks/>
          </p:cNvSpPr>
          <p:nvPr userDrawn="1"/>
        </p:nvSpPr>
        <p:spPr>
          <a:xfrm>
            <a:off x="7846051" y="6439755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bg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bg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  <p:sp>
        <p:nvSpPr>
          <p:cNvPr id="8" name="RWC Text Inline" descr="Rhonda Weiss Center for Accessible Idea Data">
            <a:extLst>
              <a:ext uri="{FF2B5EF4-FFF2-40B4-BE49-F238E27FC236}">
                <a16:creationId xmlns:a16="http://schemas.microsoft.com/office/drawing/2014/main" id="{45300076-C7DF-7E07-ECE5-010A7CC8AA42}"/>
              </a:ext>
            </a:extLst>
          </p:cNvPr>
          <p:cNvSpPr>
            <a:spLocks noChangeAspect="1"/>
          </p:cNvSpPr>
          <p:nvPr userDrawn="1"/>
        </p:nvSpPr>
        <p:spPr>
          <a:xfrm>
            <a:off x="568571" y="6551463"/>
            <a:ext cx="4692547" cy="141708"/>
          </a:xfrm>
          <a:custGeom>
            <a:avLst/>
            <a:gdLst>
              <a:gd name="connsiteX0" fmla="*/ 2639209 w 3525580"/>
              <a:gd name="connsiteY0" fmla="*/ 56815 h 106467"/>
              <a:gd name="connsiteX1" fmla="*/ 2639209 w 3525580"/>
              <a:gd name="connsiteY1" fmla="*/ 92834 h 106467"/>
              <a:gd name="connsiteX2" fmla="*/ 2659308 w 3525580"/>
              <a:gd name="connsiteY2" fmla="*/ 92834 h 106467"/>
              <a:gd name="connsiteX3" fmla="*/ 2680005 w 3525580"/>
              <a:gd name="connsiteY3" fmla="*/ 88854 h 106467"/>
              <a:gd name="connsiteX4" fmla="*/ 2687169 w 3525580"/>
              <a:gd name="connsiteY4" fmla="*/ 75521 h 106467"/>
              <a:gd name="connsiteX5" fmla="*/ 2683587 w 3525580"/>
              <a:gd name="connsiteY5" fmla="*/ 64576 h 106467"/>
              <a:gd name="connsiteX6" fmla="*/ 2674234 w 3525580"/>
              <a:gd name="connsiteY6" fmla="*/ 58606 h 106467"/>
              <a:gd name="connsiteX7" fmla="*/ 2661099 w 3525580"/>
              <a:gd name="connsiteY7" fmla="*/ 56815 h 106467"/>
              <a:gd name="connsiteX8" fmla="*/ 569753 w 3525580"/>
              <a:gd name="connsiteY8" fmla="*/ 21692 h 106467"/>
              <a:gd name="connsiteX9" fmla="*/ 556021 w 3525580"/>
              <a:gd name="connsiteY9" fmla="*/ 62885 h 106467"/>
              <a:gd name="connsiteX10" fmla="*/ 583484 w 3525580"/>
              <a:gd name="connsiteY10" fmla="*/ 62885 h 106467"/>
              <a:gd name="connsiteX11" fmla="*/ 451742 w 3525580"/>
              <a:gd name="connsiteY11" fmla="*/ 18707 h 106467"/>
              <a:gd name="connsiteX12" fmla="*/ 451742 w 3525580"/>
              <a:gd name="connsiteY12" fmla="*/ 88159 h 106467"/>
              <a:gd name="connsiteX13" fmla="*/ 451941 w 3525580"/>
              <a:gd name="connsiteY13" fmla="*/ 88159 h 106467"/>
              <a:gd name="connsiteX14" fmla="*/ 461493 w 3525580"/>
              <a:gd name="connsiteY14" fmla="*/ 88159 h 106467"/>
              <a:gd name="connsiteX15" fmla="*/ 477613 w 3525580"/>
              <a:gd name="connsiteY15" fmla="*/ 84776 h 106467"/>
              <a:gd name="connsiteX16" fmla="*/ 489155 w 3525580"/>
              <a:gd name="connsiteY16" fmla="*/ 73632 h 106467"/>
              <a:gd name="connsiteX17" fmla="*/ 493533 w 3525580"/>
              <a:gd name="connsiteY17" fmla="*/ 52736 h 106467"/>
              <a:gd name="connsiteX18" fmla="*/ 484976 w 3525580"/>
              <a:gd name="connsiteY18" fmla="*/ 26667 h 106467"/>
              <a:gd name="connsiteX19" fmla="*/ 461693 w 3525580"/>
              <a:gd name="connsiteY19" fmla="*/ 18707 h 106467"/>
              <a:gd name="connsiteX20" fmla="*/ 1675427 w 3525580"/>
              <a:gd name="connsiteY20" fmla="*/ 17513 h 106467"/>
              <a:gd name="connsiteX21" fmla="*/ 1675427 w 3525580"/>
              <a:gd name="connsiteY21" fmla="*/ 48955 h 106467"/>
              <a:gd name="connsiteX22" fmla="*/ 1694532 w 3525580"/>
              <a:gd name="connsiteY22" fmla="*/ 48955 h 106467"/>
              <a:gd name="connsiteX23" fmla="*/ 1707865 w 3525580"/>
              <a:gd name="connsiteY23" fmla="*/ 44577 h 106467"/>
              <a:gd name="connsiteX24" fmla="*/ 1712840 w 3525580"/>
              <a:gd name="connsiteY24" fmla="*/ 33035 h 106467"/>
              <a:gd name="connsiteX25" fmla="*/ 1708064 w 3525580"/>
              <a:gd name="connsiteY25" fmla="*/ 21692 h 106467"/>
              <a:gd name="connsiteX26" fmla="*/ 1696124 w 3525580"/>
              <a:gd name="connsiteY26" fmla="*/ 17513 h 106467"/>
              <a:gd name="connsiteX27" fmla="*/ 20895 w 3525580"/>
              <a:gd name="connsiteY27" fmla="*/ 17513 h 106467"/>
              <a:gd name="connsiteX28" fmla="*/ 20895 w 3525580"/>
              <a:gd name="connsiteY28" fmla="*/ 48955 h 106467"/>
              <a:gd name="connsiteX29" fmla="*/ 40000 w 3525580"/>
              <a:gd name="connsiteY29" fmla="*/ 48955 h 106467"/>
              <a:gd name="connsiteX30" fmla="*/ 53333 w 3525580"/>
              <a:gd name="connsiteY30" fmla="*/ 44577 h 106467"/>
              <a:gd name="connsiteX31" fmla="*/ 58308 w 3525580"/>
              <a:gd name="connsiteY31" fmla="*/ 33035 h 106467"/>
              <a:gd name="connsiteX32" fmla="*/ 53532 w 3525580"/>
              <a:gd name="connsiteY32" fmla="*/ 21692 h 106467"/>
              <a:gd name="connsiteX33" fmla="*/ 41592 w 3525580"/>
              <a:gd name="connsiteY33" fmla="*/ 17513 h 106467"/>
              <a:gd name="connsiteX34" fmla="*/ 252936 w 3525580"/>
              <a:gd name="connsiteY34" fmla="*/ 17314 h 106467"/>
              <a:gd name="connsiteX35" fmla="*/ 234827 w 3525580"/>
              <a:gd name="connsiteY35" fmla="*/ 25871 h 106467"/>
              <a:gd name="connsiteX36" fmla="*/ 228061 w 3525580"/>
              <a:gd name="connsiteY36" fmla="*/ 53731 h 106467"/>
              <a:gd name="connsiteX37" fmla="*/ 234827 w 3525580"/>
              <a:gd name="connsiteY37" fmla="*/ 80995 h 106467"/>
              <a:gd name="connsiteX38" fmla="*/ 252936 w 3525580"/>
              <a:gd name="connsiteY38" fmla="*/ 89353 h 106467"/>
              <a:gd name="connsiteX39" fmla="*/ 270847 w 3525580"/>
              <a:gd name="connsiteY39" fmla="*/ 80995 h 106467"/>
              <a:gd name="connsiteX40" fmla="*/ 277613 w 3525580"/>
              <a:gd name="connsiteY40" fmla="*/ 53731 h 106467"/>
              <a:gd name="connsiteX41" fmla="*/ 270847 w 3525580"/>
              <a:gd name="connsiteY41" fmla="*/ 25871 h 106467"/>
              <a:gd name="connsiteX42" fmla="*/ 252936 w 3525580"/>
              <a:gd name="connsiteY42" fmla="*/ 17314 h 106467"/>
              <a:gd name="connsiteX43" fmla="*/ 3486376 w 3525580"/>
              <a:gd name="connsiteY43" fmla="*/ 14626 h 106467"/>
              <a:gd name="connsiteX44" fmla="*/ 3468466 w 3525580"/>
              <a:gd name="connsiteY44" fmla="*/ 64377 h 106467"/>
              <a:gd name="connsiteX45" fmla="*/ 3504287 w 3525580"/>
              <a:gd name="connsiteY45" fmla="*/ 64377 h 106467"/>
              <a:gd name="connsiteX46" fmla="*/ 3343689 w 3525580"/>
              <a:gd name="connsiteY46" fmla="*/ 14626 h 106467"/>
              <a:gd name="connsiteX47" fmla="*/ 3325778 w 3525580"/>
              <a:gd name="connsiteY47" fmla="*/ 64377 h 106467"/>
              <a:gd name="connsiteX48" fmla="*/ 3361600 w 3525580"/>
              <a:gd name="connsiteY48" fmla="*/ 64377 h 106467"/>
              <a:gd name="connsiteX49" fmla="*/ 3135927 w 3525580"/>
              <a:gd name="connsiteY49" fmla="*/ 14626 h 106467"/>
              <a:gd name="connsiteX50" fmla="*/ 3118016 w 3525580"/>
              <a:gd name="connsiteY50" fmla="*/ 64377 h 106467"/>
              <a:gd name="connsiteX51" fmla="*/ 3153837 w 3525580"/>
              <a:gd name="connsiteY51" fmla="*/ 64377 h 106467"/>
              <a:gd name="connsiteX52" fmla="*/ 2118412 w 3525580"/>
              <a:gd name="connsiteY52" fmla="*/ 14626 h 106467"/>
              <a:gd name="connsiteX53" fmla="*/ 2100501 w 3525580"/>
              <a:gd name="connsiteY53" fmla="*/ 64377 h 106467"/>
              <a:gd name="connsiteX54" fmla="*/ 2136322 w 3525580"/>
              <a:gd name="connsiteY54" fmla="*/ 64377 h 106467"/>
              <a:gd name="connsiteX55" fmla="*/ 3236027 w 3525580"/>
              <a:gd name="connsiteY55" fmla="*/ 14228 h 106467"/>
              <a:gd name="connsiteX56" fmla="*/ 3236027 w 3525580"/>
              <a:gd name="connsiteY56" fmla="*/ 92635 h 106467"/>
              <a:gd name="connsiteX57" fmla="*/ 3243987 w 3525580"/>
              <a:gd name="connsiteY57" fmla="*/ 92635 h 106467"/>
              <a:gd name="connsiteX58" fmla="*/ 3266873 w 3525580"/>
              <a:gd name="connsiteY58" fmla="*/ 88854 h 106467"/>
              <a:gd name="connsiteX59" fmla="*/ 3281003 w 3525580"/>
              <a:gd name="connsiteY59" fmla="*/ 76317 h 106467"/>
              <a:gd name="connsiteX60" fmla="*/ 3285779 w 3525580"/>
              <a:gd name="connsiteY60" fmla="*/ 53233 h 106467"/>
              <a:gd name="connsiteX61" fmla="*/ 3281003 w 3525580"/>
              <a:gd name="connsiteY61" fmla="*/ 29751 h 106467"/>
              <a:gd name="connsiteX62" fmla="*/ 3266873 w 3525580"/>
              <a:gd name="connsiteY62" fmla="*/ 17810 h 106467"/>
              <a:gd name="connsiteX63" fmla="*/ 3244584 w 3525580"/>
              <a:gd name="connsiteY63" fmla="*/ 14228 h 106467"/>
              <a:gd name="connsiteX64" fmla="*/ 2947071 w 3525580"/>
              <a:gd name="connsiteY64" fmla="*/ 14228 h 106467"/>
              <a:gd name="connsiteX65" fmla="*/ 2947071 w 3525580"/>
              <a:gd name="connsiteY65" fmla="*/ 92635 h 106467"/>
              <a:gd name="connsiteX66" fmla="*/ 2955031 w 3525580"/>
              <a:gd name="connsiteY66" fmla="*/ 92635 h 106467"/>
              <a:gd name="connsiteX67" fmla="*/ 2977917 w 3525580"/>
              <a:gd name="connsiteY67" fmla="*/ 88854 h 106467"/>
              <a:gd name="connsiteX68" fmla="*/ 2992047 w 3525580"/>
              <a:gd name="connsiteY68" fmla="*/ 76317 h 106467"/>
              <a:gd name="connsiteX69" fmla="*/ 2996823 w 3525580"/>
              <a:gd name="connsiteY69" fmla="*/ 53233 h 106467"/>
              <a:gd name="connsiteX70" fmla="*/ 2992047 w 3525580"/>
              <a:gd name="connsiteY70" fmla="*/ 29751 h 106467"/>
              <a:gd name="connsiteX71" fmla="*/ 2977917 w 3525580"/>
              <a:gd name="connsiteY71" fmla="*/ 17810 h 106467"/>
              <a:gd name="connsiteX72" fmla="*/ 2955628 w 3525580"/>
              <a:gd name="connsiteY72" fmla="*/ 14228 h 106467"/>
              <a:gd name="connsiteX73" fmla="*/ 2639010 w 3525580"/>
              <a:gd name="connsiteY73" fmla="*/ 13830 h 106467"/>
              <a:gd name="connsiteX74" fmla="*/ 2639010 w 3525580"/>
              <a:gd name="connsiteY74" fmla="*/ 49054 h 106467"/>
              <a:gd name="connsiteX75" fmla="*/ 2639209 w 3525580"/>
              <a:gd name="connsiteY75" fmla="*/ 49054 h 106467"/>
              <a:gd name="connsiteX76" fmla="*/ 2660900 w 3525580"/>
              <a:gd name="connsiteY76" fmla="*/ 49054 h 106467"/>
              <a:gd name="connsiteX77" fmla="*/ 2669060 w 3525580"/>
              <a:gd name="connsiteY77" fmla="*/ 48258 h 106467"/>
              <a:gd name="connsiteX78" fmla="*/ 2676821 w 3525580"/>
              <a:gd name="connsiteY78" fmla="*/ 45671 h 106467"/>
              <a:gd name="connsiteX79" fmla="*/ 2682592 w 3525580"/>
              <a:gd name="connsiteY79" fmla="*/ 40497 h 106467"/>
              <a:gd name="connsiteX80" fmla="*/ 2684781 w 3525580"/>
              <a:gd name="connsiteY80" fmla="*/ 31940 h 106467"/>
              <a:gd name="connsiteX81" fmla="*/ 2677617 w 3525580"/>
              <a:gd name="connsiteY81" fmla="*/ 18208 h 106467"/>
              <a:gd name="connsiteX82" fmla="*/ 2658910 w 3525580"/>
              <a:gd name="connsiteY82" fmla="*/ 13830 h 106467"/>
              <a:gd name="connsiteX83" fmla="*/ 1975923 w 3525580"/>
              <a:gd name="connsiteY83" fmla="*/ 13830 h 106467"/>
              <a:gd name="connsiteX84" fmla="*/ 1975923 w 3525580"/>
              <a:gd name="connsiteY84" fmla="*/ 50248 h 106467"/>
              <a:gd name="connsiteX85" fmla="*/ 1998013 w 3525580"/>
              <a:gd name="connsiteY85" fmla="*/ 50248 h 106467"/>
              <a:gd name="connsiteX86" fmla="*/ 2016719 w 3525580"/>
              <a:gd name="connsiteY86" fmla="*/ 45870 h 106467"/>
              <a:gd name="connsiteX87" fmla="*/ 2023287 w 3525580"/>
              <a:gd name="connsiteY87" fmla="*/ 31741 h 106467"/>
              <a:gd name="connsiteX88" fmla="*/ 2017714 w 3525580"/>
              <a:gd name="connsiteY88" fmla="*/ 18208 h 106467"/>
              <a:gd name="connsiteX89" fmla="*/ 2001794 w 3525580"/>
              <a:gd name="connsiteY89" fmla="*/ 13830 h 106467"/>
              <a:gd name="connsiteX90" fmla="*/ 1908262 w 3525580"/>
              <a:gd name="connsiteY90" fmla="*/ 12636 h 106467"/>
              <a:gd name="connsiteX91" fmla="*/ 1885973 w 3525580"/>
              <a:gd name="connsiteY91" fmla="*/ 22785 h 106467"/>
              <a:gd name="connsiteX92" fmla="*/ 1878013 w 3525580"/>
              <a:gd name="connsiteY92" fmla="*/ 53432 h 106467"/>
              <a:gd name="connsiteX93" fmla="*/ 1885973 w 3525580"/>
              <a:gd name="connsiteY93" fmla="*/ 83879 h 106467"/>
              <a:gd name="connsiteX94" fmla="*/ 1908063 w 3525580"/>
              <a:gd name="connsiteY94" fmla="*/ 93829 h 106467"/>
              <a:gd name="connsiteX95" fmla="*/ 1930352 w 3525580"/>
              <a:gd name="connsiteY95" fmla="*/ 83879 h 106467"/>
              <a:gd name="connsiteX96" fmla="*/ 1938113 w 3525580"/>
              <a:gd name="connsiteY96" fmla="*/ 53432 h 106467"/>
              <a:gd name="connsiteX97" fmla="*/ 1930352 w 3525580"/>
              <a:gd name="connsiteY97" fmla="*/ 22586 h 106467"/>
              <a:gd name="connsiteX98" fmla="*/ 1908262 w 3525580"/>
              <a:gd name="connsiteY98" fmla="*/ 12636 h 106467"/>
              <a:gd name="connsiteX99" fmla="*/ 3481600 w 3525580"/>
              <a:gd name="connsiteY99" fmla="*/ 6666 h 106467"/>
              <a:gd name="connsiteX100" fmla="*/ 3491551 w 3525580"/>
              <a:gd name="connsiteY100" fmla="*/ 6666 h 106467"/>
              <a:gd name="connsiteX101" fmla="*/ 3525580 w 3525580"/>
              <a:gd name="connsiteY101" fmla="*/ 100197 h 106467"/>
              <a:gd name="connsiteX102" fmla="*/ 3517023 w 3525580"/>
              <a:gd name="connsiteY102" fmla="*/ 100197 h 106467"/>
              <a:gd name="connsiteX103" fmla="*/ 3506874 w 3525580"/>
              <a:gd name="connsiteY103" fmla="*/ 72337 h 106467"/>
              <a:gd name="connsiteX104" fmla="*/ 3465879 w 3525580"/>
              <a:gd name="connsiteY104" fmla="*/ 72337 h 106467"/>
              <a:gd name="connsiteX105" fmla="*/ 3455730 w 3525580"/>
              <a:gd name="connsiteY105" fmla="*/ 100197 h 106467"/>
              <a:gd name="connsiteX106" fmla="*/ 3447570 w 3525580"/>
              <a:gd name="connsiteY106" fmla="*/ 100197 h 106467"/>
              <a:gd name="connsiteX107" fmla="*/ 3380903 w 3525580"/>
              <a:gd name="connsiteY107" fmla="*/ 6666 h 106467"/>
              <a:gd name="connsiteX108" fmla="*/ 3449361 w 3525580"/>
              <a:gd name="connsiteY108" fmla="*/ 6666 h 106467"/>
              <a:gd name="connsiteX109" fmla="*/ 3449361 w 3525580"/>
              <a:gd name="connsiteY109" fmla="*/ 14427 h 106467"/>
              <a:gd name="connsiteX110" fmla="*/ 3420306 w 3525580"/>
              <a:gd name="connsiteY110" fmla="*/ 14427 h 106467"/>
              <a:gd name="connsiteX111" fmla="*/ 3420306 w 3525580"/>
              <a:gd name="connsiteY111" fmla="*/ 100197 h 106467"/>
              <a:gd name="connsiteX112" fmla="*/ 3412147 w 3525580"/>
              <a:gd name="connsiteY112" fmla="*/ 100197 h 106467"/>
              <a:gd name="connsiteX113" fmla="*/ 3412147 w 3525580"/>
              <a:gd name="connsiteY113" fmla="*/ 14427 h 106467"/>
              <a:gd name="connsiteX114" fmla="*/ 3380903 w 3525580"/>
              <a:gd name="connsiteY114" fmla="*/ 14427 h 106467"/>
              <a:gd name="connsiteX115" fmla="*/ 3338714 w 3525580"/>
              <a:gd name="connsiteY115" fmla="*/ 6666 h 106467"/>
              <a:gd name="connsiteX116" fmla="*/ 3348664 w 3525580"/>
              <a:gd name="connsiteY116" fmla="*/ 6666 h 106467"/>
              <a:gd name="connsiteX117" fmla="*/ 3382694 w 3525580"/>
              <a:gd name="connsiteY117" fmla="*/ 100197 h 106467"/>
              <a:gd name="connsiteX118" fmla="*/ 3374137 w 3525580"/>
              <a:gd name="connsiteY118" fmla="*/ 100197 h 106467"/>
              <a:gd name="connsiteX119" fmla="*/ 3363988 w 3525580"/>
              <a:gd name="connsiteY119" fmla="*/ 72337 h 106467"/>
              <a:gd name="connsiteX120" fmla="*/ 3322992 w 3525580"/>
              <a:gd name="connsiteY120" fmla="*/ 72337 h 106467"/>
              <a:gd name="connsiteX121" fmla="*/ 3312843 w 3525580"/>
              <a:gd name="connsiteY121" fmla="*/ 100197 h 106467"/>
              <a:gd name="connsiteX122" fmla="*/ 3304684 w 3525580"/>
              <a:gd name="connsiteY122" fmla="*/ 100197 h 106467"/>
              <a:gd name="connsiteX123" fmla="*/ 3227470 w 3525580"/>
              <a:gd name="connsiteY123" fmla="*/ 6666 h 106467"/>
              <a:gd name="connsiteX124" fmla="*/ 3230654 w 3525580"/>
              <a:gd name="connsiteY124" fmla="*/ 6666 h 106467"/>
              <a:gd name="connsiteX125" fmla="*/ 3237619 w 3525580"/>
              <a:gd name="connsiteY125" fmla="*/ 6666 h 106467"/>
              <a:gd name="connsiteX126" fmla="*/ 3245580 w 3525580"/>
              <a:gd name="connsiteY126" fmla="*/ 6666 h 106467"/>
              <a:gd name="connsiteX127" fmla="*/ 3282993 w 3525580"/>
              <a:gd name="connsiteY127" fmla="*/ 18407 h 106467"/>
              <a:gd name="connsiteX128" fmla="*/ 3294336 w 3525580"/>
              <a:gd name="connsiteY128" fmla="*/ 52835 h 106467"/>
              <a:gd name="connsiteX129" fmla="*/ 3281998 w 3525580"/>
              <a:gd name="connsiteY129" fmla="*/ 88655 h 106467"/>
              <a:gd name="connsiteX130" fmla="*/ 3243987 w 3525580"/>
              <a:gd name="connsiteY130" fmla="*/ 100397 h 106467"/>
              <a:gd name="connsiteX131" fmla="*/ 3227470 w 3525580"/>
              <a:gd name="connsiteY131" fmla="*/ 100397 h 106467"/>
              <a:gd name="connsiteX132" fmla="*/ 3227470 w 3525580"/>
              <a:gd name="connsiteY132" fmla="*/ 100198 h 106467"/>
              <a:gd name="connsiteX133" fmla="*/ 3131151 w 3525580"/>
              <a:gd name="connsiteY133" fmla="*/ 6666 h 106467"/>
              <a:gd name="connsiteX134" fmla="*/ 3141101 w 3525580"/>
              <a:gd name="connsiteY134" fmla="*/ 6666 h 106467"/>
              <a:gd name="connsiteX135" fmla="*/ 3175131 w 3525580"/>
              <a:gd name="connsiteY135" fmla="*/ 100197 h 106467"/>
              <a:gd name="connsiteX136" fmla="*/ 3166574 w 3525580"/>
              <a:gd name="connsiteY136" fmla="*/ 100197 h 106467"/>
              <a:gd name="connsiteX137" fmla="*/ 3156424 w 3525580"/>
              <a:gd name="connsiteY137" fmla="*/ 72337 h 106467"/>
              <a:gd name="connsiteX138" fmla="*/ 3115429 w 3525580"/>
              <a:gd name="connsiteY138" fmla="*/ 72337 h 106467"/>
              <a:gd name="connsiteX139" fmla="*/ 3105280 w 3525580"/>
              <a:gd name="connsiteY139" fmla="*/ 100197 h 106467"/>
              <a:gd name="connsiteX140" fmla="*/ 3097121 w 3525580"/>
              <a:gd name="connsiteY140" fmla="*/ 100197 h 106467"/>
              <a:gd name="connsiteX141" fmla="*/ 3026275 w 3525580"/>
              <a:gd name="connsiteY141" fmla="*/ 6666 h 106467"/>
              <a:gd name="connsiteX142" fmla="*/ 3082196 w 3525580"/>
              <a:gd name="connsiteY142" fmla="*/ 6666 h 106467"/>
              <a:gd name="connsiteX143" fmla="*/ 3082196 w 3525580"/>
              <a:gd name="connsiteY143" fmla="*/ 14228 h 106467"/>
              <a:gd name="connsiteX144" fmla="*/ 3034235 w 3525580"/>
              <a:gd name="connsiteY144" fmla="*/ 14228 h 106467"/>
              <a:gd name="connsiteX145" fmla="*/ 3034235 w 3525580"/>
              <a:gd name="connsiteY145" fmla="*/ 49054 h 106467"/>
              <a:gd name="connsiteX146" fmla="*/ 3078216 w 3525580"/>
              <a:gd name="connsiteY146" fmla="*/ 49054 h 106467"/>
              <a:gd name="connsiteX147" fmla="*/ 3078216 w 3525580"/>
              <a:gd name="connsiteY147" fmla="*/ 56616 h 106467"/>
              <a:gd name="connsiteX148" fmla="*/ 3034235 w 3525580"/>
              <a:gd name="connsiteY148" fmla="*/ 56616 h 106467"/>
              <a:gd name="connsiteX149" fmla="*/ 3034235 w 3525580"/>
              <a:gd name="connsiteY149" fmla="*/ 92237 h 106467"/>
              <a:gd name="connsiteX150" fmla="*/ 3083788 w 3525580"/>
              <a:gd name="connsiteY150" fmla="*/ 92436 h 106467"/>
              <a:gd name="connsiteX151" fmla="*/ 3083788 w 3525580"/>
              <a:gd name="connsiteY151" fmla="*/ 99998 h 106467"/>
              <a:gd name="connsiteX152" fmla="*/ 3026275 w 3525580"/>
              <a:gd name="connsiteY152" fmla="*/ 99998 h 106467"/>
              <a:gd name="connsiteX153" fmla="*/ 2938514 w 3525580"/>
              <a:gd name="connsiteY153" fmla="*/ 6666 h 106467"/>
              <a:gd name="connsiteX154" fmla="*/ 2941698 w 3525580"/>
              <a:gd name="connsiteY154" fmla="*/ 6666 h 106467"/>
              <a:gd name="connsiteX155" fmla="*/ 2948663 w 3525580"/>
              <a:gd name="connsiteY155" fmla="*/ 6666 h 106467"/>
              <a:gd name="connsiteX156" fmla="*/ 2956624 w 3525580"/>
              <a:gd name="connsiteY156" fmla="*/ 6666 h 106467"/>
              <a:gd name="connsiteX157" fmla="*/ 2994037 w 3525580"/>
              <a:gd name="connsiteY157" fmla="*/ 18407 h 106467"/>
              <a:gd name="connsiteX158" fmla="*/ 3005380 w 3525580"/>
              <a:gd name="connsiteY158" fmla="*/ 52835 h 106467"/>
              <a:gd name="connsiteX159" fmla="*/ 2993042 w 3525580"/>
              <a:gd name="connsiteY159" fmla="*/ 88655 h 106467"/>
              <a:gd name="connsiteX160" fmla="*/ 2955031 w 3525580"/>
              <a:gd name="connsiteY160" fmla="*/ 100397 h 106467"/>
              <a:gd name="connsiteX161" fmla="*/ 2938514 w 3525580"/>
              <a:gd name="connsiteY161" fmla="*/ 100397 h 106467"/>
              <a:gd name="connsiteX162" fmla="*/ 2938514 w 3525580"/>
              <a:gd name="connsiteY162" fmla="*/ 100198 h 106467"/>
              <a:gd name="connsiteX163" fmla="*/ 2903688 w 3525580"/>
              <a:gd name="connsiteY163" fmla="*/ 6666 h 106467"/>
              <a:gd name="connsiteX164" fmla="*/ 2911847 w 3525580"/>
              <a:gd name="connsiteY164" fmla="*/ 6666 h 106467"/>
              <a:gd name="connsiteX165" fmla="*/ 2911847 w 3525580"/>
              <a:gd name="connsiteY165" fmla="*/ 100197 h 106467"/>
              <a:gd name="connsiteX166" fmla="*/ 2903688 w 3525580"/>
              <a:gd name="connsiteY166" fmla="*/ 100197 h 106467"/>
              <a:gd name="connsiteX167" fmla="*/ 2791846 w 3525580"/>
              <a:gd name="connsiteY167" fmla="*/ 6666 h 106467"/>
              <a:gd name="connsiteX168" fmla="*/ 2847767 w 3525580"/>
              <a:gd name="connsiteY168" fmla="*/ 6666 h 106467"/>
              <a:gd name="connsiteX169" fmla="*/ 2847767 w 3525580"/>
              <a:gd name="connsiteY169" fmla="*/ 14228 h 106467"/>
              <a:gd name="connsiteX170" fmla="*/ 2799806 w 3525580"/>
              <a:gd name="connsiteY170" fmla="*/ 14228 h 106467"/>
              <a:gd name="connsiteX171" fmla="*/ 2799806 w 3525580"/>
              <a:gd name="connsiteY171" fmla="*/ 49054 h 106467"/>
              <a:gd name="connsiteX172" fmla="*/ 2843787 w 3525580"/>
              <a:gd name="connsiteY172" fmla="*/ 49054 h 106467"/>
              <a:gd name="connsiteX173" fmla="*/ 2843787 w 3525580"/>
              <a:gd name="connsiteY173" fmla="*/ 56616 h 106467"/>
              <a:gd name="connsiteX174" fmla="*/ 2799806 w 3525580"/>
              <a:gd name="connsiteY174" fmla="*/ 56616 h 106467"/>
              <a:gd name="connsiteX175" fmla="*/ 2799806 w 3525580"/>
              <a:gd name="connsiteY175" fmla="*/ 92237 h 106467"/>
              <a:gd name="connsiteX176" fmla="*/ 2849359 w 3525580"/>
              <a:gd name="connsiteY176" fmla="*/ 92436 h 106467"/>
              <a:gd name="connsiteX177" fmla="*/ 2849359 w 3525580"/>
              <a:gd name="connsiteY177" fmla="*/ 99998 h 106467"/>
              <a:gd name="connsiteX178" fmla="*/ 2791846 w 3525580"/>
              <a:gd name="connsiteY178" fmla="*/ 99998 h 106467"/>
              <a:gd name="connsiteX179" fmla="*/ 2717418 w 3525580"/>
              <a:gd name="connsiteY179" fmla="*/ 6666 h 106467"/>
              <a:gd name="connsiteX180" fmla="*/ 2725776 w 3525580"/>
              <a:gd name="connsiteY180" fmla="*/ 6666 h 106467"/>
              <a:gd name="connsiteX181" fmla="*/ 2725776 w 3525580"/>
              <a:gd name="connsiteY181" fmla="*/ 92436 h 106467"/>
              <a:gd name="connsiteX182" fmla="*/ 2771946 w 3525580"/>
              <a:gd name="connsiteY182" fmla="*/ 92436 h 106467"/>
              <a:gd name="connsiteX183" fmla="*/ 2771946 w 3525580"/>
              <a:gd name="connsiteY183" fmla="*/ 100197 h 106467"/>
              <a:gd name="connsiteX184" fmla="*/ 2717219 w 3525580"/>
              <a:gd name="connsiteY184" fmla="*/ 100197 h 106467"/>
              <a:gd name="connsiteX185" fmla="*/ 2631249 w 3525580"/>
              <a:gd name="connsiteY185" fmla="*/ 6666 h 106467"/>
              <a:gd name="connsiteX186" fmla="*/ 2659109 w 3525580"/>
              <a:gd name="connsiteY186" fmla="*/ 6666 h 106467"/>
              <a:gd name="connsiteX187" fmla="*/ 2684184 w 3525580"/>
              <a:gd name="connsiteY187" fmla="*/ 12835 h 106467"/>
              <a:gd name="connsiteX188" fmla="*/ 2692940 w 3525580"/>
              <a:gd name="connsiteY188" fmla="*/ 30945 h 106467"/>
              <a:gd name="connsiteX189" fmla="*/ 2688960 w 3525580"/>
              <a:gd name="connsiteY189" fmla="*/ 44079 h 106467"/>
              <a:gd name="connsiteX190" fmla="*/ 2675030 w 3525580"/>
              <a:gd name="connsiteY190" fmla="*/ 52636 h 106467"/>
              <a:gd name="connsiteX191" fmla="*/ 2690552 w 3525580"/>
              <a:gd name="connsiteY191" fmla="*/ 60596 h 106467"/>
              <a:gd name="connsiteX192" fmla="*/ 2695328 w 3525580"/>
              <a:gd name="connsiteY192" fmla="*/ 75123 h 106467"/>
              <a:gd name="connsiteX193" fmla="*/ 2686174 w 3525580"/>
              <a:gd name="connsiteY193" fmla="*/ 94028 h 106467"/>
              <a:gd name="connsiteX194" fmla="*/ 2659905 w 3525580"/>
              <a:gd name="connsiteY194" fmla="*/ 100197 h 106467"/>
              <a:gd name="connsiteX195" fmla="*/ 2631249 w 3525580"/>
              <a:gd name="connsiteY195" fmla="*/ 100197 h 106467"/>
              <a:gd name="connsiteX196" fmla="*/ 2596224 w 3525580"/>
              <a:gd name="connsiteY196" fmla="*/ 6666 h 106467"/>
              <a:gd name="connsiteX197" fmla="*/ 2604383 w 3525580"/>
              <a:gd name="connsiteY197" fmla="*/ 6666 h 106467"/>
              <a:gd name="connsiteX198" fmla="*/ 2604383 w 3525580"/>
              <a:gd name="connsiteY198" fmla="*/ 100197 h 106467"/>
              <a:gd name="connsiteX199" fmla="*/ 2596224 w 3525580"/>
              <a:gd name="connsiteY199" fmla="*/ 100197 h 106467"/>
              <a:gd name="connsiteX200" fmla="*/ 2346472 w 3525580"/>
              <a:gd name="connsiteY200" fmla="*/ 6666 h 106467"/>
              <a:gd name="connsiteX201" fmla="*/ 2402393 w 3525580"/>
              <a:gd name="connsiteY201" fmla="*/ 6666 h 106467"/>
              <a:gd name="connsiteX202" fmla="*/ 2402393 w 3525580"/>
              <a:gd name="connsiteY202" fmla="*/ 14228 h 106467"/>
              <a:gd name="connsiteX203" fmla="*/ 2354631 w 3525580"/>
              <a:gd name="connsiteY203" fmla="*/ 14228 h 106467"/>
              <a:gd name="connsiteX204" fmla="*/ 2354631 w 3525580"/>
              <a:gd name="connsiteY204" fmla="*/ 49054 h 106467"/>
              <a:gd name="connsiteX205" fmla="*/ 2398612 w 3525580"/>
              <a:gd name="connsiteY205" fmla="*/ 49054 h 106467"/>
              <a:gd name="connsiteX206" fmla="*/ 2398612 w 3525580"/>
              <a:gd name="connsiteY206" fmla="*/ 56616 h 106467"/>
              <a:gd name="connsiteX207" fmla="*/ 2354631 w 3525580"/>
              <a:gd name="connsiteY207" fmla="*/ 56616 h 106467"/>
              <a:gd name="connsiteX208" fmla="*/ 2354631 w 3525580"/>
              <a:gd name="connsiteY208" fmla="*/ 92237 h 106467"/>
              <a:gd name="connsiteX209" fmla="*/ 2404184 w 3525580"/>
              <a:gd name="connsiteY209" fmla="*/ 92436 h 106467"/>
              <a:gd name="connsiteX210" fmla="*/ 2404184 w 3525580"/>
              <a:gd name="connsiteY210" fmla="*/ 99998 h 106467"/>
              <a:gd name="connsiteX211" fmla="*/ 2346472 w 3525580"/>
              <a:gd name="connsiteY211" fmla="*/ 99998 h 106467"/>
              <a:gd name="connsiteX212" fmla="*/ 2113437 w 3525580"/>
              <a:gd name="connsiteY212" fmla="*/ 6666 h 106467"/>
              <a:gd name="connsiteX213" fmla="*/ 2123387 w 3525580"/>
              <a:gd name="connsiteY213" fmla="*/ 6666 h 106467"/>
              <a:gd name="connsiteX214" fmla="*/ 2157417 w 3525580"/>
              <a:gd name="connsiteY214" fmla="*/ 100197 h 106467"/>
              <a:gd name="connsiteX215" fmla="*/ 2148860 w 3525580"/>
              <a:gd name="connsiteY215" fmla="*/ 100197 h 106467"/>
              <a:gd name="connsiteX216" fmla="*/ 2138710 w 3525580"/>
              <a:gd name="connsiteY216" fmla="*/ 72337 h 106467"/>
              <a:gd name="connsiteX217" fmla="*/ 2097914 w 3525580"/>
              <a:gd name="connsiteY217" fmla="*/ 72337 h 106467"/>
              <a:gd name="connsiteX218" fmla="*/ 2087765 w 3525580"/>
              <a:gd name="connsiteY218" fmla="*/ 100197 h 106467"/>
              <a:gd name="connsiteX219" fmla="*/ 2079407 w 3525580"/>
              <a:gd name="connsiteY219" fmla="*/ 100197 h 106467"/>
              <a:gd name="connsiteX220" fmla="*/ 1967764 w 3525580"/>
              <a:gd name="connsiteY220" fmla="*/ 6666 h 106467"/>
              <a:gd name="connsiteX221" fmla="*/ 2002192 w 3525580"/>
              <a:gd name="connsiteY221" fmla="*/ 6666 h 106467"/>
              <a:gd name="connsiteX222" fmla="*/ 2024083 w 3525580"/>
              <a:gd name="connsiteY222" fmla="*/ 12835 h 106467"/>
              <a:gd name="connsiteX223" fmla="*/ 2031645 w 3525580"/>
              <a:gd name="connsiteY223" fmla="*/ 30746 h 106467"/>
              <a:gd name="connsiteX224" fmla="*/ 2028660 w 3525580"/>
              <a:gd name="connsiteY224" fmla="*/ 43482 h 106467"/>
              <a:gd name="connsiteX225" fmla="*/ 2021297 w 3525580"/>
              <a:gd name="connsiteY225" fmla="*/ 51442 h 106467"/>
              <a:gd name="connsiteX226" fmla="*/ 2012341 w 3525580"/>
              <a:gd name="connsiteY226" fmla="*/ 55820 h 106467"/>
              <a:gd name="connsiteX227" fmla="*/ 2031247 w 3525580"/>
              <a:gd name="connsiteY227" fmla="*/ 99998 h 106467"/>
              <a:gd name="connsiteX228" fmla="*/ 2022292 w 3525580"/>
              <a:gd name="connsiteY228" fmla="*/ 99998 h 106467"/>
              <a:gd name="connsiteX229" fmla="*/ 2004182 w 3525580"/>
              <a:gd name="connsiteY229" fmla="*/ 57213 h 106467"/>
              <a:gd name="connsiteX230" fmla="*/ 1975525 w 3525580"/>
              <a:gd name="connsiteY230" fmla="*/ 57213 h 106467"/>
              <a:gd name="connsiteX231" fmla="*/ 1975525 w 3525580"/>
              <a:gd name="connsiteY231" fmla="*/ 99998 h 106467"/>
              <a:gd name="connsiteX232" fmla="*/ 1967764 w 3525580"/>
              <a:gd name="connsiteY232" fmla="*/ 99998 h 106467"/>
              <a:gd name="connsiteX233" fmla="*/ 1799406 w 3525580"/>
              <a:gd name="connsiteY233" fmla="*/ 6666 h 106467"/>
              <a:gd name="connsiteX234" fmla="*/ 1854729 w 3525580"/>
              <a:gd name="connsiteY234" fmla="*/ 6666 h 106467"/>
              <a:gd name="connsiteX235" fmla="*/ 1854729 w 3525580"/>
              <a:gd name="connsiteY235" fmla="*/ 14228 h 106467"/>
              <a:gd name="connsiteX236" fmla="*/ 1807963 w 3525580"/>
              <a:gd name="connsiteY236" fmla="*/ 14228 h 106467"/>
              <a:gd name="connsiteX237" fmla="*/ 1807963 w 3525580"/>
              <a:gd name="connsiteY237" fmla="*/ 49253 h 106467"/>
              <a:gd name="connsiteX238" fmla="*/ 1850749 w 3525580"/>
              <a:gd name="connsiteY238" fmla="*/ 49253 h 106467"/>
              <a:gd name="connsiteX239" fmla="*/ 1850749 w 3525580"/>
              <a:gd name="connsiteY239" fmla="*/ 56815 h 106467"/>
              <a:gd name="connsiteX240" fmla="*/ 1807963 w 3525580"/>
              <a:gd name="connsiteY240" fmla="*/ 56815 h 106467"/>
              <a:gd name="connsiteX241" fmla="*/ 1807963 w 3525580"/>
              <a:gd name="connsiteY241" fmla="*/ 100197 h 106467"/>
              <a:gd name="connsiteX242" fmla="*/ 1799406 w 3525580"/>
              <a:gd name="connsiteY242" fmla="*/ 100197 h 106467"/>
              <a:gd name="connsiteX243" fmla="*/ 2540901 w 3525580"/>
              <a:gd name="connsiteY243" fmla="*/ 5671 h 106467"/>
              <a:gd name="connsiteX244" fmla="*/ 2558811 w 3525580"/>
              <a:gd name="connsiteY244" fmla="*/ 9452 h 106467"/>
              <a:gd name="connsiteX245" fmla="*/ 2569757 w 3525580"/>
              <a:gd name="connsiteY245" fmla="*/ 19402 h 106467"/>
              <a:gd name="connsiteX246" fmla="*/ 2573339 w 3525580"/>
              <a:gd name="connsiteY246" fmla="*/ 32139 h 106467"/>
              <a:gd name="connsiteX247" fmla="*/ 2564782 w 3525580"/>
              <a:gd name="connsiteY247" fmla="*/ 32139 h 106467"/>
              <a:gd name="connsiteX248" fmla="*/ 2560602 w 3525580"/>
              <a:gd name="connsiteY248" fmla="*/ 20795 h 106467"/>
              <a:gd name="connsiteX249" fmla="*/ 2551846 w 3525580"/>
              <a:gd name="connsiteY249" fmla="*/ 14825 h 106467"/>
              <a:gd name="connsiteX250" fmla="*/ 2540702 w 3525580"/>
              <a:gd name="connsiteY250" fmla="*/ 13034 h 106467"/>
              <a:gd name="connsiteX251" fmla="*/ 2523985 w 3525580"/>
              <a:gd name="connsiteY251" fmla="*/ 18208 h 106467"/>
              <a:gd name="connsiteX252" fmla="*/ 2518214 w 3525580"/>
              <a:gd name="connsiteY252" fmla="*/ 30746 h 106467"/>
              <a:gd name="connsiteX253" fmla="*/ 2522393 w 3525580"/>
              <a:gd name="connsiteY253" fmla="*/ 41094 h 106467"/>
              <a:gd name="connsiteX254" fmla="*/ 2534134 w 3525580"/>
              <a:gd name="connsiteY254" fmla="*/ 46865 h 106467"/>
              <a:gd name="connsiteX255" fmla="*/ 2554234 w 3525580"/>
              <a:gd name="connsiteY255" fmla="*/ 52437 h 106467"/>
              <a:gd name="connsiteX256" fmla="*/ 2570553 w 3525580"/>
              <a:gd name="connsiteY256" fmla="*/ 61989 h 106467"/>
              <a:gd name="connsiteX257" fmla="*/ 2575130 w 3525580"/>
              <a:gd name="connsiteY257" fmla="*/ 76118 h 106467"/>
              <a:gd name="connsiteX258" fmla="*/ 2571150 w 3525580"/>
              <a:gd name="connsiteY258" fmla="*/ 89451 h 106467"/>
              <a:gd name="connsiteX259" fmla="*/ 2559607 w 3525580"/>
              <a:gd name="connsiteY259" fmla="*/ 98606 h 106467"/>
              <a:gd name="connsiteX260" fmla="*/ 2541498 w 3525580"/>
              <a:gd name="connsiteY260" fmla="*/ 101392 h 106467"/>
              <a:gd name="connsiteX261" fmla="*/ 2525179 w 3525580"/>
              <a:gd name="connsiteY261" fmla="*/ 98606 h 106467"/>
              <a:gd name="connsiteX262" fmla="*/ 2512642 w 3525580"/>
              <a:gd name="connsiteY262" fmla="*/ 90247 h 106467"/>
              <a:gd name="connsiteX263" fmla="*/ 2506473 w 3525580"/>
              <a:gd name="connsiteY263" fmla="*/ 76516 h 106467"/>
              <a:gd name="connsiteX264" fmla="*/ 2515229 w 3525580"/>
              <a:gd name="connsiteY264" fmla="*/ 76516 h 106467"/>
              <a:gd name="connsiteX265" fmla="*/ 2524582 w 3525580"/>
              <a:gd name="connsiteY265" fmla="*/ 89849 h 106467"/>
              <a:gd name="connsiteX266" fmla="*/ 2541697 w 3525580"/>
              <a:gd name="connsiteY266" fmla="*/ 94426 h 106467"/>
              <a:gd name="connsiteX267" fmla="*/ 2554035 w 3525580"/>
              <a:gd name="connsiteY267" fmla="*/ 92237 h 106467"/>
              <a:gd name="connsiteX268" fmla="*/ 2562990 w 3525580"/>
              <a:gd name="connsiteY268" fmla="*/ 85869 h 106467"/>
              <a:gd name="connsiteX269" fmla="*/ 2566374 w 3525580"/>
              <a:gd name="connsiteY269" fmla="*/ 76118 h 106467"/>
              <a:gd name="connsiteX270" fmla="*/ 2562593 w 3525580"/>
              <a:gd name="connsiteY270" fmla="*/ 66168 h 106467"/>
              <a:gd name="connsiteX271" fmla="*/ 2550453 w 3525580"/>
              <a:gd name="connsiteY271" fmla="*/ 59800 h 106467"/>
              <a:gd name="connsiteX272" fmla="*/ 2530354 w 3525580"/>
              <a:gd name="connsiteY272" fmla="*/ 54228 h 106467"/>
              <a:gd name="connsiteX273" fmla="*/ 2519607 w 3525580"/>
              <a:gd name="connsiteY273" fmla="*/ 49850 h 106467"/>
              <a:gd name="connsiteX274" fmla="*/ 2512045 w 3525580"/>
              <a:gd name="connsiteY274" fmla="*/ 42487 h 106467"/>
              <a:gd name="connsiteX275" fmla="*/ 2509259 w 3525580"/>
              <a:gd name="connsiteY275" fmla="*/ 30945 h 106467"/>
              <a:gd name="connsiteX276" fmla="*/ 2513438 w 3525580"/>
              <a:gd name="connsiteY276" fmla="*/ 17810 h 106467"/>
              <a:gd name="connsiteX277" fmla="*/ 2524781 w 3525580"/>
              <a:gd name="connsiteY277" fmla="*/ 8855 h 106467"/>
              <a:gd name="connsiteX278" fmla="*/ 2540901 w 3525580"/>
              <a:gd name="connsiteY278" fmla="*/ 5671 h 106467"/>
              <a:gd name="connsiteX279" fmla="*/ 2455129 w 3525580"/>
              <a:gd name="connsiteY279" fmla="*/ 5671 h 106467"/>
              <a:gd name="connsiteX280" fmla="*/ 2473039 w 3525580"/>
              <a:gd name="connsiteY280" fmla="*/ 9452 h 106467"/>
              <a:gd name="connsiteX281" fmla="*/ 2483985 w 3525580"/>
              <a:gd name="connsiteY281" fmla="*/ 19402 h 106467"/>
              <a:gd name="connsiteX282" fmla="*/ 2487567 w 3525580"/>
              <a:gd name="connsiteY282" fmla="*/ 32139 h 106467"/>
              <a:gd name="connsiteX283" fmla="*/ 2479010 w 3525580"/>
              <a:gd name="connsiteY283" fmla="*/ 32139 h 106467"/>
              <a:gd name="connsiteX284" fmla="*/ 2474830 w 3525580"/>
              <a:gd name="connsiteY284" fmla="*/ 20795 h 106467"/>
              <a:gd name="connsiteX285" fmla="*/ 2466074 w 3525580"/>
              <a:gd name="connsiteY285" fmla="*/ 14825 h 106467"/>
              <a:gd name="connsiteX286" fmla="*/ 2454930 w 3525580"/>
              <a:gd name="connsiteY286" fmla="*/ 13034 h 106467"/>
              <a:gd name="connsiteX287" fmla="*/ 2438213 w 3525580"/>
              <a:gd name="connsiteY287" fmla="*/ 18208 h 106467"/>
              <a:gd name="connsiteX288" fmla="*/ 2432442 w 3525580"/>
              <a:gd name="connsiteY288" fmla="*/ 30746 h 106467"/>
              <a:gd name="connsiteX289" fmla="*/ 2436621 w 3525580"/>
              <a:gd name="connsiteY289" fmla="*/ 41094 h 106467"/>
              <a:gd name="connsiteX290" fmla="*/ 2448363 w 3525580"/>
              <a:gd name="connsiteY290" fmla="*/ 46865 h 106467"/>
              <a:gd name="connsiteX291" fmla="*/ 2468462 w 3525580"/>
              <a:gd name="connsiteY291" fmla="*/ 52437 h 106467"/>
              <a:gd name="connsiteX292" fmla="*/ 2484781 w 3525580"/>
              <a:gd name="connsiteY292" fmla="*/ 61989 h 106467"/>
              <a:gd name="connsiteX293" fmla="*/ 2489358 w 3525580"/>
              <a:gd name="connsiteY293" fmla="*/ 76118 h 106467"/>
              <a:gd name="connsiteX294" fmla="*/ 2485378 w 3525580"/>
              <a:gd name="connsiteY294" fmla="*/ 89451 h 106467"/>
              <a:gd name="connsiteX295" fmla="*/ 2473835 w 3525580"/>
              <a:gd name="connsiteY295" fmla="*/ 98606 h 106467"/>
              <a:gd name="connsiteX296" fmla="*/ 2455726 w 3525580"/>
              <a:gd name="connsiteY296" fmla="*/ 101392 h 106467"/>
              <a:gd name="connsiteX297" fmla="*/ 2439407 w 3525580"/>
              <a:gd name="connsiteY297" fmla="*/ 98606 h 106467"/>
              <a:gd name="connsiteX298" fmla="*/ 2426870 w 3525580"/>
              <a:gd name="connsiteY298" fmla="*/ 90247 h 106467"/>
              <a:gd name="connsiteX299" fmla="*/ 2420701 w 3525580"/>
              <a:gd name="connsiteY299" fmla="*/ 76516 h 106467"/>
              <a:gd name="connsiteX300" fmla="*/ 2429457 w 3525580"/>
              <a:gd name="connsiteY300" fmla="*/ 76516 h 106467"/>
              <a:gd name="connsiteX301" fmla="*/ 2438811 w 3525580"/>
              <a:gd name="connsiteY301" fmla="*/ 89849 h 106467"/>
              <a:gd name="connsiteX302" fmla="*/ 2455925 w 3525580"/>
              <a:gd name="connsiteY302" fmla="*/ 94426 h 106467"/>
              <a:gd name="connsiteX303" fmla="*/ 2468263 w 3525580"/>
              <a:gd name="connsiteY303" fmla="*/ 92237 h 106467"/>
              <a:gd name="connsiteX304" fmla="*/ 2477219 w 3525580"/>
              <a:gd name="connsiteY304" fmla="*/ 85869 h 106467"/>
              <a:gd name="connsiteX305" fmla="*/ 2480602 w 3525580"/>
              <a:gd name="connsiteY305" fmla="*/ 76118 h 106467"/>
              <a:gd name="connsiteX306" fmla="*/ 2476821 w 3525580"/>
              <a:gd name="connsiteY306" fmla="*/ 66168 h 106467"/>
              <a:gd name="connsiteX307" fmla="*/ 2464681 w 3525580"/>
              <a:gd name="connsiteY307" fmla="*/ 59800 h 106467"/>
              <a:gd name="connsiteX308" fmla="*/ 2444582 w 3525580"/>
              <a:gd name="connsiteY308" fmla="*/ 54228 h 106467"/>
              <a:gd name="connsiteX309" fmla="*/ 2433836 w 3525580"/>
              <a:gd name="connsiteY309" fmla="*/ 49850 h 106467"/>
              <a:gd name="connsiteX310" fmla="*/ 2426273 w 3525580"/>
              <a:gd name="connsiteY310" fmla="*/ 42487 h 106467"/>
              <a:gd name="connsiteX311" fmla="*/ 2423487 w 3525580"/>
              <a:gd name="connsiteY311" fmla="*/ 30945 h 106467"/>
              <a:gd name="connsiteX312" fmla="*/ 2427666 w 3525580"/>
              <a:gd name="connsiteY312" fmla="*/ 17810 h 106467"/>
              <a:gd name="connsiteX313" fmla="*/ 2439009 w 3525580"/>
              <a:gd name="connsiteY313" fmla="*/ 8855 h 106467"/>
              <a:gd name="connsiteX314" fmla="*/ 2455129 w 3525580"/>
              <a:gd name="connsiteY314" fmla="*/ 5671 h 106467"/>
              <a:gd name="connsiteX315" fmla="*/ 2291944 w 3525580"/>
              <a:gd name="connsiteY315" fmla="*/ 5472 h 106467"/>
              <a:gd name="connsiteX316" fmla="*/ 2308859 w 3525580"/>
              <a:gd name="connsiteY316" fmla="*/ 9452 h 106467"/>
              <a:gd name="connsiteX317" fmla="*/ 2320601 w 3525580"/>
              <a:gd name="connsiteY317" fmla="*/ 19999 h 106467"/>
              <a:gd name="connsiteX318" fmla="*/ 2325775 w 3525580"/>
              <a:gd name="connsiteY318" fmla="*/ 34129 h 106467"/>
              <a:gd name="connsiteX319" fmla="*/ 2317019 w 3525580"/>
              <a:gd name="connsiteY319" fmla="*/ 34129 h 106467"/>
              <a:gd name="connsiteX320" fmla="*/ 2312641 w 3525580"/>
              <a:gd name="connsiteY320" fmla="*/ 23382 h 106467"/>
              <a:gd name="connsiteX321" fmla="*/ 2304282 w 3525580"/>
              <a:gd name="connsiteY321" fmla="*/ 15621 h 106467"/>
              <a:gd name="connsiteX322" fmla="*/ 2291944 w 3525580"/>
              <a:gd name="connsiteY322" fmla="*/ 12636 h 106467"/>
              <a:gd name="connsiteX323" fmla="*/ 2270053 w 3525580"/>
              <a:gd name="connsiteY323" fmla="*/ 22586 h 106467"/>
              <a:gd name="connsiteX324" fmla="*/ 2262690 w 3525580"/>
              <a:gd name="connsiteY324" fmla="*/ 53233 h 106467"/>
              <a:gd name="connsiteX325" fmla="*/ 2270053 w 3525580"/>
              <a:gd name="connsiteY325" fmla="*/ 83680 h 106467"/>
              <a:gd name="connsiteX326" fmla="*/ 2291944 w 3525580"/>
              <a:gd name="connsiteY326" fmla="*/ 93630 h 106467"/>
              <a:gd name="connsiteX327" fmla="*/ 2304282 w 3525580"/>
              <a:gd name="connsiteY327" fmla="*/ 90645 h 106467"/>
              <a:gd name="connsiteX328" fmla="*/ 2312641 w 3525580"/>
              <a:gd name="connsiteY328" fmla="*/ 82884 h 106467"/>
              <a:gd name="connsiteX329" fmla="*/ 2317019 w 3525580"/>
              <a:gd name="connsiteY329" fmla="*/ 72138 h 106467"/>
              <a:gd name="connsiteX330" fmla="*/ 2325775 w 3525580"/>
              <a:gd name="connsiteY330" fmla="*/ 72138 h 106467"/>
              <a:gd name="connsiteX331" fmla="*/ 2320601 w 3525580"/>
              <a:gd name="connsiteY331" fmla="*/ 86267 h 106467"/>
              <a:gd name="connsiteX332" fmla="*/ 2309257 w 3525580"/>
              <a:gd name="connsiteY332" fmla="*/ 97013 h 106467"/>
              <a:gd name="connsiteX333" fmla="*/ 2291944 w 3525580"/>
              <a:gd name="connsiteY333" fmla="*/ 101391 h 106467"/>
              <a:gd name="connsiteX334" fmla="*/ 2263486 w 3525580"/>
              <a:gd name="connsiteY334" fmla="*/ 89053 h 106467"/>
              <a:gd name="connsiteX335" fmla="*/ 2253536 w 3525580"/>
              <a:gd name="connsiteY335" fmla="*/ 53432 h 106467"/>
              <a:gd name="connsiteX336" fmla="*/ 2263486 w 3525580"/>
              <a:gd name="connsiteY336" fmla="*/ 17810 h 106467"/>
              <a:gd name="connsiteX337" fmla="*/ 2291944 w 3525580"/>
              <a:gd name="connsiteY337" fmla="*/ 5472 h 106467"/>
              <a:gd name="connsiteX338" fmla="*/ 2204979 w 3525580"/>
              <a:gd name="connsiteY338" fmla="*/ 5472 h 106467"/>
              <a:gd name="connsiteX339" fmla="*/ 2221894 w 3525580"/>
              <a:gd name="connsiteY339" fmla="*/ 9452 h 106467"/>
              <a:gd name="connsiteX340" fmla="*/ 2233636 w 3525580"/>
              <a:gd name="connsiteY340" fmla="*/ 19999 h 106467"/>
              <a:gd name="connsiteX341" fmla="*/ 2238810 w 3525580"/>
              <a:gd name="connsiteY341" fmla="*/ 34129 h 106467"/>
              <a:gd name="connsiteX342" fmla="*/ 2230054 w 3525580"/>
              <a:gd name="connsiteY342" fmla="*/ 34129 h 106467"/>
              <a:gd name="connsiteX343" fmla="*/ 2225676 w 3525580"/>
              <a:gd name="connsiteY343" fmla="*/ 23382 h 106467"/>
              <a:gd name="connsiteX344" fmla="*/ 2217317 w 3525580"/>
              <a:gd name="connsiteY344" fmla="*/ 15621 h 106467"/>
              <a:gd name="connsiteX345" fmla="*/ 2204979 w 3525580"/>
              <a:gd name="connsiteY345" fmla="*/ 12636 h 106467"/>
              <a:gd name="connsiteX346" fmla="*/ 2183088 w 3525580"/>
              <a:gd name="connsiteY346" fmla="*/ 22586 h 106467"/>
              <a:gd name="connsiteX347" fmla="*/ 2175725 w 3525580"/>
              <a:gd name="connsiteY347" fmla="*/ 53233 h 106467"/>
              <a:gd name="connsiteX348" fmla="*/ 2183088 w 3525580"/>
              <a:gd name="connsiteY348" fmla="*/ 83680 h 106467"/>
              <a:gd name="connsiteX349" fmla="*/ 2204979 w 3525580"/>
              <a:gd name="connsiteY349" fmla="*/ 93630 h 106467"/>
              <a:gd name="connsiteX350" fmla="*/ 2217317 w 3525580"/>
              <a:gd name="connsiteY350" fmla="*/ 90645 h 106467"/>
              <a:gd name="connsiteX351" fmla="*/ 2225676 w 3525580"/>
              <a:gd name="connsiteY351" fmla="*/ 82884 h 106467"/>
              <a:gd name="connsiteX352" fmla="*/ 2230054 w 3525580"/>
              <a:gd name="connsiteY352" fmla="*/ 72138 h 106467"/>
              <a:gd name="connsiteX353" fmla="*/ 2238810 w 3525580"/>
              <a:gd name="connsiteY353" fmla="*/ 72138 h 106467"/>
              <a:gd name="connsiteX354" fmla="*/ 2233636 w 3525580"/>
              <a:gd name="connsiteY354" fmla="*/ 86267 h 106467"/>
              <a:gd name="connsiteX355" fmla="*/ 2222292 w 3525580"/>
              <a:gd name="connsiteY355" fmla="*/ 97013 h 106467"/>
              <a:gd name="connsiteX356" fmla="*/ 2204979 w 3525580"/>
              <a:gd name="connsiteY356" fmla="*/ 101391 h 106467"/>
              <a:gd name="connsiteX357" fmla="*/ 2176521 w 3525580"/>
              <a:gd name="connsiteY357" fmla="*/ 89053 h 106467"/>
              <a:gd name="connsiteX358" fmla="*/ 2166571 w 3525580"/>
              <a:gd name="connsiteY358" fmla="*/ 53432 h 106467"/>
              <a:gd name="connsiteX359" fmla="*/ 2176521 w 3525580"/>
              <a:gd name="connsiteY359" fmla="*/ 17810 h 106467"/>
              <a:gd name="connsiteX360" fmla="*/ 2204979 w 3525580"/>
              <a:gd name="connsiteY360" fmla="*/ 5472 h 106467"/>
              <a:gd name="connsiteX361" fmla="*/ 1908063 w 3525580"/>
              <a:gd name="connsiteY361" fmla="*/ 5074 h 106467"/>
              <a:gd name="connsiteX362" fmla="*/ 1936521 w 3525580"/>
              <a:gd name="connsiteY362" fmla="*/ 17611 h 106467"/>
              <a:gd name="connsiteX363" fmla="*/ 1946869 w 3525580"/>
              <a:gd name="connsiteY363" fmla="*/ 53432 h 106467"/>
              <a:gd name="connsiteX364" fmla="*/ 1936521 w 3525580"/>
              <a:gd name="connsiteY364" fmla="*/ 88854 h 106467"/>
              <a:gd name="connsiteX365" fmla="*/ 1908063 w 3525580"/>
              <a:gd name="connsiteY365" fmla="*/ 101392 h 106467"/>
              <a:gd name="connsiteX366" fmla="*/ 1879406 w 3525580"/>
              <a:gd name="connsiteY366" fmla="*/ 89053 h 106467"/>
              <a:gd name="connsiteX367" fmla="*/ 1868859 w 3525580"/>
              <a:gd name="connsiteY367" fmla="*/ 53432 h 106467"/>
              <a:gd name="connsiteX368" fmla="*/ 1879406 w 3525580"/>
              <a:gd name="connsiteY368" fmla="*/ 17611 h 106467"/>
              <a:gd name="connsiteX369" fmla="*/ 1908063 w 3525580"/>
              <a:gd name="connsiteY369" fmla="*/ 5074 h 106467"/>
              <a:gd name="connsiteX370" fmla="*/ 1654531 w 3525580"/>
              <a:gd name="connsiteY370" fmla="*/ 1592 h 106467"/>
              <a:gd name="connsiteX371" fmla="*/ 1698114 w 3525580"/>
              <a:gd name="connsiteY371" fmla="*/ 1592 h 106467"/>
              <a:gd name="connsiteX372" fmla="*/ 1718412 w 3525580"/>
              <a:gd name="connsiteY372" fmla="*/ 5572 h 106467"/>
              <a:gd name="connsiteX373" fmla="*/ 1729954 w 3525580"/>
              <a:gd name="connsiteY373" fmla="*/ 16518 h 106467"/>
              <a:gd name="connsiteX374" fmla="*/ 1733736 w 3525580"/>
              <a:gd name="connsiteY374" fmla="*/ 32637 h 106467"/>
              <a:gd name="connsiteX375" fmla="*/ 1731148 w 3525580"/>
              <a:gd name="connsiteY375" fmla="*/ 46368 h 106467"/>
              <a:gd name="connsiteX376" fmla="*/ 1724581 w 3525580"/>
              <a:gd name="connsiteY376" fmla="*/ 55721 h 106467"/>
              <a:gd name="connsiteX377" fmla="*/ 1715626 w 3525580"/>
              <a:gd name="connsiteY377" fmla="*/ 61891 h 106467"/>
              <a:gd name="connsiteX378" fmla="*/ 1734930 w 3525580"/>
              <a:gd name="connsiteY378" fmla="*/ 105274 h 106467"/>
              <a:gd name="connsiteX379" fmla="*/ 1713238 w 3525580"/>
              <a:gd name="connsiteY379" fmla="*/ 105274 h 106467"/>
              <a:gd name="connsiteX380" fmla="*/ 1696322 w 3525580"/>
              <a:gd name="connsiteY380" fmla="*/ 65473 h 106467"/>
              <a:gd name="connsiteX381" fmla="*/ 1675427 w 3525580"/>
              <a:gd name="connsiteY381" fmla="*/ 65473 h 106467"/>
              <a:gd name="connsiteX382" fmla="*/ 1675427 w 3525580"/>
              <a:gd name="connsiteY382" fmla="*/ 105274 h 106467"/>
              <a:gd name="connsiteX383" fmla="*/ 1654531 w 3525580"/>
              <a:gd name="connsiteY383" fmla="*/ 105274 h 106467"/>
              <a:gd name="connsiteX384" fmla="*/ 1654531 w 3525580"/>
              <a:gd name="connsiteY384" fmla="*/ 105075 h 106467"/>
              <a:gd name="connsiteX385" fmla="*/ 1563188 w 3525580"/>
              <a:gd name="connsiteY385" fmla="*/ 1592 h 106467"/>
              <a:gd name="connsiteX386" fmla="*/ 1634233 w 3525580"/>
              <a:gd name="connsiteY386" fmla="*/ 1592 h 106467"/>
              <a:gd name="connsiteX387" fmla="*/ 1634233 w 3525580"/>
              <a:gd name="connsiteY387" fmla="*/ 19105 h 106467"/>
              <a:gd name="connsiteX388" fmla="*/ 1584282 w 3525580"/>
              <a:gd name="connsiteY388" fmla="*/ 19105 h 106467"/>
              <a:gd name="connsiteX389" fmla="*/ 1584282 w 3525580"/>
              <a:gd name="connsiteY389" fmla="*/ 44179 h 106467"/>
              <a:gd name="connsiteX390" fmla="*/ 1627665 w 3525580"/>
              <a:gd name="connsiteY390" fmla="*/ 44179 h 106467"/>
              <a:gd name="connsiteX391" fmla="*/ 1627665 w 3525580"/>
              <a:gd name="connsiteY391" fmla="*/ 61492 h 106467"/>
              <a:gd name="connsiteX392" fmla="*/ 1584083 w 3525580"/>
              <a:gd name="connsiteY392" fmla="*/ 61492 h 106467"/>
              <a:gd name="connsiteX393" fmla="*/ 1584083 w 3525580"/>
              <a:gd name="connsiteY393" fmla="*/ 87164 h 106467"/>
              <a:gd name="connsiteX394" fmla="*/ 1635028 w 3525580"/>
              <a:gd name="connsiteY394" fmla="*/ 87164 h 106467"/>
              <a:gd name="connsiteX395" fmla="*/ 1635028 w 3525580"/>
              <a:gd name="connsiteY395" fmla="*/ 104875 h 106467"/>
              <a:gd name="connsiteX396" fmla="*/ 1563188 w 3525580"/>
              <a:gd name="connsiteY396" fmla="*/ 104875 h 106467"/>
              <a:gd name="connsiteX397" fmla="*/ 1362989 w 3525580"/>
              <a:gd name="connsiteY397" fmla="*/ 1592 h 106467"/>
              <a:gd name="connsiteX398" fmla="*/ 1383685 w 3525580"/>
              <a:gd name="connsiteY398" fmla="*/ 1592 h 106467"/>
              <a:gd name="connsiteX399" fmla="*/ 1430849 w 3525580"/>
              <a:gd name="connsiteY399" fmla="*/ 70050 h 106467"/>
              <a:gd name="connsiteX400" fmla="*/ 1430849 w 3525580"/>
              <a:gd name="connsiteY400" fmla="*/ 1592 h 106467"/>
              <a:gd name="connsiteX401" fmla="*/ 1451745 w 3525580"/>
              <a:gd name="connsiteY401" fmla="*/ 1592 h 106467"/>
              <a:gd name="connsiteX402" fmla="*/ 1451745 w 3525580"/>
              <a:gd name="connsiteY402" fmla="*/ 105074 h 106467"/>
              <a:gd name="connsiteX403" fmla="*/ 1432840 w 3525580"/>
              <a:gd name="connsiteY403" fmla="*/ 105074 h 106467"/>
              <a:gd name="connsiteX404" fmla="*/ 1383685 w 3525580"/>
              <a:gd name="connsiteY404" fmla="*/ 33831 h 106467"/>
              <a:gd name="connsiteX405" fmla="*/ 1383685 w 3525580"/>
              <a:gd name="connsiteY405" fmla="*/ 105074 h 106467"/>
              <a:gd name="connsiteX406" fmla="*/ 1362989 w 3525580"/>
              <a:gd name="connsiteY406" fmla="*/ 105074 h 106467"/>
              <a:gd name="connsiteX407" fmla="*/ 1271844 w 3525580"/>
              <a:gd name="connsiteY407" fmla="*/ 1592 h 106467"/>
              <a:gd name="connsiteX408" fmla="*/ 1342889 w 3525580"/>
              <a:gd name="connsiteY408" fmla="*/ 1592 h 106467"/>
              <a:gd name="connsiteX409" fmla="*/ 1342889 w 3525580"/>
              <a:gd name="connsiteY409" fmla="*/ 19105 h 106467"/>
              <a:gd name="connsiteX410" fmla="*/ 1292939 w 3525580"/>
              <a:gd name="connsiteY410" fmla="*/ 19105 h 106467"/>
              <a:gd name="connsiteX411" fmla="*/ 1292939 w 3525580"/>
              <a:gd name="connsiteY411" fmla="*/ 44179 h 106467"/>
              <a:gd name="connsiteX412" fmla="*/ 1336321 w 3525580"/>
              <a:gd name="connsiteY412" fmla="*/ 44179 h 106467"/>
              <a:gd name="connsiteX413" fmla="*/ 1336321 w 3525580"/>
              <a:gd name="connsiteY413" fmla="*/ 61492 h 106467"/>
              <a:gd name="connsiteX414" fmla="*/ 1292739 w 3525580"/>
              <a:gd name="connsiteY414" fmla="*/ 61492 h 106467"/>
              <a:gd name="connsiteX415" fmla="*/ 1292739 w 3525580"/>
              <a:gd name="connsiteY415" fmla="*/ 87164 h 106467"/>
              <a:gd name="connsiteX416" fmla="*/ 1343685 w 3525580"/>
              <a:gd name="connsiteY416" fmla="*/ 87164 h 106467"/>
              <a:gd name="connsiteX417" fmla="*/ 1343685 w 3525580"/>
              <a:gd name="connsiteY417" fmla="*/ 104875 h 106467"/>
              <a:gd name="connsiteX418" fmla="*/ 1271844 w 3525580"/>
              <a:gd name="connsiteY418" fmla="*/ 104875 h 106467"/>
              <a:gd name="connsiteX419" fmla="*/ 893336 w 3525580"/>
              <a:gd name="connsiteY419" fmla="*/ 1592 h 106467"/>
              <a:gd name="connsiteX420" fmla="*/ 914232 w 3525580"/>
              <a:gd name="connsiteY420" fmla="*/ 1592 h 106467"/>
              <a:gd name="connsiteX421" fmla="*/ 914232 w 3525580"/>
              <a:gd name="connsiteY421" fmla="*/ 105074 h 106467"/>
              <a:gd name="connsiteX422" fmla="*/ 893336 w 3525580"/>
              <a:gd name="connsiteY422" fmla="*/ 105074 h 106467"/>
              <a:gd name="connsiteX423" fmla="*/ 801992 w 3525580"/>
              <a:gd name="connsiteY423" fmla="*/ 1592 h 106467"/>
              <a:gd name="connsiteX424" fmla="*/ 873038 w 3525580"/>
              <a:gd name="connsiteY424" fmla="*/ 1592 h 106467"/>
              <a:gd name="connsiteX425" fmla="*/ 873038 w 3525580"/>
              <a:gd name="connsiteY425" fmla="*/ 19105 h 106467"/>
              <a:gd name="connsiteX426" fmla="*/ 823087 w 3525580"/>
              <a:gd name="connsiteY426" fmla="*/ 19105 h 106467"/>
              <a:gd name="connsiteX427" fmla="*/ 823087 w 3525580"/>
              <a:gd name="connsiteY427" fmla="*/ 44179 h 106467"/>
              <a:gd name="connsiteX428" fmla="*/ 866471 w 3525580"/>
              <a:gd name="connsiteY428" fmla="*/ 44179 h 106467"/>
              <a:gd name="connsiteX429" fmla="*/ 866471 w 3525580"/>
              <a:gd name="connsiteY429" fmla="*/ 61492 h 106467"/>
              <a:gd name="connsiteX430" fmla="*/ 822888 w 3525580"/>
              <a:gd name="connsiteY430" fmla="*/ 61492 h 106467"/>
              <a:gd name="connsiteX431" fmla="*/ 822888 w 3525580"/>
              <a:gd name="connsiteY431" fmla="*/ 87164 h 106467"/>
              <a:gd name="connsiteX432" fmla="*/ 873834 w 3525580"/>
              <a:gd name="connsiteY432" fmla="*/ 87164 h 106467"/>
              <a:gd name="connsiteX433" fmla="*/ 873834 w 3525580"/>
              <a:gd name="connsiteY433" fmla="*/ 104875 h 106467"/>
              <a:gd name="connsiteX434" fmla="*/ 801992 w 3525580"/>
              <a:gd name="connsiteY434" fmla="*/ 104875 h 106467"/>
              <a:gd name="connsiteX435" fmla="*/ 654530 w 3525580"/>
              <a:gd name="connsiteY435" fmla="*/ 1592 h 106467"/>
              <a:gd name="connsiteX436" fmla="*/ 675027 w 3525580"/>
              <a:gd name="connsiteY436" fmla="*/ 1592 h 106467"/>
              <a:gd name="connsiteX437" fmla="*/ 694331 w 3525580"/>
              <a:gd name="connsiteY437" fmla="*/ 70050 h 106467"/>
              <a:gd name="connsiteX438" fmla="*/ 713634 w 3525580"/>
              <a:gd name="connsiteY438" fmla="*/ 1592 h 106467"/>
              <a:gd name="connsiteX439" fmla="*/ 728758 w 3525580"/>
              <a:gd name="connsiteY439" fmla="*/ 1592 h 106467"/>
              <a:gd name="connsiteX440" fmla="*/ 748261 w 3525580"/>
              <a:gd name="connsiteY440" fmla="*/ 70050 h 106467"/>
              <a:gd name="connsiteX441" fmla="*/ 767564 w 3525580"/>
              <a:gd name="connsiteY441" fmla="*/ 1592 h 106467"/>
              <a:gd name="connsiteX442" fmla="*/ 788062 w 3525580"/>
              <a:gd name="connsiteY442" fmla="*/ 1592 h 106467"/>
              <a:gd name="connsiteX443" fmla="*/ 757415 w 3525580"/>
              <a:gd name="connsiteY443" fmla="*/ 105074 h 106467"/>
              <a:gd name="connsiteX444" fmla="*/ 740699 w 3525580"/>
              <a:gd name="connsiteY444" fmla="*/ 105074 h 106467"/>
              <a:gd name="connsiteX445" fmla="*/ 721196 w 3525580"/>
              <a:gd name="connsiteY445" fmla="*/ 37413 h 106467"/>
              <a:gd name="connsiteX446" fmla="*/ 701495 w 3525580"/>
              <a:gd name="connsiteY446" fmla="*/ 105074 h 106467"/>
              <a:gd name="connsiteX447" fmla="*/ 684977 w 3525580"/>
              <a:gd name="connsiteY447" fmla="*/ 105074 h 106467"/>
              <a:gd name="connsiteX448" fmla="*/ 558808 w 3525580"/>
              <a:gd name="connsiteY448" fmla="*/ 1592 h 106467"/>
              <a:gd name="connsiteX449" fmla="*/ 580897 w 3525580"/>
              <a:gd name="connsiteY449" fmla="*/ 1592 h 106467"/>
              <a:gd name="connsiteX450" fmla="*/ 617912 w 3525580"/>
              <a:gd name="connsiteY450" fmla="*/ 105074 h 106467"/>
              <a:gd name="connsiteX451" fmla="*/ 597017 w 3525580"/>
              <a:gd name="connsiteY451" fmla="*/ 105074 h 106467"/>
              <a:gd name="connsiteX452" fmla="*/ 588658 w 3525580"/>
              <a:gd name="connsiteY452" fmla="*/ 80995 h 106467"/>
              <a:gd name="connsiteX453" fmla="*/ 551444 w 3525580"/>
              <a:gd name="connsiteY453" fmla="*/ 80995 h 106467"/>
              <a:gd name="connsiteX454" fmla="*/ 542887 w 3525580"/>
              <a:gd name="connsiteY454" fmla="*/ 105074 h 106467"/>
              <a:gd name="connsiteX455" fmla="*/ 521793 w 3525580"/>
              <a:gd name="connsiteY455" fmla="*/ 105074 h 106467"/>
              <a:gd name="connsiteX456" fmla="*/ 430847 w 3525580"/>
              <a:gd name="connsiteY456" fmla="*/ 1592 h 106467"/>
              <a:gd name="connsiteX457" fmla="*/ 435225 w 3525580"/>
              <a:gd name="connsiteY457" fmla="*/ 1592 h 106467"/>
              <a:gd name="connsiteX458" fmla="*/ 443782 w 3525580"/>
              <a:gd name="connsiteY458" fmla="*/ 1592 h 106467"/>
              <a:gd name="connsiteX459" fmla="*/ 453533 w 3525580"/>
              <a:gd name="connsiteY459" fmla="*/ 1592 h 106467"/>
              <a:gd name="connsiteX460" fmla="*/ 461693 w 3525580"/>
              <a:gd name="connsiteY460" fmla="*/ 1791 h 106467"/>
              <a:gd name="connsiteX461" fmla="*/ 492339 w 3525580"/>
              <a:gd name="connsiteY461" fmla="*/ 8557 h 106467"/>
              <a:gd name="connsiteX462" fmla="*/ 509852 w 3525580"/>
              <a:gd name="connsiteY462" fmla="*/ 26070 h 106467"/>
              <a:gd name="connsiteX463" fmla="*/ 515424 w 3525580"/>
              <a:gd name="connsiteY463" fmla="*/ 52935 h 106467"/>
              <a:gd name="connsiteX464" fmla="*/ 509454 w 3525580"/>
              <a:gd name="connsiteY464" fmla="*/ 80796 h 106467"/>
              <a:gd name="connsiteX465" fmla="*/ 491543 w 3525580"/>
              <a:gd name="connsiteY465" fmla="*/ 98905 h 106467"/>
              <a:gd name="connsiteX466" fmla="*/ 460896 w 3525580"/>
              <a:gd name="connsiteY466" fmla="*/ 105274 h 106467"/>
              <a:gd name="connsiteX467" fmla="*/ 430847 w 3525580"/>
              <a:gd name="connsiteY467" fmla="*/ 105274 h 106467"/>
              <a:gd name="connsiteX468" fmla="*/ 430847 w 3525580"/>
              <a:gd name="connsiteY468" fmla="*/ 105075 h 106467"/>
              <a:gd name="connsiteX469" fmla="*/ 318807 w 3525580"/>
              <a:gd name="connsiteY469" fmla="*/ 1592 h 106467"/>
              <a:gd name="connsiteX470" fmla="*/ 339503 w 3525580"/>
              <a:gd name="connsiteY470" fmla="*/ 1592 h 106467"/>
              <a:gd name="connsiteX471" fmla="*/ 386667 w 3525580"/>
              <a:gd name="connsiteY471" fmla="*/ 70050 h 106467"/>
              <a:gd name="connsiteX472" fmla="*/ 386667 w 3525580"/>
              <a:gd name="connsiteY472" fmla="*/ 1592 h 106467"/>
              <a:gd name="connsiteX473" fmla="*/ 407563 w 3525580"/>
              <a:gd name="connsiteY473" fmla="*/ 1592 h 106467"/>
              <a:gd name="connsiteX474" fmla="*/ 407563 w 3525580"/>
              <a:gd name="connsiteY474" fmla="*/ 105074 h 106467"/>
              <a:gd name="connsiteX475" fmla="*/ 388658 w 3525580"/>
              <a:gd name="connsiteY475" fmla="*/ 105074 h 106467"/>
              <a:gd name="connsiteX476" fmla="*/ 339503 w 3525580"/>
              <a:gd name="connsiteY476" fmla="*/ 33831 h 106467"/>
              <a:gd name="connsiteX477" fmla="*/ 339503 w 3525580"/>
              <a:gd name="connsiteY477" fmla="*/ 105074 h 106467"/>
              <a:gd name="connsiteX478" fmla="*/ 318807 w 3525580"/>
              <a:gd name="connsiteY478" fmla="*/ 105074 h 106467"/>
              <a:gd name="connsiteX479" fmla="*/ 99702 w 3525580"/>
              <a:gd name="connsiteY479" fmla="*/ 1592 h 106467"/>
              <a:gd name="connsiteX480" fmla="*/ 120597 w 3525580"/>
              <a:gd name="connsiteY480" fmla="*/ 1592 h 106467"/>
              <a:gd name="connsiteX481" fmla="*/ 120597 w 3525580"/>
              <a:gd name="connsiteY481" fmla="*/ 43184 h 106467"/>
              <a:gd name="connsiteX482" fmla="*/ 165970 w 3525580"/>
              <a:gd name="connsiteY482" fmla="*/ 43184 h 106467"/>
              <a:gd name="connsiteX483" fmla="*/ 165970 w 3525580"/>
              <a:gd name="connsiteY483" fmla="*/ 1592 h 106467"/>
              <a:gd name="connsiteX484" fmla="*/ 186866 w 3525580"/>
              <a:gd name="connsiteY484" fmla="*/ 1592 h 106467"/>
              <a:gd name="connsiteX485" fmla="*/ 186866 w 3525580"/>
              <a:gd name="connsiteY485" fmla="*/ 105074 h 106467"/>
              <a:gd name="connsiteX486" fmla="*/ 165970 w 3525580"/>
              <a:gd name="connsiteY486" fmla="*/ 105074 h 106467"/>
              <a:gd name="connsiteX487" fmla="*/ 165970 w 3525580"/>
              <a:gd name="connsiteY487" fmla="*/ 60696 h 106467"/>
              <a:gd name="connsiteX488" fmla="*/ 120597 w 3525580"/>
              <a:gd name="connsiteY488" fmla="*/ 60696 h 106467"/>
              <a:gd name="connsiteX489" fmla="*/ 120597 w 3525580"/>
              <a:gd name="connsiteY489" fmla="*/ 105074 h 106467"/>
              <a:gd name="connsiteX490" fmla="*/ 99702 w 3525580"/>
              <a:gd name="connsiteY490" fmla="*/ 105074 h 106467"/>
              <a:gd name="connsiteX491" fmla="*/ 0 w 3525580"/>
              <a:gd name="connsiteY491" fmla="*/ 1592 h 106467"/>
              <a:gd name="connsiteX492" fmla="*/ 43582 w 3525580"/>
              <a:gd name="connsiteY492" fmla="*/ 1592 h 106467"/>
              <a:gd name="connsiteX493" fmla="*/ 63880 w 3525580"/>
              <a:gd name="connsiteY493" fmla="*/ 5572 h 106467"/>
              <a:gd name="connsiteX494" fmla="*/ 75423 w 3525580"/>
              <a:gd name="connsiteY494" fmla="*/ 16518 h 106467"/>
              <a:gd name="connsiteX495" fmla="*/ 79204 w 3525580"/>
              <a:gd name="connsiteY495" fmla="*/ 32637 h 106467"/>
              <a:gd name="connsiteX496" fmla="*/ 76617 w 3525580"/>
              <a:gd name="connsiteY496" fmla="*/ 46368 h 106467"/>
              <a:gd name="connsiteX497" fmla="*/ 70049 w 3525580"/>
              <a:gd name="connsiteY497" fmla="*/ 55721 h 106467"/>
              <a:gd name="connsiteX498" fmla="*/ 61094 w 3525580"/>
              <a:gd name="connsiteY498" fmla="*/ 61891 h 106467"/>
              <a:gd name="connsiteX499" fmla="*/ 80398 w 3525580"/>
              <a:gd name="connsiteY499" fmla="*/ 105274 h 106467"/>
              <a:gd name="connsiteX500" fmla="*/ 58706 w 3525580"/>
              <a:gd name="connsiteY500" fmla="*/ 105274 h 106467"/>
              <a:gd name="connsiteX501" fmla="*/ 41791 w 3525580"/>
              <a:gd name="connsiteY501" fmla="*/ 65473 h 106467"/>
              <a:gd name="connsiteX502" fmla="*/ 20895 w 3525580"/>
              <a:gd name="connsiteY502" fmla="*/ 65473 h 106467"/>
              <a:gd name="connsiteX503" fmla="*/ 20895 w 3525580"/>
              <a:gd name="connsiteY503" fmla="*/ 105274 h 106467"/>
              <a:gd name="connsiteX504" fmla="*/ 0 w 3525580"/>
              <a:gd name="connsiteY504" fmla="*/ 105274 h 106467"/>
              <a:gd name="connsiteX505" fmla="*/ 0 w 3525580"/>
              <a:gd name="connsiteY505" fmla="*/ 105075 h 106467"/>
              <a:gd name="connsiteX506" fmla="*/ 1466272 w 3525580"/>
              <a:gd name="connsiteY506" fmla="*/ 1393 h 106467"/>
              <a:gd name="connsiteX507" fmla="*/ 1549057 w 3525580"/>
              <a:gd name="connsiteY507" fmla="*/ 1393 h 106467"/>
              <a:gd name="connsiteX508" fmla="*/ 1549057 w 3525580"/>
              <a:gd name="connsiteY508" fmla="*/ 20100 h 106467"/>
              <a:gd name="connsiteX509" fmla="*/ 1518411 w 3525580"/>
              <a:gd name="connsiteY509" fmla="*/ 20100 h 106467"/>
              <a:gd name="connsiteX510" fmla="*/ 1518411 w 3525580"/>
              <a:gd name="connsiteY510" fmla="*/ 105074 h 106467"/>
              <a:gd name="connsiteX511" fmla="*/ 1497515 w 3525580"/>
              <a:gd name="connsiteY511" fmla="*/ 105074 h 106467"/>
              <a:gd name="connsiteX512" fmla="*/ 1497515 w 3525580"/>
              <a:gd name="connsiteY512" fmla="*/ 20100 h 106467"/>
              <a:gd name="connsiteX513" fmla="*/ 1466272 w 3525580"/>
              <a:gd name="connsiteY513" fmla="*/ 20100 h 106467"/>
              <a:gd name="connsiteX514" fmla="*/ 1077018 w 3525580"/>
              <a:gd name="connsiteY514" fmla="*/ 199 h 106467"/>
              <a:gd name="connsiteX515" fmla="*/ 1098908 w 3525580"/>
              <a:gd name="connsiteY515" fmla="*/ 4378 h 106467"/>
              <a:gd name="connsiteX516" fmla="*/ 1112639 w 3525580"/>
              <a:gd name="connsiteY516" fmla="*/ 15722 h 106467"/>
              <a:gd name="connsiteX517" fmla="*/ 1117415 w 3525580"/>
              <a:gd name="connsiteY517" fmla="*/ 31642 h 106467"/>
              <a:gd name="connsiteX518" fmla="*/ 1096520 w 3525580"/>
              <a:gd name="connsiteY518" fmla="*/ 31642 h 106467"/>
              <a:gd name="connsiteX519" fmla="*/ 1090152 w 3525580"/>
              <a:gd name="connsiteY519" fmla="*/ 20100 h 106467"/>
              <a:gd name="connsiteX520" fmla="*/ 1076619 w 3525580"/>
              <a:gd name="connsiteY520" fmla="*/ 16717 h 106467"/>
              <a:gd name="connsiteX521" fmla="*/ 1062888 w 3525580"/>
              <a:gd name="connsiteY521" fmla="*/ 20498 h 106467"/>
              <a:gd name="connsiteX522" fmla="*/ 1058510 w 3525580"/>
              <a:gd name="connsiteY522" fmla="*/ 29254 h 106467"/>
              <a:gd name="connsiteX523" fmla="*/ 1061694 w 3525580"/>
              <a:gd name="connsiteY523" fmla="*/ 36816 h 106467"/>
              <a:gd name="connsiteX524" fmla="*/ 1072241 w 3525580"/>
              <a:gd name="connsiteY524" fmla="*/ 41194 h 106467"/>
              <a:gd name="connsiteX525" fmla="*/ 1090152 w 3525580"/>
              <a:gd name="connsiteY525" fmla="*/ 44975 h 106467"/>
              <a:gd name="connsiteX526" fmla="*/ 1111844 w 3525580"/>
              <a:gd name="connsiteY526" fmla="*/ 55721 h 106467"/>
              <a:gd name="connsiteX527" fmla="*/ 1118410 w 3525580"/>
              <a:gd name="connsiteY527" fmla="*/ 74627 h 106467"/>
              <a:gd name="connsiteX528" fmla="*/ 1113037 w 3525580"/>
              <a:gd name="connsiteY528" fmla="*/ 91144 h 106467"/>
              <a:gd name="connsiteX529" fmla="*/ 1098311 w 3525580"/>
              <a:gd name="connsiteY529" fmla="*/ 102288 h 106467"/>
              <a:gd name="connsiteX530" fmla="*/ 1076420 w 3525580"/>
              <a:gd name="connsiteY530" fmla="*/ 106467 h 106467"/>
              <a:gd name="connsiteX531" fmla="*/ 1056520 w 3525580"/>
              <a:gd name="connsiteY531" fmla="*/ 103084 h 106467"/>
              <a:gd name="connsiteX532" fmla="*/ 1040600 w 3525580"/>
              <a:gd name="connsiteY532" fmla="*/ 92736 h 106467"/>
              <a:gd name="connsiteX533" fmla="*/ 1033038 w 3525580"/>
              <a:gd name="connsiteY533" fmla="*/ 75423 h 106467"/>
              <a:gd name="connsiteX534" fmla="*/ 1054530 w 3525580"/>
              <a:gd name="connsiteY534" fmla="*/ 75423 h 106467"/>
              <a:gd name="connsiteX535" fmla="*/ 1062092 w 3525580"/>
              <a:gd name="connsiteY535" fmla="*/ 86169 h 106467"/>
              <a:gd name="connsiteX536" fmla="*/ 1077614 w 3525580"/>
              <a:gd name="connsiteY536" fmla="*/ 89950 h 106467"/>
              <a:gd name="connsiteX537" fmla="*/ 1086968 w 3525580"/>
              <a:gd name="connsiteY537" fmla="*/ 88557 h 106467"/>
              <a:gd name="connsiteX538" fmla="*/ 1094331 w 3525580"/>
              <a:gd name="connsiteY538" fmla="*/ 84179 h 106467"/>
              <a:gd name="connsiteX539" fmla="*/ 1097117 w 3525580"/>
              <a:gd name="connsiteY539" fmla="*/ 76816 h 106467"/>
              <a:gd name="connsiteX540" fmla="*/ 1093336 w 3525580"/>
              <a:gd name="connsiteY540" fmla="*/ 68856 h 106467"/>
              <a:gd name="connsiteX541" fmla="*/ 1082788 w 3525580"/>
              <a:gd name="connsiteY541" fmla="*/ 64676 h 106467"/>
              <a:gd name="connsiteX542" fmla="*/ 1063485 w 3525580"/>
              <a:gd name="connsiteY542" fmla="*/ 60497 h 106467"/>
              <a:gd name="connsiteX543" fmla="*/ 1043784 w 3525580"/>
              <a:gd name="connsiteY543" fmla="*/ 50945 h 106467"/>
              <a:gd name="connsiteX544" fmla="*/ 1036421 w 3525580"/>
              <a:gd name="connsiteY544" fmla="*/ 31443 h 106467"/>
              <a:gd name="connsiteX545" fmla="*/ 1041794 w 3525580"/>
              <a:gd name="connsiteY545" fmla="*/ 14727 h 106467"/>
              <a:gd name="connsiteX546" fmla="*/ 1056321 w 3525580"/>
              <a:gd name="connsiteY546" fmla="*/ 3980 h 106467"/>
              <a:gd name="connsiteX547" fmla="*/ 1077018 w 3525580"/>
              <a:gd name="connsiteY547" fmla="*/ 199 h 106467"/>
              <a:gd name="connsiteX548" fmla="*/ 976719 w 3525580"/>
              <a:gd name="connsiteY548" fmla="*/ 199 h 106467"/>
              <a:gd name="connsiteX549" fmla="*/ 998609 w 3525580"/>
              <a:gd name="connsiteY549" fmla="*/ 4378 h 106467"/>
              <a:gd name="connsiteX550" fmla="*/ 1012341 w 3525580"/>
              <a:gd name="connsiteY550" fmla="*/ 15722 h 106467"/>
              <a:gd name="connsiteX551" fmla="*/ 1017116 w 3525580"/>
              <a:gd name="connsiteY551" fmla="*/ 31642 h 106467"/>
              <a:gd name="connsiteX552" fmla="*/ 996221 w 3525580"/>
              <a:gd name="connsiteY552" fmla="*/ 31642 h 106467"/>
              <a:gd name="connsiteX553" fmla="*/ 989853 w 3525580"/>
              <a:gd name="connsiteY553" fmla="*/ 20100 h 106467"/>
              <a:gd name="connsiteX554" fmla="*/ 976320 w 3525580"/>
              <a:gd name="connsiteY554" fmla="*/ 16717 h 106467"/>
              <a:gd name="connsiteX555" fmla="*/ 962589 w 3525580"/>
              <a:gd name="connsiteY555" fmla="*/ 20498 h 106467"/>
              <a:gd name="connsiteX556" fmla="*/ 958212 w 3525580"/>
              <a:gd name="connsiteY556" fmla="*/ 29254 h 106467"/>
              <a:gd name="connsiteX557" fmla="*/ 961395 w 3525580"/>
              <a:gd name="connsiteY557" fmla="*/ 36816 h 106467"/>
              <a:gd name="connsiteX558" fmla="*/ 971943 w 3525580"/>
              <a:gd name="connsiteY558" fmla="*/ 41194 h 106467"/>
              <a:gd name="connsiteX559" fmla="*/ 989853 w 3525580"/>
              <a:gd name="connsiteY559" fmla="*/ 44975 h 106467"/>
              <a:gd name="connsiteX560" fmla="*/ 1011545 w 3525580"/>
              <a:gd name="connsiteY560" fmla="*/ 55721 h 106467"/>
              <a:gd name="connsiteX561" fmla="*/ 1018112 w 3525580"/>
              <a:gd name="connsiteY561" fmla="*/ 74627 h 106467"/>
              <a:gd name="connsiteX562" fmla="*/ 1012738 w 3525580"/>
              <a:gd name="connsiteY562" fmla="*/ 91144 h 106467"/>
              <a:gd name="connsiteX563" fmla="*/ 998012 w 3525580"/>
              <a:gd name="connsiteY563" fmla="*/ 102288 h 106467"/>
              <a:gd name="connsiteX564" fmla="*/ 976122 w 3525580"/>
              <a:gd name="connsiteY564" fmla="*/ 106467 h 106467"/>
              <a:gd name="connsiteX565" fmla="*/ 956221 w 3525580"/>
              <a:gd name="connsiteY565" fmla="*/ 103084 h 106467"/>
              <a:gd name="connsiteX566" fmla="*/ 940301 w 3525580"/>
              <a:gd name="connsiteY566" fmla="*/ 92736 h 106467"/>
              <a:gd name="connsiteX567" fmla="*/ 932738 w 3525580"/>
              <a:gd name="connsiteY567" fmla="*/ 75423 h 106467"/>
              <a:gd name="connsiteX568" fmla="*/ 954231 w 3525580"/>
              <a:gd name="connsiteY568" fmla="*/ 75423 h 106467"/>
              <a:gd name="connsiteX569" fmla="*/ 961793 w 3525580"/>
              <a:gd name="connsiteY569" fmla="*/ 86169 h 106467"/>
              <a:gd name="connsiteX570" fmla="*/ 977315 w 3525580"/>
              <a:gd name="connsiteY570" fmla="*/ 89950 h 106467"/>
              <a:gd name="connsiteX571" fmla="*/ 986669 w 3525580"/>
              <a:gd name="connsiteY571" fmla="*/ 88557 h 106467"/>
              <a:gd name="connsiteX572" fmla="*/ 994032 w 3525580"/>
              <a:gd name="connsiteY572" fmla="*/ 84179 h 106467"/>
              <a:gd name="connsiteX573" fmla="*/ 996818 w 3525580"/>
              <a:gd name="connsiteY573" fmla="*/ 76816 h 106467"/>
              <a:gd name="connsiteX574" fmla="*/ 993037 w 3525580"/>
              <a:gd name="connsiteY574" fmla="*/ 68856 h 106467"/>
              <a:gd name="connsiteX575" fmla="*/ 982490 w 3525580"/>
              <a:gd name="connsiteY575" fmla="*/ 64676 h 106467"/>
              <a:gd name="connsiteX576" fmla="*/ 963186 w 3525580"/>
              <a:gd name="connsiteY576" fmla="*/ 60497 h 106467"/>
              <a:gd name="connsiteX577" fmla="*/ 943484 w 3525580"/>
              <a:gd name="connsiteY577" fmla="*/ 50945 h 106467"/>
              <a:gd name="connsiteX578" fmla="*/ 936122 w 3525580"/>
              <a:gd name="connsiteY578" fmla="*/ 31443 h 106467"/>
              <a:gd name="connsiteX579" fmla="*/ 941495 w 3525580"/>
              <a:gd name="connsiteY579" fmla="*/ 14727 h 106467"/>
              <a:gd name="connsiteX580" fmla="*/ 956022 w 3525580"/>
              <a:gd name="connsiteY580" fmla="*/ 3980 h 106467"/>
              <a:gd name="connsiteX581" fmla="*/ 976719 w 3525580"/>
              <a:gd name="connsiteY581" fmla="*/ 199 h 106467"/>
              <a:gd name="connsiteX582" fmla="*/ 253135 w 3525580"/>
              <a:gd name="connsiteY582" fmla="*/ 199 h 106467"/>
              <a:gd name="connsiteX583" fmla="*/ 278210 w 3525580"/>
              <a:gd name="connsiteY583" fmla="*/ 6567 h 106467"/>
              <a:gd name="connsiteX584" fmla="*/ 294727 w 3525580"/>
              <a:gd name="connsiteY584" fmla="*/ 25075 h 106467"/>
              <a:gd name="connsiteX585" fmla="*/ 300498 w 3525580"/>
              <a:gd name="connsiteY585" fmla="*/ 53532 h 106467"/>
              <a:gd name="connsiteX586" fmla="*/ 294727 w 3525580"/>
              <a:gd name="connsiteY586" fmla="*/ 81791 h 106467"/>
              <a:gd name="connsiteX587" fmla="*/ 278210 w 3525580"/>
              <a:gd name="connsiteY587" fmla="*/ 100099 h 106467"/>
              <a:gd name="connsiteX588" fmla="*/ 252936 w 3525580"/>
              <a:gd name="connsiteY588" fmla="*/ 106467 h 106467"/>
              <a:gd name="connsiteX589" fmla="*/ 227464 w 3525580"/>
              <a:gd name="connsiteY589" fmla="*/ 100099 h 106467"/>
              <a:gd name="connsiteX590" fmla="*/ 210946 w 3525580"/>
              <a:gd name="connsiteY590" fmla="*/ 81791 h 106467"/>
              <a:gd name="connsiteX591" fmla="*/ 205175 w 3525580"/>
              <a:gd name="connsiteY591" fmla="*/ 53532 h 106467"/>
              <a:gd name="connsiteX592" fmla="*/ 211145 w 3525580"/>
              <a:gd name="connsiteY592" fmla="*/ 25075 h 106467"/>
              <a:gd name="connsiteX593" fmla="*/ 227862 w 3525580"/>
              <a:gd name="connsiteY593" fmla="*/ 6567 h 106467"/>
              <a:gd name="connsiteX594" fmla="*/ 253135 w 3525580"/>
              <a:gd name="connsiteY594" fmla="*/ 199 h 106467"/>
              <a:gd name="connsiteX595" fmla="*/ 1210948 w 3525580"/>
              <a:gd name="connsiteY595" fmla="*/ 0 h 106467"/>
              <a:gd name="connsiteX596" fmla="*/ 1231844 w 3525580"/>
              <a:gd name="connsiteY596" fmla="*/ 4776 h 106467"/>
              <a:gd name="connsiteX597" fmla="*/ 1246570 w 3525580"/>
              <a:gd name="connsiteY597" fmla="*/ 17513 h 106467"/>
              <a:gd name="connsiteX598" fmla="*/ 1253137 w 3525580"/>
              <a:gd name="connsiteY598" fmla="*/ 35821 h 106467"/>
              <a:gd name="connsiteX599" fmla="*/ 1231246 w 3525580"/>
              <a:gd name="connsiteY599" fmla="*/ 35821 h 106467"/>
              <a:gd name="connsiteX600" fmla="*/ 1224480 w 3525580"/>
              <a:gd name="connsiteY600" fmla="*/ 22488 h 106467"/>
              <a:gd name="connsiteX601" fmla="*/ 1210351 w 3525580"/>
              <a:gd name="connsiteY601" fmla="*/ 17314 h 106467"/>
              <a:gd name="connsiteX602" fmla="*/ 1193237 w 3525580"/>
              <a:gd name="connsiteY602" fmla="*/ 25473 h 106467"/>
              <a:gd name="connsiteX603" fmla="*/ 1187068 w 3525580"/>
              <a:gd name="connsiteY603" fmla="*/ 52736 h 106467"/>
              <a:gd name="connsiteX604" fmla="*/ 1193237 w 3525580"/>
              <a:gd name="connsiteY604" fmla="*/ 80597 h 106467"/>
              <a:gd name="connsiteX605" fmla="*/ 1210351 w 3525580"/>
              <a:gd name="connsiteY605" fmla="*/ 89154 h 106467"/>
              <a:gd name="connsiteX606" fmla="*/ 1224480 w 3525580"/>
              <a:gd name="connsiteY606" fmla="*/ 83184 h 106467"/>
              <a:gd name="connsiteX607" fmla="*/ 1231246 w 3525580"/>
              <a:gd name="connsiteY607" fmla="*/ 69055 h 106467"/>
              <a:gd name="connsiteX608" fmla="*/ 1253137 w 3525580"/>
              <a:gd name="connsiteY608" fmla="*/ 69055 h 106467"/>
              <a:gd name="connsiteX609" fmla="*/ 1249555 w 3525580"/>
              <a:gd name="connsiteY609" fmla="*/ 83184 h 106467"/>
              <a:gd name="connsiteX610" fmla="*/ 1241993 w 3525580"/>
              <a:gd name="connsiteY610" fmla="*/ 95124 h 106467"/>
              <a:gd name="connsiteX611" fmla="*/ 1229456 w 3525580"/>
              <a:gd name="connsiteY611" fmla="*/ 103283 h 106467"/>
              <a:gd name="connsiteX612" fmla="*/ 1211147 w 3525580"/>
              <a:gd name="connsiteY612" fmla="*/ 106467 h 106467"/>
              <a:gd name="connsiteX613" fmla="*/ 1186072 w 3525580"/>
              <a:gd name="connsiteY613" fmla="*/ 99701 h 106467"/>
              <a:gd name="connsiteX614" fmla="*/ 1169953 w 3525580"/>
              <a:gd name="connsiteY614" fmla="*/ 80796 h 106467"/>
              <a:gd name="connsiteX615" fmla="*/ 1164182 w 3525580"/>
              <a:gd name="connsiteY615" fmla="*/ 52338 h 106467"/>
              <a:gd name="connsiteX616" fmla="*/ 1169754 w 3525580"/>
              <a:gd name="connsiteY616" fmla="*/ 24279 h 106467"/>
              <a:gd name="connsiteX617" fmla="*/ 1185873 w 3525580"/>
              <a:gd name="connsiteY617" fmla="*/ 6368 h 106467"/>
              <a:gd name="connsiteX618" fmla="*/ 1210948 w 3525580"/>
              <a:gd name="connsiteY618" fmla="*/ 0 h 10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</a:cxnLst>
            <a:rect l="l" t="t" r="r" b="b"/>
            <a:pathLst>
              <a:path w="3525580" h="106467">
                <a:moveTo>
                  <a:pt x="2639209" y="56815"/>
                </a:moveTo>
                <a:lnTo>
                  <a:pt x="2639209" y="92834"/>
                </a:lnTo>
                <a:lnTo>
                  <a:pt x="2659308" y="92834"/>
                </a:lnTo>
                <a:cubicBezTo>
                  <a:pt x="2668264" y="92834"/>
                  <a:pt x="2675229" y="91441"/>
                  <a:pt x="2680005" y="88854"/>
                </a:cubicBezTo>
                <a:cubicBezTo>
                  <a:pt x="2684781" y="86068"/>
                  <a:pt x="2687169" y="81690"/>
                  <a:pt x="2687169" y="75521"/>
                </a:cubicBezTo>
                <a:cubicBezTo>
                  <a:pt x="2687169" y="70944"/>
                  <a:pt x="2685975" y="67362"/>
                  <a:pt x="2683587" y="64576"/>
                </a:cubicBezTo>
                <a:cubicBezTo>
                  <a:pt x="2681199" y="61790"/>
                  <a:pt x="2678015" y="59800"/>
                  <a:pt x="2674234" y="58606"/>
                </a:cubicBezTo>
                <a:cubicBezTo>
                  <a:pt x="2670254" y="57412"/>
                  <a:pt x="2665876" y="56815"/>
                  <a:pt x="2661099" y="56815"/>
                </a:cubicBezTo>
                <a:close/>
                <a:moveTo>
                  <a:pt x="569753" y="21692"/>
                </a:moveTo>
                <a:lnTo>
                  <a:pt x="556021" y="62885"/>
                </a:lnTo>
                <a:lnTo>
                  <a:pt x="583484" y="62885"/>
                </a:lnTo>
                <a:close/>
                <a:moveTo>
                  <a:pt x="451742" y="18707"/>
                </a:moveTo>
                <a:lnTo>
                  <a:pt x="451742" y="88159"/>
                </a:lnTo>
                <a:lnTo>
                  <a:pt x="451941" y="88159"/>
                </a:lnTo>
                <a:lnTo>
                  <a:pt x="461493" y="88159"/>
                </a:lnTo>
                <a:cubicBezTo>
                  <a:pt x="467463" y="88159"/>
                  <a:pt x="472837" y="86965"/>
                  <a:pt x="477613" y="84776"/>
                </a:cubicBezTo>
                <a:cubicBezTo>
                  <a:pt x="482389" y="82388"/>
                  <a:pt x="486369" y="78806"/>
                  <a:pt x="489155" y="73632"/>
                </a:cubicBezTo>
                <a:cubicBezTo>
                  <a:pt x="492140" y="68458"/>
                  <a:pt x="493533" y="61493"/>
                  <a:pt x="493533" y="52736"/>
                </a:cubicBezTo>
                <a:cubicBezTo>
                  <a:pt x="493533" y="40597"/>
                  <a:pt x="490747" y="31841"/>
                  <a:pt x="484976" y="26667"/>
                </a:cubicBezTo>
                <a:cubicBezTo>
                  <a:pt x="479205" y="21294"/>
                  <a:pt x="471444" y="18707"/>
                  <a:pt x="461693" y="18707"/>
                </a:cubicBezTo>
                <a:close/>
                <a:moveTo>
                  <a:pt x="1675427" y="17513"/>
                </a:moveTo>
                <a:lnTo>
                  <a:pt x="1675427" y="48955"/>
                </a:lnTo>
                <a:lnTo>
                  <a:pt x="1694532" y="48955"/>
                </a:lnTo>
                <a:cubicBezTo>
                  <a:pt x="1700103" y="48955"/>
                  <a:pt x="1704482" y="47562"/>
                  <a:pt x="1707865" y="44577"/>
                </a:cubicBezTo>
                <a:cubicBezTo>
                  <a:pt x="1711049" y="41592"/>
                  <a:pt x="1712840" y="37811"/>
                  <a:pt x="1712840" y="33035"/>
                </a:cubicBezTo>
                <a:cubicBezTo>
                  <a:pt x="1712840" y="28259"/>
                  <a:pt x="1711247" y="24478"/>
                  <a:pt x="1708064" y="21692"/>
                </a:cubicBezTo>
                <a:cubicBezTo>
                  <a:pt x="1704880" y="18906"/>
                  <a:pt x="1700900" y="17513"/>
                  <a:pt x="1696124" y="17513"/>
                </a:cubicBezTo>
                <a:close/>
                <a:moveTo>
                  <a:pt x="20895" y="17513"/>
                </a:moveTo>
                <a:lnTo>
                  <a:pt x="20895" y="48955"/>
                </a:lnTo>
                <a:lnTo>
                  <a:pt x="40000" y="48955"/>
                </a:lnTo>
                <a:cubicBezTo>
                  <a:pt x="45572" y="48955"/>
                  <a:pt x="49950" y="47562"/>
                  <a:pt x="53333" y="44577"/>
                </a:cubicBezTo>
                <a:cubicBezTo>
                  <a:pt x="56517" y="41592"/>
                  <a:pt x="58308" y="37811"/>
                  <a:pt x="58308" y="33035"/>
                </a:cubicBezTo>
                <a:cubicBezTo>
                  <a:pt x="58308" y="28259"/>
                  <a:pt x="56716" y="24478"/>
                  <a:pt x="53532" y="21692"/>
                </a:cubicBezTo>
                <a:cubicBezTo>
                  <a:pt x="50348" y="18906"/>
                  <a:pt x="46368" y="17513"/>
                  <a:pt x="41592" y="17513"/>
                </a:cubicBezTo>
                <a:close/>
                <a:moveTo>
                  <a:pt x="252936" y="17314"/>
                </a:moveTo>
                <a:cubicBezTo>
                  <a:pt x="245374" y="17314"/>
                  <a:pt x="239404" y="20100"/>
                  <a:pt x="234827" y="25871"/>
                </a:cubicBezTo>
                <a:cubicBezTo>
                  <a:pt x="230250" y="31642"/>
                  <a:pt x="228061" y="40995"/>
                  <a:pt x="228061" y="53731"/>
                </a:cubicBezTo>
                <a:cubicBezTo>
                  <a:pt x="228061" y="66467"/>
                  <a:pt x="230250" y="75423"/>
                  <a:pt x="234827" y="80995"/>
                </a:cubicBezTo>
                <a:cubicBezTo>
                  <a:pt x="239404" y="86567"/>
                  <a:pt x="245573" y="89353"/>
                  <a:pt x="252936" y="89353"/>
                </a:cubicBezTo>
                <a:cubicBezTo>
                  <a:pt x="260498" y="89353"/>
                  <a:pt x="266469" y="86567"/>
                  <a:pt x="270847" y="80995"/>
                </a:cubicBezTo>
                <a:cubicBezTo>
                  <a:pt x="275225" y="75423"/>
                  <a:pt x="277613" y="66467"/>
                  <a:pt x="277613" y="53731"/>
                </a:cubicBezTo>
                <a:cubicBezTo>
                  <a:pt x="277613" y="40796"/>
                  <a:pt x="275424" y="31443"/>
                  <a:pt x="270847" y="25871"/>
                </a:cubicBezTo>
                <a:cubicBezTo>
                  <a:pt x="266269" y="20100"/>
                  <a:pt x="260299" y="17314"/>
                  <a:pt x="252936" y="17314"/>
                </a:cubicBezTo>
                <a:close/>
                <a:moveTo>
                  <a:pt x="3486376" y="14626"/>
                </a:moveTo>
                <a:lnTo>
                  <a:pt x="3468466" y="64377"/>
                </a:lnTo>
                <a:lnTo>
                  <a:pt x="3504287" y="64377"/>
                </a:lnTo>
                <a:close/>
                <a:moveTo>
                  <a:pt x="3343689" y="14626"/>
                </a:moveTo>
                <a:lnTo>
                  <a:pt x="3325778" y="64377"/>
                </a:lnTo>
                <a:lnTo>
                  <a:pt x="3361600" y="64377"/>
                </a:lnTo>
                <a:close/>
                <a:moveTo>
                  <a:pt x="3135927" y="14626"/>
                </a:moveTo>
                <a:lnTo>
                  <a:pt x="3118016" y="64377"/>
                </a:lnTo>
                <a:lnTo>
                  <a:pt x="3153837" y="64377"/>
                </a:lnTo>
                <a:close/>
                <a:moveTo>
                  <a:pt x="2118412" y="14626"/>
                </a:moveTo>
                <a:lnTo>
                  <a:pt x="2100501" y="64377"/>
                </a:lnTo>
                <a:lnTo>
                  <a:pt x="2136322" y="64377"/>
                </a:lnTo>
                <a:close/>
                <a:moveTo>
                  <a:pt x="3236027" y="14228"/>
                </a:moveTo>
                <a:lnTo>
                  <a:pt x="3236027" y="92635"/>
                </a:lnTo>
                <a:lnTo>
                  <a:pt x="3243987" y="92635"/>
                </a:lnTo>
                <a:cubicBezTo>
                  <a:pt x="3252943" y="92635"/>
                  <a:pt x="3260704" y="91441"/>
                  <a:pt x="3266873" y="88854"/>
                </a:cubicBezTo>
                <a:cubicBezTo>
                  <a:pt x="3273042" y="86267"/>
                  <a:pt x="3277819" y="82088"/>
                  <a:pt x="3281003" y="76317"/>
                </a:cubicBezTo>
                <a:cubicBezTo>
                  <a:pt x="3284187" y="70546"/>
                  <a:pt x="3285779" y="62785"/>
                  <a:pt x="3285779" y="53233"/>
                </a:cubicBezTo>
                <a:cubicBezTo>
                  <a:pt x="3285779" y="43283"/>
                  <a:pt x="3284187" y="35323"/>
                  <a:pt x="3281003" y="29751"/>
                </a:cubicBezTo>
                <a:cubicBezTo>
                  <a:pt x="3277819" y="24178"/>
                  <a:pt x="3273042" y="19999"/>
                  <a:pt x="3266873" y="17810"/>
                </a:cubicBezTo>
                <a:cubicBezTo>
                  <a:pt x="3260704" y="15422"/>
                  <a:pt x="3253341" y="14228"/>
                  <a:pt x="3244584" y="14228"/>
                </a:cubicBezTo>
                <a:close/>
                <a:moveTo>
                  <a:pt x="2947071" y="14228"/>
                </a:moveTo>
                <a:lnTo>
                  <a:pt x="2947071" y="92635"/>
                </a:lnTo>
                <a:lnTo>
                  <a:pt x="2955031" y="92635"/>
                </a:lnTo>
                <a:cubicBezTo>
                  <a:pt x="2963987" y="92635"/>
                  <a:pt x="2971748" y="91441"/>
                  <a:pt x="2977917" y="88854"/>
                </a:cubicBezTo>
                <a:cubicBezTo>
                  <a:pt x="2984086" y="86267"/>
                  <a:pt x="2988863" y="82088"/>
                  <a:pt x="2992047" y="76317"/>
                </a:cubicBezTo>
                <a:cubicBezTo>
                  <a:pt x="2995231" y="70546"/>
                  <a:pt x="2996823" y="62785"/>
                  <a:pt x="2996823" y="53233"/>
                </a:cubicBezTo>
                <a:cubicBezTo>
                  <a:pt x="2996823" y="43283"/>
                  <a:pt x="2995231" y="35323"/>
                  <a:pt x="2992047" y="29751"/>
                </a:cubicBezTo>
                <a:cubicBezTo>
                  <a:pt x="2988863" y="24178"/>
                  <a:pt x="2984086" y="19999"/>
                  <a:pt x="2977917" y="17810"/>
                </a:cubicBezTo>
                <a:cubicBezTo>
                  <a:pt x="2971748" y="15422"/>
                  <a:pt x="2964385" y="14228"/>
                  <a:pt x="2955628" y="14228"/>
                </a:cubicBezTo>
                <a:close/>
                <a:moveTo>
                  <a:pt x="2639010" y="13830"/>
                </a:moveTo>
                <a:lnTo>
                  <a:pt x="2639010" y="49054"/>
                </a:lnTo>
                <a:lnTo>
                  <a:pt x="2639209" y="49054"/>
                </a:lnTo>
                <a:lnTo>
                  <a:pt x="2660900" y="49054"/>
                </a:lnTo>
                <a:cubicBezTo>
                  <a:pt x="2663488" y="49054"/>
                  <a:pt x="2666274" y="48855"/>
                  <a:pt x="2669060" y="48258"/>
                </a:cubicBezTo>
                <a:cubicBezTo>
                  <a:pt x="2671846" y="47661"/>
                  <a:pt x="2674433" y="46865"/>
                  <a:pt x="2676821" y="45671"/>
                </a:cubicBezTo>
                <a:cubicBezTo>
                  <a:pt x="2679209" y="44477"/>
                  <a:pt x="2681199" y="42686"/>
                  <a:pt x="2682592" y="40497"/>
                </a:cubicBezTo>
                <a:cubicBezTo>
                  <a:pt x="2683985" y="38308"/>
                  <a:pt x="2684781" y="35323"/>
                  <a:pt x="2684781" y="31940"/>
                </a:cubicBezTo>
                <a:cubicBezTo>
                  <a:pt x="2684781" y="25770"/>
                  <a:pt x="2682393" y="21193"/>
                  <a:pt x="2677617" y="18208"/>
                </a:cubicBezTo>
                <a:cubicBezTo>
                  <a:pt x="2672841" y="15223"/>
                  <a:pt x="2666672" y="13830"/>
                  <a:pt x="2658910" y="13830"/>
                </a:cubicBezTo>
                <a:close/>
                <a:moveTo>
                  <a:pt x="1975923" y="13830"/>
                </a:moveTo>
                <a:lnTo>
                  <a:pt x="1975923" y="50248"/>
                </a:lnTo>
                <a:lnTo>
                  <a:pt x="1998013" y="50248"/>
                </a:lnTo>
                <a:cubicBezTo>
                  <a:pt x="2006172" y="50248"/>
                  <a:pt x="2012341" y="48855"/>
                  <a:pt x="2016719" y="45870"/>
                </a:cubicBezTo>
                <a:cubicBezTo>
                  <a:pt x="2021098" y="42885"/>
                  <a:pt x="2023287" y="38308"/>
                  <a:pt x="2023287" y="31741"/>
                </a:cubicBezTo>
                <a:cubicBezTo>
                  <a:pt x="2023287" y="25571"/>
                  <a:pt x="2021496" y="20994"/>
                  <a:pt x="2017714" y="18208"/>
                </a:cubicBezTo>
                <a:cubicBezTo>
                  <a:pt x="2013933" y="15422"/>
                  <a:pt x="2008560" y="13830"/>
                  <a:pt x="2001794" y="13830"/>
                </a:cubicBezTo>
                <a:close/>
                <a:moveTo>
                  <a:pt x="1908262" y="12636"/>
                </a:moveTo>
                <a:cubicBezTo>
                  <a:pt x="1898710" y="12636"/>
                  <a:pt x="1891148" y="16019"/>
                  <a:pt x="1885973" y="22785"/>
                </a:cubicBezTo>
                <a:cubicBezTo>
                  <a:pt x="1880600" y="29552"/>
                  <a:pt x="1878013" y="39701"/>
                  <a:pt x="1878013" y="53432"/>
                </a:cubicBezTo>
                <a:cubicBezTo>
                  <a:pt x="1878013" y="67163"/>
                  <a:pt x="1880600" y="77312"/>
                  <a:pt x="1885973" y="83879"/>
                </a:cubicBezTo>
                <a:cubicBezTo>
                  <a:pt x="1891148" y="90645"/>
                  <a:pt x="1898511" y="93829"/>
                  <a:pt x="1908063" y="93829"/>
                </a:cubicBezTo>
                <a:cubicBezTo>
                  <a:pt x="1917814" y="93829"/>
                  <a:pt x="1925178" y="90446"/>
                  <a:pt x="1930352" y="83879"/>
                </a:cubicBezTo>
                <a:cubicBezTo>
                  <a:pt x="1935526" y="77312"/>
                  <a:pt x="1938113" y="67163"/>
                  <a:pt x="1938113" y="53432"/>
                </a:cubicBezTo>
                <a:cubicBezTo>
                  <a:pt x="1938113" y="39502"/>
                  <a:pt x="1935526" y="29353"/>
                  <a:pt x="1930352" y="22586"/>
                </a:cubicBezTo>
                <a:cubicBezTo>
                  <a:pt x="1925178" y="15820"/>
                  <a:pt x="1917814" y="12636"/>
                  <a:pt x="1908262" y="12636"/>
                </a:cubicBezTo>
                <a:close/>
                <a:moveTo>
                  <a:pt x="3481600" y="6666"/>
                </a:moveTo>
                <a:lnTo>
                  <a:pt x="3491551" y="6666"/>
                </a:lnTo>
                <a:lnTo>
                  <a:pt x="3525580" y="100197"/>
                </a:lnTo>
                <a:lnTo>
                  <a:pt x="3517023" y="100197"/>
                </a:lnTo>
                <a:lnTo>
                  <a:pt x="3506874" y="72337"/>
                </a:lnTo>
                <a:lnTo>
                  <a:pt x="3465879" y="72337"/>
                </a:lnTo>
                <a:lnTo>
                  <a:pt x="3455730" y="100197"/>
                </a:lnTo>
                <a:lnTo>
                  <a:pt x="3447570" y="100197"/>
                </a:lnTo>
                <a:close/>
                <a:moveTo>
                  <a:pt x="3380903" y="6666"/>
                </a:moveTo>
                <a:lnTo>
                  <a:pt x="3449361" y="6666"/>
                </a:lnTo>
                <a:lnTo>
                  <a:pt x="3449361" y="14427"/>
                </a:lnTo>
                <a:lnTo>
                  <a:pt x="3420306" y="14427"/>
                </a:lnTo>
                <a:lnTo>
                  <a:pt x="3420306" y="100197"/>
                </a:lnTo>
                <a:lnTo>
                  <a:pt x="3412147" y="100197"/>
                </a:lnTo>
                <a:lnTo>
                  <a:pt x="3412147" y="14427"/>
                </a:lnTo>
                <a:lnTo>
                  <a:pt x="3380903" y="14427"/>
                </a:lnTo>
                <a:close/>
                <a:moveTo>
                  <a:pt x="3338714" y="6666"/>
                </a:moveTo>
                <a:lnTo>
                  <a:pt x="3348664" y="6666"/>
                </a:lnTo>
                <a:lnTo>
                  <a:pt x="3382694" y="100197"/>
                </a:lnTo>
                <a:lnTo>
                  <a:pt x="3374137" y="100197"/>
                </a:lnTo>
                <a:lnTo>
                  <a:pt x="3363988" y="72337"/>
                </a:lnTo>
                <a:lnTo>
                  <a:pt x="3322992" y="72337"/>
                </a:lnTo>
                <a:lnTo>
                  <a:pt x="3312843" y="100197"/>
                </a:lnTo>
                <a:lnTo>
                  <a:pt x="3304684" y="100197"/>
                </a:lnTo>
                <a:close/>
                <a:moveTo>
                  <a:pt x="3227470" y="6666"/>
                </a:moveTo>
                <a:cubicBezTo>
                  <a:pt x="3227669" y="6666"/>
                  <a:pt x="3228664" y="6666"/>
                  <a:pt x="3230654" y="6666"/>
                </a:cubicBezTo>
                <a:cubicBezTo>
                  <a:pt x="3232644" y="6666"/>
                  <a:pt x="3234833" y="6666"/>
                  <a:pt x="3237619" y="6666"/>
                </a:cubicBezTo>
                <a:cubicBezTo>
                  <a:pt x="3240405" y="6666"/>
                  <a:pt x="3242992" y="6666"/>
                  <a:pt x="3245580" y="6666"/>
                </a:cubicBezTo>
                <a:cubicBezTo>
                  <a:pt x="3262893" y="6865"/>
                  <a:pt x="3275232" y="10646"/>
                  <a:pt x="3282993" y="18407"/>
                </a:cubicBezTo>
                <a:cubicBezTo>
                  <a:pt x="3290555" y="25970"/>
                  <a:pt x="3294336" y="37512"/>
                  <a:pt x="3294336" y="52835"/>
                </a:cubicBezTo>
                <a:cubicBezTo>
                  <a:pt x="3294336" y="68954"/>
                  <a:pt x="3290157" y="80695"/>
                  <a:pt x="3281998" y="88655"/>
                </a:cubicBezTo>
                <a:cubicBezTo>
                  <a:pt x="3273838" y="96417"/>
                  <a:pt x="3261102" y="100397"/>
                  <a:pt x="3243987" y="100397"/>
                </a:cubicBezTo>
                <a:lnTo>
                  <a:pt x="3227470" y="100397"/>
                </a:lnTo>
                <a:lnTo>
                  <a:pt x="3227470" y="100198"/>
                </a:lnTo>
                <a:close/>
                <a:moveTo>
                  <a:pt x="3131151" y="6666"/>
                </a:moveTo>
                <a:lnTo>
                  <a:pt x="3141101" y="6666"/>
                </a:lnTo>
                <a:lnTo>
                  <a:pt x="3175131" y="100197"/>
                </a:lnTo>
                <a:lnTo>
                  <a:pt x="3166574" y="100197"/>
                </a:lnTo>
                <a:lnTo>
                  <a:pt x="3156424" y="72337"/>
                </a:lnTo>
                <a:lnTo>
                  <a:pt x="3115429" y="72337"/>
                </a:lnTo>
                <a:lnTo>
                  <a:pt x="3105280" y="100197"/>
                </a:lnTo>
                <a:lnTo>
                  <a:pt x="3097121" y="100197"/>
                </a:lnTo>
                <a:close/>
                <a:moveTo>
                  <a:pt x="3026275" y="6666"/>
                </a:moveTo>
                <a:lnTo>
                  <a:pt x="3082196" y="6666"/>
                </a:lnTo>
                <a:lnTo>
                  <a:pt x="3082196" y="14228"/>
                </a:lnTo>
                <a:lnTo>
                  <a:pt x="3034235" y="14228"/>
                </a:lnTo>
                <a:lnTo>
                  <a:pt x="3034235" y="49054"/>
                </a:lnTo>
                <a:lnTo>
                  <a:pt x="3078216" y="49054"/>
                </a:lnTo>
                <a:lnTo>
                  <a:pt x="3078216" y="56616"/>
                </a:lnTo>
                <a:lnTo>
                  <a:pt x="3034235" y="56616"/>
                </a:lnTo>
                <a:lnTo>
                  <a:pt x="3034235" y="92237"/>
                </a:lnTo>
                <a:lnTo>
                  <a:pt x="3083788" y="92436"/>
                </a:lnTo>
                <a:lnTo>
                  <a:pt x="3083788" y="99998"/>
                </a:lnTo>
                <a:lnTo>
                  <a:pt x="3026275" y="99998"/>
                </a:lnTo>
                <a:close/>
                <a:moveTo>
                  <a:pt x="2938514" y="6666"/>
                </a:moveTo>
                <a:cubicBezTo>
                  <a:pt x="2938713" y="6666"/>
                  <a:pt x="2939708" y="6666"/>
                  <a:pt x="2941698" y="6666"/>
                </a:cubicBezTo>
                <a:cubicBezTo>
                  <a:pt x="2943688" y="6666"/>
                  <a:pt x="2945877" y="6666"/>
                  <a:pt x="2948663" y="6666"/>
                </a:cubicBezTo>
                <a:cubicBezTo>
                  <a:pt x="2951449" y="6666"/>
                  <a:pt x="2954036" y="6666"/>
                  <a:pt x="2956624" y="6666"/>
                </a:cubicBezTo>
                <a:cubicBezTo>
                  <a:pt x="2973937" y="6865"/>
                  <a:pt x="2986276" y="10646"/>
                  <a:pt x="2994037" y="18407"/>
                </a:cubicBezTo>
                <a:cubicBezTo>
                  <a:pt x="3001599" y="25970"/>
                  <a:pt x="3005380" y="37512"/>
                  <a:pt x="3005380" y="52835"/>
                </a:cubicBezTo>
                <a:cubicBezTo>
                  <a:pt x="3005380" y="68954"/>
                  <a:pt x="3001201" y="80695"/>
                  <a:pt x="2993042" y="88655"/>
                </a:cubicBezTo>
                <a:cubicBezTo>
                  <a:pt x="2984882" y="96417"/>
                  <a:pt x="2972146" y="100397"/>
                  <a:pt x="2955031" y="100397"/>
                </a:cubicBezTo>
                <a:lnTo>
                  <a:pt x="2938514" y="100397"/>
                </a:lnTo>
                <a:lnTo>
                  <a:pt x="2938514" y="100198"/>
                </a:lnTo>
                <a:close/>
                <a:moveTo>
                  <a:pt x="2903688" y="6666"/>
                </a:moveTo>
                <a:lnTo>
                  <a:pt x="2911847" y="6666"/>
                </a:lnTo>
                <a:lnTo>
                  <a:pt x="2911847" y="100197"/>
                </a:lnTo>
                <a:lnTo>
                  <a:pt x="2903688" y="100197"/>
                </a:lnTo>
                <a:close/>
                <a:moveTo>
                  <a:pt x="2791846" y="6666"/>
                </a:moveTo>
                <a:lnTo>
                  <a:pt x="2847767" y="6666"/>
                </a:lnTo>
                <a:lnTo>
                  <a:pt x="2847767" y="14228"/>
                </a:lnTo>
                <a:lnTo>
                  <a:pt x="2799806" y="14228"/>
                </a:lnTo>
                <a:lnTo>
                  <a:pt x="2799806" y="49054"/>
                </a:lnTo>
                <a:lnTo>
                  <a:pt x="2843787" y="49054"/>
                </a:lnTo>
                <a:lnTo>
                  <a:pt x="2843787" y="56616"/>
                </a:lnTo>
                <a:lnTo>
                  <a:pt x="2799806" y="56616"/>
                </a:lnTo>
                <a:lnTo>
                  <a:pt x="2799806" y="92237"/>
                </a:lnTo>
                <a:lnTo>
                  <a:pt x="2849359" y="92436"/>
                </a:lnTo>
                <a:lnTo>
                  <a:pt x="2849359" y="99998"/>
                </a:lnTo>
                <a:lnTo>
                  <a:pt x="2791846" y="99998"/>
                </a:lnTo>
                <a:close/>
                <a:moveTo>
                  <a:pt x="2717418" y="6666"/>
                </a:moveTo>
                <a:lnTo>
                  <a:pt x="2725776" y="6666"/>
                </a:lnTo>
                <a:lnTo>
                  <a:pt x="2725776" y="92436"/>
                </a:lnTo>
                <a:lnTo>
                  <a:pt x="2771946" y="92436"/>
                </a:lnTo>
                <a:lnTo>
                  <a:pt x="2771946" y="100197"/>
                </a:lnTo>
                <a:lnTo>
                  <a:pt x="2717219" y="100197"/>
                </a:lnTo>
                <a:close/>
                <a:moveTo>
                  <a:pt x="2631249" y="6666"/>
                </a:moveTo>
                <a:lnTo>
                  <a:pt x="2659109" y="6666"/>
                </a:lnTo>
                <a:cubicBezTo>
                  <a:pt x="2670055" y="6666"/>
                  <a:pt x="2678413" y="8656"/>
                  <a:pt x="2684184" y="12835"/>
                </a:cubicBezTo>
                <a:cubicBezTo>
                  <a:pt x="2689955" y="17014"/>
                  <a:pt x="2692940" y="22984"/>
                  <a:pt x="2692940" y="30945"/>
                </a:cubicBezTo>
                <a:cubicBezTo>
                  <a:pt x="2692940" y="36119"/>
                  <a:pt x="2691547" y="40497"/>
                  <a:pt x="2688960" y="44079"/>
                </a:cubicBezTo>
                <a:cubicBezTo>
                  <a:pt x="2686174" y="47661"/>
                  <a:pt x="2681597" y="50447"/>
                  <a:pt x="2675030" y="52636"/>
                </a:cubicBezTo>
                <a:cubicBezTo>
                  <a:pt x="2682194" y="54029"/>
                  <a:pt x="2687368" y="56616"/>
                  <a:pt x="2690552" y="60596"/>
                </a:cubicBezTo>
                <a:cubicBezTo>
                  <a:pt x="2693736" y="64576"/>
                  <a:pt x="2695328" y="69352"/>
                  <a:pt x="2695328" y="75123"/>
                </a:cubicBezTo>
                <a:cubicBezTo>
                  <a:pt x="2695328" y="83481"/>
                  <a:pt x="2692343" y="89849"/>
                  <a:pt x="2686174" y="94028"/>
                </a:cubicBezTo>
                <a:cubicBezTo>
                  <a:pt x="2680005" y="98207"/>
                  <a:pt x="2671249" y="100197"/>
                  <a:pt x="2659905" y="100197"/>
                </a:cubicBezTo>
                <a:lnTo>
                  <a:pt x="2631249" y="100197"/>
                </a:lnTo>
                <a:close/>
                <a:moveTo>
                  <a:pt x="2596224" y="6666"/>
                </a:moveTo>
                <a:lnTo>
                  <a:pt x="2604383" y="6666"/>
                </a:lnTo>
                <a:lnTo>
                  <a:pt x="2604383" y="100197"/>
                </a:lnTo>
                <a:lnTo>
                  <a:pt x="2596224" y="100197"/>
                </a:lnTo>
                <a:close/>
                <a:moveTo>
                  <a:pt x="2346472" y="6666"/>
                </a:moveTo>
                <a:lnTo>
                  <a:pt x="2402393" y="6666"/>
                </a:lnTo>
                <a:lnTo>
                  <a:pt x="2402393" y="14228"/>
                </a:lnTo>
                <a:lnTo>
                  <a:pt x="2354631" y="14228"/>
                </a:lnTo>
                <a:lnTo>
                  <a:pt x="2354631" y="49054"/>
                </a:lnTo>
                <a:lnTo>
                  <a:pt x="2398612" y="49054"/>
                </a:lnTo>
                <a:lnTo>
                  <a:pt x="2398612" y="56616"/>
                </a:lnTo>
                <a:lnTo>
                  <a:pt x="2354631" y="56616"/>
                </a:lnTo>
                <a:lnTo>
                  <a:pt x="2354631" y="92237"/>
                </a:lnTo>
                <a:lnTo>
                  <a:pt x="2404184" y="92436"/>
                </a:lnTo>
                <a:lnTo>
                  <a:pt x="2404184" y="99998"/>
                </a:lnTo>
                <a:lnTo>
                  <a:pt x="2346472" y="99998"/>
                </a:lnTo>
                <a:close/>
                <a:moveTo>
                  <a:pt x="2113437" y="6666"/>
                </a:moveTo>
                <a:lnTo>
                  <a:pt x="2123387" y="6666"/>
                </a:lnTo>
                <a:lnTo>
                  <a:pt x="2157417" y="100197"/>
                </a:lnTo>
                <a:lnTo>
                  <a:pt x="2148860" y="100197"/>
                </a:lnTo>
                <a:lnTo>
                  <a:pt x="2138710" y="72337"/>
                </a:lnTo>
                <a:lnTo>
                  <a:pt x="2097914" y="72337"/>
                </a:lnTo>
                <a:lnTo>
                  <a:pt x="2087765" y="100197"/>
                </a:lnTo>
                <a:lnTo>
                  <a:pt x="2079407" y="100197"/>
                </a:lnTo>
                <a:close/>
                <a:moveTo>
                  <a:pt x="1967764" y="6666"/>
                </a:moveTo>
                <a:lnTo>
                  <a:pt x="2002192" y="6666"/>
                </a:lnTo>
                <a:cubicBezTo>
                  <a:pt x="2011744" y="6666"/>
                  <a:pt x="2019107" y="8656"/>
                  <a:pt x="2024083" y="12835"/>
                </a:cubicBezTo>
                <a:cubicBezTo>
                  <a:pt x="2029058" y="17014"/>
                  <a:pt x="2031645" y="22984"/>
                  <a:pt x="2031645" y="30746"/>
                </a:cubicBezTo>
                <a:cubicBezTo>
                  <a:pt x="2031645" y="35920"/>
                  <a:pt x="2030650" y="40099"/>
                  <a:pt x="2028660" y="43482"/>
                </a:cubicBezTo>
                <a:cubicBezTo>
                  <a:pt x="2026670" y="46865"/>
                  <a:pt x="2024282" y="49452"/>
                  <a:pt x="2021297" y="51442"/>
                </a:cubicBezTo>
                <a:cubicBezTo>
                  <a:pt x="2018311" y="53432"/>
                  <a:pt x="2015326" y="54825"/>
                  <a:pt x="2012341" y="55820"/>
                </a:cubicBezTo>
                <a:lnTo>
                  <a:pt x="2031247" y="99998"/>
                </a:lnTo>
                <a:lnTo>
                  <a:pt x="2022292" y="99998"/>
                </a:lnTo>
                <a:lnTo>
                  <a:pt x="2004182" y="57213"/>
                </a:lnTo>
                <a:lnTo>
                  <a:pt x="1975525" y="57213"/>
                </a:lnTo>
                <a:lnTo>
                  <a:pt x="1975525" y="99998"/>
                </a:lnTo>
                <a:lnTo>
                  <a:pt x="1967764" y="99998"/>
                </a:lnTo>
                <a:close/>
                <a:moveTo>
                  <a:pt x="1799406" y="6666"/>
                </a:moveTo>
                <a:lnTo>
                  <a:pt x="1854729" y="6666"/>
                </a:lnTo>
                <a:lnTo>
                  <a:pt x="1854729" y="14228"/>
                </a:lnTo>
                <a:lnTo>
                  <a:pt x="1807963" y="14228"/>
                </a:lnTo>
                <a:lnTo>
                  <a:pt x="1807963" y="49253"/>
                </a:lnTo>
                <a:lnTo>
                  <a:pt x="1850749" y="49253"/>
                </a:lnTo>
                <a:lnTo>
                  <a:pt x="1850749" y="56815"/>
                </a:lnTo>
                <a:lnTo>
                  <a:pt x="1807963" y="56815"/>
                </a:lnTo>
                <a:lnTo>
                  <a:pt x="1807963" y="100197"/>
                </a:lnTo>
                <a:lnTo>
                  <a:pt x="1799406" y="100197"/>
                </a:lnTo>
                <a:close/>
                <a:moveTo>
                  <a:pt x="2540901" y="5671"/>
                </a:moveTo>
                <a:cubicBezTo>
                  <a:pt x="2548065" y="5671"/>
                  <a:pt x="2553836" y="6865"/>
                  <a:pt x="2558811" y="9452"/>
                </a:cubicBezTo>
                <a:cubicBezTo>
                  <a:pt x="2563588" y="12039"/>
                  <a:pt x="2567369" y="15223"/>
                  <a:pt x="2569757" y="19402"/>
                </a:cubicBezTo>
                <a:cubicBezTo>
                  <a:pt x="2572145" y="23382"/>
                  <a:pt x="2573339" y="27562"/>
                  <a:pt x="2573339" y="32139"/>
                </a:cubicBezTo>
                <a:lnTo>
                  <a:pt x="2564782" y="32139"/>
                </a:lnTo>
                <a:cubicBezTo>
                  <a:pt x="2564384" y="27363"/>
                  <a:pt x="2562990" y="23581"/>
                  <a:pt x="2560602" y="20795"/>
                </a:cubicBezTo>
                <a:cubicBezTo>
                  <a:pt x="2558214" y="18009"/>
                  <a:pt x="2555428" y="16019"/>
                  <a:pt x="2551846" y="14825"/>
                </a:cubicBezTo>
                <a:cubicBezTo>
                  <a:pt x="2548264" y="13631"/>
                  <a:pt x="2544682" y="13034"/>
                  <a:pt x="2540702" y="13034"/>
                </a:cubicBezTo>
                <a:cubicBezTo>
                  <a:pt x="2533339" y="13034"/>
                  <a:pt x="2527766" y="14825"/>
                  <a:pt x="2523985" y="18208"/>
                </a:cubicBezTo>
                <a:cubicBezTo>
                  <a:pt x="2520005" y="21591"/>
                  <a:pt x="2518214" y="25771"/>
                  <a:pt x="2518214" y="30746"/>
                </a:cubicBezTo>
                <a:cubicBezTo>
                  <a:pt x="2518214" y="35124"/>
                  <a:pt x="2519607" y="38706"/>
                  <a:pt x="2522393" y="41094"/>
                </a:cubicBezTo>
                <a:cubicBezTo>
                  <a:pt x="2525179" y="43482"/>
                  <a:pt x="2528961" y="45472"/>
                  <a:pt x="2534134" y="46865"/>
                </a:cubicBezTo>
                <a:lnTo>
                  <a:pt x="2554234" y="52437"/>
                </a:lnTo>
                <a:cubicBezTo>
                  <a:pt x="2562194" y="54626"/>
                  <a:pt x="2567568" y="57810"/>
                  <a:pt x="2570553" y="61989"/>
                </a:cubicBezTo>
                <a:cubicBezTo>
                  <a:pt x="2573538" y="66367"/>
                  <a:pt x="2575130" y="70944"/>
                  <a:pt x="2575130" y="76118"/>
                </a:cubicBezTo>
                <a:cubicBezTo>
                  <a:pt x="2575130" y="81093"/>
                  <a:pt x="2573737" y="85471"/>
                  <a:pt x="2571150" y="89451"/>
                </a:cubicBezTo>
                <a:cubicBezTo>
                  <a:pt x="2568563" y="93431"/>
                  <a:pt x="2564583" y="96416"/>
                  <a:pt x="2559607" y="98606"/>
                </a:cubicBezTo>
                <a:cubicBezTo>
                  <a:pt x="2554234" y="100397"/>
                  <a:pt x="2548264" y="101392"/>
                  <a:pt x="2541498" y="101392"/>
                </a:cubicBezTo>
                <a:cubicBezTo>
                  <a:pt x="2535528" y="101392"/>
                  <a:pt x="2530154" y="100397"/>
                  <a:pt x="2525179" y="98606"/>
                </a:cubicBezTo>
                <a:cubicBezTo>
                  <a:pt x="2520204" y="96615"/>
                  <a:pt x="2516025" y="93829"/>
                  <a:pt x="2512642" y="90247"/>
                </a:cubicBezTo>
                <a:cubicBezTo>
                  <a:pt x="2509259" y="86466"/>
                  <a:pt x="2507269" y="81889"/>
                  <a:pt x="2506473" y="76516"/>
                </a:cubicBezTo>
                <a:lnTo>
                  <a:pt x="2515229" y="76516"/>
                </a:lnTo>
                <a:cubicBezTo>
                  <a:pt x="2516423" y="82486"/>
                  <a:pt x="2519607" y="86864"/>
                  <a:pt x="2524582" y="89849"/>
                </a:cubicBezTo>
                <a:cubicBezTo>
                  <a:pt x="2529558" y="92834"/>
                  <a:pt x="2535329" y="94426"/>
                  <a:pt x="2541697" y="94426"/>
                </a:cubicBezTo>
                <a:cubicBezTo>
                  <a:pt x="2546274" y="94426"/>
                  <a:pt x="2550453" y="93630"/>
                  <a:pt x="2554035" y="92237"/>
                </a:cubicBezTo>
                <a:cubicBezTo>
                  <a:pt x="2557816" y="90844"/>
                  <a:pt x="2560801" y="88655"/>
                  <a:pt x="2562990" y="85869"/>
                </a:cubicBezTo>
                <a:cubicBezTo>
                  <a:pt x="2565180" y="83083"/>
                  <a:pt x="2566374" y="79899"/>
                  <a:pt x="2566374" y="76118"/>
                </a:cubicBezTo>
                <a:cubicBezTo>
                  <a:pt x="2566374" y="72138"/>
                  <a:pt x="2565180" y="68755"/>
                  <a:pt x="2562593" y="66168"/>
                </a:cubicBezTo>
                <a:cubicBezTo>
                  <a:pt x="2560005" y="63581"/>
                  <a:pt x="2556025" y="61392"/>
                  <a:pt x="2550453" y="59800"/>
                </a:cubicBezTo>
                <a:lnTo>
                  <a:pt x="2530354" y="54228"/>
                </a:lnTo>
                <a:cubicBezTo>
                  <a:pt x="2526373" y="53233"/>
                  <a:pt x="2522592" y="51641"/>
                  <a:pt x="2519607" y="49850"/>
                </a:cubicBezTo>
                <a:cubicBezTo>
                  <a:pt x="2516423" y="48059"/>
                  <a:pt x="2514035" y="45472"/>
                  <a:pt x="2512045" y="42487"/>
                </a:cubicBezTo>
                <a:cubicBezTo>
                  <a:pt x="2510254" y="39502"/>
                  <a:pt x="2509259" y="35522"/>
                  <a:pt x="2509259" y="30945"/>
                </a:cubicBezTo>
                <a:cubicBezTo>
                  <a:pt x="2509259" y="25970"/>
                  <a:pt x="2510652" y="21591"/>
                  <a:pt x="2513438" y="17810"/>
                </a:cubicBezTo>
                <a:cubicBezTo>
                  <a:pt x="2516224" y="14029"/>
                  <a:pt x="2520005" y="11044"/>
                  <a:pt x="2524781" y="8855"/>
                </a:cubicBezTo>
                <a:cubicBezTo>
                  <a:pt x="2529558" y="6666"/>
                  <a:pt x="2534931" y="5671"/>
                  <a:pt x="2540901" y="5671"/>
                </a:cubicBezTo>
                <a:close/>
                <a:moveTo>
                  <a:pt x="2455129" y="5671"/>
                </a:moveTo>
                <a:cubicBezTo>
                  <a:pt x="2462293" y="5671"/>
                  <a:pt x="2468064" y="6865"/>
                  <a:pt x="2473039" y="9452"/>
                </a:cubicBezTo>
                <a:cubicBezTo>
                  <a:pt x="2477816" y="12039"/>
                  <a:pt x="2481597" y="15223"/>
                  <a:pt x="2483985" y="19402"/>
                </a:cubicBezTo>
                <a:cubicBezTo>
                  <a:pt x="2486373" y="23382"/>
                  <a:pt x="2487567" y="27562"/>
                  <a:pt x="2487567" y="32139"/>
                </a:cubicBezTo>
                <a:lnTo>
                  <a:pt x="2479010" y="32139"/>
                </a:lnTo>
                <a:cubicBezTo>
                  <a:pt x="2478612" y="27363"/>
                  <a:pt x="2477219" y="23581"/>
                  <a:pt x="2474830" y="20795"/>
                </a:cubicBezTo>
                <a:cubicBezTo>
                  <a:pt x="2472442" y="18009"/>
                  <a:pt x="2469657" y="16019"/>
                  <a:pt x="2466074" y="14825"/>
                </a:cubicBezTo>
                <a:cubicBezTo>
                  <a:pt x="2462492" y="13631"/>
                  <a:pt x="2458910" y="13034"/>
                  <a:pt x="2454930" y="13034"/>
                </a:cubicBezTo>
                <a:cubicBezTo>
                  <a:pt x="2447567" y="13034"/>
                  <a:pt x="2441994" y="14825"/>
                  <a:pt x="2438213" y="18208"/>
                </a:cubicBezTo>
                <a:cubicBezTo>
                  <a:pt x="2434233" y="21591"/>
                  <a:pt x="2432442" y="25771"/>
                  <a:pt x="2432442" y="30746"/>
                </a:cubicBezTo>
                <a:cubicBezTo>
                  <a:pt x="2432442" y="35124"/>
                  <a:pt x="2433836" y="38706"/>
                  <a:pt x="2436621" y="41094"/>
                </a:cubicBezTo>
                <a:cubicBezTo>
                  <a:pt x="2439407" y="43482"/>
                  <a:pt x="2443189" y="45472"/>
                  <a:pt x="2448363" y="46865"/>
                </a:cubicBezTo>
                <a:lnTo>
                  <a:pt x="2468462" y="52437"/>
                </a:lnTo>
                <a:cubicBezTo>
                  <a:pt x="2476422" y="54626"/>
                  <a:pt x="2481796" y="57810"/>
                  <a:pt x="2484781" y="61989"/>
                </a:cubicBezTo>
                <a:cubicBezTo>
                  <a:pt x="2487766" y="66367"/>
                  <a:pt x="2489358" y="70944"/>
                  <a:pt x="2489358" y="76118"/>
                </a:cubicBezTo>
                <a:cubicBezTo>
                  <a:pt x="2489358" y="81093"/>
                  <a:pt x="2487965" y="85471"/>
                  <a:pt x="2485378" y="89451"/>
                </a:cubicBezTo>
                <a:cubicBezTo>
                  <a:pt x="2482791" y="93431"/>
                  <a:pt x="2478811" y="96416"/>
                  <a:pt x="2473835" y="98606"/>
                </a:cubicBezTo>
                <a:cubicBezTo>
                  <a:pt x="2468462" y="100397"/>
                  <a:pt x="2462492" y="101392"/>
                  <a:pt x="2455726" y="101392"/>
                </a:cubicBezTo>
                <a:cubicBezTo>
                  <a:pt x="2449756" y="101392"/>
                  <a:pt x="2444383" y="100397"/>
                  <a:pt x="2439407" y="98606"/>
                </a:cubicBezTo>
                <a:cubicBezTo>
                  <a:pt x="2434432" y="96615"/>
                  <a:pt x="2430253" y="93829"/>
                  <a:pt x="2426870" y="90247"/>
                </a:cubicBezTo>
                <a:cubicBezTo>
                  <a:pt x="2423487" y="86466"/>
                  <a:pt x="2421497" y="81889"/>
                  <a:pt x="2420701" y="76516"/>
                </a:cubicBezTo>
                <a:lnTo>
                  <a:pt x="2429457" y="76516"/>
                </a:lnTo>
                <a:cubicBezTo>
                  <a:pt x="2430651" y="82486"/>
                  <a:pt x="2433836" y="86864"/>
                  <a:pt x="2438811" y="89849"/>
                </a:cubicBezTo>
                <a:cubicBezTo>
                  <a:pt x="2443786" y="92834"/>
                  <a:pt x="2449557" y="94426"/>
                  <a:pt x="2455925" y="94426"/>
                </a:cubicBezTo>
                <a:cubicBezTo>
                  <a:pt x="2460502" y="94426"/>
                  <a:pt x="2464681" y="93630"/>
                  <a:pt x="2468263" y="92237"/>
                </a:cubicBezTo>
                <a:cubicBezTo>
                  <a:pt x="2472044" y="90844"/>
                  <a:pt x="2475029" y="88655"/>
                  <a:pt x="2477219" y="85869"/>
                </a:cubicBezTo>
                <a:cubicBezTo>
                  <a:pt x="2479408" y="83083"/>
                  <a:pt x="2480602" y="79899"/>
                  <a:pt x="2480602" y="76118"/>
                </a:cubicBezTo>
                <a:cubicBezTo>
                  <a:pt x="2480602" y="72138"/>
                  <a:pt x="2479408" y="68755"/>
                  <a:pt x="2476821" y="66168"/>
                </a:cubicBezTo>
                <a:cubicBezTo>
                  <a:pt x="2474233" y="63581"/>
                  <a:pt x="2470253" y="61392"/>
                  <a:pt x="2464681" y="59800"/>
                </a:cubicBezTo>
                <a:lnTo>
                  <a:pt x="2444582" y="54228"/>
                </a:lnTo>
                <a:cubicBezTo>
                  <a:pt x="2440601" y="53233"/>
                  <a:pt x="2436821" y="51641"/>
                  <a:pt x="2433836" y="49850"/>
                </a:cubicBezTo>
                <a:cubicBezTo>
                  <a:pt x="2430651" y="48059"/>
                  <a:pt x="2428263" y="45472"/>
                  <a:pt x="2426273" y="42487"/>
                </a:cubicBezTo>
                <a:cubicBezTo>
                  <a:pt x="2424482" y="39502"/>
                  <a:pt x="2423487" y="35522"/>
                  <a:pt x="2423487" y="30945"/>
                </a:cubicBezTo>
                <a:cubicBezTo>
                  <a:pt x="2423487" y="25970"/>
                  <a:pt x="2424880" y="21591"/>
                  <a:pt x="2427666" y="17810"/>
                </a:cubicBezTo>
                <a:cubicBezTo>
                  <a:pt x="2430452" y="14029"/>
                  <a:pt x="2434233" y="11044"/>
                  <a:pt x="2439009" y="8855"/>
                </a:cubicBezTo>
                <a:cubicBezTo>
                  <a:pt x="2443786" y="6666"/>
                  <a:pt x="2449159" y="5671"/>
                  <a:pt x="2455129" y="5671"/>
                </a:cubicBezTo>
                <a:close/>
                <a:moveTo>
                  <a:pt x="2291944" y="5472"/>
                </a:moveTo>
                <a:cubicBezTo>
                  <a:pt x="2298312" y="5472"/>
                  <a:pt x="2303884" y="6865"/>
                  <a:pt x="2308859" y="9452"/>
                </a:cubicBezTo>
                <a:cubicBezTo>
                  <a:pt x="2313835" y="12238"/>
                  <a:pt x="2317616" y="15621"/>
                  <a:pt x="2320601" y="19999"/>
                </a:cubicBezTo>
                <a:cubicBezTo>
                  <a:pt x="2323586" y="24377"/>
                  <a:pt x="2325377" y="29153"/>
                  <a:pt x="2325775" y="34129"/>
                </a:cubicBezTo>
                <a:lnTo>
                  <a:pt x="2317019" y="34129"/>
                </a:lnTo>
                <a:cubicBezTo>
                  <a:pt x="2316223" y="30348"/>
                  <a:pt x="2314830" y="26765"/>
                  <a:pt x="2312641" y="23382"/>
                </a:cubicBezTo>
                <a:cubicBezTo>
                  <a:pt x="2310452" y="20198"/>
                  <a:pt x="2307665" y="17611"/>
                  <a:pt x="2304282" y="15621"/>
                </a:cubicBezTo>
                <a:cubicBezTo>
                  <a:pt x="2300899" y="13631"/>
                  <a:pt x="2296720" y="12636"/>
                  <a:pt x="2291944" y="12636"/>
                </a:cubicBezTo>
                <a:cubicBezTo>
                  <a:pt x="2282193" y="12636"/>
                  <a:pt x="2275028" y="16019"/>
                  <a:pt x="2270053" y="22586"/>
                </a:cubicBezTo>
                <a:cubicBezTo>
                  <a:pt x="2265078" y="29153"/>
                  <a:pt x="2262690" y="39502"/>
                  <a:pt x="2262690" y="53233"/>
                </a:cubicBezTo>
                <a:cubicBezTo>
                  <a:pt x="2262690" y="66964"/>
                  <a:pt x="2265078" y="77113"/>
                  <a:pt x="2270053" y="83680"/>
                </a:cubicBezTo>
                <a:cubicBezTo>
                  <a:pt x="2275028" y="90247"/>
                  <a:pt x="2282193" y="93630"/>
                  <a:pt x="2291944" y="93630"/>
                </a:cubicBezTo>
                <a:cubicBezTo>
                  <a:pt x="2296720" y="93630"/>
                  <a:pt x="2300899" y="92635"/>
                  <a:pt x="2304282" y="90645"/>
                </a:cubicBezTo>
                <a:cubicBezTo>
                  <a:pt x="2307665" y="88655"/>
                  <a:pt x="2310650" y="86068"/>
                  <a:pt x="2312641" y="82884"/>
                </a:cubicBezTo>
                <a:cubicBezTo>
                  <a:pt x="2314830" y="79700"/>
                  <a:pt x="2316223" y="76118"/>
                  <a:pt x="2317019" y="72138"/>
                </a:cubicBezTo>
                <a:lnTo>
                  <a:pt x="2325775" y="72138"/>
                </a:lnTo>
                <a:cubicBezTo>
                  <a:pt x="2325178" y="77113"/>
                  <a:pt x="2323387" y="81889"/>
                  <a:pt x="2320601" y="86267"/>
                </a:cubicBezTo>
                <a:cubicBezTo>
                  <a:pt x="2317815" y="90645"/>
                  <a:pt x="2314034" y="94227"/>
                  <a:pt x="2309257" y="97013"/>
                </a:cubicBezTo>
                <a:cubicBezTo>
                  <a:pt x="2304482" y="99799"/>
                  <a:pt x="2298511" y="101391"/>
                  <a:pt x="2291944" y="101391"/>
                </a:cubicBezTo>
                <a:cubicBezTo>
                  <a:pt x="2279606" y="101391"/>
                  <a:pt x="2270252" y="97212"/>
                  <a:pt x="2263486" y="89053"/>
                </a:cubicBezTo>
                <a:cubicBezTo>
                  <a:pt x="2256919" y="80894"/>
                  <a:pt x="2253536" y="68954"/>
                  <a:pt x="2253536" y="53432"/>
                </a:cubicBezTo>
                <a:cubicBezTo>
                  <a:pt x="2253536" y="37910"/>
                  <a:pt x="2256919" y="25969"/>
                  <a:pt x="2263486" y="17810"/>
                </a:cubicBezTo>
                <a:cubicBezTo>
                  <a:pt x="2270053" y="9651"/>
                  <a:pt x="2279606" y="5472"/>
                  <a:pt x="2291944" y="5472"/>
                </a:cubicBezTo>
                <a:close/>
                <a:moveTo>
                  <a:pt x="2204979" y="5472"/>
                </a:moveTo>
                <a:cubicBezTo>
                  <a:pt x="2211347" y="5472"/>
                  <a:pt x="2216919" y="6865"/>
                  <a:pt x="2221894" y="9452"/>
                </a:cubicBezTo>
                <a:cubicBezTo>
                  <a:pt x="2226870" y="12238"/>
                  <a:pt x="2230651" y="15621"/>
                  <a:pt x="2233636" y="19999"/>
                </a:cubicBezTo>
                <a:cubicBezTo>
                  <a:pt x="2236621" y="24377"/>
                  <a:pt x="2238412" y="29153"/>
                  <a:pt x="2238810" y="34129"/>
                </a:cubicBezTo>
                <a:lnTo>
                  <a:pt x="2230054" y="34129"/>
                </a:lnTo>
                <a:cubicBezTo>
                  <a:pt x="2229258" y="30348"/>
                  <a:pt x="2227865" y="26765"/>
                  <a:pt x="2225676" y="23382"/>
                </a:cubicBezTo>
                <a:cubicBezTo>
                  <a:pt x="2223486" y="20198"/>
                  <a:pt x="2220700" y="17611"/>
                  <a:pt x="2217317" y="15621"/>
                </a:cubicBezTo>
                <a:cubicBezTo>
                  <a:pt x="2213934" y="13631"/>
                  <a:pt x="2209755" y="12636"/>
                  <a:pt x="2204979" y="12636"/>
                </a:cubicBezTo>
                <a:cubicBezTo>
                  <a:pt x="2195228" y="12636"/>
                  <a:pt x="2188063" y="16019"/>
                  <a:pt x="2183088" y="22586"/>
                </a:cubicBezTo>
                <a:cubicBezTo>
                  <a:pt x="2178113" y="29153"/>
                  <a:pt x="2175725" y="39502"/>
                  <a:pt x="2175725" y="53233"/>
                </a:cubicBezTo>
                <a:cubicBezTo>
                  <a:pt x="2175725" y="66964"/>
                  <a:pt x="2178113" y="77113"/>
                  <a:pt x="2183088" y="83680"/>
                </a:cubicBezTo>
                <a:cubicBezTo>
                  <a:pt x="2188063" y="90247"/>
                  <a:pt x="2195228" y="93630"/>
                  <a:pt x="2204979" y="93630"/>
                </a:cubicBezTo>
                <a:cubicBezTo>
                  <a:pt x="2209755" y="93630"/>
                  <a:pt x="2213934" y="92635"/>
                  <a:pt x="2217317" y="90645"/>
                </a:cubicBezTo>
                <a:cubicBezTo>
                  <a:pt x="2220700" y="88655"/>
                  <a:pt x="2223685" y="86068"/>
                  <a:pt x="2225676" y="82884"/>
                </a:cubicBezTo>
                <a:cubicBezTo>
                  <a:pt x="2227865" y="79700"/>
                  <a:pt x="2229258" y="76118"/>
                  <a:pt x="2230054" y="72138"/>
                </a:cubicBezTo>
                <a:lnTo>
                  <a:pt x="2238810" y="72138"/>
                </a:lnTo>
                <a:cubicBezTo>
                  <a:pt x="2238213" y="77113"/>
                  <a:pt x="2236422" y="81889"/>
                  <a:pt x="2233636" y="86267"/>
                </a:cubicBezTo>
                <a:cubicBezTo>
                  <a:pt x="2230850" y="90645"/>
                  <a:pt x="2227069" y="94227"/>
                  <a:pt x="2222292" y="97013"/>
                </a:cubicBezTo>
                <a:cubicBezTo>
                  <a:pt x="2217516" y="99998"/>
                  <a:pt x="2211745" y="101391"/>
                  <a:pt x="2204979" y="101391"/>
                </a:cubicBezTo>
                <a:cubicBezTo>
                  <a:pt x="2192641" y="101391"/>
                  <a:pt x="2183287" y="97212"/>
                  <a:pt x="2176521" y="89053"/>
                </a:cubicBezTo>
                <a:cubicBezTo>
                  <a:pt x="2169954" y="80894"/>
                  <a:pt x="2166571" y="68954"/>
                  <a:pt x="2166571" y="53432"/>
                </a:cubicBezTo>
                <a:cubicBezTo>
                  <a:pt x="2166571" y="37910"/>
                  <a:pt x="2169954" y="25969"/>
                  <a:pt x="2176521" y="17810"/>
                </a:cubicBezTo>
                <a:cubicBezTo>
                  <a:pt x="2183088" y="9651"/>
                  <a:pt x="2192641" y="5472"/>
                  <a:pt x="2204979" y="5472"/>
                </a:cubicBezTo>
                <a:close/>
                <a:moveTo>
                  <a:pt x="1908063" y="5074"/>
                </a:moveTo>
                <a:cubicBezTo>
                  <a:pt x="1920003" y="5074"/>
                  <a:pt x="1929556" y="9253"/>
                  <a:pt x="1936521" y="17611"/>
                </a:cubicBezTo>
                <a:cubicBezTo>
                  <a:pt x="1943486" y="25970"/>
                  <a:pt x="1946869" y="37910"/>
                  <a:pt x="1946869" y="53432"/>
                </a:cubicBezTo>
                <a:cubicBezTo>
                  <a:pt x="1946869" y="68755"/>
                  <a:pt x="1943486" y="80695"/>
                  <a:pt x="1936521" y="88854"/>
                </a:cubicBezTo>
                <a:cubicBezTo>
                  <a:pt x="1929755" y="97412"/>
                  <a:pt x="1920202" y="101392"/>
                  <a:pt x="1908063" y="101392"/>
                </a:cubicBezTo>
                <a:cubicBezTo>
                  <a:pt x="1895924" y="101392"/>
                  <a:pt x="1886371" y="97213"/>
                  <a:pt x="1879406" y="89053"/>
                </a:cubicBezTo>
                <a:cubicBezTo>
                  <a:pt x="1872441" y="80894"/>
                  <a:pt x="1868859" y="68954"/>
                  <a:pt x="1868859" y="53432"/>
                </a:cubicBezTo>
                <a:cubicBezTo>
                  <a:pt x="1868859" y="37910"/>
                  <a:pt x="1872441" y="25970"/>
                  <a:pt x="1879406" y="17611"/>
                </a:cubicBezTo>
                <a:cubicBezTo>
                  <a:pt x="1886371" y="9253"/>
                  <a:pt x="1895924" y="5074"/>
                  <a:pt x="1908063" y="5074"/>
                </a:cubicBezTo>
                <a:close/>
                <a:moveTo>
                  <a:pt x="1654531" y="1592"/>
                </a:moveTo>
                <a:lnTo>
                  <a:pt x="1698114" y="1592"/>
                </a:lnTo>
                <a:cubicBezTo>
                  <a:pt x="1706273" y="1592"/>
                  <a:pt x="1713039" y="2985"/>
                  <a:pt x="1718412" y="5572"/>
                </a:cubicBezTo>
                <a:cubicBezTo>
                  <a:pt x="1723586" y="8159"/>
                  <a:pt x="1727566" y="11741"/>
                  <a:pt x="1729954" y="16518"/>
                </a:cubicBezTo>
                <a:cubicBezTo>
                  <a:pt x="1732342" y="21095"/>
                  <a:pt x="1733736" y="26468"/>
                  <a:pt x="1733736" y="32637"/>
                </a:cubicBezTo>
                <a:cubicBezTo>
                  <a:pt x="1733736" y="38010"/>
                  <a:pt x="1732940" y="42587"/>
                  <a:pt x="1731148" y="46368"/>
                </a:cubicBezTo>
                <a:cubicBezTo>
                  <a:pt x="1729556" y="50149"/>
                  <a:pt x="1727168" y="53134"/>
                  <a:pt x="1724581" y="55721"/>
                </a:cubicBezTo>
                <a:cubicBezTo>
                  <a:pt x="1721995" y="58309"/>
                  <a:pt x="1718810" y="60299"/>
                  <a:pt x="1715626" y="61891"/>
                </a:cubicBezTo>
                <a:lnTo>
                  <a:pt x="1734930" y="105274"/>
                </a:lnTo>
                <a:lnTo>
                  <a:pt x="1713238" y="105274"/>
                </a:lnTo>
                <a:lnTo>
                  <a:pt x="1696322" y="65473"/>
                </a:lnTo>
                <a:lnTo>
                  <a:pt x="1675427" y="65473"/>
                </a:lnTo>
                <a:lnTo>
                  <a:pt x="1675427" y="105274"/>
                </a:lnTo>
                <a:lnTo>
                  <a:pt x="1654531" y="105274"/>
                </a:lnTo>
                <a:lnTo>
                  <a:pt x="1654531" y="105075"/>
                </a:lnTo>
                <a:close/>
                <a:moveTo>
                  <a:pt x="1563188" y="1592"/>
                </a:moveTo>
                <a:lnTo>
                  <a:pt x="1634233" y="1592"/>
                </a:lnTo>
                <a:lnTo>
                  <a:pt x="1634233" y="19105"/>
                </a:lnTo>
                <a:lnTo>
                  <a:pt x="1584282" y="19105"/>
                </a:lnTo>
                <a:lnTo>
                  <a:pt x="1584282" y="44179"/>
                </a:lnTo>
                <a:lnTo>
                  <a:pt x="1627665" y="44179"/>
                </a:lnTo>
                <a:lnTo>
                  <a:pt x="1627665" y="61492"/>
                </a:lnTo>
                <a:lnTo>
                  <a:pt x="1584083" y="61492"/>
                </a:lnTo>
                <a:lnTo>
                  <a:pt x="1584083" y="87164"/>
                </a:lnTo>
                <a:lnTo>
                  <a:pt x="1635028" y="87164"/>
                </a:lnTo>
                <a:lnTo>
                  <a:pt x="1635028" y="104875"/>
                </a:lnTo>
                <a:lnTo>
                  <a:pt x="1563188" y="104875"/>
                </a:lnTo>
                <a:close/>
                <a:moveTo>
                  <a:pt x="1362989" y="1592"/>
                </a:moveTo>
                <a:lnTo>
                  <a:pt x="1383685" y="1592"/>
                </a:lnTo>
                <a:lnTo>
                  <a:pt x="1430849" y="70050"/>
                </a:lnTo>
                <a:lnTo>
                  <a:pt x="1430849" y="1592"/>
                </a:lnTo>
                <a:lnTo>
                  <a:pt x="1451745" y="1592"/>
                </a:lnTo>
                <a:lnTo>
                  <a:pt x="1451745" y="105074"/>
                </a:lnTo>
                <a:lnTo>
                  <a:pt x="1432840" y="105074"/>
                </a:lnTo>
                <a:lnTo>
                  <a:pt x="1383685" y="33831"/>
                </a:lnTo>
                <a:lnTo>
                  <a:pt x="1383685" y="105074"/>
                </a:lnTo>
                <a:lnTo>
                  <a:pt x="1362989" y="105074"/>
                </a:lnTo>
                <a:close/>
                <a:moveTo>
                  <a:pt x="1271844" y="1592"/>
                </a:moveTo>
                <a:lnTo>
                  <a:pt x="1342889" y="1592"/>
                </a:lnTo>
                <a:lnTo>
                  <a:pt x="1342889" y="19105"/>
                </a:lnTo>
                <a:lnTo>
                  <a:pt x="1292939" y="19105"/>
                </a:lnTo>
                <a:lnTo>
                  <a:pt x="1292939" y="44179"/>
                </a:lnTo>
                <a:lnTo>
                  <a:pt x="1336321" y="44179"/>
                </a:lnTo>
                <a:lnTo>
                  <a:pt x="1336321" y="61492"/>
                </a:lnTo>
                <a:lnTo>
                  <a:pt x="1292739" y="61492"/>
                </a:lnTo>
                <a:lnTo>
                  <a:pt x="1292739" y="87164"/>
                </a:lnTo>
                <a:lnTo>
                  <a:pt x="1343685" y="87164"/>
                </a:lnTo>
                <a:lnTo>
                  <a:pt x="1343685" y="104875"/>
                </a:lnTo>
                <a:lnTo>
                  <a:pt x="1271844" y="104875"/>
                </a:lnTo>
                <a:close/>
                <a:moveTo>
                  <a:pt x="893336" y="1592"/>
                </a:moveTo>
                <a:lnTo>
                  <a:pt x="914232" y="1592"/>
                </a:lnTo>
                <a:lnTo>
                  <a:pt x="914232" y="105074"/>
                </a:lnTo>
                <a:lnTo>
                  <a:pt x="893336" y="105074"/>
                </a:lnTo>
                <a:close/>
                <a:moveTo>
                  <a:pt x="801992" y="1592"/>
                </a:moveTo>
                <a:lnTo>
                  <a:pt x="873038" y="1592"/>
                </a:lnTo>
                <a:lnTo>
                  <a:pt x="873038" y="19105"/>
                </a:lnTo>
                <a:lnTo>
                  <a:pt x="823087" y="19105"/>
                </a:lnTo>
                <a:lnTo>
                  <a:pt x="823087" y="44179"/>
                </a:lnTo>
                <a:lnTo>
                  <a:pt x="866471" y="44179"/>
                </a:lnTo>
                <a:lnTo>
                  <a:pt x="866471" y="61492"/>
                </a:lnTo>
                <a:lnTo>
                  <a:pt x="822888" y="61492"/>
                </a:lnTo>
                <a:lnTo>
                  <a:pt x="822888" y="87164"/>
                </a:lnTo>
                <a:lnTo>
                  <a:pt x="873834" y="87164"/>
                </a:lnTo>
                <a:lnTo>
                  <a:pt x="873834" y="104875"/>
                </a:lnTo>
                <a:lnTo>
                  <a:pt x="801992" y="104875"/>
                </a:lnTo>
                <a:close/>
                <a:moveTo>
                  <a:pt x="654530" y="1592"/>
                </a:moveTo>
                <a:lnTo>
                  <a:pt x="675027" y="1592"/>
                </a:lnTo>
                <a:lnTo>
                  <a:pt x="694331" y="70050"/>
                </a:lnTo>
                <a:lnTo>
                  <a:pt x="713634" y="1592"/>
                </a:lnTo>
                <a:lnTo>
                  <a:pt x="728758" y="1592"/>
                </a:lnTo>
                <a:lnTo>
                  <a:pt x="748261" y="70050"/>
                </a:lnTo>
                <a:lnTo>
                  <a:pt x="767564" y="1592"/>
                </a:lnTo>
                <a:lnTo>
                  <a:pt x="788062" y="1592"/>
                </a:lnTo>
                <a:lnTo>
                  <a:pt x="757415" y="105074"/>
                </a:lnTo>
                <a:lnTo>
                  <a:pt x="740699" y="105074"/>
                </a:lnTo>
                <a:lnTo>
                  <a:pt x="721196" y="37413"/>
                </a:lnTo>
                <a:lnTo>
                  <a:pt x="701495" y="105074"/>
                </a:lnTo>
                <a:lnTo>
                  <a:pt x="684977" y="105074"/>
                </a:lnTo>
                <a:close/>
                <a:moveTo>
                  <a:pt x="558808" y="1592"/>
                </a:moveTo>
                <a:lnTo>
                  <a:pt x="580897" y="1592"/>
                </a:lnTo>
                <a:lnTo>
                  <a:pt x="617912" y="105074"/>
                </a:lnTo>
                <a:lnTo>
                  <a:pt x="597017" y="105074"/>
                </a:lnTo>
                <a:lnTo>
                  <a:pt x="588658" y="80995"/>
                </a:lnTo>
                <a:lnTo>
                  <a:pt x="551444" y="80995"/>
                </a:lnTo>
                <a:lnTo>
                  <a:pt x="542887" y="105074"/>
                </a:lnTo>
                <a:lnTo>
                  <a:pt x="521793" y="105074"/>
                </a:lnTo>
                <a:close/>
                <a:moveTo>
                  <a:pt x="430847" y="1592"/>
                </a:moveTo>
                <a:cubicBezTo>
                  <a:pt x="431444" y="1592"/>
                  <a:pt x="432837" y="1592"/>
                  <a:pt x="435225" y="1592"/>
                </a:cubicBezTo>
                <a:cubicBezTo>
                  <a:pt x="437613" y="1592"/>
                  <a:pt x="440399" y="1592"/>
                  <a:pt x="443782" y="1592"/>
                </a:cubicBezTo>
                <a:cubicBezTo>
                  <a:pt x="446966" y="1592"/>
                  <a:pt x="450349" y="1592"/>
                  <a:pt x="453533" y="1592"/>
                </a:cubicBezTo>
                <a:cubicBezTo>
                  <a:pt x="456717" y="1592"/>
                  <a:pt x="459504" y="1592"/>
                  <a:pt x="461693" y="1791"/>
                </a:cubicBezTo>
                <a:cubicBezTo>
                  <a:pt x="474230" y="1990"/>
                  <a:pt x="484379" y="4378"/>
                  <a:pt x="492339" y="8557"/>
                </a:cubicBezTo>
                <a:cubicBezTo>
                  <a:pt x="500299" y="12736"/>
                  <a:pt x="506071" y="18707"/>
                  <a:pt x="509852" y="26070"/>
                </a:cubicBezTo>
                <a:cubicBezTo>
                  <a:pt x="513633" y="33632"/>
                  <a:pt x="515424" y="42587"/>
                  <a:pt x="515424" y="52935"/>
                </a:cubicBezTo>
                <a:cubicBezTo>
                  <a:pt x="515424" y="63682"/>
                  <a:pt x="513434" y="73035"/>
                  <a:pt x="509454" y="80796"/>
                </a:cubicBezTo>
                <a:cubicBezTo>
                  <a:pt x="505474" y="88557"/>
                  <a:pt x="499503" y="94527"/>
                  <a:pt x="491543" y="98905"/>
                </a:cubicBezTo>
                <a:cubicBezTo>
                  <a:pt x="483583" y="103085"/>
                  <a:pt x="473235" y="105274"/>
                  <a:pt x="460896" y="105274"/>
                </a:cubicBezTo>
                <a:lnTo>
                  <a:pt x="430847" y="105274"/>
                </a:lnTo>
                <a:lnTo>
                  <a:pt x="430847" y="105075"/>
                </a:lnTo>
                <a:close/>
                <a:moveTo>
                  <a:pt x="318807" y="1592"/>
                </a:moveTo>
                <a:lnTo>
                  <a:pt x="339503" y="1592"/>
                </a:lnTo>
                <a:lnTo>
                  <a:pt x="386667" y="70050"/>
                </a:lnTo>
                <a:lnTo>
                  <a:pt x="386667" y="1592"/>
                </a:lnTo>
                <a:lnTo>
                  <a:pt x="407563" y="1592"/>
                </a:lnTo>
                <a:lnTo>
                  <a:pt x="407563" y="105074"/>
                </a:lnTo>
                <a:lnTo>
                  <a:pt x="388658" y="105074"/>
                </a:lnTo>
                <a:lnTo>
                  <a:pt x="339503" y="33831"/>
                </a:lnTo>
                <a:lnTo>
                  <a:pt x="339503" y="105074"/>
                </a:lnTo>
                <a:lnTo>
                  <a:pt x="318807" y="105074"/>
                </a:lnTo>
                <a:close/>
                <a:moveTo>
                  <a:pt x="99702" y="1592"/>
                </a:moveTo>
                <a:lnTo>
                  <a:pt x="120597" y="1592"/>
                </a:lnTo>
                <a:lnTo>
                  <a:pt x="120597" y="43184"/>
                </a:lnTo>
                <a:lnTo>
                  <a:pt x="165970" y="43184"/>
                </a:lnTo>
                <a:lnTo>
                  <a:pt x="165970" y="1592"/>
                </a:lnTo>
                <a:lnTo>
                  <a:pt x="186866" y="1592"/>
                </a:lnTo>
                <a:lnTo>
                  <a:pt x="186866" y="105074"/>
                </a:lnTo>
                <a:lnTo>
                  <a:pt x="165970" y="105074"/>
                </a:lnTo>
                <a:lnTo>
                  <a:pt x="165970" y="60696"/>
                </a:lnTo>
                <a:lnTo>
                  <a:pt x="120597" y="60696"/>
                </a:lnTo>
                <a:lnTo>
                  <a:pt x="120597" y="105074"/>
                </a:lnTo>
                <a:lnTo>
                  <a:pt x="99702" y="105074"/>
                </a:lnTo>
                <a:close/>
                <a:moveTo>
                  <a:pt x="0" y="1592"/>
                </a:moveTo>
                <a:lnTo>
                  <a:pt x="43582" y="1592"/>
                </a:lnTo>
                <a:cubicBezTo>
                  <a:pt x="51741" y="1592"/>
                  <a:pt x="58507" y="2985"/>
                  <a:pt x="63880" y="5572"/>
                </a:cubicBezTo>
                <a:cubicBezTo>
                  <a:pt x="69054" y="8159"/>
                  <a:pt x="73035" y="11741"/>
                  <a:pt x="75423" y="16518"/>
                </a:cubicBezTo>
                <a:cubicBezTo>
                  <a:pt x="77811" y="21095"/>
                  <a:pt x="79204" y="26468"/>
                  <a:pt x="79204" y="32637"/>
                </a:cubicBezTo>
                <a:cubicBezTo>
                  <a:pt x="79204" y="38010"/>
                  <a:pt x="78408" y="42587"/>
                  <a:pt x="76617" y="46368"/>
                </a:cubicBezTo>
                <a:cubicBezTo>
                  <a:pt x="75025" y="50149"/>
                  <a:pt x="72637" y="53134"/>
                  <a:pt x="70049" y="55721"/>
                </a:cubicBezTo>
                <a:cubicBezTo>
                  <a:pt x="67263" y="58110"/>
                  <a:pt x="64278" y="60299"/>
                  <a:pt x="61094" y="61891"/>
                </a:cubicBezTo>
                <a:lnTo>
                  <a:pt x="80398" y="105274"/>
                </a:lnTo>
                <a:lnTo>
                  <a:pt x="58706" y="105274"/>
                </a:lnTo>
                <a:lnTo>
                  <a:pt x="41791" y="65473"/>
                </a:lnTo>
                <a:lnTo>
                  <a:pt x="20895" y="65473"/>
                </a:lnTo>
                <a:lnTo>
                  <a:pt x="20895" y="105274"/>
                </a:lnTo>
                <a:lnTo>
                  <a:pt x="0" y="105274"/>
                </a:lnTo>
                <a:lnTo>
                  <a:pt x="0" y="105075"/>
                </a:lnTo>
                <a:close/>
                <a:moveTo>
                  <a:pt x="1466272" y="1393"/>
                </a:moveTo>
                <a:lnTo>
                  <a:pt x="1549057" y="1393"/>
                </a:lnTo>
                <a:lnTo>
                  <a:pt x="1549057" y="20100"/>
                </a:lnTo>
                <a:lnTo>
                  <a:pt x="1518411" y="20100"/>
                </a:lnTo>
                <a:lnTo>
                  <a:pt x="1518411" y="105074"/>
                </a:lnTo>
                <a:lnTo>
                  <a:pt x="1497515" y="105074"/>
                </a:lnTo>
                <a:lnTo>
                  <a:pt x="1497515" y="20100"/>
                </a:lnTo>
                <a:lnTo>
                  <a:pt x="1466272" y="20100"/>
                </a:lnTo>
                <a:close/>
                <a:moveTo>
                  <a:pt x="1077018" y="199"/>
                </a:moveTo>
                <a:cubicBezTo>
                  <a:pt x="1085575" y="199"/>
                  <a:pt x="1092938" y="1592"/>
                  <a:pt x="1098908" y="4378"/>
                </a:cubicBezTo>
                <a:cubicBezTo>
                  <a:pt x="1104878" y="7164"/>
                  <a:pt x="1109455" y="10945"/>
                  <a:pt x="1112639" y="15722"/>
                </a:cubicBezTo>
                <a:cubicBezTo>
                  <a:pt x="1115824" y="20498"/>
                  <a:pt x="1117415" y="25672"/>
                  <a:pt x="1117415" y="31642"/>
                </a:cubicBezTo>
                <a:lnTo>
                  <a:pt x="1096520" y="31642"/>
                </a:lnTo>
                <a:cubicBezTo>
                  <a:pt x="1095923" y="26269"/>
                  <a:pt x="1093734" y="22488"/>
                  <a:pt x="1090152" y="20100"/>
                </a:cubicBezTo>
                <a:cubicBezTo>
                  <a:pt x="1086569" y="17911"/>
                  <a:pt x="1081993" y="16717"/>
                  <a:pt x="1076619" y="16717"/>
                </a:cubicBezTo>
                <a:cubicBezTo>
                  <a:pt x="1070450" y="16717"/>
                  <a:pt x="1065873" y="17911"/>
                  <a:pt x="1062888" y="20498"/>
                </a:cubicBezTo>
                <a:cubicBezTo>
                  <a:pt x="1060103" y="23085"/>
                  <a:pt x="1058510" y="26070"/>
                  <a:pt x="1058510" y="29254"/>
                </a:cubicBezTo>
                <a:cubicBezTo>
                  <a:pt x="1058510" y="32438"/>
                  <a:pt x="1059505" y="35025"/>
                  <a:pt x="1061694" y="36816"/>
                </a:cubicBezTo>
                <a:cubicBezTo>
                  <a:pt x="1063883" y="38607"/>
                  <a:pt x="1067266" y="40199"/>
                  <a:pt x="1072241" y="41194"/>
                </a:cubicBezTo>
                <a:lnTo>
                  <a:pt x="1090152" y="44975"/>
                </a:lnTo>
                <a:cubicBezTo>
                  <a:pt x="1100102" y="46965"/>
                  <a:pt x="1107465" y="50547"/>
                  <a:pt x="1111844" y="55721"/>
                </a:cubicBezTo>
                <a:cubicBezTo>
                  <a:pt x="1116221" y="60895"/>
                  <a:pt x="1118410" y="67264"/>
                  <a:pt x="1118410" y="74627"/>
                </a:cubicBezTo>
                <a:cubicBezTo>
                  <a:pt x="1118410" y="80796"/>
                  <a:pt x="1116619" y="86368"/>
                  <a:pt x="1113037" y="91144"/>
                </a:cubicBezTo>
                <a:cubicBezTo>
                  <a:pt x="1109455" y="95920"/>
                  <a:pt x="1104480" y="99701"/>
                  <a:pt x="1098311" y="102288"/>
                </a:cubicBezTo>
                <a:cubicBezTo>
                  <a:pt x="1091744" y="105074"/>
                  <a:pt x="1084580" y="106467"/>
                  <a:pt x="1076420" y="106467"/>
                </a:cubicBezTo>
                <a:cubicBezTo>
                  <a:pt x="1069455" y="106467"/>
                  <a:pt x="1062888" y="105273"/>
                  <a:pt x="1056520" y="103084"/>
                </a:cubicBezTo>
                <a:cubicBezTo>
                  <a:pt x="1050152" y="100696"/>
                  <a:pt x="1044779" y="97313"/>
                  <a:pt x="1040600" y="92736"/>
                </a:cubicBezTo>
                <a:cubicBezTo>
                  <a:pt x="1036421" y="88159"/>
                  <a:pt x="1033834" y="82388"/>
                  <a:pt x="1033038" y="75423"/>
                </a:cubicBezTo>
                <a:lnTo>
                  <a:pt x="1054530" y="75423"/>
                </a:lnTo>
                <a:cubicBezTo>
                  <a:pt x="1055525" y="80199"/>
                  <a:pt x="1058112" y="83781"/>
                  <a:pt x="1062092" y="86169"/>
                </a:cubicBezTo>
                <a:cubicBezTo>
                  <a:pt x="1066073" y="88756"/>
                  <a:pt x="1071246" y="89950"/>
                  <a:pt x="1077614" y="89950"/>
                </a:cubicBezTo>
                <a:cubicBezTo>
                  <a:pt x="1080798" y="89950"/>
                  <a:pt x="1083983" y="89552"/>
                  <a:pt x="1086968" y="88557"/>
                </a:cubicBezTo>
                <a:cubicBezTo>
                  <a:pt x="1089953" y="87562"/>
                  <a:pt x="1092341" y="86169"/>
                  <a:pt x="1094331" y="84179"/>
                </a:cubicBezTo>
                <a:cubicBezTo>
                  <a:pt x="1096122" y="82189"/>
                  <a:pt x="1097117" y="79801"/>
                  <a:pt x="1097117" y="76816"/>
                </a:cubicBezTo>
                <a:cubicBezTo>
                  <a:pt x="1097117" y="73234"/>
                  <a:pt x="1095923" y="70647"/>
                  <a:pt x="1093336" y="68856"/>
                </a:cubicBezTo>
                <a:cubicBezTo>
                  <a:pt x="1090749" y="67065"/>
                  <a:pt x="1087167" y="65671"/>
                  <a:pt x="1082788" y="64676"/>
                </a:cubicBezTo>
                <a:lnTo>
                  <a:pt x="1063485" y="60497"/>
                </a:lnTo>
                <a:cubicBezTo>
                  <a:pt x="1055127" y="58706"/>
                  <a:pt x="1048560" y="55522"/>
                  <a:pt x="1043784" y="50945"/>
                </a:cubicBezTo>
                <a:cubicBezTo>
                  <a:pt x="1039008" y="46368"/>
                  <a:pt x="1036421" y="39801"/>
                  <a:pt x="1036421" y="31443"/>
                </a:cubicBezTo>
                <a:cubicBezTo>
                  <a:pt x="1036421" y="25075"/>
                  <a:pt x="1038212" y="19503"/>
                  <a:pt x="1041794" y="14727"/>
                </a:cubicBezTo>
                <a:cubicBezTo>
                  <a:pt x="1045376" y="10149"/>
                  <a:pt x="1050152" y="6567"/>
                  <a:pt x="1056321" y="3980"/>
                </a:cubicBezTo>
                <a:cubicBezTo>
                  <a:pt x="1062490" y="1393"/>
                  <a:pt x="1069256" y="199"/>
                  <a:pt x="1077018" y="199"/>
                </a:cubicBezTo>
                <a:close/>
                <a:moveTo>
                  <a:pt x="976719" y="199"/>
                </a:moveTo>
                <a:cubicBezTo>
                  <a:pt x="985276" y="199"/>
                  <a:pt x="992639" y="1592"/>
                  <a:pt x="998609" y="4378"/>
                </a:cubicBezTo>
                <a:cubicBezTo>
                  <a:pt x="1004580" y="7164"/>
                  <a:pt x="1009156" y="10945"/>
                  <a:pt x="1012341" y="15722"/>
                </a:cubicBezTo>
                <a:cubicBezTo>
                  <a:pt x="1015525" y="20498"/>
                  <a:pt x="1017116" y="25672"/>
                  <a:pt x="1017116" y="31642"/>
                </a:cubicBezTo>
                <a:lnTo>
                  <a:pt x="996221" y="31642"/>
                </a:lnTo>
                <a:cubicBezTo>
                  <a:pt x="995624" y="26269"/>
                  <a:pt x="993435" y="22488"/>
                  <a:pt x="989853" y="20100"/>
                </a:cubicBezTo>
                <a:cubicBezTo>
                  <a:pt x="986271" y="17911"/>
                  <a:pt x="981694" y="16717"/>
                  <a:pt x="976320" y="16717"/>
                </a:cubicBezTo>
                <a:cubicBezTo>
                  <a:pt x="970152" y="16717"/>
                  <a:pt x="965574" y="17911"/>
                  <a:pt x="962589" y="20498"/>
                </a:cubicBezTo>
                <a:cubicBezTo>
                  <a:pt x="959803" y="23085"/>
                  <a:pt x="958212" y="26070"/>
                  <a:pt x="958212" y="29254"/>
                </a:cubicBezTo>
                <a:cubicBezTo>
                  <a:pt x="958212" y="32438"/>
                  <a:pt x="959206" y="35025"/>
                  <a:pt x="961395" y="36816"/>
                </a:cubicBezTo>
                <a:cubicBezTo>
                  <a:pt x="963584" y="38607"/>
                  <a:pt x="966968" y="40199"/>
                  <a:pt x="971943" y="41194"/>
                </a:cubicBezTo>
                <a:lnTo>
                  <a:pt x="989853" y="44975"/>
                </a:lnTo>
                <a:cubicBezTo>
                  <a:pt x="999803" y="46965"/>
                  <a:pt x="1007166" y="50547"/>
                  <a:pt x="1011545" y="55721"/>
                </a:cubicBezTo>
                <a:cubicBezTo>
                  <a:pt x="1015923" y="60895"/>
                  <a:pt x="1018112" y="67264"/>
                  <a:pt x="1018112" y="74627"/>
                </a:cubicBezTo>
                <a:cubicBezTo>
                  <a:pt x="1018112" y="80796"/>
                  <a:pt x="1016321" y="86368"/>
                  <a:pt x="1012738" y="91144"/>
                </a:cubicBezTo>
                <a:cubicBezTo>
                  <a:pt x="1009156" y="95920"/>
                  <a:pt x="1004181" y="99701"/>
                  <a:pt x="998012" y="102288"/>
                </a:cubicBezTo>
                <a:cubicBezTo>
                  <a:pt x="991445" y="105074"/>
                  <a:pt x="984281" y="106467"/>
                  <a:pt x="976122" y="106467"/>
                </a:cubicBezTo>
                <a:cubicBezTo>
                  <a:pt x="969157" y="106467"/>
                  <a:pt x="962589" y="105273"/>
                  <a:pt x="956221" y="103084"/>
                </a:cubicBezTo>
                <a:cubicBezTo>
                  <a:pt x="949853" y="100696"/>
                  <a:pt x="944480" y="97313"/>
                  <a:pt x="940301" y="92736"/>
                </a:cubicBezTo>
                <a:cubicBezTo>
                  <a:pt x="936122" y="88159"/>
                  <a:pt x="933534" y="82388"/>
                  <a:pt x="932738" y="75423"/>
                </a:cubicBezTo>
                <a:lnTo>
                  <a:pt x="954231" y="75423"/>
                </a:lnTo>
                <a:cubicBezTo>
                  <a:pt x="955226" y="80199"/>
                  <a:pt x="957813" y="83781"/>
                  <a:pt x="961793" y="86169"/>
                </a:cubicBezTo>
                <a:cubicBezTo>
                  <a:pt x="965773" y="88756"/>
                  <a:pt x="970948" y="89950"/>
                  <a:pt x="977315" y="89950"/>
                </a:cubicBezTo>
                <a:cubicBezTo>
                  <a:pt x="980500" y="89950"/>
                  <a:pt x="983684" y="89552"/>
                  <a:pt x="986669" y="88557"/>
                </a:cubicBezTo>
                <a:cubicBezTo>
                  <a:pt x="989654" y="87562"/>
                  <a:pt x="992042" y="86169"/>
                  <a:pt x="994032" y="84179"/>
                </a:cubicBezTo>
                <a:cubicBezTo>
                  <a:pt x="995823" y="82189"/>
                  <a:pt x="996818" y="79801"/>
                  <a:pt x="996818" y="76816"/>
                </a:cubicBezTo>
                <a:cubicBezTo>
                  <a:pt x="996818" y="73234"/>
                  <a:pt x="995624" y="70647"/>
                  <a:pt x="993037" y="68856"/>
                </a:cubicBezTo>
                <a:cubicBezTo>
                  <a:pt x="990450" y="67065"/>
                  <a:pt x="986868" y="65671"/>
                  <a:pt x="982490" y="64676"/>
                </a:cubicBezTo>
                <a:lnTo>
                  <a:pt x="963186" y="60497"/>
                </a:lnTo>
                <a:cubicBezTo>
                  <a:pt x="954828" y="58706"/>
                  <a:pt x="948261" y="55522"/>
                  <a:pt x="943484" y="50945"/>
                </a:cubicBezTo>
                <a:cubicBezTo>
                  <a:pt x="938708" y="46368"/>
                  <a:pt x="936122" y="39801"/>
                  <a:pt x="936122" y="31443"/>
                </a:cubicBezTo>
                <a:cubicBezTo>
                  <a:pt x="936122" y="25075"/>
                  <a:pt x="937913" y="19503"/>
                  <a:pt x="941495" y="14727"/>
                </a:cubicBezTo>
                <a:cubicBezTo>
                  <a:pt x="945077" y="10149"/>
                  <a:pt x="949853" y="6567"/>
                  <a:pt x="956022" y="3980"/>
                </a:cubicBezTo>
                <a:cubicBezTo>
                  <a:pt x="962191" y="1393"/>
                  <a:pt x="968958" y="199"/>
                  <a:pt x="976719" y="199"/>
                </a:cubicBezTo>
                <a:close/>
                <a:moveTo>
                  <a:pt x="253135" y="199"/>
                </a:moveTo>
                <a:cubicBezTo>
                  <a:pt x="262687" y="199"/>
                  <a:pt x="271046" y="2388"/>
                  <a:pt x="278210" y="6567"/>
                </a:cubicBezTo>
                <a:cubicBezTo>
                  <a:pt x="285374" y="10945"/>
                  <a:pt x="290747" y="16916"/>
                  <a:pt x="294727" y="25075"/>
                </a:cubicBezTo>
                <a:cubicBezTo>
                  <a:pt x="298707" y="33035"/>
                  <a:pt x="300498" y="42587"/>
                  <a:pt x="300498" y="53532"/>
                </a:cubicBezTo>
                <a:cubicBezTo>
                  <a:pt x="300498" y="64477"/>
                  <a:pt x="298508" y="73831"/>
                  <a:pt x="294727" y="81791"/>
                </a:cubicBezTo>
                <a:cubicBezTo>
                  <a:pt x="290946" y="89751"/>
                  <a:pt x="285374" y="95721"/>
                  <a:pt x="278210" y="100099"/>
                </a:cubicBezTo>
                <a:cubicBezTo>
                  <a:pt x="271046" y="104278"/>
                  <a:pt x="262687" y="106467"/>
                  <a:pt x="252936" y="106467"/>
                </a:cubicBezTo>
                <a:cubicBezTo>
                  <a:pt x="243185" y="106467"/>
                  <a:pt x="234628" y="104278"/>
                  <a:pt x="227464" y="100099"/>
                </a:cubicBezTo>
                <a:cubicBezTo>
                  <a:pt x="220299" y="95920"/>
                  <a:pt x="214727" y="89751"/>
                  <a:pt x="210946" y="81791"/>
                </a:cubicBezTo>
                <a:cubicBezTo>
                  <a:pt x="206966" y="73831"/>
                  <a:pt x="205175" y="64477"/>
                  <a:pt x="205175" y="53532"/>
                </a:cubicBezTo>
                <a:cubicBezTo>
                  <a:pt x="205175" y="42587"/>
                  <a:pt x="207165" y="33035"/>
                  <a:pt x="211145" y="25075"/>
                </a:cubicBezTo>
                <a:cubicBezTo>
                  <a:pt x="215125" y="17115"/>
                  <a:pt x="220698" y="10945"/>
                  <a:pt x="227862" y="6567"/>
                </a:cubicBezTo>
                <a:cubicBezTo>
                  <a:pt x="235026" y="2189"/>
                  <a:pt x="243384" y="199"/>
                  <a:pt x="253135" y="199"/>
                </a:cubicBezTo>
                <a:close/>
                <a:moveTo>
                  <a:pt x="1210948" y="0"/>
                </a:moveTo>
                <a:cubicBezTo>
                  <a:pt x="1218709" y="0"/>
                  <a:pt x="1225674" y="1592"/>
                  <a:pt x="1231844" y="4776"/>
                </a:cubicBezTo>
                <a:cubicBezTo>
                  <a:pt x="1238013" y="7960"/>
                  <a:pt x="1242789" y="12139"/>
                  <a:pt x="1246570" y="17513"/>
                </a:cubicBezTo>
                <a:cubicBezTo>
                  <a:pt x="1250351" y="22886"/>
                  <a:pt x="1252540" y="29055"/>
                  <a:pt x="1253137" y="35821"/>
                </a:cubicBezTo>
                <a:lnTo>
                  <a:pt x="1231246" y="35821"/>
                </a:lnTo>
                <a:cubicBezTo>
                  <a:pt x="1230251" y="30448"/>
                  <a:pt x="1228062" y="26070"/>
                  <a:pt x="1224480" y="22488"/>
                </a:cubicBezTo>
                <a:cubicBezTo>
                  <a:pt x="1220898" y="18906"/>
                  <a:pt x="1216321" y="17314"/>
                  <a:pt x="1210351" y="17314"/>
                </a:cubicBezTo>
                <a:cubicBezTo>
                  <a:pt x="1203187" y="17314"/>
                  <a:pt x="1197416" y="20100"/>
                  <a:pt x="1193237" y="25473"/>
                </a:cubicBezTo>
                <a:cubicBezTo>
                  <a:pt x="1189057" y="30846"/>
                  <a:pt x="1187068" y="40000"/>
                  <a:pt x="1187068" y="52736"/>
                </a:cubicBezTo>
                <a:cubicBezTo>
                  <a:pt x="1187068" y="65671"/>
                  <a:pt x="1189057" y="75025"/>
                  <a:pt x="1193237" y="80597"/>
                </a:cubicBezTo>
                <a:cubicBezTo>
                  <a:pt x="1197416" y="86368"/>
                  <a:pt x="1202988" y="89154"/>
                  <a:pt x="1210351" y="89154"/>
                </a:cubicBezTo>
                <a:cubicBezTo>
                  <a:pt x="1216321" y="89154"/>
                  <a:pt x="1221097" y="87164"/>
                  <a:pt x="1224480" y="83184"/>
                </a:cubicBezTo>
                <a:cubicBezTo>
                  <a:pt x="1228062" y="79204"/>
                  <a:pt x="1230251" y="74428"/>
                  <a:pt x="1231246" y="69055"/>
                </a:cubicBezTo>
                <a:lnTo>
                  <a:pt x="1253137" y="69055"/>
                </a:lnTo>
                <a:cubicBezTo>
                  <a:pt x="1252540" y="74030"/>
                  <a:pt x="1251346" y="78607"/>
                  <a:pt x="1249555" y="83184"/>
                </a:cubicBezTo>
                <a:cubicBezTo>
                  <a:pt x="1247764" y="87761"/>
                  <a:pt x="1245376" y="91741"/>
                  <a:pt x="1241993" y="95124"/>
                </a:cubicBezTo>
                <a:cubicBezTo>
                  <a:pt x="1238809" y="98507"/>
                  <a:pt x="1234630" y="101293"/>
                  <a:pt x="1229456" y="103283"/>
                </a:cubicBezTo>
                <a:cubicBezTo>
                  <a:pt x="1224281" y="105273"/>
                  <a:pt x="1218510" y="106467"/>
                  <a:pt x="1211147" y="106467"/>
                </a:cubicBezTo>
                <a:cubicBezTo>
                  <a:pt x="1201595" y="106467"/>
                  <a:pt x="1193237" y="104278"/>
                  <a:pt x="1186072" y="99701"/>
                </a:cubicBezTo>
                <a:cubicBezTo>
                  <a:pt x="1179107" y="95124"/>
                  <a:pt x="1173734" y="88955"/>
                  <a:pt x="1169953" y="80796"/>
                </a:cubicBezTo>
                <a:cubicBezTo>
                  <a:pt x="1166172" y="72637"/>
                  <a:pt x="1164182" y="63283"/>
                  <a:pt x="1164182" y="52338"/>
                </a:cubicBezTo>
                <a:cubicBezTo>
                  <a:pt x="1164182" y="41393"/>
                  <a:pt x="1165973" y="32040"/>
                  <a:pt x="1169754" y="24279"/>
                </a:cubicBezTo>
                <a:cubicBezTo>
                  <a:pt x="1173535" y="16518"/>
                  <a:pt x="1178908" y="10547"/>
                  <a:pt x="1185873" y="6368"/>
                </a:cubicBezTo>
                <a:cubicBezTo>
                  <a:pt x="1192839" y="2189"/>
                  <a:pt x="1201197" y="0"/>
                  <a:pt x="1210948" y="0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9" name="RWC Eye Logo">
            <a:extLst>
              <a:ext uri="{FF2B5EF4-FFF2-40B4-BE49-F238E27FC236}">
                <a16:creationId xmlns:a16="http://schemas.microsoft.com/office/drawing/2014/main" id="{EEBECB9F-A4A9-3167-FAE2-9055122E3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5848" y="365125"/>
            <a:ext cx="1015904" cy="54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7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8749A2-9E9F-D5C9-E2E8-7278B83059D3}"/>
              </a:ext>
            </a:extLst>
          </p:cNvPr>
          <p:cNvSpPr/>
          <p:nvPr userDrawn="1"/>
        </p:nvSpPr>
        <p:spPr>
          <a:xfrm>
            <a:off x="0" y="5109937"/>
            <a:ext cx="12192000" cy="17480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D438C-4F0F-5C53-100D-5B6A8130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30025"/>
            <a:ext cx="10515600" cy="2852737"/>
          </a:xfrm>
        </p:spPr>
        <p:txBody>
          <a:bodyPr anchor="b">
            <a:normAutofit/>
          </a:bodyPr>
          <a:lstStyle>
            <a:lvl1pPr>
              <a:defRPr sz="6600" b="1" spc="-1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F81A9-3537-74E5-CB92-7E1F1DD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0975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991F3-E7A2-E295-EAF3-65E825E9BF6A}"/>
              </a:ext>
            </a:extLst>
          </p:cNvPr>
          <p:cNvSpPr txBox="1">
            <a:spLocks/>
          </p:cNvSpPr>
          <p:nvPr userDrawn="1"/>
        </p:nvSpPr>
        <p:spPr>
          <a:xfrm>
            <a:off x="7799158" y="6271987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accent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accent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  <p:pic>
        <p:nvPicPr>
          <p:cNvPr id="6" name="Full RWC Logo" descr="The logo for the Rhonda Weiss Center for Accessible Idea Data">
            <a:extLst>
              <a:ext uri="{FF2B5EF4-FFF2-40B4-BE49-F238E27FC236}">
                <a16:creationId xmlns:a16="http://schemas.microsoft.com/office/drawing/2014/main" id="{14DFF85A-C2CC-7320-30CE-E5D85ACD5C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850" y="5590858"/>
            <a:ext cx="4134624" cy="78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92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438C-4F0F-5C53-100D-5B6A8130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30025"/>
            <a:ext cx="10515600" cy="3875618"/>
          </a:xfrm>
        </p:spPr>
        <p:txBody>
          <a:bodyPr anchor="b">
            <a:normAutofit/>
          </a:bodyPr>
          <a:lstStyle>
            <a:lvl1pPr>
              <a:defRPr sz="6600" b="1" spc="-1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F81A9-3537-74E5-CB92-7E1F1DD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71285"/>
            <a:ext cx="10515600" cy="94531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991F3-E7A2-E295-EAF3-65E825E9BF6A}"/>
              </a:ext>
            </a:extLst>
          </p:cNvPr>
          <p:cNvSpPr txBox="1">
            <a:spLocks/>
          </p:cNvSpPr>
          <p:nvPr userDrawn="1"/>
        </p:nvSpPr>
        <p:spPr>
          <a:xfrm>
            <a:off x="7799158" y="6271987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accent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accent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  <p:sp>
        <p:nvSpPr>
          <p:cNvPr id="10" name="Freeform: Shape 57">
            <a:extLst>
              <a:ext uri="{FF2B5EF4-FFF2-40B4-BE49-F238E27FC236}">
                <a16:creationId xmlns:a16="http://schemas.microsoft.com/office/drawing/2014/main" id="{6DB67265-7747-7443-4908-C47062EA9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6635"/>
            <a:ext cx="12192000" cy="47136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00DF44-CF3F-38E1-EDBB-39044DC5C4EB}"/>
              </a:ext>
            </a:extLst>
          </p:cNvPr>
          <p:cNvSpPr txBox="1">
            <a:spLocks/>
          </p:cNvSpPr>
          <p:nvPr userDrawn="1"/>
        </p:nvSpPr>
        <p:spPr>
          <a:xfrm>
            <a:off x="7846051" y="6439755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3E2D10-6D68-9045-A4FA-4349BBB226BA}" type="slidenum">
              <a:rPr lang="en-US" spc="100" smtClean="0">
                <a:solidFill>
                  <a:srgbClr val="F9F9F9"/>
                </a:solidFill>
                <a:latin typeface="Public Sans" pitchFamily="2" charset="0"/>
                <a:cs typeface="Arial" panose="020B0604020202020204" pitchFamily="34" charset="0"/>
              </a:rPr>
              <a:pPr/>
              <a:t>‹#›</a:t>
            </a:fld>
            <a:endParaRPr lang="en-US" spc="100">
              <a:solidFill>
                <a:srgbClr val="F9F9F9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  <p:sp>
        <p:nvSpPr>
          <p:cNvPr id="12" name="RWC Text Inline" descr="Rhonda Weiss Center for Accessible Idea Data">
            <a:extLst>
              <a:ext uri="{FF2B5EF4-FFF2-40B4-BE49-F238E27FC236}">
                <a16:creationId xmlns:a16="http://schemas.microsoft.com/office/drawing/2014/main" id="{5A872C0E-6F86-C941-2108-F928277A9725}"/>
              </a:ext>
            </a:extLst>
          </p:cNvPr>
          <p:cNvSpPr>
            <a:spLocks noChangeAspect="1"/>
          </p:cNvSpPr>
          <p:nvPr userDrawn="1"/>
        </p:nvSpPr>
        <p:spPr>
          <a:xfrm>
            <a:off x="568571" y="6551463"/>
            <a:ext cx="4692547" cy="141708"/>
          </a:xfrm>
          <a:custGeom>
            <a:avLst/>
            <a:gdLst>
              <a:gd name="connsiteX0" fmla="*/ 2639209 w 3525580"/>
              <a:gd name="connsiteY0" fmla="*/ 56815 h 106467"/>
              <a:gd name="connsiteX1" fmla="*/ 2639209 w 3525580"/>
              <a:gd name="connsiteY1" fmla="*/ 92834 h 106467"/>
              <a:gd name="connsiteX2" fmla="*/ 2659308 w 3525580"/>
              <a:gd name="connsiteY2" fmla="*/ 92834 h 106467"/>
              <a:gd name="connsiteX3" fmla="*/ 2680005 w 3525580"/>
              <a:gd name="connsiteY3" fmla="*/ 88854 h 106467"/>
              <a:gd name="connsiteX4" fmla="*/ 2687169 w 3525580"/>
              <a:gd name="connsiteY4" fmla="*/ 75521 h 106467"/>
              <a:gd name="connsiteX5" fmla="*/ 2683587 w 3525580"/>
              <a:gd name="connsiteY5" fmla="*/ 64576 h 106467"/>
              <a:gd name="connsiteX6" fmla="*/ 2674234 w 3525580"/>
              <a:gd name="connsiteY6" fmla="*/ 58606 h 106467"/>
              <a:gd name="connsiteX7" fmla="*/ 2661099 w 3525580"/>
              <a:gd name="connsiteY7" fmla="*/ 56815 h 106467"/>
              <a:gd name="connsiteX8" fmla="*/ 569753 w 3525580"/>
              <a:gd name="connsiteY8" fmla="*/ 21692 h 106467"/>
              <a:gd name="connsiteX9" fmla="*/ 556021 w 3525580"/>
              <a:gd name="connsiteY9" fmla="*/ 62885 h 106467"/>
              <a:gd name="connsiteX10" fmla="*/ 583484 w 3525580"/>
              <a:gd name="connsiteY10" fmla="*/ 62885 h 106467"/>
              <a:gd name="connsiteX11" fmla="*/ 451742 w 3525580"/>
              <a:gd name="connsiteY11" fmla="*/ 18707 h 106467"/>
              <a:gd name="connsiteX12" fmla="*/ 451742 w 3525580"/>
              <a:gd name="connsiteY12" fmla="*/ 88159 h 106467"/>
              <a:gd name="connsiteX13" fmla="*/ 451941 w 3525580"/>
              <a:gd name="connsiteY13" fmla="*/ 88159 h 106467"/>
              <a:gd name="connsiteX14" fmla="*/ 461493 w 3525580"/>
              <a:gd name="connsiteY14" fmla="*/ 88159 h 106467"/>
              <a:gd name="connsiteX15" fmla="*/ 477613 w 3525580"/>
              <a:gd name="connsiteY15" fmla="*/ 84776 h 106467"/>
              <a:gd name="connsiteX16" fmla="*/ 489155 w 3525580"/>
              <a:gd name="connsiteY16" fmla="*/ 73632 h 106467"/>
              <a:gd name="connsiteX17" fmla="*/ 493533 w 3525580"/>
              <a:gd name="connsiteY17" fmla="*/ 52736 h 106467"/>
              <a:gd name="connsiteX18" fmla="*/ 484976 w 3525580"/>
              <a:gd name="connsiteY18" fmla="*/ 26667 h 106467"/>
              <a:gd name="connsiteX19" fmla="*/ 461693 w 3525580"/>
              <a:gd name="connsiteY19" fmla="*/ 18707 h 106467"/>
              <a:gd name="connsiteX20" fmla="*/ 1675427 w 3525580"/>
              <a:gd name="connsiteY20" fmla="*/ 17513 h 106467"/>
              <a:gd name="connsiteX21" fmla="*/ 1675427 w 3525580"/>
              <a:gd name="connsiteY21" fmla="*/ 48955 h 106467"/>
              <a:gd name="connsiteX22" fmla="*/ 1694532 w 3525580"/>
              <a:gd name="connsiteY22" fmla="*/ 48955 h 106467"/>
              <a:gd name="connsiteX23" fmla="*/ 1707865 w 3525580"/>
              <a:gd name="connsiteY23" fmla="*/ 44577 h 106467"/>
              <a:gd name="connsiteX24" fmla="*/ 1712840 w 3525580"/>
              <a:gd name="connsiteY24" fmla="*/ 33035 h 106467"/>
              <a:gd name="connsiteX25" fmla="*/ 1708064 w 3525580"/>
              <a:gd name="connsiteY25" fmla="*/ 21692 h 106467"/>
              <a:gd name="connsiteX26" fmla="*/ 1696124 w 3525580"/>
              <a:gd name="connsiteY26" fmla="*/ 17513 h 106467"/>
              <a:gd name="connsiteX27" fmla="*/ 20895 w 3525580"/>
              <a:gd name="connsiteY27" fmla="*/ 17513 h 106467"/>
              <a:gd name="connsiteX28" fmla="*/ 20895 w 3525580"/>
              <a:gd name="connsiteY28" fmla="*/ 48955 h 106467"/>
              <a:gd name="connsiteX29" fmla="*/ 40000 w 3525580"/>
              <a:gd name="connsiteY29" fmla="*/ 48955 h 106467"/>
              <a:gd name="connsiteX30" fmla="*/ 53333 w 3525580"/>
              <a:gd name="connsiteY30" fmla="*/ 44577 h 106467"/>
              <a:gd name="connsiteX31" fmla="*/ 58308 w 3525580"/>
              <a:gd name="connsiteY31" fmla="*/ 33035 h 106467"/>
              <a:gd name="connsiteX32" fmla="*/ 53532 w 3525580"/>
              <a:gd name="connsiteY32" fmla="*/ 21692 h 106467"/>
              <a:gd name="connsiteX33" fmla="*/ 41592 w 3525580"/>
              <a:gd name="connsiteY33" fmla="*/ 17513 h 106467"/>
              <a:gd name="connsiteX34" fmla="*/ 252936 w 3525580"/>
              <a:gd name="connsiteY34" fmla="*/ 17314 h 106467"/>
              <a:gd name="connsiteX35" fmla="*/ 234827 w 3525580"/>
              <a:gd name="connsiteY35" fmla="*/ 25871 h 106467"/>
              <a:gd name="connsiteX36" fmla="*/ 228061 w 3525580"/>
              <a:gd name="connsiteY36" fmla="*/ 53731 h 106467"/>
              <a:gd name="connsiteX37" fmla="*/ 234827 w 3525580"/>
              <a:gd name="connsiteY37" fmla="*/ 80995 h 106467"/>
              <a:gd name="connsiteX38" fmla="*/ 252936 w 3525580"/>
              <a:gd name="connsiteY38" fmla="*/ 89353 h 106467"/>
              <a:gd name="connsiteX39" fmla="*/ 270847 w 3525580"/>
              <a:gd name="connsiteY39" fmla="*/ 80995 h 106467"/>
              <a:gd name="connsiteX40" fmla="*/ 277613 w 3525580"/>
              <a:gd name="connsiteY40" fmla="*/ 53731 h 106467"/>
              <a:gd name="connsiteX41" fmla="*/ 270847 w 3525580"/>
              <a:gd name="connsiteY41" fmla="*/ 25871 h 106467"/>
              <a:gd name="connsiteX42" fmla="*/ 252936 w 3525580"/>
              <a:gd name="connsiteY42" fmla="*/ 17314 h 106467"/>
              <a:gd name="connsiteX43" fmla="*/ 3486376 w 3525580"/>
              <a:gd name="connsiteY43" fmla="*/ 14626 h 106467"/>
              <a:gd name="connsiteX44" fmla="*/ 3468466 w 3525580"/>
              <a:gd name="connsiteY44" fmla="*/ 64377 h 106467"/>
              <a:gd name="connsiteX45" fmla="*/ 3504287 w 3525580"/>
              <a:gd name="connsiteY45" fmla="*/ 64377 h 106467"/>
              <a:gd name="connsiteX46" fmla="*/ 3343689 w 3525580"/>
              <a:gd name="connsiteY46" fmla="*/ 14626 h 106467"/>
              <a:gd name="connsiteX47" fmla="*/ 3325778 w 3525580"/>
              <a:gd name="connsiteY47" fmla="*/ 64377 h 106467"/>
              <a:gd name="connsiteX48" fmla="*/ 3361600 w 3525580"/>
              <a:gd name="connsiteY48" fmla="*/ 64377 h 106467"/>
              <a:gd name="connsiteX49" fmla="*/ 3135927 w 3525580"/>
              <a:gd name="connsiteY49" fmla="*/ 14626 h 106467"/>
              <a:gd name="connsiteX50" fmla="*/ 3118016 w 3525580"/>
              <a:gd name="connsiteY50" fmla="*/ 64377 h 106467"/>
              <a:gd name="connsiteX51" fmla="*/ 3153837 w 3525580"/>
              <a:gd name="connsiteY51" fmla="*/ 64377 h 106467"/>
              <a:gd name="connsiteX52" fmla="*/ 2118412 w 3525580"/>
              <a:gd name="connsiteY52" fmla="*/ 14626 h 106467"/>
              <a:gd name="connsiteX53" fmla="*/ 2100501 w 3525580"/>
              <a:gd name="connsiteY53" fmla="*/ 64377 h 106467"/>
              <a:gd name="connsiteX54" fmla="*/ 2136322 w 3525580"/>
              <a:gd name="connsiteY54" fmla="*/ 64377 h 106467"/>
              <a:gd name="connsiteX55" fmla="*/ 3236027 w 3525580"/>
              <a:gd name="connsiteY55" fmla="*/ 14228 h 106467"/>
              <a:gd name="connsiteX56" fmla="*/ 3236027 w 3525580"/>
              <a:gd name="connsiteY56" fmla="*/ 92635 h 106467"/>
              <a:gd name="connsiteX57" fmla="*/ 3243987 w 3525580"/>
              <a:gd name="connsiteY57" fmla="*/ 92635 h 106467"/>
              <a:gd name="connsiteX58" fmla="*/ 3266873 w 3525580"/>
              <a:gd name="connsiteY58" fmla="*/ 88854 h 106467"/>
              <a:gd name="connsiteX59" fmla="*/ 3281003 w 3525580"/>
              <a:gd name="connsiteY59" fmla="*/ 76317 h 106467"/>
              <a:gd name="connsiteX60" fmla="*/ 3285779 w 3525580"/>
              <a:gd name="connsiteY60" fmla="*/ 53233 h 106467"/>
              <a:gd name="connsiteX61" fmla="*/ 3281003 w 3525580"/>
              <a:gd name="connsiteY61" fmla="*/ 29751 h 106467"/>
              <a:gd name="connsiteX62" fmla="*/ 3266873 w 3525580"/>
              <a:gd name="connsiteY62" fmla="*/ 17810 h 106467"/>
              <a:gd name="connsiteX63" fmla="*/ 3244584 w 3525580"/>
              <a:gd name="connsiteY63" fmla="*/ 14228 h 106467"/>
              <a:gd name="connsiteX64" fmla="*/ 2947071 w 3525580"/>
              <a:gd name="connsiteY64" fmla="*/ 14228 h 106467"/>
              <a:gd name="connsiteX65" fmla="*/ 2947071 w 3525580"/>
              <a:gd name="connsiteY65" fmla="*/ 92635 h 106467"/>
              <a:gd name="connsiteX66" fmla="*/ 2955031 w 3525580"/>
              <a:gd name="connsiteY66" fmla="*/ 92635 h 106467"/>
              <a:gd name="connsiteX67" fmla="*/ 2977917 w 3525580"/>
              <a:gd name="connsiteY67" fmla="*/ 88854 h 106467"/>
              <a:gd name="connsiteX68" fmla="*/ 2992047 w 3525580"/>
              <a:gd name="connsiteY68" fmla="*/ 76317 h 106467"/>
              <a:gd name="connsiteX69" fmla="*/ 2996823 w 3525580"/>
              <a:gd name="connsiteY69" fmla="*/ 53233 h 106467"/>
              <a:gd name="connsiteX70" fmla="*/ 2992047 w 3525580"/>
              <a:gd name="connsiteY70" fmla="*/ 29751 h 106467"/>
              <a:gd name="connsiteX71" fmla="*/ 2977917 w 3525580"/>
              <a:gd name="connsiteY71" fmla="*/ 17810 h 106467"/>
              <a:gd name="connsiteX72" fmla="*/ 2955628 w 3525580"/>
              <a:gd name="connsiteY72" fmla="*/ 14228 h 106467"/>
              <a:gd name="connsiteX73" fmla="*/ 2639010 w 3525580"/>
              <a:gd name="connsiteY73" fmla="*/ 13830 h 106467"/>
              <a:gd name="connsiteX74" fmla="*/ 2639010 w 3525580"/>
              <a:gd name="connsiteY74" fmla="*/ 49054 h 106467"/>
              <a:gd name="connsiteX75" fmla="*/ 2639209 w 3525580"/>
              <a:gd name="connsiteY75" fmla="*/ 49054 h 106467"/>
              <a:gd name="connsiteX76" fmla="*/ 2660900 w 3525580"/>
              <a:gd name="connsiteY76" fmla="*/ 49054 h 106467"/>
              <a:gd name="connsiteX77" fmla="*/ 2669060 w 3525580"/>
              <a:gd name="connsiteY77" fmla="*/ 48258 h 106467"/>
              <a:gd name="connsiteX78" fmla="*/ 2676821 w 3525580"/>
              <a:gd name="connsiteY78" fmla="*/ 45671 h 106467"/>
              <a:gd name="connsiteX79" fmla="*/ 2682592 w 3525580"/>
              <a:gd name="connsiteY79" fmla="*/ 40497 h 106467"/>
              <a:gd name="connsiteX80" fmla="*/ 2684781 w 3525580"/>
              <a:gd name="connsiteY80" fmla="*/ 31940 h 106467"/>
              <a:gd name="connsiteX81" fmla="*/ 2677617 w 3525580"/>
              <a:gd name="connsiteY81" fmla="*/ 18208 h 106467"/>
              <a:gd name="connsiteX82" fmla="*/ 2658910 w 3525580"/>
              <a:gd name="connsiteY82" fmla="*/ 13830 h 106467"/>
              <a:gd name="connsiteX83" fmla="*/ 1975923 w 3525580"/>
              <a:gd name="connsiteY83" fmla="*/ 13830 h 106467"/>
              <a:gd name="connsiteX84" fmla="*/ 1975923 w 3525580"/>
              <a:gd name="connsiteY84" fmla="*/ 50248 h 106467"/>
              <a:gd name="connsiteX85" fmla="*/ 1998013 w 3525580"/>
              <a:gd name="connsiteY85" fmla="*/ 50248 h 106467"/>
              <a:gd name="connsiteX86" fmla="*/ 2016719 w 3525580"/>
              <a:gd name="connsiteY86" fmla="*/ 45870 h 106467"/>
              <a:gd name="connsiteX87" fmla="*/ 2023287 w 3525580"/>
              <a:gd name="connsiteY87" fmla="*/ 31741 h 106467"/>
              <a:gd name="connsiteX88" fmla="*/ 2017714 w 3525580"/>
              <a:gd name="connsiteY88" fmla="*/ 18208 h 106467"/>
              <a:gd name="connsiteX89" fmla="*/ 2001794 w 3525580"/>
              <a:gd name="connsiteY89" fmla="*/ 13830 h 106467"/>
              <a:gd name="connsiteX90" fmla="*/ 1908262 w 3525580"/>
              <a:gd name="connsiteY90" fmla="*/ 12636 h 106467"/>
              <a:gd name="connsiteX91" fmla="*/ 1885973 w 3525580"/>
              <a:gd name="connsiteY91" fmla="*/ 22785 h 106467"/>
              <a:gd name="connsiteX92" fmla="*/ 1878013 w 3525580"/>
              <a:gd name="connsiteY92" fmla="*/ 53432 h 106467"/>
              <a:gd name="connsiteX93" fmla="*/ 1885973 w 3525580"/>
              <a:gd name="connsiteY93" fmla="*/ 83879 h 106467"/>
              <a:gd name="connsiteX94" fmla="*/ 1908063 w 3525580"/>
              <a:gd name="connsiteY94" fmla="*/ 93829 h 106467"/>
              <a:gd name="connsiteX95" fmla="*/ 1930352 w 3525580"/>
              <a:gd name="connsiteY95" fmla="*/ 83879 h 106467"/>
              <a:gd name="connsiteX96" fmla="*/ 1938113 w 3525580"/>
              <a:gd name="connsiteY96" fmla="*/ 53432 h 106467"/>
              <a:gd name="connsiteX97" fmla="*/ 1930352 w 3525580"/>
              <a:gd name="connsiteY97" fmla="*/ 22586 h 106467"/>
              <a:gd name="connsiteX98" fmla="*/ 1908262 w 3525580"/>
              <a:gd name="connsiteY98" fmla="*/ 12636 h 106467"/>
              <a:gd name="connsiteX99" fmla="*/ 3481600 w 3525580"/>
              <a:gd name="connsiteY99" fmla="*/ 6666 h 106467"/>
              <a:gd name="connsiteX100" fmla="*/ 3491551 w 3525580"/>
              <a:gd name="connsiteY100" fmla="*/ 6666 h 106467"/>
              <a:gd name="connsiteX101" fmla="*/ 3525580 w 3525580"/>
              <a:gd name="connsiteY101" fmla="*/ 100197 h 106467"/>
              <a:gd name="connsiteX102" fmla="*/ 3517023 w 3525580"/>
              <a:gd name="connsiteY102" fmla="*/ 100197 h 106467"/>
              <a:gd name="connsiteX103" fmla="*/ 3506874 w 3525580"/>
              <a:gd name="connsiteY103" fmla="*/ 72337 h 106467"/>
              <a:gd name="connsiteX104" fmla="*/ 3465879 w 3525580"/>
              <a:gd name="connsiteY104" fmla="*/ 72337 h 106467"/>
              <a:gd name="connsiteX105" fmla="*/ 3455730 w 3525580"/>
              <a:gd name="connsiteY105" fmla="*/ 100197 h 106467"/>
              <a:gd name="connsiteX106" fmla="*/ 3447570 w 3525580"/>
              <a:gd name="connsiteY106" fmla="*/ 100197 h 106467"/>
              <a:gd name="connsiteX107" fmla="*/ 3380903 w 3525580"/>
              <a:gd name="connsiteY107" fmla="*/ 6666 h 106467"/>
              <a:gd name="connsiteX108" fmla="*/ 3449361 w 3525580"/>
              <a:gd name="connsiteY108" fmla="*/ 6666 h 106467"/>
              <a:gd name="connsiteX109" fmla="*/ 3449361 w 3525580"/>
              <a:gd name="connsiteY109" fmla="*/ 14427 h 106467"/>
              <a:gd name="connsiteX110" fmla="*/ 3420306 w 3525580"/>
              <a:gd name="connsiteY110" fmla="*/ 14427 h 106467"/>
              <a:gd name="connsiteX111" fmla="*/ 3420306 w 3525580"/>
              <a:gd name="connsiteY111" fmla="*/ 100197 h 106467"/>
              <a:gd name="connsiteX112" fmla="*/ 3412147 w 3525580"/>
              <a:gd name="connsiteY112" fmla="*/ 100197 h 106467"/>
              <a:gd name="connsiteX113" fmla="*/ 3412147 w 3525580"/>
              <a:gd name="connsiteY113" fmla="*/ 14427 h 106467"/>
              <a:gd name="connsiteX114" fmla="*/ 3380903 w 3525580"/>
              <a:gd name="connsiteY114" fmla="*/ 14427 h 106467"/>
              <a:gd name="connsiteX115" fmla="*/ 3338714 w 3525580"/>
              <a:gd name="connsiteY115" fmla="*/ 6666 h 106467"/>
              <a:gd name="connsiteX116" fmla="*/ 3348664 w 3525580"/>
              <a:gd name="connsiteY116" fmla="*/ 6666 h 106467"/>
              <a:gd name="connsiteX117" fmla="*/ 3382694 w 3525580"/>
              <a:gd name="connsiteY117" fmla="*/ 100197 h 106467"/>
              <a:gd name="connsiteX118" fmla="*/ 3374137 w 3525580"/>
              <a:gd name="connsiteY118" fmla="*/ 100197 h 106467"/>
              <a:gd name="connsiteX119" fmla="*/ 3363988 w 3525580"/>
              <a:gd name="connsiteY119" fmla="*/ 72337 h 106467"/>
              <a:gd name="connsiteX120" fmla="*/ 3322992 w 3525580"/>
              <a:gd name="connsiteY120" fmla="*/ 72337 h 106467"/>
              <a:gd name="connsiteX121" fmla="*/ 3312843 w 3525580"/>
              <a:gd name="connsiteY121" fmla="*/ 100197 h 106467"/>
              <a:gd name="connsiteX122" fmla="*/ 3304684 w 3525580"/>
              <a:gd name="connsiteY122" fmla="*/ 100197 h 106467"/>
              <a:gd name="connsiteX123" fmla="*/ 3227470 w 3525580"/>
              <a:gd name="connsiteY123" fmla="*/ 6666 h 106467"/>
              <a:gd name="connsiteX124" fmla="*/ 3230654 w 3525580"/>
              <a:gd name="connsiteY124" fmla="*/ 6666 h 106467"/>
              <a:gd name="connsiteX125" fmla="*/ 3237619 w 3525580"/>
              <a:gd name="connsiteY125" fmla="*/ 6666 h 106467"/>
              <a:gd name="connsiteX126" fmla="*/ 3245580 w 3525580"/>
              <a:gd name="connsiteY126" fmla="*/ 6666 h 106467"/>
              <a:gd name="connsiteX127" fmla="*/ 3282993 w 3525580"/>
              <a:gd name="connsiteY127" fmla="*/ 18407 h 106467"/>
              <a:gd name="connsiteX128" fmla="*/ 3294336 w 3525580"/>
              <a:gd name="connsiteY128" fmla="*/ 52835 h 106467"/>
              <a:gd name="connsiteX129" fmla="*/ 3281998 w 3525580"/>
              <a:gd name="connsiteY129" fmla="*/ 88655 h 106467"/>
              <a:gd name="connsiteX130" fmla="*/ 3243987 w 3525580"/>
              <a:gd name="connsiteY130" fmla="*/ 100397 h 106467"/>
              <a:gd name="connsiteX131" fmla="*/ 3227470 w 3525580"/>
              <a:gd name="connsiteY131" fmla="*/ 100397 h 106467"/>
              <a:gd name="connsiteX132" fmla="*/ 3227470 w 3525580"/>
              <a:gd name="connsiteY132" fmla="*/ 100198 h 106467"/>
              <a:gd name="connsiteX133" fmla="*/ 3131151 w 3525580"/>
              <a:gd name="connsiteY133" fmla="*/ 6666 h 106467"/>
              <a:gd name="connsiteX134" fmla="*/ 3141101 w 3525580"/>
              <a:gd name="connsiteY134" fmla="*/ 6666 h 106467"/>
              <a:gd name="connsiteX135" fmla="*/ 3175131 w 3525580"/>
              <a:gd name="connsiteY135" fmla="*/ 100197 h 106467"/>
              <a:gd name="connsiteX136" fmla="*/ 3166574 w 3525580"/>
              <a:gd name="connsiteY136" fmla="*/ 100197 h 106467"/>
              <a:gd name="connsiteX137" fmla="*/ 3156424 w 3525580"/>
              <a:gd name="connsiteY137" fmla="*/ 72337 h 106467"/>
              <a:gd name="connsiteX138" fmla="*/ 3115429 w 3525580"/>
              <a:gd name="connsiteY138" fmla="*/ 72337 h 106467"/>
              <a:gd name="connsiteX139" fmla="*/ 3105280 w 3525580"/>
              <a:gd name="connsiteY139" fmla="*/ 100197 h 106467"/>
              <a:gd name="connsiteX140" fmla="*/ 3097121 w 3525580"/>
              <a:gd name="connsiteY140" fmla="*/ 100197 h 106467"/>
              <a:gd name="connsiteX141" fmla="*/ 3026275 w 3525580"/>
              <a:gd name="connsiteY141" fmla="*/ 6666 h 106467"/>
              <a:gd name="connsiteX142" fmla="*/ 3082196 w 3525580"/>
              <a:gd name="connsiteY142" fmla="*/ 6666 h 106467"/>
              <a:gd name="connsiteX143" fmla="*/ 3082196 w 3525580"/>
              <a:gd name="connsiteY143" fmla="*/ 14228 h 106467"/>
              <a:gd name="connsiteX144" fmla="*/ 3034235 w 3525580"/>
              <a:gd name="connsiteY144" fmla="*/ 14228 h 106467"/>
              <a:gd name="connsiteX145" fmla="*/ 3034235 w 3525580"/>
              <a:gd name="connsiteY145" fmla="*/ 49054 h 106467"/>
              <a:gd name="connsiteX146" fmla="*/ 3078216 w 3525580"/>
              <a:gd name="connsiteY146" fmla="*/ 49054 h 106467"/>
              <a:gd name="connsiteX147" fmla="*/ 3078216 w 3525580"/>
              <a:gd name="connsiteY147" fmla="*/ 56616 h 106467"/>
              <a:gd name="connsiteX148" fmla="*/ 3034235 w 3525580"/>
              <a:gd name="connsiteY148" fmla="*/ 56616 h 106467"/>
              <a:gd name="connsiteX149" fmla="*/ 3034235 w 3525580"/>
              <a:gd name="connsiteY149" fmla="*/ 92237 h 106467"/>
              <a:gd name="connsiteX150" fmla="*/ 3083788 w 3525580"/>
              <a:gd name="connsiteY150" fmla="*/ 92436 h 106467"/>
              <a:gd name="connsiteX151" fmla="*/ 3083788 w 3525580"/>
              <a:gd name="connsiteY151" fmla="*/ 99998 h 106467"/>
              <a:gd name="connsiteX152" fmla="*/ 3026275 w 3525580"/>
              <a:gd name="connsiteY152" fmla="*/ 99998 h 106467"/>
              <a:gd name="connsiteX153" fmla="*/ 2938514 w 3525580"/>
              <a:gd name="connsiteY153" fmla="*/ 6666 h 106467"/>
              <a:gd name="connsiteX154" fmla="*/ 2941698 w 3525580"/>
              <a:gd name="connsiteY154" fmla="*/ 6666 h 106467"/>
              <a:gd name="connsiteX155" fmla="*/ 2948663 w 3525580"/>
              <a:gd name="connsiteY155" fmla="*/ 6666 h 106467"/>
              <a:gd name="connsiteX156" fmla="*/ 2956624 w 3525580"/>
              <a:gd name="connsiteY156" fmla="*/ 6666 h 106467"/>
              <a:gd name="connsiteX157" fmla="*/ 2994037 w 3525580"/>
              <a:gd name="connsiteY157" fmla="*/ 18407 h 106467"/>
              <a:gd name="connsiteX158" fmla="*/ 3005380 w 3525580"/>
              <a:gd name="connsiteY158" fmla="*/ 52835 h 106467"/>
              <a:gd name="connsiteX159" fmla="*/ 2993042 w 3525580"/>
              <a:gd name="connsiteY159" fmla="*/ 88655 h 106467"/>
              <a:gd name="connsiteX160" fmla="*/ 2955031 w 3525580"/>
              <a:gd name="connsiteY160" fmla="*/ 100397 h 106467"/>
              <a:gd name="connsiteX161" fmla="*/ 2938514 w 3525580"/>
              <a:gd name="connsiteY161" fmla="*/ 100397 h 106467"/>
              <a:gd name="connsiteX162" fmla="*/ 2938514 w 3525580"/>
              <a:gd name="connsiteY162" fmla="*/ 100198 h 106467"/>
              <a:gd name="connsiteX163" fmla="*/ 2903688 w 3525580"/>
              <a:gd name="connsiteY163" fmla="*/ 6666 h 106467"/>
              <a:gd name="connsiteX164" fmla="*/ 2911847 w 3525580"/>
              <a:gd name="connsiteY164" fmla="*/ 6666 h 106467"/>
              <a:gd name="connsiteX165" fmla="*/ 2911847 w 3525580"/>
              <a:gd name="connsiteY165" fmla="*/ 100197 h 106467"/>
              <a:gd name="connsiteX166" fmla="*/ 2903688 w 3525580"/>
              <a:gd name="connsiteY166" fmla="*/ 100197 h 106467"/>
              <a:gd name="connsiteX167" fmla="*/ 2791846 w 3525580"/>
              <a:gd name="connsiteY167" fmla="*/ 6666 h 106467"/>
              <a:gd name="connsiteX168" fmla="*/ 2847767 w 3525580"/>
              <a:gd name="connsiteY168" fmla="*/ 6666 h 106467"/>
              <a:gd name="connsiteX169" fmla="*/ 2847767 w 3525580"/>
              <a:gd name="connsiteY169" fmla="*/ 14228 h 106467"/>
              <a:gd name="connsiteX170" fmla="*/ 2799806 w 3525580"/>
              <a:gd name="connsiteY170" fmla="*/ 14228 h 106467"/>
              <a:gd name="connsiteX171" fmla="*/ 2799806 w 3525580"/>
              <a:gd name="connsiteY171" fmla="*/ 49054 h 106467"/>
              <a:gd name="connsiteX172" fmla="*/ 2843787 w 3525580"/>
              <a:gd name="connsiteY172" fmla="*/ 49054 h 106467"/>
              <a:gd name="connsiteX173" fmla="*/ 2843787 w 3525580"/>
              <a:gd name="connsiteY173" fmla="*/ 56616 h 106467"/>
              <a:gd name="connsiteX174" fmla="*/ 2799806 w 3525580"/>
              <a:gd name="connsiteY174" fmla="*/ 56616 h 106467"/>
              <a:gd name="connsiteX175" fmla="*/ 2799806 w 3525580"/>
              <a:gd name="connsiteY175" fmla="*/ 92237 h 106467"/>
              <a:gd name="connsiteX176" fmla="*/ 2849359 w 3525580"/>
              <a:gd name="connsiteY176" fmla="*/ 92436 h 106467"/>
              <a:gd name="connsiteX177" fmla="*/ 2849359 w 3525580"/>
              <a:gd name="connsiteY177" fmla="*/ 99998 h 106467"/>
              <a:gd name="connsiteX178" fmla="*/ 2791846 w 3525580"/>
              <a:gd name="connsiteY178" fmla="*/ 99998 h 106467"/>
              <a:gd name="connsiteX179" fmla="*/ 2717418 w 3525580"/>
              <a:gd name="connsiteY179" fmla="*/ 6666 h 106467"/>
              <a:gd name="connsiteX180" fmla="*/ 2725776 w 3525580"/>
              <a:gd name="connsiteY180" fmla="*/ 6666 h 106467"/>
              <a:gd name="connsiteX181" fmla="*/ 2725776 w 3525580"/>
              <a:gd name="connsiteY181" fmla="*/ 92436 h 106467"/>
              <a:gd name="connsiteX182" fmla="*/ 2771946 w 3525580"/>
              <a:gd name="connsiteY182" fmla="*/ 92436 h 106467"/>
              <a:gd name="connsiteX183" fmla="*/ 2771946 w 3525580"/>
              <a:gd name="connsiteY183" fmla="*/ 100197 h 106467"/>
              <a:gd name="connsiteX184" fmla="*/ 2717219 w 3525580"/>
              <a:gd name="connsiteY184" fmla="*/ 100197 h 106467"/>
              <a:gd name="connsiteX185" fmla="*/ 2631249 w 3525580"/>
              <a:gd name="connsiteY185" fmla="*/ 6666 h 106467"/>
              <a:gd name="connsiteX186" fmla="*/ 2659109 w 3525580"/>
              <a:gd name="connsiteY186" fmla="*/ 6666 h 106467"/>
              <a:gd name="connsiteX187" fmla="*/ 2684184 w 3525580"/>
              <a:gd name="connsiteY187" fmla="*/ 12835 h 106467"/>
              <a:gd name="connsiteX188" fmla="*/ 2692940 w 3525580"/>
              <a:gd name="connsiteY188" fmla="*/ 30945 h 106467"/>
              <a:gd name="connsiteX189" fmla="*/ 2688960 w 3525580"/>
              <a:gd name="connsiteY189" fmla="*/ 44079 h 106467"/>
              <a:gd name="connsiteX190" fmla="*/ 2675030 w 3525580"/>
              <a:gd name="connsiteY190" fmla="*/ 52636 h 106467"/>
              <a:gd name="connsiteX191" fmla="*/ 2690552 w 3525580"/>
              <a:gd name="connsiteY191" fmla="*/ 60596 h 106467"/>
              <a:gd name="connsiteX192" fmla="*/ 2695328 w 3525580"/>
              <a:gd name="connsiteY192" fmla="*/ 75123 h 106467"/>
              <a:gd name="connsiteX193" fmla="*/ 2686174 w 3525580"/>
              <a:gd name="connsiteY193" fmla="*/ 94028 h 106467"/>
              <a:gd name="connsiteX194" fmla="*/ 2659905 w 3525580"/>
              <a:gd name="connsiteY194" fmla="*/ 100197 h 106467"/>
              <a:gd name="connsiteX195" fmla="*/ 2631249 w 3525580"/>
              <a:gd name="connsiteY195" fmla="*/ 100197 h 106467"/>
              <a:gd name="connsiteX196" fmla="*/ 2596224 w 3525580"/>
              <a:gd name="connsiteY196" fmla="*/ 6666 h 106467"/>
              <a:gd name="connsiteX197" fmla="*/ 2604383 w 3525580"/>
              <a:gd name="connsiteY197" fmla="*/ 6666 h 106467"/>
              <a:gd name="connsiteX198" fmla="*/ 2604383 w 3525580"/>
              <a:gd name="connsiteY198" fmla="*/ 100197 h 106467"/>
              <a:gd name="connsiteX199" fmla="*/ 2596224 w 3525580"/>
              <a:gd name="connsiteY199" fmla="*/ 100197 h 106467"/>
              <a:gd name="connsiteX200" fmla="*/ 2346472 w 3525580"/>
              <a:gd name="connsiteY200" fmla="*/ 6666 h 106467"/>
              <a:gd name="connsiteX201" fmla="*/ 2402393 w 3525580"/>
              <a:gd name="connsiteY201" fmla="*/ 6666 h 106467"/>
              <a:gd name="connsiteX202" fmla="*/ 2402393 w 3525580"/>
              <a:gd name="connsiteY202" fmla="*/ 14228 h 106467"/>
              <a:gd name="connsiteX203" fmla="*/ 2354631 w 3525580"/>
              <a:gd name="connsiteY203" fmla="*/ 14228 h 106467"/>
              <a:gd name="connsiteX204" fmla="*/ 2354631 w 3525580"/>
              <a:gd name="connsiteY204" fmla="*/ 49054 h 106467"/>
              <a:gd name="connsiteX205" fmla="*/ 2398612 w 3525580"/>
              <a:gd name="connsiteY205" fmla="*/ 49054 h 106467"/>
              <a:gd name="connsiteX206" fmla="*/ 2398612 w 3525580"/>
              <a:gd name="connsiteY206" fmla="*/ 56616 h 106467"/>
              <a:gd name="connsiteX207" fmla="*/ 2354631 w 3525580"/>
              <a:gd name="connsiteY207" fmla="*/ 56616 h 106467"/>
              <a:gd name="connsiteX208" fmla="*/ 2354631 w 3525580"/>
              <a:gd name="connsiteY208" fmla="*/ 92237 h 106467"/>
              <a:gd name="connsiteX209" fmla="*/ 2404184 w 3525580"/>
              <a:gd name="connsiteY209" fmla="*/ 92436 h 106467"/>
              <a:gd name="connsiteX210" fmla="*/ 2404184 w 3525580"/>
              <a:gd name="connsiteY210" fmla="*/ 99998 h 106467"/>
              <a:gd name="connsiteX211" fmla="*/ 2346472 w 3525580"/>
              <a:gd name="connsiteY211" fmla="*/ 99998 h 106467"/>
              <a:gd name="connsiteX212" fmla="*/ 2113437 w 3525580"/>
              <a:gd name="connsiteY212" fmla="*/ 6666 h 106467"/>
              <a:gd name="connsiteX213" fmla="*/ 2123387 w 3525580"/>
              <a:gd name="connsiteY213" fmla="*/ 6666 h 106467"/>
              <a:gd name="connsiteX214" fmla="*/ 2157417 w 3525580"/>
              <a:gd name="connsiteY214" fmla="*/ 100197 h 106467"/>
              <a:gd name="connsiteX215" fmla="*/ 2148860 w 3525580"/>
              <a:gd name="connsiteY215" fmla="*/ 100197 h 106467"/>
              <a:gd name="connsiteX216" fmla="*/ 2138710 w 3525580"/>
              <a:gd name="connsiteY216" fmla="*/ 72337 h 106467"/>
              <a:gd name="connsiteX217" fmla="*/ 2097914 w 3525580"/>
              <a:gd name="connsiteY217" fmla="*/ 72337 h 106467"/>
              <a:gd name="connsiteX218" fmla="*/ 2087765 w 3525580"/>
              <a:gd name="connsiteY218" fmla="*/ 100197 h 106467"/>
              <a:gd name="connsiteX219" fmla="*/ 2079407 w 3525580"/>
              <a:gd name="connsiteY219" fmla="*/ 100197 h 106467"/>
              <a:gd name="connsiteX220" fmla="*/ 1967764 w 3525580"/>
              <a:gd name="connsiteY220" fmla="*/ 6666 h 106467"/>
              <a:gd name="connsiteX221" fmla="*/ 2002192 w 3525580"/>
              <a:gd name="connsiteY221" fmla="*/ 6666 h 106467"/>
              <a:gd name="connsiteX222" fmla="*/ 2024083 w 3525580"/>
              <a:gd name="connsiteY222" fmla="*/ 12835 h 106467"/>
              <a:gd name="connsiteX223" fmla="*/ 2031645 w 3525580"/>
              <a:gd name="connsiteY223" fmla="*/ 30746 h 106467"/>
              <a:gd name="connsiteX224" fmla="*/ 2028660 w 3525580"/>
              <a:gd name="connsiteY224" fmla="*/ 43482 h 106467"/>
              <a:gd name="connsiteX225" fmla="*/ 2021297 w 3525580"/>
              <a:gd name="connsiteY225" fmla="*/ 51442 h 106467"/>
              <a:gd name="connsiteX226" fmla="*/ 2012341 w 3525580"/>
              <a:gd name="connsiteY226" fmla="*/ 55820 h 106467"/>
              <a:gd name="connsiteX227" fmla="*/ 2031247 w 3525580"/>
              <a:gd name="connsiteY227" fmla="*/ 99998 h 106467"/>
              <a:gd name="connsiteX228" fmla="*/ 2022292 w 3525580"/>
              <a:gd name="connsiteY228" fmla="*/ 99998 h 106467"/>
              <a:gd name="connsiteX229" fmla="*/ 2004182 w 3525580"/>
              <a:gd name="connsiteY229" fmla="*/ 57213 h 106467"/>
              <a:gd name="connsiteX230" fmla="*/ 1975525 w 3525580"/>
              <a:gd name="connsiteY230" fmla="*/ 57213 h 106467"/>
              <a:gd name="connsiteX231" fmla="*/ 1975525 w 3525580"/>
              <a:gd name="connsiteY231" fmla="*/ 99998 h 106467"/>
              <a:gd name="connsiteX232" fmla="*/ 1967764 w 3525580"/>
              <a:gd name="connsiteY232" fmla="*/ 99998 h 106467"/>
              <a:gd name="connsiteX233" fmla="*/ 1799406 w 3525580"/>
              <a:gd name="connsiteY233" fmla="*/ 6666 h 106467"/>
              <a:gd name="connsiteX234" fmla="*/ 1854729 w 3525580"/>
              <a:gd name="connsiteY234" fmla="*/ 6666 h 106467"/>
              <a:gd name="connsiteX235" fmla="*/ 1854729 w 3525580"/>
              <a:gd name="connsiteY235" fmla="*/ 14228 h 106467"/>
              <a:gd name="connsiteX236" fmla="*/ 1807963 w 3525580"/>
              <a:gd name="connsiteY236" fmla="*/ 14228 h 106467"/>
              <a:gd name="connsiteX237" fmla="*/ 1807963 w 3525580"/>
              <a:gd name="connsiteY237" fmla="*/ 49253 h 106467"/>
              <a:gd name="connsiteX238" fmla="*/ 1850749 w 3525580"/>
              <a:gd name="connsiteY238" fmla="*/ 49253 h 106467"/>
              <a:gd name="connsiteX239" fmla="*/ 1850749 w 3525580"/>
              <a:gd name="connsiteY239" fmla="*/ 56815 h 106467"/>
              <a:gd name="connsiteX240" fmla="*/ 1807963 w 3525580"/>
              <a:gd name="connsiteY240" fmla="*/ 56815 h 106467"/>
              <a:gd name="connsiteX241" fmla="*/ 1807963 w 3525580"/>
              <a:gd name="connsiteY241" fmla="*/ 100197 h 106467"/>
              <a:gd name="connsiteX242" fmla="*/ 1799406 w 3525580"/>
              <a:gd name="connsiteY242" fmla="*/ 100197 h 106467"/>
              <a:gd name="connsiteX243" fmla="*/ 2540901 w 3525580"/>
              <a:gd name="connsiteY243" fmla="*/ 5671 h 106467"/>
              <a:gd name="connsiteX244" fmla="*/ 2558811 w 3525580"/>
              <a:gd name="connsiteY244" fmla="*/ 9452 h 106467"/>
              <a:gd name="connsiteX245" fmla="*/ 2569757 w 3525580"/>
              <a:gd name="connsiteY245" fmla="*/ 19402 h 106467"/>
              <a:gd name="connsiteX246" fmla="*/ 2573339 w 3525580"/>
              <a:gd name="connsiteY246" fmla="*/ 32139 h 106467"/>
              <a:gd name="connsiteX247" fmla="*/ 2564782 w 3525580"/>
              <a:gd name="connsiteY247" fmla="*/ 32139 h 106467"/>
              <a:gd name="connsiteX248" fmla="*/ 2560602 w 3525580"/>
              <a:gd name="connsiteY248" fmla="*/ 20795 h 106467"/>
              <a:gd name="connsiteX249" fmla="*/ 2551846 w 3525580"/>
              <a:gd name="connsiteY249" fmla="*/ 14825 h 106467"/>
              <a:gd name="connsiteX250" fmla="*/ 2540702 w 3525580"/>
              <a:gd name="connsiteY250" fmla="*/ 13034 h 106467"/>
              <a:gd name="connsiteX251" fmla="*/ 2523985 w 3525580"/>
              <a:gd name="connsiteY251" fmla="*/ 18208 h 106467"/>
              <a:gd name="connsiteX252" fmla="*/ 2518214 w 3525580"/>
              <a:gd name="connsiteY252" fmla="*/ 30746 h 106467"/>
              <a:gd name="connsiteX253" fmla="*/ 2522393 w 3525580"/>
              <a:gd name="connsiteY253" fmla="*/ 41094 h 106467"/>
              <a:gd name="connsiteX254" fmla="*/ 2534134 w 3525580"/>
              <a:gd name="connsiteY254" fmla="*/ 46865 h 106467"/>
              <a:gd name="connsiteX255" fmla="*/ 2554234 w 3525580"/>
              <a:gd name="connsiteY255" fmla="*/ 52437 h 106467"/>
              <a:gd name="connsiteX256" fmla="*/ 2570553 w 3525580"/>
              <a:gd name="connsiteY256" fmla="*/ 61989 h 106467"/>
              <a:gd name="connsiteX257" fmla="*/ 2575130 w 3525580"/>
              <a:gd name="connsiteY257" fmla="*/ 76118 h 106467"/>
              <a:gd name="connsiteX258" fmla="*/ 2571150 w 3525580"/>
              <a:gd name="connsiteY258" fmla="*/ 89451 h 106467"/>
              <a:gd name="connsiteX259" fmla="*/ 2559607 w 3525580"/>
              <a:gd name="connsiteY259" fmla="*/ 98606 h 106467"/>
              <a:gd name="connsiteX260" fmla="*/ 2541498 w 3525580"/>
              <a:gd name="connsiteY260" fmla="*/ 101392 h 106467"/>
              <a:gd name="connsiteX261" fmla="*/ 2525179 w 3525580"/>
              <a:gd name="connsiteY261" fmla="*/ 98606 h 106467"/>
              <a:gd name="connsiteX262" fmla="*/ 2512642 w 3525580"/>
              <a:gd name="connsiteY262" fmla="*/ 90247 h 106467"/>
              <a:gd name="connsiteX263" fmla="*/ 2506473 w 3525580"/>
              <a:gd name="connsiteY263" fmla="*/ 76516 h 106467"/>
              <a:gd name="connsiteX264" fmla="*/ 2515229 w 3525580"/>
              <a:gd name="connsiteY264" fmla="*/ 76516 h 106467"/>
              <a:gd name="connsiteX265" fmla="*/ 2524582 w 3525580"/>
              <a:gd name="connsiteY265" fmla="*/ 89849 h 106467"/>
              <a:gd name="connsiteX266" fmla="*/ 2541697 w 3525580"/>
              <a:gd name="connsiteY266" fmla="*/ 94426 h 106467"/>
              <a:gd name="connsiteX267" fmla="*/ 2554035 w 3525580"/>
              <a:gd name="connsiteY267" fmla="*/ 92237 h 106467"/>
              <a:gd name="connsiteX268" fmla="*/ 2562990 w 3525580"/>
              <a:gd name="connsiteY268" fmla="*/ 85869 h 106467"/>
              <a:gd name="connsiteX269" fmla="*/ 2566374 w 3525580"/>
              <a:gd name="connsiteY269" fmla="*/ 76118 h 106467"/>
              <a:gd name="connsiteX270" fmla="*/ 2562593 w 3525580"/>
              <a:gd name="connsiteY270" fmla="*/ 66168 h 106467"/>
              <a:gd name="connsiteX271" fmla="*/ 2550453 w 3525580"/>
              <a:gd name="connsiteY271" fmla="*/ 59800 h 106467"/>
              <a:gd name="connsiteX272" fmla="*/ 2530354 w 3525580"/>
              <a:gd name="connsiteY272" fmla="*/ 54228 h 106467"/>
              <a:gd name="connsiteX273" fmla="*/ 2519607 w 3525580"/>
              <a:gd name="connsiteY273" fmla="*/ 49850 h 106467"/>
              <a:gd name="connsiteX274" fmla="*/ 2512045 w 3525580"/>
              <a:gd name="connsiteY274" fmla="*/ 42487 h 106467"/>
              <a:gd name="connsiteX275" fmla="*/ 2509259 w 3525580"/>
              <a:gd name="connsiteY275" fmla="*/ 30945 h 106467"/>
              <a:gd name="connsiteX276" fmla="*/ 2513438 w 3525580"/>
              <a:gd name="connsiteY276" fmla="*/ 17810 h 106467"/>
              <a:gd name="connsiteX277" fmla="*/ 2524781 w 3525580"/>
              <a:gd name="connsiteY277" fmla="*/ 8855 h 106467"/>
              <a:gd name="connsiteX278" fmla="*/ 2540901 w 3525580"/>
              <a:gd name="connsiteY278" fmla="*/ 5671 h 106467"/>
              <a:gd name="connsiteX279" fmla="*/ 2455129 w 3525580"/>
              <a:gd name="connsiteY279" fmla="*/ 5671 h 106467"/>
              <a:gd name="connsiteX280" fmla="*/ 2473039 w 3525580"/>
              <a:gd name="connsiteY280" fmla="*/ 9452 h 106467"/>
              <a:gd name="connsiteX281" fmla="*/ 2483985 w 3525580"/>
              <a:gd name="connsiteY281" fmla="*/ 19402 h 106467"/>
              <a:gd name="connsiteX282" fmla="*/ 2487567 w 3525580"/>
              <a:gd name="connsiteY282" fmla="*/ 32139 h 106467"/>
              <a:gd name="connsiteX283" fmla="*/ 2479010 w 3525580"/>
              <a:gd name="connsiteY283" fmla="*/ 32139 h 106467"/>
              <a:gd name="connsiteX284" fmla="*/ 2474830 w 3525580"/>
              <a:gd name="connsiteY284" fmla="*/ 20795 h 106467"/>
              <a:gd name="connsiteX285" fmla="*/ 2466074 w 3525580"/>
              <a:gd name="connsiteY285" fmla="*/ 14825 h 106467"/>
              <a:gd name="connsiteX286" fmla="*/ 2454930 w 3525580"/>
              <a:gd name="connsiteY286" fmla="*/ 13034 h 106467"/>
              <a:gd name="connsiteX287" fmla="*/ 2438213 w 3525580"/>
              <a:gd name="connsiteY287" fmla="*/ 18208 h 106467"/>
              <a:gd name="connsiteX288" fmla="*/ 2432442 w 3525580"/>
              <a:gd name="connsiteY288" fmla="*/ 30746 h 106467"/>
              <a:gd name="connsiteX289" fmla="*/ 2436621 w 3525580"/>
              <a:gd name="connsiteY289" fmla="*/ 41094 h 106467"/>
              <a:gd name="connsiteX290" fmla="*/ 2448363 w 3525580"/>
              <a:gd name="connsiteY290" fmla="*/ 46865 h 106467"/>
              <a:gd name="connsiteX291" fmla="*/ 2468462 w 3525580"/>
              <a:gd name="connsiteY291" fmla="*/ 52437 h 106467"/>
              <a:gd name="connsiteX292" fmla="*/ 2484781 w 3525580"/>
              <a:gd name="connsiteY292" fmla="*/ 61989 h 106467"/>
              <a:gd name="connsiteX293" fmla="*/ 2489358 w 3525580"/>
              <a:gd name="connsiteY293" fmla="*/ 76118 h 106467"/>
              <a:gd name="connsiteX294" fmla="*/ 2485378 w 3525580"/>
              <a:gd name="connsiteY294" fmla="*/ 89451 h 106467"/>
              <a:gd name="connsiteX295" fmla="*/ 2473835 w 3525580"/>
              <a:gd name="connsiteY295" fmla="*/ 98606 h 106467"/>
              <a:gd name="connsiteX296" fmla="*/ 2455726 w 3525580"/>
              <a:gd name="connsiteY296" fmla="*/ 101392 h 106467"/>
              <a:gd name="connsiteX297" fmla="*/ 2439407 w 3525580"/>
              <a:gd name="connsiteY297" fmla="*/ 98606 h 106467"/>
              <a:gd name="connsiteX298" fmla="*/ 2426870 w 3525580"/>
              <a:gd name="connsiteY298" fmla="*/ 90247 h 106467"/>
              <a:gd name="connsiteX299" fmla="*/ 2420701 w 3525580"/>
              <a:gd name="connsiteY299" fmla="*/ 76516 h 106467"/>
              <a:gd name="connsiteX300" fmla="*/ 2429457 w 3525580"/>
              <a:gd name="connsiteY300" fmla="*/ 76516 h 106467"/>
              <a:gd name="connsiteX301" fmla="*/ 2438811 w 3525580"/>
              <a:gd name="connsiteY301" fmla="*/ 89849 h 106467"/>
              <a:gd name="connsiteX302" fmla="*/ 2455925 w 3525580"/>
              <a:gd name="connsiteY302" fmla="*/ 94426 h 106467"/>
              <a:gd name="connsiteX303" fmla="*/ 2468263 w 3525580"/>
              <a:gd name="connsiteY303" fmla="*/ 92237 h 106467"/>
              <a:gd name="connsiteX304" fmla="*/ 2477219 w 3525580"/>
              <a:gd name="connsiteY304" fmla="*/ 85869 h 106467"/>
              <a:gd name="connsiteX305" fmla="*/ 2480602 w 3525580"/>
              <a:gd name="connsiteY305" fmla="*/ 76118 h 106467"/>
              <a:gd name="connsiteX306" fmla="*/ 2476821 w 3525580"/>
              <a:gd name="connsiteY306" fmla="*/ 66168 h 106467"/>
              <a:gd name="connsiteX307" fmla="*/ 2464681 w 3525580"/>
              <a:gd name="connsiteY307" fmla="*/ 59800 h 106467"/>
              <a:gd name="connsiteX308" fmla="*/ 2444582 w 3525580"/>
              <a:gd name="connsiteY308" fmla="*/ 54228 h 106467"/>
              <a:gd name="connsiteX309" fmla="*/ 2433836 w 3525580"/>
              <a:gd name="connsiteY309" fmla="*/ 49850 h 106467"/>
              <a:gd name="connsiteX310" fmla="*/ 2426273 w 3525580"/>
              <a:gd name="connsiteY310" fmla="*/ 42487 h 106467"/>
              <a:gd name="connsiteX311" fmla="*/ 2423487 w 3525580"/>
              <a:gd name="connsiteY311" fmla="*/ 30945 h 106467"/>
              <a:gd name="connsiteX312" fmla="*/ 2427666 w 3525580"/>
              <a:gd name="connsiteY312" fmla="*/ 17810 h 106467"/>
              <a:gd name="connsiteX313" fmla="*/ 2439009 w 3525580"/>
              <a:gd name="connsiteY313" fmla="*/ 8855 h 106467"/>
              <a:gd name="connsiteX314" fmla="*/ 2455129 w 3525580"/>
              <a:gd name="connsiteY314" fmla="*/ 5671 h 106467"/>
              <a:gd name="connsiteX315" fmla="*/ 2291944 w 3525580"/>
              <a:gd name="connsiteY315" fmla="*/ 5472 h 106467"/>
              <a:gd name="connsiteX316" fmla="*/ 2308859 w 3525580"/>
              <a:gd name="connsiteY316" fmla="*/ 9452 h 106467"/>
              <a:gd name="connsiteX317" fmla="*/ 2320601 w 3525580"/>
              <a:gd name="connsiteY317" fmla="*/ 19999 h 106467"/>
              <a:gd name="connsiteX318" fmla="*/ 2325775 w 3525580"/>
              <a:gd name="connsiteY318" fmla="*/ 34129 h 106467"/>
              <a:gd name="connsiteX319" fmla="*/ 2317019 w 3525580"/>
              <a:gd name="connsiteY319" fmla="*/ 34129 h 106467"/>
              <a:gd name="connsiteX320" fmla="*/ 2312641 w 3525580"/>
              <a:gd name="connsiteY320" fmla="*/ 23382 h 106467"/>
              <a:gd name="connsiteX321" fmla="*/ 2304282 w 3525580"/>
              <a:gd name="connsiteY321" fmla="*/ 15621 h 106467"/>
              <a:gd name="connsiteX322" fmla="*/ 2291944 w 3525580"/>
              <a:gd name="connsiteY322" fmla="*/ 12636 h 106467"/>
              <a:gd name="connsiteX323" fmla="*/ 2270053 w 3525580"/>
              <a:gd name="connsiteY323" fmla="*/ 22586 h 106467"/>
              <a:gd name="connsiteX324" fmla="*/ 2262690 w 3525580"/>
              <a:gd name="connsiteY324" fmla="*/ 53233 h 106467"/>
              <a:gd name="connsiteX325" fmla="*/ 2270053 w 3525580"/>
              <a:gd name="connsiteY325" fmla="*/ 83680 h 106467"/>
              <a:gd name="connsiteX326" fmla="*/ 2291944 w 3525580"/>
              <a:gd name="connsiteY326" fmla="*/ 93630 h 106467"/>
              <a:gd name="connsiteX327" fmla="*/ 2304282 w 3525580"/>
              <a:gd name="connsiteY327" fmla="*/ 90645 h 106467"/>
              <a:gd name="connsiteX328" fmla="*/ 2312641 w 3525580"/>
              <a:gd name="connsiteY328" fmla="*/ 82884 h 106467"/>
              <a:gd name="connsiteX329" fmla="*/ 2317019 w 3525580"/>
              <a:gd name="connsiteY329" fmla="*/ 72138 h 106467"/>
              <a:gd name="connsiteX330" fmla="*/ 2325775 w 3525580"/>
              <a:gd name="connsiteY330" fmla="*/ 72138 h 106467"/>
              <a:gd name="connsiteX331" fmla="*/ 2320601 w 3525580"/>
              <a:gd name="connsiteY331" fmla="*/ 86267 h 106467"/>
              <a:gd name="connsiteX332" fmla="*/ 2309257 w 3525580"/>
              <a:gd name="connsiteY332" fmla="*/ 97013 h 106467"/>
              <a:gd name="connsiteX333" fmla="*/ 2291944 w 3525580"/>
              <a:gd name="connsiteY333" fmla="*/ 101391 h 106467"/>
              <a:gd name="connsiteX334" fmla="*/ 2263486 w 3525580"/>
              <a:gd name="connsiteY334" fmla="*/ 89053 h 106467"/>
              <a:gd name="connsiteX335" fmla="*/ 2253536 w 3525580"/>
              <a:gd name="connsiteY335" fmla="*/ 53432 h 106467"/>
              <a:gd name="connsiteX336" fmla="*/ 2263486 w 3525580"/>
              <a:gd name="connsiteY336" fmla="*/ 17810 h 106467"/>
              <a:gd name="connsiteX337" fmla="*/ 2291944 w 3525580"/>
              <a:gd name="connsiteY337" fmla="*/ 5472 h 106467"/>
              <a:gd name="connsiteX338" fmla="*/ 2204979 w 3525580"/>
              <a:gd name="connsiteY338" fmla="*/ 5472 h 106467"/>
              <a:gd name="connsiteX339" fmla="*/ 2221894 w 3525580"/>
              <a:gd name="connsiteY339" fmla="*/ 9452 h 106467"/>
              <a:gd name="connsiteX340" fmla="*/ 2233636 w 3525580"/>
              <a:gd name="connsiteY340" fmla="*/ 19999 h 106467"/>
              <a:gd name="connsiteX341" fmla="*/ 2238810 w 3525580"/>
              <a:gd name="connsiteY341" fmla="*/ 34129 h 106467"/>
              <a:gd name="connsiteX342" fmla="*/ 2230054 w 3525580"/>
              <a:gd name="connsiteY342" fmla="*/ 34129 h 106467"/>
              <a:gd name="connsiteX343" fmla="*/ 2225676 w 3525580"/>
              <a:gd name="connsiteY343" fmla="*/ 23382 h 106467"/>
              <a:gd name="connsiteX344" fmla="*/ 2217317 w 3525580"/>
              <a:gd name="connsiteY344" fmla="*/ 15621 h 106467"/>
              <a:gd name="connsiteX345" fmla="*/ 2204979 w 3525580"/>
              <a:gd name="connsiteY345" fmla="*/ 12636 h 106467"/>
              <a:gd name="connsiteX346" fmla="*/ 2183088 w 3525580"/>
              <a:gd name="connsiteY346" fmla="*/ 22586 h 106467"/>
              <a:gd name="connsiteX347" fmla="*/ 2175725 w 3525580"/>
              <a:gd name="connsiteY347" fmla="*/ 53233 h 106467"/>
              <a:gd name="connsiteX348" fmla="*/ 2183088 w 3525580"/>
              <a:gd name="connsiteY348" fmla="*/ 83680 h 106467"/>
              <a:gd name="connsiteX349" fmla="*/ 2204979 w 3525580"/>
              <a:gd name="connsiteY349" fmla="*/ 93630 h 106467"/>
              <a:gd name="connsiteX350" fmla="*/ 2217317 w 3525580"/>
              <a:gd name="connsiteY350" fmla="*/ 90645 h 106467"/>
              <a:gd name="connsiteX351" fmla="*/ 2225676 w 3525580"/>
              <a:gd name="connsiteY351" fmla="*/ 82884 h 106467"/>
              <a:gd name="connsiteX352" fmla="*/ 2230054 w 3525580"/>
              <a:gd name="connsiteY352" fmla="*/ 72138 h 106467"/>
              <a:gd name="connsiteX353" fmla="*/ 2238810 w 3525580"/>
              <a:gd name="connsiteY353" fmla="*/ 72138 h 106467"/>
              <a:gd name="connsiteX354" fmla="*/ 2233636 w 3525580"/>
              <a:gd name="connsiteY354" fmla="*/ 86267 h 106467"/>
              <a:gd name="connsiteX355" fmla="*/ 2222292 w 3525580"/>
              <a:gd name="connsiteY355" fmla="*/ 97013 h 106467"/>
              <a:gd name="connsiteX356" fmla="*/ 2204979 w 3525580"/>
              <a:gd name="connsiteY356" fmla="*/ 101391 h 106467"/>
              <a:gd name="connsiteX357" fmla="*/ 2176521 w 3525580"/>
              <a:gd name="connsiteY357" fmla="*/ 89053 h 106467"/>
              <a:gd name="connsiteX358" fmla="*/ 2166571 w 3525580"/>
              <a:gd name="connsiteY358" fmla="*/ 53432 h 106467"/>
              <a:gd name="connsiteX359" fmla="*/ 2176521 w 3525580"/>
              <a:gd name="connsiteY359" fmla="*/ 17810 h 106467"/>
              <a:gd name="connsiteX360" fmla="*/ 2204979 w 3525580"/>
              <a:gd name="connsiteY360" fmla="*/ 5472 h 106467"/>
              <a:gd name="connsiteX361" fmla="*/ 1908063 w 3525580"/>
              <a:gd name="connsiteY361" fmla="*/ 5074 h 106467"/>
              <a:gd name="connsiteX362" fmla="*/ 1936521 w 3525580"/>
              <a:gd name="connsiteY362" fmla="*/ 17611 h 106467"/>
              <a:gd name="connsiteX363" fmla="*/ 1946869 w 3525580"/>
              <a:gd name="connsiteY363" fmla="*/ 53432 h 106467"/>
              <a:gd name="connsiteX364" fmla="*/ 1936521 w 3525580"/>
              <a:gd name="connsiteY364" fmla="*/ 88854 h 106467"/>
              <a:gd name="connsiteX365" fmla="*/ 1908063 w 3525580"/>
              <a:gd name="connsiteY365" fmla="*/ 101392 h 106467"/>
              <a:gd name="connsiteX366" fmla="*/ 1879406 w 3525580"/>
              <a:gd name="connsiteY366" fmla="*/ 89053 h 106467"/>
              <a:gd name="connsiteX367" fmla="*/ 1868859 w 3525580"/>
              <a:gd name="connsiteY367" fmla="*/ 53432 h 106467"/>
              <a:gd name="connsiteX368" fmla="*/ 1879406 w 3525580"/>
              <a:gd name="connsiteY368" fmla="*/ 17611 h 106467"/>
              <a:gd name="connsiteX369" fmla="*/ 1908063 w 3525580"/>
              <a:gd name="connsiteY369" fmla="*/ 5074 h 106467"/>
              <a:gd name="connsiteX370" fmla="*/ 1654531 w 3525580"/>
              <a:gd name="connsiteY370" fmla="*/ 1592 h 106467"/>
              <a:gd name="connsiteX371" fmla="*/ 1698114 w 3525580"/>
              <a:gd name="connsiteY371" fmla="*/ 1592 h 106467"/>
              <a:gd name="connsiteX372" fmla="*/ 1718412 w 3525580"/>
              <a:gd name="connsiteY372" fmla="*/ 5572 h 106467"/>
              <a:gd name="connsiteX373" fmla="*/ 1729954 w 3525580"/>
              <a:gd name="connsiteY373" fmla="*/ 16518 h 106467"/>
              <a:gd name="connsiteX374" fmla="*/ 1733736 w 3525580"/>
              <a:gd name="connsiteY374" fmla="*/ 32637 h 106467"/>
              <a:gd name="connsiteX375" fmla="*/ 1731148 w 3525580"/>
              <a:gd name="connsiteY375" fmla="*/ 46368 h 106467"/>
              <a:gd name="connsiteX376" fmla="*/ 1724581 w 3525580"/>
              <a:gd name="connsiteY376" fmla="*/ 55721 h 106467"/>
              <a:gd name="connsiteX377" fmla="*/ 1715626 w 3525580"/>
              <a:gd name="connsiteY377" fmla="*/ 61891 h 106467"/>
              <a:gd name="connsiteX378" fmla="*/ 1734930 w 3525580"/>
              <a:gd name="connsiteY378" fmla="*/ 105274 h 106467"/>
              <a:gd name="connsiteX379" fmla="*/ 1713238 w 3525580"/>
              <a:gd name="connsiteY379" fmla="*/ 105274 h 106467"/>
              <a:gd name="connsiteX380" fmla="*/ 1696322 w 3525580"/>
              <a:gd name="connsiteY380" fmla="*/ 65473 h 106467"/>
              <a:gd name="connsiteX381" fmla="*/ 1675427 w 3525580"/>
              <a:gd name="connsiteY381" fmla="*/ 65473 h 106467"/>
              <a:gd name="connsiteX382" fmla="*/ 1675427 w 3525580"/>
              <a:gd name="connsiteY382" fmla="*/ 105274 h 106467"/>
              <a:gd name="connsiteX383" fmla="*/ 1654531 w 3525580"/>
              <a:gd name="connsiteY383" fmla="*/ 105274 h 106467"/>
              <a:gd name="connsiteX384" fmla="*/ 1654531 w 3525580"/>
              <a:gd name="connsiteY384" fmla="*/ 105075 h 106467"/>
              <a:gd name="connsiteX385" fmla="*/ 1563188 w 3525580"/>
              <a:gd name="connsiteY385" fmla="*/ 1592 h 106467"/>
              <a:gd name="connsiteX386" fmla="*/ 1634233 w 3525580"/>
              <a:gd name="connsiteY386" fmla="*/ 1592 h 106467"/>
              <a:gd name="connsiteX387" fmla="*/ 1634233 w 3525580"/>
              <a:gd name="connsiteY387" fmla="*/ 19105 h 106467"/>
              <a:gd name="connsiteX388" fmla="*/ 1584282 w 3525580"/>
              <a:gd name="connsiteY388" fmla="*/ 19105 h 106467"/>
              <a:gd name="connsiteX389" fmla="*/ 1584282 w 3525580"/>
              <a:gd name="connsiteY389" fmla="*/ 44179 h 106467"/>
              <a:gd name="connsiteX390" fmla="*/ 1627665 w 3525580"/>
              <a:gd name="connsiteY390" fmla="*/ 44179 h 106467"/>
              <a:gd name="connsiteX391" fmla="*/ 1627665 w 3525580"/>
              <a:gd name="connsiteY391" fmla="*/ 61492 h 106467"/>
              <a:gd name="connsiteX392" fmla="*/ 1584083 w 3525580"/>
              <a:gd name="connsiteY392" fmla="*/ 61492 h 106467"/>
              <a:gd name="connsiteX393" fmla="*/ 1584083 w 3525580"/>
              <a:gd name="connsiteY393" fmla="*/ 87164 h 106467"/>
              <a:gd name="connsiteX394" fmla="*/ 1635028 w 3525580"/>
              <a:gd name="connsiteY394" fmla="*/ 87164 h 106467"/>
              <a:gd name="connsiteX395" fmla="*/ 1635028 w 3525580"/>
              <a:gd name="connsiteY395" fmla="*/ 104875 h 106467"/>
              <a:gd name="connsiteX396" fmla="*/ 1563188 w 3525580"/>
              <a:gd name="connsiteY396" fmla="*/ 104875 h 106467"/>
              <a:gd name="connsiteX397" fmla="*/ 1362989 w 3525580"/>
              <a:gd name="connsiteY397" fmla="*/ 1592 h 106467"/>
              <a:gd name="connsiteX398" fmla="*/ 1383685 w 3525580"/>
              <a:gd name="connsiteY398" fmla="*/ 1592 h 106467"/>
              <a:gd name="connsiteX399" fmla="*/ 1430849 w 3525580"/>
              <a:gd name="connsiteY399" fmla="*/ 70050 h 106467"/>
              <a:gd name="connsiteX400" fmla="*/ 1430849 w 3525580"/>
              <a:gd name="connsiteY400" fmla="*/ 1592 h 106467"/>
              <a:gd name="connsiteX401" fmla="*/ 1451745 w 3525580"/>
              <a:gd name="connsiteY401" fmla="*/ 1592 h 106467"/>
              <a:gd name="connsiteX402" fmla="*/ 1451745 w 3525580"/>
              <a:gd name="connsiteY402" fmla="*/ 105074 h 106467"/>
              <a:gd name="connsiteX403" fmla="*/ 1432840 w 3525580"/>
              <a:gd name="connsiteY403" fmla="*/ 105074 h 106467"/>
              <a:gd name="connsiteX404" fmla="*/ 1383685 w 3525580"/>
              <a:gd name="connsiteY404" fmla="*/ 33831 h 106467"/>
              <a:gd name="connsiteX405" fmla="*/ 1383685 w 3525580"/>
              <a:gd name="connsiteY405" fmla="*/ 105074 h 106467"/>
              <a:gd name="connsiteX406" fmla="*/ 1362989 w 3525580"/>
              <a:gd name="connsiteY406" fmla="*/ 105074 h 106467"/>
              <a:gd name="connsiteX407" fmla="*/ 1271844 w 3525580"/>
              <a:gd name="connsiteY407" fmla="*/ 1592 h 106467"/>
              <a:gd name="connsiteX408" fmla="*/ 1342889 w 3525580"/>
              <a:gd name="connsiteY408" fmla="*/ 1592 h 106467"/>
              <a:gd name="connsiteX409" fmla="*/ 1342889 w 3525580"/>
              <a:gd name="connsiteY409" fmla="*/ 19105 h 106467"/>
              <a:gd name="connsiteX410" fmla="*/ 1292939 w 3525580"/>
              <a:gd name="connsiteY410" fmla="*/ 19105 h 106467"/>
              <a:gd name="connsiteX411" fmla="*/ 1292939 w 3525580"/>
              <a:gd name="connsiteY411" fmla="*/ 44179 h 106467"/>
              <a:gd name="connsiteX412" fmla="*/ 1336321 w 3525580"/>
              <a:gd name="connsiteY412" fmla="*/ 44179 h 106467"/>
              <a:gd name="connsiteX413" fmla="*/ 1336321 w 3525580"/>
              <a:gd name="connsiteY413" fmla="*/ 61492 h 106467"/>
              <a:gd name="connsiteX414" fmla="*/ 1292739 w 3525580"/>
              <a:gd name="connsiteY414" fmla="*/ 61492 h 106467"/>
              <a:gd name="connsiteX415" fmla="*/ 1292739 w 3525580"/>
              <a:gd name="connsiteY415" fmla="*/ 87164 h 106467"/>
              <a:gd name="connsiteX416" fmla="*/ 1343685 w 3525580"/>
              <a:gd name="connsiteY416" fmla="*/ 87164 h 106467"/>
              <a:gd name="connsiteX417" fmla="*/ 1343685 w 3525580"/>
              <a:gd name="connsiteY417" fmla="*/ 104875 h 106467"/>
              <a:gd name="connsiteX418" fmla="*/ 1271844 w 3525580"/>
              <a:gd name="connsiteY418" fmla="*/ 104875 h 106467"/>
              <a:gd name="connsiteX419" fmla="*/ 893336 w 3525580"/>
              <a:gd name="connsiteY419" fmla="*/ 1592 h 106467"/>
              <a:gd name="connsiteX420" fmla="*/ 914232 w 3525580"/>
              <a:gd name="connsiteY420" fmla="*/ 1592 h 106467"/>
              <a:gd name="connsiteX421" fmla="*/ 914232 w 3525580"/>
              <a:gd name="connsiteY421" fmla="*/ 105074 h 106467"/>
              <a:gd name="connsiteX422" fmla="*/ 893336 w 3525580"/>
              <a:gd name="connsiteY422" fmla="*/ 105074 h 106467"/>
              <a:gd name="connsiteX423" fmla="*/ 801992 w 3525580"/>
              <a:gd name="connsiteY423" fmla="*/ 1592 h 106467"/>
              <a:gd name="connsiteX424" fmla="*/ 873038 w 3525580"/>
              <a:gd name="connsiteY424" fmla="*/ 1592 h 106467"/>
              <a:gd name="connsiteX425" fmla="*/ 873038 w 3525580"/>
              <a:gd name="connsiteY425" fmla="*/ 19105 h 106467"/>
              <a:gd name="connsiteX426" fmla="*/ 823087 w 3525580"/>
              <a:gd name="connsiteY426" fmla="*/ 19105 h 106467"/>
              <a:gd name="connsiteX427" fmla="*/ 823087 w 3525580"/>
              <a:gd name="connsiteY427" fmla="*/ 44179 h 106467"/>
              <a:gd name="connsiteX428" fmla="*/ 866471 w 3525580"/>
              <a:gd name="connsiteY428" fmla="*/ 44179 h 106467"/>
              <a:gd name="connsiteX429" fmla="*/ 866471 w 3525580"/>
              <a:gd name="connsiteY429" fmla="*/ 61492 h 106467"/>
              <a:gd name="connsiteX430" fmla="*/ 822888 w 3525580"/>
              <a:gd name="connsiteY430" fmla="*/ 61492 h 106467"/>
              <a:gd name="connsiteX431" fmla="*/ 822888 w 3525580"/>
              <a:gd name="connsiteY431" fmla="*/ 87164 h 106467"/>
              <a:gd name="connsiteX432" fmla="*/ 873834 w 3525580"/>
              <a:gd name="connsiteY432" fmla="*/ 87164 h 106467"/>
              <a:gd name="connsiteX433" fmla="*/ 873834 w 3525580"/>
              <a:gd name="connsiteY433" fmla="*/ 104875 h 106467"/>
              <a:gd name="connsiteX434" fmla="*/ 801992 w 3525580"/>
              <a:gd name="connsiteY434" fmla="*/ 104875 h 106467"/>
              <a:gd name="connsiteX435" fmla="*/ 654530 w 3525580"/>
              <a:gd name="connsiteY435" fmla="*/ 1592 h 106467"/>
              <a:gd name="connsiteX436" fmla="*/ 675027 w 3525580"/>
              <a:gd name="connsiteY436" fmla="*/ 1592 h 106467"/>
              <a:gd name="connsiteX437" fmla="*/ 694331 w 3525580"/>
              <a:gd name="connsiteY437" fmla="*/ 70050 h 106467"/>
              <a:gd name="connsiteX438" fmla="*/ 713634 w 3525580"/>
              <a:gd name="connsiteY438" fmla="*/ 1592 h 106467"/>
              <a:gd name="connsiteX439" fmla="*/ 728758 w 3525580"/>
              <a:gd name="connsiteY439" fmla="*/ 1592 h 106467"/>
              <a:gd name="connsiteX440" fmla="*/ 748261 w 3525580"/>
              <a:gd name="connsiteY440" fmla="*/ 70050 h 106467"/>
              <a:gd name="connsiteX441" fmla="*/ 767564 w 3525580"/>
              <a:gd name="connsiteY441" fmla="*/ 1592 h 106467"/>
              <a:gd name="connsiteX442" fmla="*/ 788062 w 3525580"/>
              <a:gd name="connsiteY442" fmla="*/ 1592 h 106467"/>
              <a:gd name="connsiteX443" fmla="*/ 757415 w 3525580"/>
              <a:gd name="connsiteY443" fmla="*/ 105074 h 106467"/>
              <a:gd name="connsiteX444" fmla="*/ 740699 w 3525580"/>
              <a:gd name="connsiteY444" fmla="*/ 105074 h 106467"/>
              <a:gd name="connsiteX445" fmla="*/ 721196 w 3525580"/>
              <a:gd name="connsiteY445" fmla="*/ 37413 h 106467"/>
              <a:gd name="connsiteX446" fmla="*/ 701495 w 3525580"/>
              <a:gd name="connsiteY446" fmla="*/ 105074 h 106467"/>
              <a:gd name="connsiteX447" fmla="*/ 684977 w 3525580"/>
              <a:gd name="connsiteY447" fmla="*/ 105074 h 106467"/>
              <a:gd name="connsiteX448" fmla="*/ 558808 w 3525580"/>
              <a:gd name="connsiteY448" fmla="*/ 1592 h 106467"/>
              <a:gd name="connsiteX449" fmla="*/ 580897 w 3525580"/>
              <a:gd name="connsiteY449" fmla="*/ 1592 h 106467"/>
              <a:gd name="connsiteX450" fmla="*/ 617912 w 3525580"/>
              <a:gd name="connsiteY450" fmla="*/ 105074 h 106467"/>
              <a:gd name="connsiteX451" fmla="*/ 597017 w 3525580"/>
              <a:gd name="connsiteY451" fmla="*/ 105074 h 106467"/>
              <a:gd name="connsiteX452" fmla="*/ 588658 w 3525580"/>
              <a:gd name="connsiteY452" fmla="*/ 80995 h 106467"/>
              <a:gd name="connsiteX453" fmla="*/ 551444 w 3525580"/>
              <a:gd name="connsiteY453" fmla="*/ 80995 h 106467"/>
              <a:gd name="connsiteX454" fmla="*/ 542887 w 3525580"/>
              <a:gd name="connsiteY454" fmla="*/ 105074 h 106467"/>
              <a:gd name="connsiteX455" fmla="*/ 521793 w 3525580"/>
              <a:gd name="connsiteY455" fmla="*/ 105074 h 106467"/>
              <a:gd name="connsiteX456" fmla="*/ 430847 w 3525580"/>
              <a:gd name="connsiteY456" fmla="*/ 1592 h 106467"/>
              <a:gd name="connsiteX457" fmla="*/ 435225 w 3525580"/>
              <a:gd name="connsiteY457" fmla="*/ 1592 h 106467"/>
              <a:gd name="connsiteX458" fmla="*/ 443782 w 3525580"/>
              <a:gd name="connsiteY458" fmla="*/ 1592 h 106467"/>
              <a:gd name="connsiteX459" fmla="*/ 453533 w 3525580"/>
              <a:gd name="connsiteY459" fmla="*/ 1592 h 106467"/>
              <a:gd name="connsiteX460" fmla="*/ 461693 w 3525580"/>
              <a:gd name="connsiteY460" fmla="*/ 1791 h 106467"/>
              <a:gd name="connsiteX461" fmla="*/ 492339 w 3525580"/>
              <a:gd name="connsiteY461" fmla="*/ 8557 h 106467"/>
              <a:gd name="connsiteX462" fmla="*/ 509852 w 3525580"/>
              <a:gd name="connsiteY462" fmla="*/ 26070 h 106467"/>
              <a:gd name="connsiteX463" fmla="*/ 515424 w 3525580"/>
              <a:gd name="connsiteY463" fmla="*/ 52935 h 106467"/>
              <a:gd name="connsiteX464" fmla="*/ 509454 w 3525580"/>
              <a:gd name="connsiteY464" fmla="*/ 80796 h 106467"/>
              <a:gd name="connsiteX465" fmla="*/ 491543 w 3525580"/>
              <a:gd name="connsiteY465" fmla="*/ 98905 h 106467"/>
              <a:gd name="connsiteX466" fmla="*/ 460896 w 3525580"/>
              <a:gd name="connsiteY466" fmla="*/ 105274 h 106467"/>
              <a:gd name="connsiteX467" fmla="*/ 430847 w 3525580"/>
              <a:gd name="connsiteY467" fmla="*/ 105274 h 106467"/>
              <a:gd name="connsiteX468" fmla="*/ 430847 w 3525580"/>
              <a:gd name="connsiteY468" fmla="*/ 105075 h 106467"/>
              <a:gd name="connsiteX469" fmla="*/ 318807 w 3525580"/>
              <a:gd name="connsiteY469" fmla="*/ 1592 h 106467"/>
              <a:gd name="connsiteX470" fmla="*/ 339503 w 3525580"/>
              <a:gd name="connsiteY470" fmla="*/ 1592 h 106467"/>
              <a:gd name="connsiteX471" fmla="*/ 386667 w 3525580"/>
              <a:gd name="connsiteY471" fmla="*/ 70050 h 106467"/>
              <a:gd name="connsiteX472" fmla="*/ 386667 w 3525580"/>
              <a:gd name="connsiteY472" fmla="*/ 1592 h 106467"/>
              <a:gd name="connsiteX473" fmla="*/ 407563 w 3525580"/>
              <a:gd name="connsiteY473" fmla="*/ 1592 h 106467"/>
              <a:gd name="connsiteX474" fmla="*/ 407563 w 3525580"/>
              <a:gd name="connsiteY474" fmla="*/ 105074 h 106467"/>
              <a:gd name="connsiteX475" fmla="*/ 388658 w 3525580"/>
              <a:gd name="connsiteY475" fmla="*/ 105074 h 106467"/>
              <a:gd name="connsiteX476" fmla="*/ 339503 w 3525580"/>
              <a:gd name="connsiteY476" fmla="*/ 33831 h 106467"/>
              <a:gd name="connsiteX477" fmla="*/ 339503 w 3525580"/>
              <a:gd name="connsiteY477" fmla="*/ 105074 h 106467"/>
              <a:gd name="connsiteX478" fmla="*/ 318807 w 3525580"/>
              <a:gd name="connsiteY478" fmla="*/ 105074 h 106467"/>
              <a:gd name="connsiteX479" fmla="*/ 99702 w 3525580"/>
              <a:gd name="connsiteY479" fmla="*/ 1592 h 106467"/>
              <a:gd name="connsiteX480" fmla="*/ 120597 w 3525580"/>
              <a:gd name="connsiteY480" fmla="*/ 1592 h 106467"/>
              <a:gd name="connsiteX481" fmla="*/ 120597 w 3525580"/>
              <a:gd name="connsiteY481" fmla="*/ 43184 h 106467"/>
              <a:gd name="connsiteX482" fmla="*/ 165970 w 3525580"/>
              <a:gd name="connsiteY482" fmla="*/ 43184 h 106467"/>
              <a:gd name="connsiteX483" fmla="*/ 165970 w 3525580"/>
              <a:gd name="connsiteY483" fmla="*/ 1592 h 106467"/>
              <a:gd name="connsiteX484" fmla="*/ 186866 w 3525580"/>
              <a:gd name="connsiteY484" fmla="*/ 1592 h 106467"/>
              <a:gd name="connsiteX485" fmla="*/ 186866 w 3525580"/>
              <a:gd name="connsiteY485" fmla="*/ 105074 h 106467"/>
              <a:gd name="connsiteX486" fmla="*/ 165970 w 3525580"/>
              <a:gd name="connsiteY486" fmla="*/ 105074 h 106467"/>
              <a:gd name="connsiteX487" fmla="*/ 165970 w 3525580"/>
              <a:gd name="connsiteY487" fmla="*/ 60696 h 106467"/>
              <a:gd name="connsiteX488" fmla="*/ 120597 w 3525580"/>
              <a:gd name="connsiteY488" fmla="*/ 60696 h 106467"/>
              <a:gd name="connsiteX489" fmla="*/ 120597 w 3525580"/>
              <a:gd name="connsiteY489" fmla="*/ 105074 h 106467"/>
              <a:gd name="connsiteX490" fmla="*/ 99702 w 3525580"/>
              <a:gd name="connsiteY490" fmla="*/ 105074 h 106467"/>
              <a:gd name="connsiteX491" fmla="*/ 0 w 3525580"/>
              <a:gd name="connsiteY491" fmla="*/ 1592 h 106467"/>
              <a:gd name="connsiteX492" fmla="*/ 43582 w 3525580"/>
              <a:gd name="connsiteY492" fmla="*/ 1592 h 106467"/>
              <a:gd name="connsiteX493" fmla="*/ 63880 w 3525580"/>
              <a:gd name="connsiteY493" fmla="*/ 5572 h 106467"/>
              <a:gd name="connsiteX494" fmla="*/ 75423 w 3525580"/>
              <a:gd name="connsiteY494" fmla="*/ 16518 h 106467"/>
              <a:gd name="connsiteX495" fmla="*/ 79204 w 3525580"/>
              <a:gd name="connsiteY495" fmla="*/ 32637 h 106467"/>
              <a:gd name="connsiteX496" fmla="*/ 76617 w 3525580"/>
              <a:gd name="connsiteY496" fmla="*/ 46368 h 106467"/>
              <a:gd name="connsiteX497" fmla="*/ 70049 w 3525580"/>
              <a:gd name="connsiteY497" fmla="*/ 55721 h 106467"/>
              <a:gd name="connsiteX498" fmla="*/ 61094 w 3525580"/>
              <a:gd name="connsiteY498" fmla="*/ 61891 h 106467"/>
              <a:gd name="connsiteX499" fmla="*/ 80398 w 3525580"/>
              <a:gd name="connsiteY499" fmla="*/ 105274 h 106467"/>
              <a:gd name="connsiteX500" fmla="*/ 58706 w 3525580"/>
              <a:gd name="connsiteY500" fmla="*/ 105274 h 106467"/>
              <a:gd name="connsiteX501" fmla="*/ 41791 w 3525580"/>
              <a:gd name="connsiteY501" fmla="*/ 65473 h 106467"/>
              <a:gd name="connsiteX502" fmla="*/ 20895 w 3525580"/>
              <a:gd name="connsiteY502" fmla="*/ 65473 h 106467"/>
              <a:gd name="connsiteX503" fmla="*/ 20895 w 3525580"/>
              <a:gd name="connsiteY503" fmla="*/ 105274 h 106467"/>
              <a:gd name="connsiteX504" fmla="*/ 0 w 3525580"/>
              <a:gd name="connsiteY504" fmla="*/ 105274 h 106467"/>
              <a:gd name="connsiteX505" fmla="*/ 0 w 3525580"/>
              <a:gd name="connsiteY505" fmla="*/ 105075 h 106467"/>
              <a:gd name="connsiteX506" fmla="*/ 1466272 w 3525580"/>
              <a:gd name="connsiteY506" fmla="*/ 1393 h 106467"/>
              <a:gd name="connsiteX507" fmla="*/ 1549057 w 3525580"/>
              <a:gd name="connsiteY507" fmla="*/ 1393 h 106467"/>
              <a:gd name="connsiteX508" fmla="*/ 1549057 w 3525580"/>
              <a:gd name="connsiteY508" fmla="*/ 20100 h 106467"/>
              <a:gd name="connsiteX509" fmla="*/ 1518411 w 3525580"/>
              <a:gd name="connsiteY509" fmla="*/ 20100 h 106467"/>
              <a:gd name="connsiteX510" fmla="*/ 1518411 w 3525580"/>
              <a:gd name="connsiteY510" fmla="*/ 105074 h 106467"/>
              <a:gd name="connsiteX511" fmla="*/ 1497515 w 3525580"/>
              <a:gd name="connsiteY511" fmla="*/ 105074 h 106467"/>
              <a:gd name="connsiteX512" fmla="*/ 1497515 w 3525580"/>
              <a:gd name="connsiteY512" fmla="*/ 20100 h 106467"/>
              <a:gd name="connsiteX513" fmla="*/ 1466272 w 3525580"/>
              <a:gd name="connsiteY513" fmla="*/ 20100 h 106467"/>
              <a:gd name="connsiteX514" fmla="*/ 1077018 w 3525580"/>
              <a:gd name="connsiteY514" fmla="*/ 199 h 106467"/>
              <a:gd name="connsiteX515" fmla="*/ 1098908 w 3525580"/>
              <a:gd name="connsiteY515" fmla="*/ 4378 h 106467"/>
              <a:gd name="connsiteX516" fmla="*/ 1112639 w 3525580"/>
              <a:gd name="connsiteY516" fmla="*/ 15722 h 106467"/>
              <a:gd name="connsiteX517" fmla="*/ 1117415 w 3525580"/>
              <a:gd name="connsiteY517" fmla="*/ 31642 h 106467"/>
              <a:gd name="connsiteX518" fmla="*/ 1096520 w 3525580"/>
              <a:gd name="connsiteY518" fmla="*/ 31642 h 106467"/>
              <a:gd name="connsiteX519" fmla="*/ 1090152 w 3525580"/>
              <a:gd name="connsiteY519" fmla="*/ 20100 h 106467"/>
              <a:gd name="connsiteX520" fmla="*/ 1076619 w 3525580"/>
              <a:gd name="connsiteY520" fmla="*/ 16717 h 106467"/>
              <a:gd name="connsiteX521" fmla="*/ 1062888 w 3525580"/>
              <a:gd name="connsiteY521" fmla="*/ 20498 h 106467"/>
              <a:gd name="connsiteX522" fmla="*/ 1058510 w 3525580"/>
              <a:gd name="connsiteY522" fmla="*/ 29254 h 106467"/>
              <a:gd name="connsiteX523" fmla="*/ 1061694 w 3525580"/>
              <a:gd name="connsiteY523" fmla="*/ 36816 h 106467"/>
              <a:gd name="connsiteX524" fmla="*/ 1072241 w 3525580"/>
              <a:gd name="connsiteY524" fmla="*/ 41194 h 106467"/>
              <a:gd name="connsiteX525" fmla="*/ 1090152 w 3525580"/>
              <a:gd name="connsiteY525" fmla="*/ 44975 h 106467"/>
              <a:gd name="connsiteX526" fmla="*/ 1111844 w 3525580"/>
              <a:gd name="connsiteY526" fmla="*/ 55721 h 106467"/>
              <a:gd name="connsiteX527" fmla="*/ 1118410 w 3525580"/>
              <a:gd name="connsiteY527" fmla="*/ 74627 h 106467"/>
              <a:gd name="connsiteX528" fmla="*/ 1113037 w 3525580"/>
              <a:gd name="connsiteY528" fmla="*/ 91144 h 106467"/>
              <a:gd name="connsiteX529" fmla="*/ 1098311 w 3525580"/>
              <a:gd name="connsiteY529" fmla="*/ 102288 h 106467"/>
              <a:gd name="connsiteX530" fmla="*/ 1076420 w 3525580"/>
              <a:gd name="connsiteY530" fmla="*/ 106467 h 106467"/>
              <a:gd name="connsiteX531" fmla="*/ 1056520 w 3525580"/>
              <a:gd name="connsiteY531" fmla="*/ 103084 h 106467"/>
              <a:gd name="connsiteX532" fmla="*/ 1040600 w 3525580"/>
              <a:gd name="connsiteY532" fmla="*/ 92736 h 106467"/>
              <a:gd name="connsiteX533" fmla="*/ 1033038 w 3525580"/>
              <a:gd name="connsiteY533" fmla="*/ 75423 h 106467"/>
              <a:gd name="connsiteX534" fmla="*/ 1054530 w 3525580"/>
              <a:gd name="connsiteY534" fmla="*/ 75423 h 106467"/>
              <a:gd name="connsiteX535" fmla="*/ 1062092 w 3525580"/>
              <a:gd name="connsiteY535" fmla="*/ 86169 h 106467"/>
              <a:gd name="connsiteX536" fmla="*/ 1077614 w 3525580"/>
              <a:gd name="connsiteY536" fmla="*/ 89950 h 106467"/>
              <a:gd name="connsiteX537" fmla="*/ 1086968 w 3525580"/>
              <a:gd name="connsiteY537" fmla="*/ 88557 h 106467"/>
              <a:gd name="connsiteX538" fmla="*/ 1094331 w 3525580"/>
              <a:gd name="connsiteY538" fmla="*/ 84179 h 106467"/>
              <a:gd name="connsiteX539" fmla="*/ 1097117 w 3525580"/>
              <a:gd name="connsiteY539" fmla="*/ 76816 h 106467"/>
              <a:gd name="connsiteX540" fmla="*/ 1093336 w 3525580"/>
              <a:gd name="connsiteY540" fmla="*/ 68856 h 106467"/>
              <a:gd name="connsiteX541" fmla="*/ 1082788 w 3525580"/>
              <a:gd name="connsiteY541" fmla="*/ 64676 h 106467"/>
              <a:gd name="connsiteX542" fmla="*/ 1063485 w 3525580"/>
              <a:gd name="connsiteY542" fmla="*/ 60497 h 106467"/>
              <a:gd name="connsiteX543" fmla="*/ 1043784 w 3525580"/>
              <a:gd name="connsiteY543" fmla="*/ 50945 h 106467"/>
              <a:gd name="connsiteX544" fmla="*/ 1036421 w 3525580"/>
              <a:gd name="connsiteY544" fmla="*/ 31443 h 106467"/>
              <a:gd name="connsiteX545" fmla="*/ 1041794 w 3525580"/>
              <a:gd name="connsiteY545" fmla="*/ 14727 h 106467"/>
              <a:gd name="connsiteX546" fmla="*/ 1056321 w 3525580"/>
              <a:gd name="connsiteY546" fmla="*/ 3980 h 106467"/>
              <a:gd name="connsiteX547" fmla="*/ 1077018 w 3525580"/>
              <a:gd name="connsiteY547" fmla="*/ 199 h 106467"/>
              <a:gd name="connsiteX548" fmla="*/ 976719 w 3525580"/>
              <a:gd name="connsiteY548" fmla="*/ 199 h 106467"/>
              <a:gd name="connsiteX549" fmla="*/ 998609 w 3525580"/>
              <a:gd name="connsiteY549" fmla="*/ 4378 h 106467"/>
              <a:gd name="connsiteX550" fmla="*/ 1012341 w 3525580"/>
              <a:gd name="connsiteY550" fmla="*/ 15722 h 106467"/>
              <a:gd name="connsiteX551" fmla="*/ 1017116 w 3525580"/>
              <a:gd name="connsiteY551" fmla="*/ 31642 h 106467"/>
              <a:gd name="connsiteX552" fmla="*/ 996221 w 3525580"/>
              <a:gd name="connsiteY552" fmla="*/ 31642 h 106467"/>
              <a:gd name="connsiteX553" fmla="*/ 989853 w 3525580"/>
              <a:gd name="connsiteY553" fmla="*/ 20100 h 106467"/>
              <a:gd name="connsiteX554" fmla="*/ 976320 w 3525580"/>
              <a:gd name="connsiteY554" fmla="*/ 16717 h 106467"/>
              <a:gd name="connsiteX555" fmla="*/ 962589 w 3525580"/>
              <a:gd name="connsiteY555" fmla="*/ 20498 h 106467"/>
              <a:gd name="connsiteX556" fmla="*/ 958212 w 3525580"/>
              <a:gd name="connsiteY556" fmla="*/ 29254 h 106467"/>
              <a:gd name="connsiteX557" fmla="*/ 961395 w 3525580"/>
              <a:gd name="connsiteY557" fmla="*/ 36816 h 106467"/>
              <a:gd name="connsiteX558" fmla="*/ 971943 w 3525580"/>
              <a:gd name="connsiteY558" fmla="*/ 41194 h 106467"/>
              <a:gd name="connsiteX559" fmla="*/ 989853 w 3525580"/>
              <a:gd name="connsiteY559" fmla="*/ 44975 h 106467"/>
              <a:gd name="connsiteX560" fmla="*/ 1011545 w 3525580"/>
              <a:gd name="connsiteY560" fmla="*/ 55721 h 106467"/>
              <a:gd name="connsiteX561" fmla="*/ 1018112 w 3525580"/>
              <a:gd name="connsiteY561" fmla="*/ 74627 h 106467"/>
              <a:gd name="connsiteX562" fmla="*/ 1012738 w 3525580"/>
              <a:gd name="connsiteY562" fmla="*/ 91144 h 106467"/>
              <a:gd name="connsiteX563" fmla="*/ 998012 w 3525580"/>
              <a:gd name="connsiteY563" fmla="*/ 102288 h 106467"/>
              <a:gd name="connsiteX564" fmla="*/ 976122 w 3525580"/>
              <a:gd name="connsiteY564" fmla="*/ 106467 h 106467"/>
              <a:gd name="connsiteX565" fmla="*/ 956221 w 3525580"/>
              <a:gd name="connsiteY565" fmla="*/ 103084 h 106467"/>
              <a:gd name="connsiteX566" fmla="*/ 940301 w 3525580"/>
              <a:gd name="connsiteY566" fmla="*/ 92736 h 106467"/>
              <a:gd name="connsiteX567" fmla="*/ 932738 w 3525580"/>
              <a:gd name="connsiteY567" fmla="*/ 75423 h 106467"/>
              <a:gd name="connsiteX568" fmla="*/ 954231 w 3525580"/>
              <a:gd name="connsiteY568" fmla="*/ 75423 h 106467"/>
              <a:gd name="connsiteX569" fmla="*/ 961793 w 3525580"/>
              <a:gd name="connsiteY569" fmla="*/ 86169 h 106467"/>
              <a:gd name="connsiteX570" fmla="*/ 977315 w 3525580"/>
              <a:gd name="connsiteY570" fmla="*/ 89950 h 106467"/>
              <a:gd name="connsiteX571" fmla="*/ 986669 w 3525580"/>
              <a:gd name="connsiteY571" fmla="*/ 88557 h 106467"/>
              <a:gd name="connsiteX572" fmla="*/ 994032 w 3525580"/>
              <a:gd name="connsiteY572" fmla="*/ 84179 h 106467"/>
              <a:gd name="connsiteX573" fmla="*/ 996818 w 3525580"/>
              <a:gd name="connsiteY573" fmla="*/ 76816 h 106467"/>
              <a:gd name="connsiteX574" fmla="*/ 993037 w 3525580"/>
              <a:gd name="connsiteY574" fmla="*/ 68856 h 106467"/>
              <a:gd name="connsiteX575" fmla="*/ 982490 w 3525580"/>
              <a:gd name="connsiteY575" fmla="*/ 64676 h 106467"/>
              <a:gd name="connsiteX576" fmla="*/ 963186 w 3525580"/>
              <a:gd name="connsiteY576" fmla="*/ 60497 h 106467"/>
              <a:gd name="connsiteX577" fmla="*/ 943484 w 3525580"/>
              <a:gd name="connsiteY577" fmla="*/ 50945 h 106467"/>
              <a:gd name="connsiteX578" fmla="*/ 936122 w 3525580"/>
              <a:gd name="connsiteY578" fmla="*/ 31443 h 106467"/>
              <a:gd name="connsiteX579" fmla="*/ 941495 w 3525580"/>
              <a:gd name="connsiteY579" fmla="*/ 14727 h 106467"/>
              <a:gd name="connsiteX580" fmla="*/ 956022 w 3525580"/>
              <a:gd name="connsiteY580" fmla="*/ 3980 h 106467"/>
              <a:gd name="connsiteX581" fmla="*/ 976719 w 3525580"/>
              <a:gd name="connsiteY581" fmla="*/ 199 h 106467"/>
              <a:gd name="connsiteX582" fmla="*/ 253135 w 3525580"/>
              <a:gd name="connsiteY582" fmla="*/ 199 h 106467"/>
              <a:gd name="connsiteX583" fmla="*/ 278210 w 3525580"/>
              <a:gd name="connsiteY583" fmla="*/ 6567 h 106467"/>
              <a:gd name="connsiteX584" fmla="*/ 294727 w 3525580"/>
              <a:gd name="connsiteY584" fmla="*/ 25075 h 106467"/>
              <a:gd name="connsiteX585" fmla="*/ 300498 w 3525580"/>
              <a:gd name="connsiteY585" fmla="*/ 53532 h 106467"/>
              <a:gd name="connsiteX586" fmla="*/ 294727 w 3525580"/>
              <a:gd name="connsiteY586" fmla="*/ 81791 h 106467"/>
              <a:gd name="connsiteX587" fmla="*/ 278210 w 3525580"/>
              <a:gd name="connsiteY587" fmla="*/ 100099 h 106467"/>
              <a:gd name="connsiteX588" fmla="*/ 252936 w 3525580"/>
              <a:gd name="connsiteY588" fmla="*/ 106467 h 106467"/>
              <a:gd name="connsiteX589" fmla="*/ 227464 w 3525580"/>
              <a:gd name="connsiteY589" fmla="*/ 100099 h 106467"/>
              <a:gd name="connsiteX590" fmla="*/ 210946 w 3525580"/>
              <a:gd name="connsiteY590" fmla="*/ 81791 h 106467"/>
              <a:gd name="connsiteX591" fmla="*/ 205175 w 3525580"/>
              <a:gd name="connsiteY591" fmla="*/ 53532 h 106467"/>
              <a:gd name="connsiteX592" fmla="*/ 211145 w 3525580"/>
              <a:gd name="connsiteY592" fmla="*/ 25075 h 106467"/>
              <a:gd name="connsiteX593" fmla="*/ 227862 w 3525580"/>
              <a:gd name="connsiteY593" fmla="*/ 6567 h 106467"/>
              <a:gd name="connsiteX594" fmla="*/ 253135 w 3525580"/>
              <a:gd name="connsiteY594" fmla="*/ 199 h 106467"/>
              <a:gd name="connsiteX595" fmla="*/ 1210948 w 3525580"/>
              <a:gd name="connsiteY595" fmla="*/ 0 h 106467"/>
              <a:gd name="connsiteX596" fmla="*/ 1231844 w 3525580"/>
              <a:gd name="connsiteY596" fmla="*/ 4776 h 106467"/>
              <a:gd name="connsiteX597" fmla="*/ 1246570 w 3525580"/>
              <a:gd name="connsiteY597" fmla="*/ 17513 h 106467"/>
              <a:gd name="connsiteX598" fmla="*/ 1253137 w 3525580"/>
              <a:gd name="connsiteY598" fmla="*/ 35821 h 106467"/>
              <a:gd name="connsiteX599" fmla="*/ 1231246 w 3525580"/>
              <a:gd name="connsiteY599" fmla="*/ 35821 h 106467"/>
              <a:gd name="connsiteX600" fmla="*/ 1224480 w 3525580"/>
              <a:gd name="connsiteY600" fmla="*/ 22488 h 106467"/>
              <a:gd name="connsiteX601" fmla="*/ 1210351 w 3525580"/>
              <a:gd name="connsiteY601" fmla="*/ 17314 h 106467"/>
              <a:gd name="connsiteX602" fmla="*/ 1193237 w 3525580"/>
              <a:gd name="connsiteY602" fmla="*/ 25473 h 106467"/>
              <a:gd name="connsiteX603" fmla="*/ 1187068 w 3525580"/>
              <a:gd name="connsiteY603" fmla="*/ 52736 h 106467"/>
              <a:gd name="connsiteX604" fmla="*/ 1193237 w 3525580"/>
              <a:gd name="connsiteY604" fmla="*/ 80597 h 106467"/>
              <a:gd name="connsiteX605" fmla="*/ 1210351 w 3525580"/>
              <a:gd name="connsiteY605" fmla="*/ 89154 h 106467"/>
              <a:gd name="connsiteX606" fmla="*/ 1224480 w 3525580"/>
              <a:gd name="connsiteY606" fmla="*/ 83184 h 106467"/>
              <a:gd name="connsiteX607" fmla="*/ 1231246 w 3525580"/>
              <a:gd name="connsiteY607" fmla="*/ 69055 h 106467"/>
              <a:gd name="connsiteX608" fmla="*/ 1253137 w 3525580"/>
              <a:gd name="connsiteY608" fmla="*/ 69055 h 106467"/>
              <a:gd name="connsiteX609" fmla="*/ 1249555 w 3525580"/>
              <a:gd name="connsiteY609" fmla="*/ 83184 h 106467"/>
              <a:gd name="connsiteX610" fmla="*/ 1241993 w 3525580"/>
              <a:gd name="connsiteY610" fmla="*/ 95124 h 106467"/>
              <a:gd name="connsiteX611" fmla="*/ 1229456 w 3525580"/>
              <a:gd name="connsiteY611" fmla="*/ 103283 h 106467"/>
              <a:gd name="connsiteX612" fmla="*/ 1211147 w 3525580"/>
              <a:gd name="connsiteY612" fmla="*/ 106467 h 106467"/>
              <a:gd name="connsiteX613" fmla="*/ 1186072 w 3525580"/>
              <a:gd name="connsiteY613" fmla="*/ 99701 h 106467"/>
              <a:gd name="connsiteX614" fmla="*/ 1169953 w 3525580"/>
              <a:gd name="connsiteY614" fmla="*/ 80796 h 106467"/>
              <a:gd name="connsiteX615" fmla="*/ 1164182 w 3525580"/>
              <a:gd name="connsiteY615" fmla="*/ 52338 h 106467"/>
              <a:gd name="connsiteX616" fmla="*/ 1169754 w 3525580"/>
              <a:gd name="connsiteY616" fmla="*/ 24279 h 106467"/>
              <a:gd name="connsiteX617" fmla="*/ 1185873 w 3525580"/>
              <a:gd name="connsiteY617" fmla="*/ 6368 h 106467"/>
              <a:gd name="connsiteX618" fmla="*/ 1210948 w 3525580"/>
              <a:gd name="connsiteY618" fmla="*/ 0 h 10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</a:cxnLst>
            <a:rect l="l" t="t" r="r" b="b"/>
            <a:pathLst>
              <a:path w="3525580" h="106467">
                <a:moveTo>
                  <a:pt x="2639209" y="56815"/>
                </a:moveTo>
                <a:lnTo>
                  <a:pt x="2639209" y="92834"/>
                </a:lnTo>
                <a:lnTo>
                  <a:pt x="2659308" y="92834"/>
                </a:lnTo>
                <a:cubicBezTo>
                  <a:pt x="2668264" y="92834"/>
                  <a:pt x="2675229" y="91441"/>
                  <a:pt x="2680005" y="88854"/>
                </a:cubicBezTo>
                <a:cubicBezTo>
                  <a:pt x="2684781" y="86068"/>
                  <a:pt x="2687169" y="81690"/>
                  <a:pt x="2687169" y="75521"/>
                </a:cubicBezTo>
                <a:cubicBezTo>
                  <a:pt x="2687169" y="70944"/>
                  <a:pt x="2685975" y="67362"/>
                  <a:pt x="2683587" y="64576"/>
                </a:cubicBezTo>
                <a:cubicBezTo>
                  <a:pt x="2681199" y="61790"/>
                  <a:pt x="2678015" y="59800"/>
                  <a:pt x="2674234" y="58606"/>
                </a:cubicBezTo>
                <a:cubicBezTo>
                  <a:pt x="2670254" y="57412"/>
                  <a:pt x="2665876" y="56815"/>
                  <a:pt x="2661099" y="56815"/>
                </a:cubicBezTo>
                <a:close/>
                <a:moveTo>
                  <a:pt x="569753" y="21692"/>
                </a:moveTo>
                <a:lnTo>
                  <a:pt x="556021" y="62885"/>
                </a:lnTo>
                <a:lnTo>
                  <a:pt x="583484" y="62885"/>
                </a:lnTo>
                <a:close/>
                <a:moveTo>
                  <a:pt x="451742" y="18707"/>
                </a:moveTo>
                <a:lnTo>
                  <a:pt x="451742" y="88159"/>
                </a:lnTo>
                <a:lnTo>
                  <a:pt x="451941" y="88159"/>
                </a:lnTo>
                <a:lnTo>
                  <a:pt x="461493" y="88159"/>
                </a:lnTo>
                <a:cubicBezTo>
                  <a:pt x="467463" y="88159"/>
                  <a:pt x="472837" y="86965"/>
                  <a:pt x="477613" y="84776"/>
                </a:cubicBezTo>
                <a:cubicBezTo>
                  <a:pt x="482389" y="82388"/>
                  <a:pt x="486369" y="78806"/>
                  <a:pt x="489155" y="73632"/>
                </a:cubicBezTo>
                <a:cubicBezTo>
                  <a:pt x="492140" y="68458"/>
                  <a:pt x="493533" y="61493"/>
                  <a:pt x="493533" y="52736"/>
                </a:cubicBezTo>
                <a:cubicBezTo>
                  <a:pt x="493533" y="40597"/>
                  <a:pt x="490747" y="31841"/>
                  <a:pt x="484976" y="26667"/>
                </a:cubicBezTo>
                <a:cubicBezTo>
                  <a:pt x="479205" y="21294"/>
                  <a:pt x="471444" y="18707"/>
                  <a:pt x="461693" y="18707"/>
                </a:cubicBezTo>
                <a:close/>
                <a:moveTo>
                  <a:pt x="1675427" y="17513"/>
                </a:moveTo>
                <a:lnTo>
                  <a:pt x="1675427" y="48955"/>
                </a:lnTo>
                <a:lnTo>
                  <a:pt x="1694532" y="48955"/>
                </a:lnTo>
                <a:cubicBezTo>
                  <a:pt x="1700103" y="48955"/>
                  <a:pt x="1704482" y="47562"/>
                  <a:pt x="1707865" y="44577"/>
                </a:cubicBezTo>
                <a:cubicBezTo>
                  <a:pt x="1711049" y="41592"/>
                  <a:pt x="1712840" y="37811"/>
                  <a:pt x="1712840" y="33035"/>
                </a:cubicBezTo>
                <a:cubicBezTo>
                  <a:pt x="1712840" y="28259"/>
                  <a:pt x="1711247" y="24478"/>
                  <a:pt x="1708064" y="21692"/>
                </a:cubicBezTo>
                <a:cubicBezTo>
                  <a:pt x="1704880" y="18906"/>
                  <a:pt x="1700900" y="17513"/>
                  <a:pt x="1696124" y="17513"/>
                </a:cubicBezTo>
                <a:close/>
                <a:moveTo>
                  <a:pt x="20895" y="17513"/>
                </a:moveTo>
                <a:lnTo>
                  <a:pt x="20895" y="48955"/>
                </a:lnTo>
                <a:lnTo>
                  <a:pt x="40000" y="48955"/>
                </a:lnTo>
                <a:cubicBezTo>
                  <a:pt x="45572" y="48955"/>
                  <a:pt x="49950" y="47562"/>
                  <a:pt x="53333" y="44577"/>
                </a:cubicBezTo>
                <a:cubicBezTo>
                  <a:pt x="56517" y="41592"/>
                  <a:pt x="58308" y="37811"/>
                  <a:pt x="58308" y="33035"/>
                </a:cubicBezTo>
                <a:cubicBezTo>
                  <a:pt x="58308" y="28259"/>
                  <a:pt x="56716" y="24478"/>
                  <a:pt x="53532" y="21692"/>
                </a:cubicBezTo>
                <a:cubicBezTo>
                  <a:pt x="50348" y="18906"/>
                  <a:pt x="46368" y="17513"/>
                  <a:pt x="41592" y="17513"/>
                </a:cubicBezTo>
                <a:close/>
                <a:moveTo>
                  <a:pt x="252936" y="17314"/>
                </a:moveTo>
                <a:cubicBezTo>
                  <a:pt x="245374" y="17314"/>
                  <a:pt x="239404" y="20100"/>
                  <a:pt x="234827" y="25871"/>
                </a:cubicBezTo>
                <a:cubicBezTo>
                  <a:pt x="230250" y="31642"/>
                  <a:pt x="228061" y="40995"/>
                  <a:pt x="228061" y="53731"/>
                </a:cubicBezTo>
                <a:cubicBezTo>
                  <a:pt x="228061" y="66467"/>
                  <a:pt x="230250" y="75423"/>
                  <a:pt x="234827" y="80995"/>
                </a:cubicBezTo>
                <a:cubicBezTo>
                  <a:pt x="239404" y="86567"/>
                  <a:pt x="245573" y="89353"/>
                  <a:pt x="252936" y="89353"/>
                </a:cubicBezTo>
                <a:cubicBezTo>
                  <a:pt x="260498" y="89353"/>
                  <a:pt x="266469" y="86567"/>
                  <a:pt x="270847" y="80995"/>
                </a:cubicBezTo>
                <a:cubicBezTo>
                  <a:pt x="275225" y="75423"/>
                  <a:pt x="277613" y="66467"/>
                  <a:pt x="277613" y="53731"/>
                </a:cubicBezTo>
                <a:cubicBezTo>
                  <a:pt x="277613" y="40796"/>
                  <a:pt x="275424" y="31443"/>
                  <a:pt x="270847" y="25871"/>
                </a:cubicBezTo>
                <a:cubicBezTo>
                  <a:pt x="266269" y="20100"/>
                  <a:pt x="260299" y="17314"/>
                  <a:pt x="252936" y="17314"/>
                </a:cubicBezTo>
                <a:close/>
                <a:moveTo>
                  <a:pt x="3486376" y="14626"/>
                </a:moveTo>
                <a:lnTo>
                  <a:pt x="3468466" y="64377"/>
                </a:lnTo>
                <a:lnTo>
                  <a:pt x="3504287" y="64377"/>
                </a:lnTo>
                <a:close/>
                <a:moveTo>
                  <a:pt x="3343689" y="14626"/>
                </a:moveTo>
                <a:lnTo>
                  <a:pt x="3325778" y="64377"/>
                </a:lnTo>
                <a:lnTo>
                  <a:pt x="3361600" y="64377"/>
                </a:lnTo>
                <a:close/>
                <a:moveTo>
                  <a:pt x="3135927" y="14626"/>
                </a:moveTo>
                <a:lnTo>
                  <a:pt x="3118016" y="64377"/>
                </a:lnTo>
                <a:lnTo>
                  <a:pt x="3153837" y="64377"/>
                </a:lnTo>
                <a:close/>
                <a:moveTo>
                  <a:pt x="2118412" y="14626"/>
                </a:moveTo>
                <a:lnTo>
                  <a:pt x="2100501" y="64377"/>
                </a:lnTo>
                <a:lnTo>
                  <a:pt x="2136322" y="64377"/>
                </a:lnTo>
                <a:close/>
                <a:moveTo>
                  <a:pt x="3236027" y="14228"/>
                </a:moveTo>
                <a:lnTo>
                  <a:pt x="3236027" y="92635"/>
                </a:lnTo>
                <a:lnTo>
                  <a:pt x="3243987" y="92635"/>
                </a:lnTo>
                <a:cubicBezTo>
                  <a:pt x="3252943" y="92635"/>
                  <a:pt x="3260704" y="91441"/>
                  <a:pt x="3266873" y="88854"/>
                </a:cubicBezTo>
                <a:cubicBezTo>
                  <a:pt x="3273042" y="86267"/>
                  <a:pt x="3277819" y="82088"/>
                  <a:pt x="3281003" y="76317"/>
                </a:cubicBezTo>
                <a:cubicBezTo>
                  <a:pt x="3284187" y="70546"/>
                  <a:pt x="3285779" y="62785"/>
                  <a:pt x="3285779" y="53233"/>
                </a:cubicBezTo>
                <a:cubicBezTo>
                  <a:pt x="3285779" y="43283"/>
                  <a:pt x="3284187" y="35323"/>
                  <a:pt x="3281003" y="29751"/>
                </a:cubicBezTo>
                <a:cubicBezTo>
                  <a:pt x="3277819" y="24178"/>
                  <a:pt x="3273042" y="19999"/>
                  <a:pt x="3266873" y="17810"/>
                </a:cubicBezTo>
                <a:cubicBezTo>
                  <a:pt x="3260704" y="15422"/>
                  <a:pt x="3253341" y="14228"/>
                  <a:pt x="3244584" y="14228"/>
                </a:cubicBezTo>
                <a:close/>
                <a:moveTo>
                  <a:pt x="2947071" y="14228"/>
                </a:moveTo>
                <a:lnTo>
                  <a:pt x="2947071" y="92635"/>
                </a:lnTo>
                <a:lnTo>
                  <a:pt x="2955031" y="92635"/>
                </a:lnTo>
                <a:cubicBezTo>
                  <a:pt x="2963987" y="92635"/>
                  <a:pt x="2971748" y="91441"/>
                  <a:pt x="2977917" y="88854"/>
                </a:cubicBezTo>
                <a:cubicBezTo>
                  <a:pt x="2984086" y="86267"/>
                  <a:pt x="2988863" y="82088"/>
                  <a:pt x="2992047" y="76317"/>
                </a:cubicBezTo>
                <a:cubicBezTo>
                  <a:pt x="2995231" y="70546"/>
                  <a:pt x="2996823" y="62785"/>
                  <a:pt x="2996823" y="53233"/>
                </a:cubicBezTo>
                <a:cubicBezTo>
                  <a:pt x="2996823" y="43283"/>
                  <a:pt x="2995231" y="35323"/>
                  <a:pt x="2992047" y="29751"/>
                </a:cubicBezTo>
                <a:cubicBezTo>
                  <a:pt x="2988863" y="24178"/>
                  <a:pt x="2984086" y="19999"/>
                  <a:pt x="2977917" y="17810"/>
                </a:cubicBezTo>
                <a:cubicBezTo>
                  <a:pt x="2971748" y="15422"/>
                  <a:pt x="2964385" y="14228"/>
                  <a:pt x="2955628" y="14228"/>
                </a:cubicBezTo>
                <a:close/>
                <a:moveTo>
                  <a:pt x="2639010" y="13830"/>
                </a:moveTo>
                <a:lnTo>
                  <a:pt x="2639010" y="49054"/>
                </a:lnTo>
                <a:lnTo>
                  <a:pt x="2639209" y="49054"/>
                </a:lnTo>
                <a:lnTo>
                  <a:pt x="2660900" y="49054"/>
                </a:lnTo>
                <a:cubicBezTo>
                  <a:pt x="2663488" y="49054"/>
                  <a:pt x="2666274" y="48855"/>
                  <a:pt x="2669060" y="48258"/>
                </a:cubicBezTo>
                <a:cubicBezTo>
                  <a:pt x="2671846" y="47661"/>
                  <a:pt x="2674433" y="46865"/>
                  <a:pt x="2676821" y="45671"/>
                </a:cubicBezTo>
                <a:cubicBezTo>
                  <a:pt x="2679209" y="44477"/>
                  <a:pt x="2681199" y="42686"/>
                  <a:pt x="2682592" y="40497"/>
                </a:cubicBezTo>
                <a:cubicBezTo>
                  <a:pt x="2683985" y="38308"/>
                  <a:pt x="2684781" y="35323"/>
                  <a:pt x="2684781" y="31940"/>
                </a:cubicBezTo>
                <a:cubicBezTo>
                  <a:pt x="2684781" y="25770"/>
                  <a:pt x="2682393" y="21193"/>
                  <a:pt x="2677617" y="18208"/>
                </a:cubicBezTo>
                <a:cubicBezTo>
                  <a:pt x="2672841" y="15223"/>
                  <a:pt x="2666672" y="13830"/>
                  <a:pt x="2658910" y="13830"/>
                </a:cubicBezTo>
                <a:close/>
                <a:moveTo>
                  <a:pt x="1975923" y="13830"/>
                </a:moveTo>
                <a:lnTo>
                  <a:pt x="1975923" y="50248"/>
                </a:lnTo>
                <a:lnTo>
                  <a:pt x="1998013" y="50248"/>
                </a:lnTo>
                <a:cubicBezTo>
                  <a:pt x="2006172" y="50248"/>
                  <a:pt x="2012341" y="48855"/>
                  <a:pt x="2016719" y="45870"/>
                </a:cubicBezTo>
                <a:cubicBezTo>
                  <a:pt x="2021098" y="42885"/>
                  <a:pt x="2023287" y="38308"/>
                  <a:pt x="2023287" y="31741"/>
                </a:cubicBezTo>
                <a:cubicBezTo>
                  <a:pt x="2023287" y="25571"/>
                  <a:pt x="2021496" y="20994"/>
                  <a:pt x="2017714" y="18208"/>
                </a:cubicBezTo>
                <a:cubicBezTo>
                  <a:pt x="2013933" y="15422"/>
                  <a:pt x="2008560" y="13830"/>
                  <a:pt x="2001794" y="13830"/>
                </a:cubicBezTo>
                <a:close/>
                <a:moveTo>
                  <a:pt x="1908262" y="12636"/>
                </a:moveTo>
                <a:cubicBezTo>
                  <a:pt x="1898710" y="12636"/>
                  <a:pt x="1891148" y="16019"/>
                  <a:pt x="1885973" y="22785"/>
                </a:cubicBezTo>
                <a:cubicBezTo>
                  <a:pt x="1880600" y="29552"/>
                  <a:pt x="1878013" y="39701"/>
                  <a:pt x="1878013" y="53432"/>
                </a:cubicBezTo>
                <a:cubicBezTo>
                  <a:pt x="1878013" y="67163"/>
                  <a:pt x="1880600" y="77312"/>
                  <a:pt x="1885973" y="83879"/>
                </a:cubicBezTo>
                <a:cubicBezTo>
                  <a:pt x="1891148" y="90645"/>
                  <a:pt x="1898511" y="93829"/>
                  <a:pt x="1908063" y="93829"/>
                </a:cubicBezTo>
                <a:cubicBezTo>
                  <a:pt x="1917814" y="93829"/>
                  <a:pt x="1925178" y="90446"/>
                  <a:pt x="1930352" y="83879"/>
                </a:cubicBezTo>
                <a:cubicBezTo>
                  <a:pt x="1935526" y="77312"/>
                  <a:pt x="1938113" y="67163"/>
                  <a:pt x="1938113" y="53432"/>
                </a:cubicBezTo>
                <a:cubicBezTo>
                  <a:pt x="1938113" y="39502"/>
                  <a:pt x="1935526" y="29353"/>
                  <a:pt x="1930352" y="22586"/>
                </a:cubicBezTo>
                <a:cubicBezTo>
                  <a:pt x="1925178" y="15820"/>
                  <a:pt x="1917814" y="12636"/>
                  <a:pt x="1908262" y="12636"/>
                </a:cubicBezTo>
                <a:close/>
                <a:moveTo>
                  <a:pt x="3481600" y="6666"/>
                </a:moveTo>
                <a:lnTo>
                  <a:pt x="3491551" y="6666"/>
                </a:lnTo>
                <a:lnTo>
                  <a:pt x="3525580" y="100197"/>
                </a:lnTo>
                <a:lnTo>
                  <a:pt x="3517023" y="100197"/>
                </a:lnTo>
                <a:lnTo>
                  <a:pt x="3506874" y="72337"/>
                </a:lnTo>
                <a:lnTo>
                  <a:pt x="3465879" y="72337"/>
                </a:lnTo>
                <a:lnTo>
                  <a:pt x="3455730" y="100197"/>
                </a:lnTo>
                <a:lnTo>
                  <a:pt x="3447570" y="100197"/>
                </a:lnTo>
                <a:close/>
                <a:moveTo>
                  <a:pt x="3380903" y="6666"/>
                </a:moveTo>
                <a:lnTo>
                  <a:pt x="3449361" y="6666"/>
                </a:lnTo>
                <a:lnTo>
                  <a:pt x="3449361" y="14427"/>
                </a:lnTo>
                <a:lnTo>
                  <a:pt x="3420306" y="14427"/>
                </a:lnTo>
                <a:lnTo>
                  <a:pt x="3420306" y="100197"/>
                </a:lnTo>
                <a:lnTo>
                  <a:pt x="3412147" y="100197"/>
                </a:lnTo>
                <a:lnTo>
                  <a:pt x="3412147" y="14427"/>
                </a:lnTo>
                <a:lnTo>
                  <a:pt x="3380903" y="14427"/>
                </a:lnTo>
                <a:close/>
                <a:moveTo>
                  <a:pt x="3338714" y="6666"/>
                </a:moveTo>
                <a:lnTo>
                  <a:pt x="3348664" y="6666"/>
                </a:lnTo>
                <a:lnTo>
                  <a:pt x="3382694" y="100197"/>
                </a:lnTo>
                <a:lnTo>
                  <a:pt x="3374137" y="100197"/>
                </a:lnTo>
                <a:lnTo>
                  <a:pt x="3363988" y="72337"/>
                </a:lnTo>
                <a:lnTo>
                  <a:pt x="3322992" y="72337"/>
                </a:lnTo>
                <a:lnTo>
                  <a:pt x="3312843" y="100197"/>
                </a:lnTo>
                <a:lnTo>
                  <a:pt x="3304684" y="100197"/>
                </a:lnTo>
                <a:close/>
                <a:moveTo>
                  <a:pt x="3227470" y="6666"/>
                </a:moveTo>
                <a:cubicBezTo>
                  <a:pt x="3227669" y="6666"/>
                  <a:pt x="3228664" y="6666"/>
                  <a:pt x="3230654" y="6666"/>
                </a:cubicBezTo>
                <a:cubicBezTo>
                  <a:pt x="3232644" y="6666"/>
                  <a:pt x="3234833" y="6666"/>
                  <a:pt x="3237619" y="6666"/>
                </a:cubicBezTo>
                <a:cubicBezTo>
                  <a:pt x="3240405" y="6666"/>
                  <a:pt x="3242992" y="6666"/>
                  <a:pt x="3245580" y="6666"/>
                </a:cubicBezTo>
                <a:cubicBezTo>
                  <a:pt x="3262893" y="6865"/>
                  <a:pt x="3275232" y="10646"/>
                  <a:pt x="3282993" y="18407"/>
                </a:cubicBezTo>
                <a:cubicBezTo>
                  <a:pt x="3290555" y="25970"/>
                  <a:pt x="3294336" y="37512"/>
                  <a:pt x="3294336" y="52835"/>
                </a:cubicBezTo>
                <a:cubicBezTo>
                  <a:pt x="3294336" y="68954"/>
                  <a:pt x="3290157" y="80695"/>
                  <a:pt x="3281998" y="88655"/>
                </a:cubicBezTo>
                <a:cubicBezTo>
                  <a:pt x="3273838" y="96417"/>
                  <a:pt x="3261102" y="100397"/>
                  <a:pt x="3243987" y="100397"/>
                </a:cubicBezTo>
                <a:lnTo>
                  <a:pt x="3227470" y="100397"/>
                </a:lnTo>
                <a:lnTo>
                  <a:pt x="3227470" y="100198"/>
                </a:lnTo>
                <a:close/>
                <a:moveTo>
                  <a:pt x="3131151" y="6666"/>
                </a:moveTo>
                <a:lnTo>
                  <a:pt x="3141101" y="6666"/>
                </a:lnTo>
                <a:lnTo>
                  <a:pt x="3175131" y="100197"/>
                </a:lnTo>
                <a:lnTo>
                  <a:pt x="3166574" y="100197"/>
                </a:lnTo>
                <a:lnTo>
                  <a:pt x="3156424" y="72337"/>
                </a:lnTo>
                <a:lnTo>
                  <a:pt x="3115429" y="72337"/>
                </a:lnTo>
                <a:lnTo>
                  <a:pt x="3105280" y="100197"/>
                </a:lnTo>
                <a:lnTo>
                  <a:pt x="3097121" y="100197"/>
                </a:lnTo>
                <a:close/>
                <a:moveTo>
                  <a:pt x="3026275" y="6666"/>
                </a:moveTo>
                <a:lnTo>
                  <a:pt x="3082196" y="6666"/>
                </a:lnTo>
                <a:lnTo>
                  <a:pt x="3082196" y="14228"/>
                </a:lnTo>
                <a:lnTo>
                  <a:pt x="3034235" y="14228"/>
                </a:lnTo>
                <a:lnTo>
                  <a:pt x="3034235" y="49054"/>
                </a:lnTo>
                <a:lnTo>
                  <a:pt x="3078216" y="49054"/>
                </a:lnTo>
                <a:lnTo>
                  <a:pt x="3078216" y="56616"/>
                </a:lnTo>
                <a:lnTo>
                  <a:pt x="3034235" y="56616"/>
                </a:lnTo>
                <a:lnTo>
                  <a:pt x="3034235" y="92237"/>
                </a:lnTo>
                <a:lnTo>
                  <a:pt x="3083788" y="92436"/>
                </a:lnTo>
                <a:lnTo>
                  <a:pt x="3083788" y="99998"/>
                </a:lnTo>
                <a:lnTo>
                  <a:pt x="3026275" y="99998"/>
                </a:lnTo>
                <a:close/>
                <a:moveTo>
                  <a:pt x="2938514" y="6666"/>
                </a:moveTo>
                <a:cubicBezTo>
                  <a:pt x="2938713" y="6666"/>
                  <a:pt x="2939708" y="6666"/>
                  <a:pt x="2941698" y="6666"/>
                </a:cubicBezTo>
                <a:cubicBezTo>
                  <a:pt x="2943688" y="6666"/>
                  <a:pt x="2945877" y="6666"/>
                  <a:pt x="2948663" y="6666"/>
                </a:cubicBezTo>
                <a:cubicBezTo>
                  <a:pt x="2951449" y="6666"/>
                  <a:pt x="2954036" y="6666"/>
                  <a:pt x="2956624" y="6666"/>
                </a:cubicBezTo>
                <a:cubicBezTo>
                  <a:pt x="2973937" y="6865"/>
                  <a:pt x="2986276" y="10646"/>
                  <a:pt x="2994037" y="18407"/>
                </a:cubicBezTo>
                <a:cubicBezTo>
                  <a:pt x="3001599" y="25970"/>
                  <a:pt x="3005380" y="37512"/>
                  <a:pt x="3005380" y="52835"/>
                </a:cubicBezTo>
                <a:cubicBezTo>
                  <a:pt x="3005380" y="68954"/>
                  <a:pt x="3001201" y="80695"/>
                  <a:pt x="2993042" y="88655"/>
                </a:cubicBezTo>
                <a:cubicBezTo>
                  <a:pt x="2984882" y="96417"/>
                  <a:pt x="2972146" y="100397"/>
                  <a:pt x="2955031" y="100397"/>
                </a:cubicBezTo>
                <a:lnTo>
                  <a:pt x="2938514" y="100397"/>
                </a:lnTo>
                <a:lnTo>
                  <a:pt x="2938514" y="100198"/>
                </a:lnTo>
                <a:close/>
                <a:moveTo>
                  <a:pt x="2903688" y="6666"/>
                </a:moveTo>
                <a:lnTo>
                  <a:pt x="2911847" y="6666"/>
                </a:lnTo>
                <a:lnTo>
                  <a:pt x="2911847" y="100197"/>
                </a:lnTo>
                <a:lnTo>
                  <a:pt x="2903688" y="100197"/>
                </a:lnTo>
                <a:close/>
                <a:moveTo>
                  <a:pt x="2791846" y="6666"/>
                </a:moveTo>
                <a:lnTo>
                  <a:pt x="2847767" y="6666"/>
                </a:lnTo>
                <a:lnTo>
                  <a:pt x="2847767" y="14228"/>
                </a:lnTo>
                <a:lnTo>
                  <a:pt x="2799806" y="14228"/>
                </a:lnTo>
                <a:lnTo>
                  <a:pt x="2799806" y="49054"/>
                </a:lnTo>
                <a:lnTo>
                  <a:pt x="2843787" y="49054"/>
                </a:lnTo>
                <a:lnTo>
                  <a:pt x="2843787" y="56616"/>
                </a:lnTo>
                <a:lnTo>
                  <a:pt x="2799806" y="56616"/>
                </a:lnTo>
                <a:lnTo>
                  <a:pt x="2799806" y="92237"/>
                </a:lnTo>
                <a:lnTo>
                  <a:pt x="2849359" y="92436"/>
                </a:lnTo>
                <a:lnTo>
                  <a:pt x="2849359" y="99998"/>
                </a:lnTo>
                <a:lnTo>
                  <a:pt x="2791846" y="99998"/>
                </a:lnTo>
                <a:close/>
                <a:moveTo>
                  <a:pt x="2717418" y="6666"/>
                </a:moveTo>
                <a:lnTo>
                  <a:pt x="2725776" y="6666"/>
                </a:lnTo>
                <a:lnTo>
                  <a:pt x="2725776" y="92436"/>
                </a:lnTo>
                <a:lnTo>
                  <a:pt x="2771946" y="92436"/>
                </a:lnTo>
                <a:lnTo>
                  <a:pt x="2771946" y="100197"/>
                </a:lnTo>
                <a:lnTo>
                  <a:pt x="2717219" y="100197"/>
                </a:lnTo>
                <a:close/>
                <a:moveTo>
                  <a:pt x="2631249" y="6666"/>
                </a:moveTo>
                <a:lnTo>
                  <a:pt x="2659109" y="6666"/>
                </a:lnTo>
                <a:cubicBezTo>
                  <a:pt x="2670055" y="6666"/>
                  <a:pt x="2678413" y="8656"/>
                  <a:pt x="2684184" y="12835"/>
                </a:cubicBezTo>
                <a:cubicBezTo>
                  <a:pt x="2689955" y="17014"/>
                  <a:pt x="2692940" y="22984"/>
                  <a:pt x="2692940" y="30945"/>
                </a:cubicBezTo>
                <a:cubicBezTo>
                  <a:pt x="2692940" y="36119"/>
                  <a:pt x="2691547" y="40497"/>
                  <a:pt x="2688960" y="44079"/>
                </a:cubicBezTo>
                <a:cubicBezTo>
                  <a:pt x="2686174" y="47661"/>
                  <a:pt x="2681597" y="50447"/>
                  <a:pt x="2675030" y="52636"/>
                </a:cubicBezTo>
                <a:cubicBezTo>
                  <a:pt x="2682194" y="54029"/>
                  <a:pt x="2687368" y="56616"/>
                  <a:pt x="2690552" y="60596"/>
                </a:cubicBezTo>
                <a:cubicBezTo>
                  <a:pt x="2693736" y="64576"/>
                  <a:pt x="2695328" y="69352"/>
                  <a:pt x="2695328" y="75123"/>
                </a:cubicBezTo>
                <a:cubicBezTo>
                  <a:pt x="2695328" y="83481"/>
                  <a:pt x="2692343" y="89849"/>
                  <a:pt x="2686174" y="94028"/>
                </a:cubicBezTo>
                <a:cubicBezTo>
                  <a:pt x="2680005" y="98207"/>
                  <a:pt x="2671249" y="100197"/>
                  <a:pt x="2659905" y="100197"/>
                </a:cubicBezTo>
                <a:lnTo>
                  <a:pt x="2631249" y="100197"/>
                </a:lnTo>
                <a:close/>
                <a:moveTo>
                  <a:pt x="2596224" y="6666"/>
                </a:moveTo>
                <a:lnTo>
                  <a:pt x="2604383" y="6666"/>
                </a:lnTo>
                <a:lnTo>
                  <a:pt x="2604383" y="100197"/>
                </a:lnTo>
                <a:lnTo>
                  <a:pt x="2596224" y="100197"/>
                </a:lnTo>
                <a:close/>
                <a:moveTo>
                  <a:pt x="2346472" y="6666"/>
                </a:moveTo>
                <a:lnTo>
                  <a:pt x="2402393" y="6666"/>
                </a:lnTo>
                <a:lnTo>
                  <a:pt x="2402393" y="14228"/>
                </a:lnTo>
                <a:lnTo>
                  <a:pt x="2354631" y="14228"/>
                </a:lnTo>
                <a:lnTo>
                  <a:pt x="2354631" y="49054"/>
                </a:lnTo>
                <a:lnTo>
                  <a:pt x="2398612" y="49054"/>
                </a:lnTo>
                <a:lnTo>
                  <a:pt x="2398612" y="56616"/>
                </a:lnTo>
                <a:lnTo>
                  <a:pt x="2354631" y="56616"/>
                </a:lnTo>
                <a:lnTo>
                  <a:pt x="2354631" y="92237"/>
                </a:lnTo>
                <a:lnTo>
                  <a:pt x="2404184" y="92436"/>
                </a:lnTo>
                <a:lnTo>
                  <a:pt x="2404184" y="99998"/>
                </a:lnTo>
                <a:lnTo>
                  <a:pt x="2346472" y="99998"/>
                </a:lnTo>
                <a:close/>
                <a:moveTo>
                  <a:pt x="2113437" y="6666"/>
                </a:moveTo>
                <a:lnTo>
                  <a:pt x="2123387" y="6666"/>
                </a:lnTo>
                <a:lnTo>
                  <a:pt x="2157417" y="100197"/>
                </a:lnTo>
                <a:lnTo>
                  <a:pt x="2148860" y="100197"/>
                </a:lnTo>
                <a:lnTo>
                  <a:pt x="2138710" y="72337"/>
                </a:lnTo>
                <a:lnTo>
                  <a:pt x="2097914" y="72337"/>
                </a:lnTo>
                <a:lnTo>
                  <a:pt x="2087765" y="100197"/>
                </a:lnTo>
                <a:lnTo>
                  <a:pt x="2079407" y="100197"/>
                </a:lnTo>
                <a:close/>
                <a:moveTo>
                  <a:pt x="1967764" y="6666"/>
                </a:moveTo>
                <a:lnTo>
                  <a:pt x="2002192" y="6666"/>
                </a:lnTo>
                <a:cubicBezTo>
                  <a:pt x="2011744" y="6666"/>
                  <a:pt x="2019107" y="8656"/>
                  <a:pt x="2024083" y="12835"/>
                </a:cubicBezTo>
                <a:cubicBezTo>
                  <a:pt x="2029058" y="17014"/>
                  <a:pt x="2031645" y="22984"/>
                  <a:pt x="2031645" y="30746"/>
                </a:cubicBezTo>
                <a:cubicBezTo>
                  <a:pt x="2031645" y="35920"/>
                  <a:pt x="2030650" y="40099"/>
                  <a:pt x="2028660" y="43482"/>
                </a:cubicBezTo>
                <a:cubicBezTo>
                  <a:pt x="2026670" y="46865"/>
                  <a:pt x="2024282" y="49452"/>
                  <a:pt x="2021297" y="51442"/>
                </a:cubicBezTo>
                <a:cubicBezTo>
                  <a:pt x="2018311" y="53432"/>
                  <a:pt x="2015326" y="54825"/>
                  <a:pt x="2012341" y="55820"/>
                </a:cubicBezTo>
                <a:lnTo>
                  <a:pt x="2031247" y="99998"/>
                </a:lnTo>
                <a:lnTo>
                  <a:pt x="2022292" y="99998"/>
                </a:lnTo>
                <a:lnTo>
                  <a:pt x="2004182" y="57213"/>
                </a:lnTo>
                <a:lnTo>
                  <a:pt x="1975525" y="57213"/>
                </a:lnTo>
                <a:lnTo>
                  <a:pt x="1975525" y="99998"/>
                </a:lnTo>
                <a:lnTo>
                  <a:pt x="1967764" y="99998"/>
                </a:lnTo>
                <a:close/>
                <a:moveTo>
                  <a:pt x="1799406" y="6666"/>
                </a:moveTo>
                <a:lnTo>
                  <a:pt x="1854729" y="6666"/>
                </a:lnTo>
                <a:lnTo>
                  <a:pt x="1854729" y="14228"/>
                </a:lnTo>
                <a:lnTo>
                  <a:pt x="1807963" y="14228"/>
                </a:lnTo>
                <a:lnTo>
                  <a:pt x="1807963" y="49253"/>
                </a:lnTo>
                <a:lnTo>
                  <a:pt x="1850749" y="49253"/>
                </a:lnTo>
                <a:lnTo>
                  <a:pt x="1850749" y="56815"/>
                </a:lnTo>
                <a:lnTo>
                  <a:pt x="1807963" y="56815"/>
                </a:lnTo>
                <a:lnTo>
                  <a:pt x="1807963" y="100197"/>
                </a:lnTo>
                <a:lnTo>
                  <a:pt x="1799406" y="100197"/>
                </a:lnTo>
                <a:close/>
                <a:moveTo>
                  <a:pt x="2540901" y="5671"/>
                </a:moveTo>
                <a:cubicBezTo>
                  <a:pt x="2548065" y="5671"/>
                  <a:pt x="2553836" y="6865"/>
                  <a:pt x="2558811" y="9452"/>
                </a:cubicBezTo>
                <a:cubicBezTo>
                  <a:pt x="2563588" y="12039"/>
                  <a:pt x="2567369" y="15223"/>
                  <a:pt x="2569757" y="19402"/>
                </a:cubicBezTo>
                <a:cubicBezTo>
                  <a:pt x="2572145" y="23382"/>
                  <a:pt x="2573339" y="27562"/>
                  <a:pt x="2573339" y="32139"/>
                </a:cubicBezTo>
                <a:lnTo>
                  <a:pt x="2564782" y="32139"/>
                </a:lnTo>
                <a:cubicBezTo>
                  <a:pt x="2564384" y="27363"/>
                  <a:pt x="2562990" y="23581"/>
                  <a:pt x="2560602" y="20795"/>
                </a:cubicBezTo>
                <a:cubicBezTo>
                  <a:pt x="2558214" y="18009"/>
                  <a:pt x="2555428" y="16019"/>
                  <a:pt x="2551846" y="14825"/>
                </a:cubicBezTo>
                <a:cubicBezTo>
                  <a:pt x="2548264" y="13631"/>
                  <a:pt x="2544682" y="13034"/>
                  <a:pt x="2540702" y="13034"/>
                </a:cubicBezTo>
                <a:cubicBezTo>
                  <a:pt x="2533339" y="13034"/>
                  <a:pt x="2527766" y="14825"/>
                  <a:pt x="2523985" y="18208"/>
                </a:cubicBezTo>
                <a:cubicBezTo>
                  <a:pt x="2520005" y="21591"/>
                  <a:pt x="2518214" y="25771"/>
                  <a:pt x="2518214" y="30746"/>
                </a:cubicBezTo>
                <a:cubicBezTo>
                  <a:pt x="2518214" y="35124"/>
                  <a:pt x="2519607" y="38706"/>
                  <a:pt x="2522393" y="41094"/>
                </a:cubicBezTo>
                <a:cubicBezTo>
                  <a:pt x="2525179" y="43482"/>
                  <a:pt x="2528961" y="45472"/>
                  <a:pt x="2534134" y="46865"/>
                </a:cubicBezTo>
                <a:lnTo>
                  <a:pt x="2554234" y="52437"/>
                </a:lnTo>
                <a:cubicBezTo>
                  <a:pt x="2562194" y="54626"/>
                  <a:pt x="2567568" y="57810"/>
                  <a:pt x="2570553" y="61989"/>
                </a:cubicBezTo>
                <a:cubicBezTo>
                  <a:pt x="2573538" y="66367"/>
                  <a:pt x="2575130" y="70944"/>
                  <a:pt x="2575130" y="76118"/>
                </a:cubicBezTo>
                <a:cubicBezTo>
                  <a:pt x="2575130" y="81093"/>
                  <a:pt x="2573737" y="85471"/>
                  <a:pt x="2571150" y="89451"/>
                </a:cubicBezTo>
                <a:cubicBezTo>
                  <a:pt x="2568563" y="93431"/>
                  <a:pt x="2564583" y="96416"/>
                  <a:pt x="2559607" y="98606"/>
                </a:cubicBezTo>
                <a:cubicBezTo>
                  <a:pt x="2554234" y="100397"/>
                  <a:pt x="2548264" y="101392"/>
                  <a:pt x="2541498" y="101392"/>
                </a:cubicBezTo>
                <a:cubicBezTo>
                  <a:pt x="2535528" y="101392"/>
                  <a:pt x="2530154" y="100397"/>
                  <a:pt x="2525179" y="98606"/>
                </a:cubicBezTo>
                <a:cubicBezTo>
                  <a:pt x="2520204" y="96615"/>
                  <a:pt x="2516025" y="93829"/>
                  <a:pt x="2512642" y="90247"/>
                </a:cubicBezTo>
                <a:cubicBezTo>
                  <a:pt x="2509259" y="86466"/>
                  <a:pt x="2507269" y="81889"/>
                  <a:pt x="2506473" y="76516"/>
                </a:cubicBezTo>
                <a:lnTo>
                  <a:pt x="2515229" y="76516"/>
                </a:lnTo>
                <a:cubicBezTo>
                  <a:pt x="2516423" y="82486"/>
                  <a:pt x="2519607" y="86864"/>
                  <a:pt x="2524582" y="89849"/>
                </a:cubicBezTo>
                <a:cubicBezTo>
                  <a:pt x="2529558" y="92834"/>
                  <a:pt x="2535329" y="94426"/>
                  <a:pt x="2541697" y="94426"/>
                </a:cubicBezTo>
                <a:cubicBezTo>
                  <a:pt x="2546274" y="94426"/>
                  <a:pt x="2550453" y="93630"/>
                  <a:pt x="2554035" y="92237"/>
                </a:cubicBezTo>
                <a:cubicBezTo>
                  <a:pt x="2557816" y="90844"/>
                  <a:pt x="2560801" y="88655"/>
                  <a:pt x="2562990" y="85869"/>
                </a:cubicBezTo>
                <a:cubicBezTo>
                  <a:pt x="2565180" y="83083"/>
                  <a:pt x="2566374" y="79899"/>
                  <a:pt x="2566374" y="76118"/>
                </a:cubicBezTo>
                <a:cubicBezTo>
                  <a:pt x="2566374" y="72138"/>
                  <a:pt x="2565180" y="68755"/>
                  <a:pt x="2562593" y="66168"/>
                </a:cubicBezTo>
                <a:cubicBezTo>
                  <a:pt x="2560005" y="63581"/>
                  <a:pt x="2556025" y="61392"/>
                  <a:pt x="2550453" y="59800"/>
                </a:cubicBezTo>
                <a:lnTo>
                  <a:pt x="2530354" y="54228"/>
                </a:lnTo>
                <a:cubicBezTo>
                  <a:pt x="2526373" y="53233"/>
                  <a:pt x="2522592" y="51641"/>
                  <a:pt x="2519607" y="49850"/>
                </a:cubicBezTo>
                <a:cubicBezTo>
                  <a:pt x="2516423" y="48059"/>
                  <a:pt x="2514035" y="45472"/>
                  <a:pt x="2512045" y="42487"/>
                </a:cubicBezTo>
                <a:cubicBezTo>
                  <a:pt x="2510254" y="39502"/>
                  <a:pt x="2509259" y="35522"/>
                  <a:pt x="2509259" y="30945"/>
                </a:cubicBezTo>
                <a:cubicBezTo>
                  <a:pt x="2509259" y="25970"/>
                  <a:pt x="2510652" y="21591"/>
                  <a:pt x="2513438" y="17810"/>
                </a:cubicBezTo>
                <a:cubicBezTo>
                  <a:pt x="2516224" y="14029"/>
                  <a:pt x="2520005" y="11044"/>
                  <a:pt x="2524781" y="8855"/>
                </a:cubicBezTo>
                <a:cubicBezTo>
                  <a:pt x="2529558" y="6666"/>
                  <a:pt x="2534931" y="5671"/>
                  <a:pt x="2540901" y="5671"/>
                </a:cubicBezTo>
                <a:close/>
                <a:moveTo>
                  <a:pt x="2455129" y="5671"/>
                </a:moveTo>
                <a:cubicBezTo>
                  <a:pt x="2462293" y="5671"/>
                  <a:pt x="2468064" y="6865"/>
                  <a:pt x="2473039" y="9452"/>
                </a:cubicBezTo>
                <a:cubicBezTo>
                  <a:pt x="2477816" y="12039"/>
                  <a:pt x="2481597" y="15223"/>
                  <a:pt x="2483985" y="19402"/>
                </a:cubicBezTo>
                <a:cubicBezTo>
                  <a:pt x="2486373" y="23382"/>
                  <a:pt x="2487567" y="27562"/>
                  <a:pt x="2487567" y="32139"/>
                </a:cubicBezTo>
                <a:lnTo>
                  <a:pt x="2479010" y="32139"/>
                </a:lnTo>
                <a:cubicBezTo>
                  <a:pt x="2478612" y="27363"/>
                  <a:pt x="2477219" y="23581"/>
                  <a:pt x="2474830" y="20795"/>
                </a:cubicBezTo>
                <a:cubicBezTo>
                  <a:pt x="2472442" y="18009"/>
                  <a:pt x="2469657" y="16019"/>
                  <a:pt x="2466074" y="14825"/>
                </a:cubicBezTo>
                <a:cubicBezTo>
                  <a:pt x="2462492" y="13631"/>
                  <a:pt x="2458910" y="13034"/>
                  <a:pt x="2454930" y="13034"/>
                </a:cubicBezTo>
                <a:cubicBezTo>
                  <a:pt x="2447567" y="13034"/>
                  <a:pt x="2441994" y="14825"/>
                  <a:pt x="2438213" y="18208"/>
                </a:cubicBezTo>
                <a:cubicBezTo>
                  <a:pt x="2434233" y="21591"/>
                  <a:pt x="2432442" y="25771"/>
                  <a:pt x="2432442" y="30746"/>
                </a:cubicBezTo>
                <a:cubicBezTo>
                  <a:pt x="2432442" y="35124"/>
                  <a:pt x="2433836" y="38706"/>
                  <a:pt x="2436621" y="41094"/>
                </a:cubicBezTo>
                <a:cubicBezTo>
                  <a:pt x="2439407" y="43482"/>
                  <a:pt x="2443189" y="45472"/>
                  <a:pt x="2448363" y="46865"/>
                </a:cubicBezTo>
                <a:lnTo>
                  <a:pt x="2468462" y="52437"/>
                </a:lnTo>
                <a:cubicBezTo>
                  <a:pt x="2476422" y="54626"/>
                  <a:pt x="2481796" y="57810"/>
                  <a:pt x="2484781" y="61989"/>
                </a:cubicBezTo>
                <a:cubicBezTo>
                  <a:pt x="2487766" y="66367"/>
                  <a:pt x="2489358" y="70944"/>
                  <a:pt x="2489358" y="76118"/>
                </a:cubicBezTo>
                <a:cubicBezTo>
                  <a:pt x="2489358" y="81093"/>
                  <a:pt x="2487965" y="85471"/>
                  <a:pt x="2485378" y="89451"/>
                </a:cubicBezTo>
                <a:cubicBezTo>
                  <a:pt x="2482791" y="93431"/>
                  <a:pt x="2478811" y="96416"/>
                  <a:pt x="2473835" y="98606"/>
                </a:cubicBezTo>
                <a:cubicBezTo>
                  <a:pt x="2468462" y="100397"/>
                  <a:pt x="2462492" y="101392"/>
                  <a:pt x="2455726" y="101392"/>
                </a:cubicBezTo>
                <a:cubicBezTo>
                  <a:pt x="2449756" y="101392"/>
                  <a:pt x="2444383" y="100397"/>
                  <a:pt x="2439407" y="98606"/>
                </a:cubicBezTo>
                <a:cubicBezTo>
                  <a:pt x="2434432" y="96615"/>
                  <a:pt x="2430253" y="93829"/>
                  <a:pt x="2426870" y="90247"/>
                </a:cubicBezTo>
                <a:cubicBezTo>
                  <a:pt x="2423487" y="86466"/>
                  <a:pt x="2421497" y="81889"/>
                  <a:pt x="2420701" y="76516"/>
                </a:cubicBezTo>
                <a:lnTo>
                  <a:pt x="2429457" y="76516"/>
                </a:lnTo>
                <a:cubicBezTo>
                  <a:pt x="2430651" y="82486"/>
                  <a:pt x="2433836" y="86864"/>
                  <a:pt x="2438811" y="89849"/>
                </a:cubicBezTo>
                <a:cubicBezTo>
                  <a:pt x="2443786" y="92834"/>
                  <a:pt x="2449557" y="94426"/>
                  <a:pt x="2455925" y="94426"/>
                </a:cubicBezTo>
                <a:cubicBezTo>
                  <a:pt x="2460502" y="94426"/>
                  <a:pt x="2464681" y="93630"/>
                  <a:pt x="2468263" y="92237"/>
                </a:cubicBezTo>
                <a:cubicBezTo>
                  <a:pt x="2472044" y="90844"/>
                  <a:pt x="2475029" y="88655"/>
                  <a:pt x="2477219" y="85869"/>
                </a:cubicBezTo>
                <a:cubicBezTo>
                  <a:pt x="2479408" y="83083"/>
                  <a:pt x="2480602" y="79899"/>
                  <a:pt x="2480602" y="76118"/>
                </a:cubicBezTo>
                <a:cubicBezTo>
                  <a:pt x="2480602" y="72138"/>
                  <a:pt x="2479408" y="68755"/>
                  <a:pt x="2476821" y="66168"/>
                </a:cubicBezTo>
                <a:cubicBezTo>
                  <a:pt x="2474233" y="63581"/>
                  <a:pt x="2470253" y="61392"/>
                  <a:pt x="2464681" y="59800"/>
                </a:cubicBezTo>
                <a:lnTo>
                  <a:pt x="2444582" y="54228"/>
                </a:lnTo>
                <a:cubicBezTo>
                  <a:pt x="2440601" y="53233"/>
                  <a:pt x="2436821" y="51641"/>
                  <a:pt x="2433836" y="49850"/>
                </a:cubicBezTo>
                <a:cubicBezTo>
                  <a:pt x="2430651" y="48059"/>
                  <a:pt x="2428263" y="45472"/>
                  <a:pt x="2426273" y="42487"/>
                </a:cubicBezTo>
                <a:cubicBezTo>
                  <a:pt x="2424482" y="39502"/>
                  <a:pt x="2423487" y="35522"/>
                  <a:pt x="2423487" y="30945"/>
                </a:cubicBezTo>
                <a:cubicBezTo>
                  <a:pt x="2423487" y="25970"/>
                  <a:pt x="2424880" y="21591"/>
                  <a:pt x="2427666" y="17810"/>
                </a:cubicBezTo>
                <a:cubicBezTo>
                  <a:pt x="2430452" y="14029"/>
                  <a:pt x="2434233" y="11044"/>
                  <a:pt x="2439009" y="8855"/>
                </a:cubicBezTo>
                <a:cubicBezTo>
                  <a:pt x="2443786" y="6666"/>
                  <a:pt x="2449159" y="5671"/>
                  <a:pt x="2455129" y="5671"/>
                </a:cubicBezTo>
                <a:close/>
                <a:moveTo>
                  <a:pt x="2291944" y="5472"/>
                </a:moveTo>
                <a:cubicBezTo>
                  <a:pt x="2298312" y="5472"/>
                  <a:pt x="2303884" y="6865"/>
                  <a:pt x="2308859" y="9452"/>
                </a:cubicBezTo>
                <a:cubicBezTo>
                  <a:pt x="2313835" y="12238"/>
                  <a:pt x="2317616" y="15621"/>
                  <a:pt x="2320601" y="19999"/>
                </a:cubicBezTo>
                <a:cubicBezTo>
                  <a:pt x="2323586" y="24377"/>
                  <a:pt x="2325377" y="29153"/>
                  <a:pt x="2325775" y="34129"/>
                </a:cubicBezTo>
                <a:lnTo>
                  <a:pt x="2317019" y="34129"/>
                </a:lnTo>
                <a:cubicBezTo>
                  <a:pt x="2316223" y="30348"/>
                  <a:pt x="2314830" y="26765"/>
                  <a:pt x="2312641" y="23382"/>
                </a:cubicBezTo>
                <a:cubicBezTo>
                  <a:pt x="2310452" y="20198"/>
                  <a:pt x="2307665" y="17611"/>
                  <a:pt x="2304282" y="15621"/>
                </a:cubicBezTo>
                <a:cubicBezTo>
                  <a:pt x="2300899" y="13631"/>
                  <a:pt x="2296720" y="12636"/>
                  <a:pt x="2291944" y="12636"/>
                </a:cubicBezTo>
                <a:cubicBezTo>
                  <a:pt x="2282193" y="12636"/>
                  <a:pt x="2275028" y="16019"/>
                  <a:pt x="2270053" y="22586"/>
                </a:cubicBezTo>
                <a:cubicBezTo>
                  <a:pt x="2265078" y="29153"/>
                  <a:pt x="2262690" y="39502"/>
                  <a:pt x="2262690" y="53233"/>
                </a:cubicBezTo>
                <a:cubicBezTo>
                  <a:pt x="2262690" y="66964"/>
                  <a:pt x="2265078" y="77113"/>
                  <a:pt x="2270053" y="83680"/>
                </a:cubicBezTo>
                <a:cubicBezTo>
                  <a:pt x="2275028" y="90247"/>
                  <a:pt x="2282193" y="93630"/>
                  <a:pt x="2291944" y="93630"/>
                </a:cubicBezTo>
                <a:cubicBezTo>
                  <a:pt x="2296720" y="93630"/>
                  <a:pt x="2300899" y="92635"/>
                  <a:pt x="2304282" y="90645"/>
                </a:cubicBezTo>
                <a:cubicBezTo>
                  <a:pt x="2307665" y="88655"/>
                  <a:pt x="2310650" y="86068"/>
                  <a:pt x="2312641" y="82884"/>
                </a:cubicBezTo>
                <a:cubicBezTo>
                  <a:pt x="2314830" y="79700"/>
                  <a:pt x="2316223" y="76118"/>
                  <a:pt x="2317019" y="72138"/>
                </a:cubicBezTo>
                <a:lnTo>
                  <a:pt x="2325775" y="72138"/>
                </a:lnTo>
                <a:cubicBezTo>
                  <a:pt x="2325178" y="77113"/>
                  <a:pt x="2323387" y="81889"/>
                  <a:pt x="2320601" y="86267"/>
                </a:cubicBezTo>
                <a:cubicBezTo>
                  <a:pt x="2317815" y="90645"/>
                  <a:pt x="2314034" y="94227"/>
                  <a:pt x="2309257" y="97013"/>
                </a:cubicBezTo>
                <a:cubicBezTo>
                  <a:pt x="2304482" y="99799"/>
                  <a:pt x="2298511" y="101391"/>
                  <a:pt x="2291944" y="101391"/>
                </a:cubicBezTo>
                <a:cubicBezTo>
                  <a:pt x="2279606" y="101391"/>
                  <a:pt x="2270252" y="97212"/>
                  <a:pt x="2263486" y="89053"/>
                </a:cubicBezTo>
                <a:cubicBezTo>
                  <a:pt x="2256919" y="80894"/>
                  <a:pt x="2253536" y="68954"/>
                  <a:pt x="2253536" y="53432"/>
                </a:cubicBezTo>
                <a:cubicBezTo>
                  <a:pt x="2253536" y="37910"/>
                  <a:pt x="2256919" y="25969"/>
                  <a:pt x="2263486" y="17810"/>
                </a:cubicBezTo>
                <a:cubicBezTo>
                  <a:pt x="2270053" y="9651"/>
                  <a:pt x="2279606" y="5472"/>
                  <a:pt x="2291944" y="5472"/>
                </a:cubicBezTo>
                <a:close/>
                <a:moveTo>
                  <a:pt x="2204979" y="5472"/>
                </a:moveTo>
                <a:cubicBezTo>
                  <a:pt x="2211347" y="5472"/>
                  <a:pt x="2216919" y="6865"/>
                  <a:pt x="2221894" y="9452"/>
                </a:cubicBezTo>
                <a:cubicBezTo>
                  <a:pt x="2226870" y="12238"/>
                  <a:pt x="2230651" y="15621"/>
                  <a:pt x="2233636" y="19999"/>
                </a:cubicBezTo>
                <a:cubicBezTo>
                  <a:pt x="2236621" y="24377"/>
                  <a:pt x="2238412" y="29153"/>
                  <a:pt x="2238810" y="34129"/>
                </a:cubicBezTo>
                <a:lnTo>
                  <a:pt x="2230054" y="34129"/>
                </a:lnTo>
                <a:cubicBezTo>
                  <a:pt x="2229258" y="30348"/>
                  <a:pt x="2227865" y="26765"/>
                  <a:pt x="2225676" y="23382"/>
                </a:cubicBezTo>
                <a:cubicBezTo>
                  <a:pt x="2223486" y="20198"/>
                  <a:pt x="2220700" y="17611"/>
                  <a:pt x="2217317" y="15621"/>
                </a:cubicBezTo>
                <a:cubicBezTo>
                  <a:pt x="2213934" y="13631"/>
                  <a:pt x="2209755" y="12636"/>
                  <a:pt x="2204979" y="12636"/>
                </a:cubicBezTo>
                <a:cubicBezTo>
                  <a:pt x="2195228" y="12636"/>
                  <a:pt x="2188063" y="16019"/>
                  <a:pt x="2183088" y="22586"/>
                </a:cubicBezTo>
                <a:cubicBezTo>
                  <a:pt x="2178113" y="29153"/>
                  <a:pt x="2175725" y="39502"/>
                  <a:pt x="2175725" y="53233"/>
                </a:cubicBezTo>
                <a:cubicBezTo>
                  <a:pt x="2175725" y="66964"/>
                  <a:pt x="2178113" y="77113"/>
                  <a:pt x="2183088" y="83680"/>
                </a:cubicBezTo>
                <a:cubicBezTo>
                  <a:pt x="2188063" y="90247"/>
                  <a:pt x="2195228" y="93630"/>
                  <a:pt x="2204979" y="93630"/>
                </a:cubicBezTo>
                <a:cubicBezTo>
                  <a:pt x="2209755" y="93630"/>
                  <a:pt x="2213934" y="92635"/>
                  <a:pt x="2217317" y="90645"/>
                </a:cubicBezTo>
                <a:cubicBezTo>
                  <a:pt x="2220700" y="88655"/>
                  <a:pt x="2223685" y="86068"/>
                  <a:pt x="2225676" y="82884"/>
                </a:cubicBezTo>
                <a:cubicBezTo>
                  <a:pt x="2227865" y="79700"/>
                  <a:pt x="2229258" y="76118"/>
                  <a:pt x="2230054" y="72138"/>
                </a:cubicBezTo>
                <a:lnTo>
                  <a:pt x="2238810" y="72138"/>
                </a:lnTo>
                <a:cubicBezTo>
                  <a:pt x="2238213" y="77113"/>
                  <a:pt x="2236422" y="81889"/>
                  <a:pt x="2233636" y="86267"/>
                </a:cubicBezTo>
                <a:cubicBezTo>
                  <a:pt x="2230850" y="90645"/>
                  <a:pt x="2227069" y="94227"/>
                  <a:pt x="2222292" y="97013"/>
                </a:cubicBezTo>
                <a:cubicBezTo>
                  <a:pt x="2217516" y="99998"/>
                  <a:pt x="2211745" y="101391"/>
                  <a:pt x="2204979" y="101391"/>
                </a:cubicBezTo>
                <a:cubicBezTo>
                  <a:pt x="2192641" y="101391"/>
                  <a:pt x="2183287" y="97212"/>
                  <a:pt x="2176521" y="89053"/>
                </a:cubicBezTo>
                <a:cubicBezTo>
                  <a:pt x="2169954" y="80894"/>
                  <a:pt x="2166571" y="68954"/>
                  <a:pt x="2166571" y="53432"/>
                </a:cubicBezTo>
                <a:cubicBezTo>
                  <a:pt x="2166571" y="37910"/>
                  <a:pt x="2169954" y="25969"/>
                  <a:pt x="2176521" y="17810"/>
                </a:cubicBezTo>
                <a:cubicBezTo>
                  <a:pt x="2183088" y="9651"/>
                  <a:pt x="2192641" y="5472"/>
                  <a:pt x="2204979" y="5472"/>
                </a:cubicBezTo>
                <a:close/>
                <a:moveTo>
                  <a:pt x="1908063" y="5074"/>
                </a:moveTo>
                <a:cubicBezTo>
                  <a:pt x="1920003" y="5074"/>
                  <a:pt x="1929556" y="9253"/>
                  <a:pt x="1936521" y="17611"/>
                </a:cubicBezTo>
                <a:cubicBezTo>
                  <a:pt x="1943486" y="25970"/>
                  <a:pt x="1946869" y="37910"/>
                  <a:pt x="1946869" y="53432"/>
                </a:cubicBezTo>
                <a:cubicBezTo>
                  <a:pt x="1946869" y="68755"/>
                  <a:pt x="1943486" y="80695"/>
                  <a:pt x="1936521" y="88854"/>
                </a:cubicBezTo>
                <a:cubicBezTo>
                  <a:pt x="1929755" y="97412"/>
                  <a:pt x="1920202" y="101392"/>
                  <a:pt x="1908063" y="101392"/>
                </a:cubicBezTo>
                <a:cubicBezTo>
                  <a:pt x="1895924" y="101392"/>
                  <a:pt x="1886371" y="97213"/>
                  <a:pt x="1879406" y="89053"/>
                </a:cubicBezTo>
                <a:cubicBezTo>
                  <a:pt x="1872441" y="80894"/>
                  <a:pt x="1868859" y="68954"/>
                  <a:pt x="1868859" y="53432"/>
                </a:cubicBezTo>
                <a:cubicBezTo>
                  <a:pt x="1868859" y="37910"/>
                  <a:pt x="1872441" y="25970"/>
                  <a:pt x="1879406" y="17611"/>
                </a:cubicBezTo>
                <a:cubicBezTo>
                  <a:pt x="1886371" y="9253"/>
                  <a:pt x="1895924" y="5074"/>
                  <a:pt x="1908063" y="5074"/>
                </a:cubicBezTo>
                <a:close/>
                <a:moveTo>
                  <a:pt x="1654531" y="1592"/>
                </a:moveTo>
                <a:lnTo>
                  <a:pt x="1698114" y="1592"/>
                </a:lnTo>
                <a:cubicBezTo>
                  <a:pt x="1706273" y="1592"/>
                  <a:pt x="1713039" y="2985"/>
                  <a:pt x="1718412" y="5572"/>
                </a:cubicBezTo>
                <a:cubicBezTo>
                  <a:pt x="1723586" y="8159"/>
                  <a:pt x="1727566" y="11741"/>
                  <a:pt x="1729954" y="16518"/>
                </a:cubicBezTo>
                <a:cubicBezTo>
                  <a:pt x="1732342" y="21095"/>
                  <a:pt x="1733736" y="26468"/>
                  <a:pt x="1733736" y="32637"/>
                </a:cubicBezTo>
                <a:cubicBezTo>
                  <a:pt x="1733736" y="38010"/>
                  <a:pt x="1732940" y="42587"/>
                  <a:pt x="1731148" y="46368"/>
                </a:cubicBezTo>
                <a:cubicBezTo>
                  <a:pt x="1729556" y="50149"/>
                  <a:pt x="1727168" y="53134"/>
                  <a:pt x="1724581" y="55721"/>
                </a:cubicBezTo>
                <a:cubicBezTo>
                  <a:pt x="1721995" y="58309"/>
                  <a:pt x="1718810" y="60299"/>
                  <a:pt x="1715626" y="61891"/>
                </a:cubicBezTo>
                <a:lnTo>
                  <a:pt x="1734930" y="105274"/>
                </a:lnTo>
                <a:lnTo>
                  <a:pt x="1713238" y="105274"/>
                </a:lnTo>
                <a:lnTo>
                  <a:pt x="1696322" y="65473"/>
                </a:lnTo>
                <a:lnTo>
                  <a:pt x="1675427" y="65473"/>
                </a:lnTo>
                <a:lnTo>
                  <a:pt x="1675427" y="105274"/>
                </a:lnTo>
                <a:lnTo>
                  <a:pt x="1654531" y="105274"/>
                </a:lnTo>
                <a:lnTo>
                  <a:pt x="1654531" y="105075"/>
                </a:lnTo>
                <a:close/>
                <a:moveTo>
                  <a:pt x="1563188" y="1592"/>
                </a:moveTo>
                <a:lnTo>
                  <a:pt x="1634233" y="1592"/>
                </a:lnTo>
                <a:lnTo>
                  <a:pt x="1634233" y="19105"/>
                </a:lnTo>
                <a:lnTo>
                  <a:pt x="1584282" y="19105"/>
                </a:lnTo>
                <a:lnTo>
                  <a:pt x="1584282" y="44179"/>
                </a:lnTo>
                <a:lnTo>
                  <a:pt x="1627665" y="44179"/>
                </a:lnTo>
                <a:lnTo>
                  <a:pt x="1627665" y="61492"/>
                </a:lnTo>
                <a:lnTo>
                  <a:pt x="1584083" y="61492"/>
                </a:lnTo>
                <a:lnTo>
                  <a:pt x="1584083" y="87164"/>
                </a:lnTo>
                <a:lnTo>
                  <a:pt x="1635028" y="87164"/>
                </a:lnTo>
                <a:lnTo>
                  <a:pt x="1635028" y="104875"/>
                </a:lnTo>
                <a:lnTo>
                  <a:pt x="1563188" y="104875"/>
                </a:lnTo>
                <a:close/>
                <a:moveTo>
                  <a:pt x="1362989" y="1592"/>
                </a:moveTo>
                <a:lnTo>
                  <a:pt x="1383685" y="1592"/>
                </a:lnTo>
                <a:lnTo>
                  <a:pt x="1430849" y="70050"/>
                </a:lnTo>
                <a:lnTo>
                  <a:pt x="1430849" y="1592"/>
                </a:lnTo>
                <a:lnTo>
                  <a:pt x="1451745" y="1592"/>
                </a:lnTo>
                <a:lnTo>
                  <a:pt x="1451745" y="105074"/>
                </a:lnTo>
                <a:lnTo>
                  <a:pt x="1432840" y="105074"/>
                </a:lnTo>
                <a:lnTo>
                  <a:pt x="1383685" y="33831"/>
                </a:lnTo>
                <a:lnTo>
                  <a:pt x="1383685" y="105074"/>
                </a:lnTo>
                <a:lnTo>
                  <a:pt x="1362989" y="105074"/>
                </a:lnTo>
                <a:close/>
                <a:moveTo>
                  <a:pt x="1271844" y="1592"/>
                </a:moveTo>
                <a:lnTo>
                  <a:pt x="1342889" y="1592"/>
                </a:lnTo>
                <a:lnTo>
                  <a:pt x="1342889" y="19105"/>
                </a:lnTo>
                <a:lnTo>
                  <a:pt x="1292939" y="19105"/>
                </a:lnTo>
                <a:lnTo>
                  <a:pt x="1292939" y="44179"/>
                </a:lnTo>
                <a:lnTo>
                  <a:pt x="1336321" y="44179"/>
                </a:lnTo>
                <a:lnTo>
                  <a:pt x="1336321" y="61492"/>
                </a:lnTo>
                <a:lnTo>
                  <a:pt x="1292739" y="61492"/>
                </a:lnTo>
                <a:lnTo>
                  <a:pt x="1292739" y="87164"/>
                </a:lnTo>
                <a:lnTo>
                  <a:pt x="1343685" y="87164"/>
                </a:lnTo>
                <a:lnTo>
                  <a:pt x="1343685" y="104875"/>
                </a:lnTo>
                <a:lnTo>
                  <a:pt x="1271844" y="104875"/>
                </a:lnTo>
                <a:close/>
                <a:moveTo>
                  <a:pt x="893336" y="1592"/>
                </a:moveTo>
                <a:lnTo>
                  <a:pt x="914232" y="1592"/>
                </a:lnTo>
                <a:lnTo>
                  <a:pt x="914232" y="105074"/>
                </a:lnTo>
                <a:lnTo>
                  <a:pt x="893336" y="105074"/>
                </a:lnTo>
                <a:close/>
                <a:moveTo>
                  <a:pt x="801992" y="1592"/>
                </a:moveTo>
                <a:lnTo>
                  <a:pt x="873038" y="1592"/>
                </a:lnTo>
                <a:lnTo>
                  <a:pt x="873038" y="19105"/>
                </a:lnTo>
                <a:lnTo>
                  <a:pt x="823087" y="19105"/>
                </a:lnTo>
                <a:lnTo>
                  <a:pt x="823087" y="44179"/>
                </a:lnTo>
                <a:lnTo>
                  <a:pt x="866471" y="44179"/>
                </a:lnTo>
                <a:lnTo>
                  <a:pt x="866471" y="61492"/>
                </a:lnTo>
                <a:lnTo>
                  <a:pt x="822888" y="61492"/>
                </a:lnTo>
                <a:lnTo>
                  <a:pt x="822888" y="87164"/>
                </a:lnTo>
                <a:lnTo>
                  <a:pt x="873834" y="87164"/>
                </a:lnTo>
                <a:lnTo>
                  <a:pt x="873834" y="104875"/>
                </a:lnTo>
                <a:lnTo>
                  <a:pt x="801992" y="104875"/>
                </a:lnTo>
                <a:close/>
                <a:moveTo>
                  <a:pt x="654530" y="1592"/>
                </a:moveTo>
                <a:lnTo>
                  <a:pt x="675027" y="1592"/>
                </a:lnTo>
                <a:lnTo>
                  <a:pt x="694331" y="70050"/>
                </a:lnTo>
                <a:lnTo>
                  <a:pt x="713634" y="1592"/>
                </a:lnTo>
                <a:lnTo>
                  <a:pt x="728758" y="1592"/>
                </a:lnTo>
                <a:lnTo>
                  <a:pt x="748261" y="70050"/>
                </a:lnTo>
                <a:lnTo>
                  <a:pt x="767564" y="1592"/>
                </a:lnTo>
                <a:lnTo>
                  <a:pt x="788062" y="1592"/>
                </a:lnTo>
                <a:lnTo>
                  <a:pt x="757415" y="105074"/>
                </a:lnTo>
                <a:lnTo>
                  <a:pt x="740699" y="105074"/>
                </a:lnTo>
                <a:lnTo>
                  <a:pt x="721196" y="37413"/>
                </a:lnTo>
                <a:lnTo>
                  <a:pt x="701495" y="105074"/>
                </a:lnTo>
                <a:lnTo>
                  <a:pt x="684977" y="105074"/>
                </a:lnTo>
                <a:close/>
                <a:moveTo>
                  <a:pt x="558808" y="1592"/>
                </a:moveTo>
                <a:lnTo>
                  <a:pt x="580897" y="1592"/>
                </a:lnTo>
                <a:lnTo>
                  <a:pt x="617912" y="105074"/>
                </a:lnTo>
                <a:lnTo>
                  <a:pt x="597017" y="105074"/>
                </a:lnTo>
                <a:lnTo>
                  <a:pt x="588658" y="80995"/>
                </a:lnTo>
                <a:lnTo>
                  <a:pt x="551444" y="80995"/>
                </a:lnTo>
                <a:lnTo>
                  <a:pt x="542887" y="105074"/>
                </a:lnTo>
                <a:lnTo>
                  <a:pt x="521793" y="105074"/>
                </a:lnTo>
                <a:close/>
                <a:moveTo>
                  <a:pt x="430847" y="1592"/>
                </a:moveTo>
                <a:cubicBezTo>
                  <a:pt x="431444" y="1592"/>
                  <a:pt x="432837" y="1592"/>
                  <a:pt x="435225" y="1592"/>
                </a:cubicBezTo>
                <a:cubicBezTo>
                  <a:pt x="437613" y="1592"/>
                  <a:pt x="440399" y="1592"/>
                  <a:pt x="443782" y="1592"/>
                </a:cubicBezTo>
                <a:cubicBezTo>
                  <a:pt x="446966" y="1592"/>
                  <a:pt x="450349" y="1592"/>
                  <a:pt x="453533" y="1592"/>
                </a:cubicBezTo>
                <a:cubicBezTo>
                  <a:pt x="456717" y="1592"/>
                  <a:pt x="459504" y="1592"/>
                  <a:pt x="461693" y="1791"/>
                </a:cubicBezTo>
                <a:cubicBezTo>
                  <a:pt x="474230" y="1990"/>
                  <a:pt x="484379" y="4378"/>
                  <a:pt x="492339" y="8557"/>
                </a:cubicBezTo>
                <a:cubicBezTo>
                  <a:pt x="500299" y="12736"/>
                  <a:pt x="506071" y="18707"/>
                  <a:pt x="509852" y="26070"/>
                </a:cubicBezTo>
                <a:cubicBezTo>
                  <a:pt x="513633" y="33632"/>
                  <a:pt x="515424" y="42587"/>
                  <a:pt x="515424" y="52935"/>
                </a:cubicBezTo>
                <a:cubicBezTo>
                  <a:pt x="515424" y="63682"/>
                  <a:pt x="513434" y="73035"/>
                  <a:pt x="509454" y="80796"/>
                </a:cubicBezTo>
                <a:cubicBezTo>
                  <a:pt x="505474" y="88557"/>
                  <a:pt x="499503" y="94527"/>
                  <a:pt x="491543" y="98905"/>
                </a:cubicBezTo>
                <a:cubicBezTo>
                  <a:pt x="483583" y="103085"/>
                  <a:pt x="473235" y="105274"/>
                  <a:pt x="460896" y="105274"/>
                </a:cubicBezTo>
                <a:lnTo>
                  <a:pt x="430847" y="105274"/>
                </a:lnTo>
                <a:lnTo>
                  <a:pt x="430847" y="105075"/>
                </a:lnTo>
                <a:close/>
                <a:moveTo>
                  <a:pt x="318807" y="1592"/>
                </a:moveTo>
                <a:lnTo>
                  <a:pt x="339503" y="1592"/>
                </a:lnTo>
                <a:lnTo>
                  <a:pt x="386667" y="70050"/>
                </a:lnTo>
                <a:lnTo>
                  <a:pt x="386667" y="1592"/>
                </a:lnTo>
                <a:lnTo>
                  <a:pt x="407563" y="1592"/>
                </a:lnTo>
                <a:lnTo>
                  <a:pt x="407563" y="105074"/>
                </a:lnTo>
                <a:lnTo>
                  <a:pt x="388658" y="105074"/>
                </a:lnTo>
                <a:lnTo>
                  <a:pt x="339503" y="33831"/>
                </a:lnTo>
                <a:lnTo>
                  <a:pt x="339503" y="105074"/>
                </a:lnTo>
                <a:lnTo>
                  <a:pt x="318807" y="105074"/>
                </a:lnTo>
                <a:close/>
                <a:moveTo>
                  <a:pt x="99702" y="1592"/>
                </a:moveTo>
                <a:lnTo>
                  <a:pt x="120597" y="1592"/>
                </a:lnTo>
                <a:lnTo>
                  <a:pt x="120597" y="43184"/>
                </a:lnTo>
                <a:lnTo>
                  <a:pt x="165970" y="43184"/>
                </a:lnTo>
                <a:lnTo>
                  <a:pt x="165970" y="1592"/>
                </a:lnTo>
                <a:lnTo>
                  <a:pt x="186866" y="1592"/>
                </a:lnTo>
                <a:lnTo>
                  <a:pt x="186866" y="105074"/>
                </a:lnTo>
                <a:lnTo>
                  <a:pt x="165970" y="105074"/>
                </a:lnTo>
                <a:lnTo>
                  <a:pt x="165970" y="60696"/>
                </a:lnTo>
                <a:lnTo>
                  <a:pt x="120597" y="60696"/>
                </a:lnTo>
                <a:lnTo>
                  <a:pt x="120597" y="105074"/>
                </a:lnTo>
                <a:lnTo>
                  <a:pt x="99702" y="105074"/>
                </a:lnTo>
                <a:close/>
                <a:moveTo>
                  <a:pt x="0" y="1592"/>
                </a:moveTo>
                <a:lnTo>
                  <a:pt x="43582" y="1592"/>
                </a:lnTo>
                <a:cubicBezTo>
                  <a:pt x="51741" y="1592"/>
                  <a:pt x="58507" y="2985"/>
                  <a:pt x="63880" y="5572"/>
                </a:cubicBezTo>
                <a:cubicBezTo>
                  <a:pt x="69054" y="8159"/>
                  <a:pt x="73035" y="11741"/>
                  <a:pt x="75423" y="16518"/>
                </a:cubicBezTo>
                <a:cubicBezTo>
                  <a:pt x="77811" y="21095"/>
                  <a:pt x="79204" y="26468"/>
                  <a:pt x="79204" y="32637"/>
                </a:cubicBezTo>
                <a:cubicBezTo>
                  <a:pt x="79204" y="38010"/>
                  <a:pt x="78408" y="42587"/>
                  <a:pt x="76617" y="46368"/>
                </a:cubicBezTo>
                <a:cubicBezTo>
                  <a:pt x="75025" y="50149"/>
                  <a:pt x="72637" y="53134"/>
                  <a:pt x="70049" y="55721"/>
                </a:cubicBezTo>
                <a:cubicBezTo>
                  <a:pt x="67263" y="58110"/>
                  <a:pt x="64278" y="60299"/>
                  <a:pt x="61094" y="61891"/>
                </a:cubicBezTo>
                <a:lnTo>
                  <a:pt x="80398" y="105274"/>
                </a:lnTo>
                <a:lnTo>
                  <a:pt x="58706" y="105274"/>
                </a:lnTo>
                <a:lnTo>
                  <a:pt x="41791" y="65473"/>
                </a:lnTo>
                <a:lnTo>
                  <a:pt x="20895" y="65473"/>
                </a:lnTo>
                <a:lnTo>
                  <a:pt x="20895" y="105274"/>
                </a:lnTo>
                <a:lnTo>
                  <a:pt x="0" y="105274"/>
                </a:lnTo>
                <a:lnTo>
                  <a:pt x="0" y="105075"/>
                </a:lnTo>
                <a:close/>
                <a:moveTo>
                  <a:pt x="1466272" y="1393"/>
                </a:moveTo>
                <a:lnTo>
                  <a:pt x="1549057" y="1393"/>
                </a:lnTo>
                <a:lnTo>
                  <a:pt x="1549057" y="20100"/>
                </a:lnTo>
                <a:lnTo>
                  <a:pt x="1518411" y="20100"/>
                </a:lnTo>
                <a:lnTo>
                  <a:pt x="1518411" y="105074"/>
                </a:lnTo>
                <a:lnTo>
                  <a:pt x="1497515" y="105074"/>
                </a:lnTo>
                <a:lnTo>
                  <a:pt x="1497515" y="20100"/>
                </a:lnTo>
                <a:lnTo>
                  <a:pt x="1466272" y="20100"/>
                </a:lnTo>
                <a:close/>
                <a:moveTo>
                  <a:pt x="1077018" y="199"/>
                </a:moveTo>
                <a:cubicBezTo>
                  <a:pt x="1085575" y="199"/>
                  <a:pt x="1092938" y="1592"/>
                  <a:pt x="1098908" y="4378"/>
                </a:cubicBezTo>
                <a:cubicBezTo>
                  <a:pt x="1104878" y="7164"/>
                  <a:pt x="1109455" y="10945"/>
                  <a:pt x="1112639" y="15722"/>
                </a:cubicBezTo>
                <a:cubicBezTo>
                  <a:pt x="1115824" y="20498"/>
                  <a:pt x="1117415" y="25672"/>
                  <a:pt x="1117415" y="31642"/>
                </a:cubicBezTo>
                <a:lnTo>
                  <a:pt x="1096520" y="31642"/>
                </a:lnTo>
                <a:cubicBezTo>
                  <a:pt x="1095923" y="26269"/>
                  <a:pt x="1093734" y="22488"/>
                  <a:pt x="1090152" y="20100"/>
                </a:cubicBezTo>
                <a:cubicBezTo>
                  <a:pt x="1086569" y="17911"/>
                  <a:pt x="1081993" y="16717"/>
                  <a:pt x="1076619" y="16717"/>
                </a:cubicBezTo>
                <a:cubicBezTo>
                  <a:pt x="1070450" y="16717"/>
                  <a:pt x="1065873" y="17911"/>
                  <a:pt x="1062888" y="20498"/>
                </a:cubicBezTo>
                <a:cubicBezTo>
                  <a:pt x="1060103" y="23085"/>
                  <a:pt x="1058510" y="26070"/>
                  <a:pt x="1058510" y="29254"/>
                </a:cubicBezTo>
                <a:cubicBezTo>
                  <a:pt x="1058510" y="32438"/>
                  <a:pt x="1059505" y="35025"/>
                  <a:pt x="1061694" y="36816"/>
                </a:cubicBezTo>
                <a:cubicBezTo>
                  <a:pt x="1063883" y="38607"/>
                  <a:pt x="1067266" y="40199"/>
                  <a:pt x="1072241" y="41194"/>
                </a:cubicBezTo>
                <a:lnTo>
                  <a:pt x="1090152" y="44975"/>
                </a:lnTo>
                <a:cubicBezTo>
                  <a:pt x="1100102" y="46965"/>
                  <a:pt x="1107465" y="50547"/>
                  <a:pt x="1111844" y="55721"/>
                </a:cubicBezTo>
                <a:cubicBezTo>
                  <a:pt x="1116221" y="60895"/>
                  <a:pt x="1118410" y="67264"/>
                  <a:pt x="1118410" y="74627"/>
                </a:cubicBezTo>
                <a:cubicBezTo>
                  <a:pt x="1118410" y="80796"/>
                  <a:pt x="1116619" y="86368"/>
                  <a:pt x="1113037" y="91144"/>
                </a:cubicBezTo>
                <a:cubicBezTo>
                  <a:pt x="1109455" y="95920"/>
                  <a:pt x="1104480" y="99701"/>
                  <a:pt x="1098311" y="102288"/>
                </a:cubicBezTo>
                <a:cubicBezTo>
                  <a:pt x="1091744" y="105074"/>
                  <a:pt x="1084580" y="106467"/>
                  <a:pt x="1076420" y="106467"/>
                </a:cubicBezTo>
                <a:cubicBezTo>
                  <a:pt x="1069455" y="106467"/>
                  <a:pt x="1062888" y="105273"/>
                  <a:pt x="1056520" y="103084"/>
                </a:cubicBezTo>
                <a:cubicBezTo>
                  <a:pt x="1050152" y="100696"/>
                  <a:pt x="1044779" y="97313"/>
                  <a:pt x="1040600" y="92736"/>
                </a:cubicBezTo>
                <a:cubicBezTo>
                  <a:pt x="1036421" y="88159"/>
                  <a:pt x="1033834" y="82388"/>
                  <a:pt x="1033038" y="75423"/>
                </a:cubicBezTo>
                <a:lnTo>
                  <a:pt x="1054530" y="75423"/>
                </a:lnTo>
                <a:cubicBezTo>
                  <a:pt x="1055525" y="80199"/>
                  <a:pt x="1058112" y="83781"/>
                  <a:pt x="1062092" y="86169"/>
                </a:cubicBezTo>
                <a:cubicBezTo>
                  <a:pt x="1066073" y="88756"/>
                  <a:pt x="1071246" y="89950"/>
                  <a:pt x="1077614" y="89950"/>
                </a:cubicBezTo>
                <a:cubicBezTo>
                  <a:pt x="1080798" y="89950"/>
                  <a:pt x="1083983" y="89552"/>
                  <a:pt x="1086968" y="88557"/>
                </a:cubicBezTo>
                <a:cubicBezTo>
                  <a:pt x="1089953" y="87562"/>
                  <a:pt x="1092341" y="86169"/>
                  <a:pt x="1094331" y="84179"/>
                </a:cubicBezTo>
                <a:cubicBezTo>
                  <a:pt x="1096122" y="82189"/>
                  <a:pt x="1097117" y="79801"/>
                  <a:pt x="1097117" y="76816"/>
                </a:cubicBezTo>
                <a:cubicBezTo>
                  <a:pt x="1097117" y="73234"/>
                  <a:pt x="1095923" y="70647"/>
                  <a:pt x="1093336" y="68856"/>
                </a:cubicBezTo>
                <a:cubicBezTo>
                  <a:pt x="1090749" y="67065"/>
                  <a:pt x="1087167" y="65671"/>
                  <a:pt x="1082788" y="64676"/>
                </a:cubicBezTo>
                <a:lnTo>
                  <a:pt x="1063485" y="60497"/>
                </a:lnTo>
                <a:cubicBezTo>
                  <a:pt x="1055127" y="58706"/>
                  <a:pt x="1048560" y="55522"/>
                  <a:pt x="1043784" y="50945"/>
                </a:cubicBezTo>
                <a:cubicBezTo>
                  <a:pt x="1039008" y="46368"/>
                  <a:pt x="1036421" y="39801"/>
                  <a:pt x="1036421" y="31443"/>
                </a:cubicBezTo>
                <a:cubicBezTo>
                  <a:pt x="1036421" y="25075"/>
                  <a:pt x="1038212" y="19503"/>
                  <a:pt x="1041794" y="14727"/>
                </a:cubicBezTo>
                <a:cubicBezTo>
                  <a:pt x="1045376" y="10149"/>
                  <a:pt x="1050152" y="6567"/>
                  <a:pt x="1056321" y="3980"/>
                </a:cubicBezTo>
                <a:cubicBezTo>
                  <a:pt x="1062490" y="1393"/>
                  <a:pt x="1069256" y="199"/>
                  <a:pt x="1077018" y="199"/>
                </a:cubicBezTo>
                <a:close/>
                <a:moveTo>
                  <a:pt x="976719" y="199"/>
                </a:moveTo>
                <a:cubicBezTo>
                  <a:pt x="985276" y="199"/>
                  <a:pt x="992639" y="1592"/>
                  <a:pt x="998609" y="4378"/>
                </a:cubicBezTo>
                <a:cubicBezTo>
                  <a:pt x="1004580" y="7164"/>
                  <a:pt x="1009156" y="10945"/>
                  <a:pt x="1012341" y="15722"/>
                </a:cubicBezTo>
                <a:cubicBezTo>
                  <a:pt x="1015525" y="20498"/>
                  <a:pt x="1017116" y="25672"/>
                  <a:pt x="1017116" y="31642"/>
                </a:cubicBezTo>
                <a:lnTo>
                  <a:pt x="996221" y="31642"/>
                </a:lnTo>
                <a:cubicBezTo>
                  <a:pt x="995624" y="26269"/>
                  <a:pt x="993435" y="22488"/>
                  <a:pt x="989853" y="20100"/>
                </a:cubicBezTo>
                <a:cubicBezTo>
                  <a:pt x="986271" y="17911"/>
                  <a:pt x="981694" y="16717"/>
                  <a:pt x="976320" y="16717"/>
                </a:cubicBezTo>
                <a:cubicBezTo>
                  <a:pt x="970152" y="16717"/>
                  <a:pt x="965574" y="17911"/>
                  <a:pt x="962589" y="20498"/>
                </a:cubicBezTo>
                <a:cubicBezTo>
                  <a:pt x="959803" y="23085"/>
                  <a:pt x="958212" y="26070"/>
                  <a:pt x="958212" y="29254"/>
                </a:cubicBezTo>
                <a:cubicBezTo>
                  <a:pt x="958212" y="32438"/>
                  <a:pt x="959206" y="35025"/>
                  <a:pt x="961395" y="36816"/>
                </a:cubicBezTo>
                <a:cubicBezTo>
                  <a:pt x="963584" y="38607"/>
                  <a:pt x="966968" y="40199"/>
                  <a:pt x="971943" y="41194"/>
                </a:cubicBezTo>
                <a:lnTo>
                  <a:pt x="989853" y="44975"/>
                </a:lnTo>
                <a:cubicBezTo>
                  <a:pt x="999803" y="46965"/>
                  <a:pt x="1007166" y="50547"/>
                  <a:pt x="1011545" y="55721"/>
                </a:cubicBezTo>
                <a:cubicBezTo>
                  <a:pt x="1015923" y="60895"/>
                  <a:pt x="1018112" y="67264"/>
                  <a:pt x="1018112" y="74627"/>
                </a:cubicBezTo>
                <a:cubicBezTo>
                  <a:pt x="1018112" y="80796"/>
                  <a:pt x="1016321" y="86368"/>
                  <a:pt x="1012738" y="91144"/>
                </a:cubicBezTo>
                <a:cubicBezTo>
                  <a:pt x="1009156" y="95920"/>
                  <a:pt x="1004181" y="99701"/>
                  <a:pt x="998012" y="102288"/>
                </a:cubicBezTo>
                <a:cubicBezTo>
                  <a:pt x="991445" y="105074"/>
                  <a:pt x="984281" y="106467"/>
                  <a:pt x="976122" y="106467"/>
                </a:cubicBezTo>
                <a:cubicBezTo>
                  <a:pt x="969157" y="106467"/>
                  <a:pt x="962589" y="105273"/>
                  <a:pt x="956221" y="103084"/>
                </a:cubicBezTo>
                <a:cubicBezTo>
                  <a:pt x="949853" y="100696"/>
                  <a:pt x="944480" y="97313"/>
                  <a:pt x="940301" y="92736"/>
                </a:cubicBezTo>
                <a:cubicBezTo>
                  <a:pt x="936122" y="88159"/>
                  <a:pt x="933534" y="82388"/>
                  <a:pt x="932738" y="75423"/>
                </a:cubicBezTo>
                <a:lnTo>
                  <a:pt x="954231" y="75423"/>
                </a:lnTo>
                <a:cubicBezTo>
                  <a:pt x="955226" y="80199"/>
                  <a:pt x="957813" y="83781"/>
                  <a:pt x="961793" y="86169"/>
                </a:cubicBezTo>
                <a:cubicBezTo>
                  <a:pt x="965773" y="88756"/>
                  <a:pt x="970948" y="89950"/>
                  <a:pt x="977315" y="89950"/>
                </a:cubicBezTo>
                <a:cubicBezTo>
                  <a:pt x="980500" y="89950"/>
                  <a:pt x="983684" y="89552"/>
                  <a:pt x="986669" y="88557"/>
                </a:cubicBezTo>
                <a:cubicBezTo>
                  <a:pt x="989654" y="87562"/>
                  <a:pt x="992042" y="86169"/>
                  <a:pt x="994032" y="84179"/>
                </a:cubicBezTo>
                <a:cubicBezTo>
                  <a:pt x="995823" y="82189"/>
                  <a:pt x="996818" y="79801"/>
                  <a:pt x="996818" y="76816"/>
                </a:cubicBezTo>
                <a:cubicBezTo>
                  <a:pt x="996818" y="73234"/>
                  <a:pt x="995624" y="70647"/>
                  <a:pt x="993037" y="68856"/>
                </a:cubicBezTo>
                <a:cubicBezTo>
                  <a:pt x="990450" y="67065"/>
                  <a:pt x="986868" y="65671"/>
                  <a:pt x="982490" y="64676"/>
                </a:cubicBezTo>
                <a:lnTo>
                  <a:pt x="963186" y="60497"/>
                </a:lnTo>
                <a:cubicBezTo>
                  <a:pt x="954828" y="58706"/>
                  <a:pt x="948261" y="55522"/>
                  <a:pt x="943484" y="50945"/>
                </a:cubicBezTo>
                <a:cubicBezTo>
                  <a:pt x="938708" y="46368"/>
                  <a:pt x="936122" y="39801"/>
                  <a:pt x="936122" y="31443"/>
                </a:cubicBezTo>
                <a:cubicBezTo>
                  <a:pt x="936122" y="25075"/>
                  <a:pt x="937913" y="19503"/>
                  <a:pt x="941495" y="14727"/>
                </a:cubicBezTo>
                <a:cubicBezTo>
                  <a:pt x="945077" y="10149"/>
                  <a:pt x="949853" y="6567"/>
                  <a:pt x="956022" y="3980"/>
                </a:cubicBezTo>
                <a:cubicBezTo>
                  <a:pt x="962191" y="1393"/>
                  <a:pt x="968958" y="199"/>
                  <a:pt x="976719" y="199"/>
                </a:cubicBezTo>
                <a:close/>
                <a:moveTo>
                  <a:pt x="253135" y="199"/>
                </a:moveTo>
                <a:cubicBezTo>
                  <a:pt x="262687" y="199"/>
                  <a:pt x="271046" y="2388"/>
                  <a:pt x="278210" y="6567"/>
                </a:cubicBezTo>
                <a:cubicBezTo>
                  <a:pt x="285374" y="10945"/>
                  <a:pt x="290747" y="16916"/>
                  <a:pt x="294727" y="25075"/>
                </a:cubicBezTo>
                <a:cubicBezTo>
                  <a:pt x="298707" y="33035"/>
                  <a:pt x="300498" y="42587"/>
                  <a:pt x="300498" y="53532"/>
                </a:cubicBezTo>
                <a:cubicBezTo>
                  <a:pt x="300498" y="64477"/>
                  <a:pt x="298508" y="73831"/>
                  <a:pt x="294727" y="81791"/>
                </a:cubicBezTo>
                <a:cubicBezTo>
                  <a:pt x="290946" y="89751"/>
                  <a:pt x="285374" y="95721"/>
                  <a:pt x="278210" y="100099"/>
                </a:cubicBezTo>
                <a:cubicBezTo>
                  <a:pt x="271046" y="104278"/>
                  <a:pt x="262687" y="106467"/>
                  <a:pt x="252936" y="106467"/>
                </a:cubicBezTo>
                <a:cubicBezTo>
                  <a:pt x="243185" y="106467"/>
                  <a:pt x="234628" y="104278"/>
                  <a:pt x="227464" y="100099"/>
                </a:cubicBezTo>
                <a:cubicBezTo>
                  <a:pt x="220299" y="95920"/>
                  <a:pt x="214727" y="89751"/>
                  <a:pt x="210946" y="81791"/>
                </a:cubicBezTo>
                <a:cubicBezTo>
                  <a:pt x="206966" y="73831"/>
                  <a:pt x="205175" y="64477"/>
                  <a:pt x="205175" y="53532"/>
                </a:cubicBezTo>
                <a:cubicBezTo>
                  <a:pt x="205175" y="42587"/>
                  <a:pt x="207165" y="33035"/>
                  <a:pt x="211145" y="25075"/>
                </a:cubicBezTo>
                <a:cubicBezTo>
                  <a:pt x="215125" y="17115"/>
                  <a:pt x="220698" y="10945"/>
                  <a:pt x="227862" y="6567"/>
                </a:cubicBezTo>
                <a:cubicBezTo>
                  <a:pt x="235026" y="2189"/>
                  <a:pt x="243384" y="199"/>
                  <a:pt x="253135" y="199"/>
                </a:cubicBezTo>
                <a:close/>
                <a:moveTo>
                  <a:pt x="1210948" y="0"/>
                </a:moveTo>
                <a:cubicBezTo>
                  <a:pt x="1218709" y="0"/>
                  <a:pt x="1225674" y="1592"/>
                  <a:pt x="1231844" y="4776"/>
                </a:cubicBezTo>
                <a:cubicBezTo>
                  <a:pt x="1238013" y="7960"/>
                  <a:pt x="1242789" y="12139"/>
                  <a:pt x="1246570" y="17513"/>
                </a:cubicBezTo>
                <a:cubicBezTo>
                  <a:pt x="1250351" y="22886"/>
                  <a:pt x="1252540" y="29055"/>
                  <a:pt x="1253137" y="35821"/>
                </a:cubicBezTo>
                <a:lnTo>
                  <a:pt x="1231246" y="35821"/>
                </a:lnTo>
                <a:cubicBezTo>
                  <a:pt x="1230251" y="30448"/>
                  <a:pt x="1228062" y="26070"/>
                  <a:pt x="1224480" y="22488"/>
                </a:cubicBezTo>
                <a:cubicBezTo>
                  <a:pt x="1220898" y="18906"/>
                  <a:pt x="1216321" y="17314"/>
                  <a:pt x="1210351" y="17314"/>
                </a:cubicBezTo>
                <a:cubicBezTo>
                  <a:pt x="1203187" y="17314"/>
                  <a:pt x="1197416" y="20100"/>
                  <a:pt x="1193237" y="25473"/>
                </a:cubicBezTo>
                <a:cubicBezTo>
                  <a:pt x="1189057" y="30846"/>
                  <a:pt x="1187068" y="40000"/>
                  <a:pt x="1187068" y="52736"/>
                </a:cubicBezTo>
                <a:cubicBezTo>
                  <a:pt x="1187068" y="65671"/>
                  <a:pt x="1189057" y="75025"/>
                  <a:pt x="1193237" y="80597"/>
                </a:cubicBezTo>
                <a:cubicBezTo>
                  <a:pt x="1197416" y="86368"/>
                  <a:pt x="1202988" y="89154"/>
                  <a:pt x="1210351" y="89154"/>
                </a:cubicBezTo>
                <a:cubicBezTo>
                  <a:pt x="1216321" y="89154"/>
                  <a:pt x="1221097" y="87164"/>
                  <a:pt x="1224480" y="83184"/>
                </a:cubicBezTo>
                <a:cubicBezTo>
                  <a:pt x="1228062" y="79204"/>
                  <a:pt x="1230251" y="74428"/>
                  <a:pt x="1231246" y="69055"/>
                </a:cubicBezTo>
                <a:lnTo>
                  <a:pt x="1253137" y="69055"/>
                </a:lnTo>
                <a:cubicBezTo>
                  <a:pt x="1252540" y="74030"/>
                  <a:pt x="1251346" y="78607"/>
                  <a:pt x="1249555" y="83184"/>
                </a:cubicBezTo>
                <a:cubicBezTo>
                  <a:pt x="1247764" y="87761"/>
                  <a:pt x="1245376" y="91741"/>
                  <a:pt x="1241993" y="95124"/>
                </a:cubicBezTo>
                <a:cubicBezTo>
                  <a:pt x="1238809" y="98507"/>
                  <a:pt x="1234630" y="101293"/>
                  <a:pt x="1229456" y="103283"/>
                </a:cubicBezTo>
                <a:cubicBezTo>
                  <a:pt x="1224281" y="105273"/>
                  <a:pt x="1218510" y="106467"/>
                  <a:pt x="1211147" y="106467"/>
                </a:cubicBezTo>
                <a:cubicBezTo>
                  <a:pt x="1201595" y="106467"/>
                  <a:pt x="1193237" y="104278"/>
                  <a:pt x="1186072" y="99701"/>
                </a:cubicBezTo>
                <a:cubicBezTo>
                  <a:pt x="1179107" y="95124"/>
                  <a:pt x="1173734" y="88955"/>
                  <a:pt x="1169953" y="80796"/>
                </a:cubicBezTo>
                <a:cubicBezTo>
                  <a:pt x="1166172" y="72637"/>
                  <a:pt x="1164182" y="63283"/>
                  <a:pt x="1164182" y="52338"/>
                </a:cubicBezTo>
                <a:cubicBezTo>
                  <a:pt x="1164182" y="41393"/>
                  <a:pt x="1165973" y="32040"/>
                  <a:pt x="1169754" y="24279"/>
                </a:cubicBezTo>
                <a:cubicBezTo>
                  <a:pt x="1173535" y="16518"/>
                  <a:pt x="1178908" y="10547"/>
                  <a:pt x="1185873" y="6368"/>
                </a:cubicBezTo>
                <a:cubicBezTo>
                  <a:pt x="1192839" y="2189"/>
                  <a:pt x="1201197" y="0"/>
                  <a:pt x="1210948" y="0"/>
                </a:cubicBezTo>
                <a:close/>
              </a:path>
            </a:pathLst>
          </a:custGeom>
          <a:solidFill>
            <a:srgbClr val="F9F9F9"/>
          </a:solidFill>
          <a:ln w="63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74250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0">
            <a:extLst>
              <a:ext uri="{FF2B5EF4-FFF2-40B4-BE49-F238E27FC236}">
                <a16:creationId xmlns:a16="http://schemas.microsoft.com/office/drawing/2014/main" id="{C38E9AC3-5394-9AE1-70A6-C4C3508F01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32964" y="0"/>
            <a:ext cx="4159036" cy="6858000"/>
          </a:xfrm>
          <a:custGeom>
            <a:avLst/>
            <a:gdLst>
              <a:gd name="connsiteX0" fmla="*/ 735751 w 4159036"/>
              <a:gd name="connsiteY0" fmla="*/ 0 h 6858000"/>
              <a:gd name="connsiteX1" fmla="*/ 4159036 w 4159036"/>
              <a:gd name="connsiteY1" fmla="*/ 0 h 6858000"/>
              <a:gd name="connsiteX2" fmla="*/ 4159036 w 4159036"/>
              <a:gd name="connsiteY2" fmla="*/ 6857365 h 6858000"/>
              <a:gd name="connsiteX3" fmla="*/ 443016 w 4159036"/>
              <a:gd name="connsiteY3" fmla="*/ 6858000 h 6858000"/>
              <a:gd name="connsiteX4" fmla="*/ 9311 w 4159036"/>
              <a:gd name="connsiteY4" fmla="*/ 3401060 h 6858000"/>
              <a:gd name="connsiteX5" fmla="*/ 88051 w 4159036"/>
              <a:gd name="connsiteY5" fmla="*/ 2487295 h 6858000"/>
              <a:gd name="connsiteX6" fmla="*/ 735751 w 415903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9036" h="6858000">
                <a:moveTo>
                  <a:pt x="735751" y="0"/>
                </a:moveTo>
                <a:lnTo>
                  <a:pt x="4159036" y="0"/>
                </a:lnTo>
                <a:lnTo>
                  <a:pt x="4159036" y="6857365"/>
                </a:lnTo>
                <a:lnTo>
                  <a:pt x="443016" y="6858000"/>
                </a:lnTo>
                <a:cubicBezTo>
                  <a:pt x="108371" y="5742305"/>
                  <a:pt x="-40220" y="4572635"/>
                  <a:pt x="9311" y="3401060"/>
                </a:cubicBezTo>
                <a:cubicBezTo>
                  <a:pt x="22011" y="3096260"/>
                  <a:pt x="48680" y="2791460"/>
                  <a:pt x="88051" y="2487295"/>
                </a:cubicBezTo>
                <a:cubicBezTo>
                  <a:pt x="198541" y="1645920"/>
                  <a:pt x="413171" y="810895"/>
                  <a:pt x="73575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en-US"/>
              <a:t>Click to add image</a:t>
            </a: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D438C-4F0F-5C53-100D-5B6A8130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6987442" cy="34127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F81A9-3537-74E5-CB92-7E1F1DD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69955"/>
            <a:ext cx="6987442" cy="7862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Full RWC Logo" descr="Rhonda Weiss Center for Accessible Idea Data">
            <a:extLst>
              <a:ext uri="{FF2B5EF4-FFF2-40B4-BE49-F238E27FC236}">
                <a16:creationId xmlns:a16="http://schemas.microsoft.com/office/drawing/2014/main" id="{72F63D8E-A542-5579-9096-26768C8ED1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850" y="5318715"/>
            <a:ext cx="4134624" cy="786220"/>
          </a:xfrm>
          <a:prstGeom prst="rect">
            <a:avLst/>
          </a:prstGeom>
        </p:spPr>
      </p:pic>
      <p:sp>
        <p:nvSpPr>
          <p:cNvPr id="6" name="Freeform: Shape 57">
            <a:extLst>
              <a:ext uri="{FF2B5EF4-FFF2-40B4-BE49-F238E27FC236}">
                <a16:creationId xmlns:a16="http://schemas.microsoft.com/office/drawing/2014/main" id="{10E61002-2CDA-C028-DF61-34B36B99D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6635"/>
            <a:ext cx="12192000" cy="471365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1"/>
              </a:gs>
              <a:gs pos="67000">
                <a:schemeClr val="accent1"/>
              </a:gs>
            </a:gsLst>
            <a:lin ang="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8305E88-94BB-DD6A-C0C4-ED80298611C5}"/>
              </a:ext>
            </a:extLst>
          </p:cNvPr>
          <p:cNvSpPr txBox="1">
            <a:spLocks/>
          </p:cNvSpPr>
          <p:nvPr userDrawn="1"/>
        </p:nvSpPr>
        <p:spPr>
          <a:xfrm>
            <a:off x="7846051" y="6439755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bg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bg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6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438C-4F0F-5C53-100D-5B6A8130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62486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F81A9-3537-74E5-CB92-7E1F1DD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62486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70">
            <a:extLst>
              <a:ext uri="{FF2B5EF4-FFF2-40B4-BE49-F238E27FC236}">
                <a16:creationId xmlns:a16="http://schemas.microsoft.com/office/drawing/2014/main" id="{2F43DC35-30C2-C9E8-CD24-807324A778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32964" y="0"/>
            <a:ext cx="4159036" cy="6858000"/>
          </a:xfrm>
          <a:custGeom>
            <a:avLst/>
            <a:gdLst>
              <a:gd name="connsiteX0" fmla="*/ 735751 w 4159036"/>
              <a:gd name="connsiteY0" fmla="*/ 0 h 6858000"/>
              <a:gd name="connsiteX1" fmla="*/ 4159036 w 4159036"/>
              <a:gd name="connsiteY1" fmla="*/ 0 h 6858000"/>
              <a:gd name="connsiteX2" fmla="*/ 4159036 w 4159036"/>
              <a:gd name="connsiteY2" fmla="*/ 6857365 h 6858000"/>
              <a:gd name="connsiteX3" fmla="*/ 443016 w 4159036"/>
              <a:gd name="connsiteY3" fmla="*/ 6858000 h 6858000"/>
              <a:gd name="connsiteX4" fmla="*/ 9311 w 4159036"/>
              <a:gd name="connsiteY4" fmla="*/ 3401060 h 6858000"/>
              <a:gd name="connsiteX5" fmla="*/ 88051 w 4159036"/>
              <a:gd name="connsiteY5" fmla="*/ 2487295 h 6858000"/>
              <a:gd name="connsiteX6" fmla="*/ 735751 w 415903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9036" h="6858000">
                <a:moveTo>
                  <a:pt x="735751" y="0"/>
                </a:moveTo>
                <a:lnTo>
                  <a:pt x="4159036" y="0"/>
                </a:lnTo>
                <a:lnTo>
                  <a:pt x="4159036" y="6857365"/>
                </a:lnTo>
                <a:lnTo>
                  <a:pt x="443016" y="6858000"/>
                </a:lnTo>
                <a:cubicBezTo>
                  <a:pt x="108371" y="5742305"/>
                  <a:pt x="-40220" y="4572635"/>
                  <a:pt x="9311" y="3401060"/>
                </a:cubicBezTo>
                <a:cubicBezTo>
                  <a:pt x="22011" y="3096260"/>
                  <a:pt x="48680" y="2791460"/>
                  <a:pt x="88051" y="2487295"/>
                </a:cubicBezTo>
                <a:cubicBezTo>
                  <a:pt x="198541" y="1645920"/>
                  <a:pt x="413171" y="810895"/>
                  <a:pt x="73575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en-US"/>
              <a:t>Click to add image</a:t>
            </a:r>
          </a:p>
          <a:p>
            <a:endParaRPr lang="en-US"/>
          </a:p>
        </p:txBody>
      </p:sp>
      <p:pic>
        <p:nvPicPr>
          <p:cNvPr id="5" name="Full RWC Logo" descr="Rhonda Weiss Center for Accessible Idea Data">
            <a:extLst>
              <a:ext uri="{FF2B5EF4-FFF2-40B4-BE49-F238E27FC236}">
                <a16:creationId xmlns:a16="http://schemas.microsoft.com/office/drawing/2014/main" id="{B358B9D8-BB3C-FEC7-83A7-CB6488DAC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850" y="794915"/>
            <a:ext cx="2824005" cy="536998"/>
          </a:xfrm>
          <a:prstGeom prst="rect">
            <a:avLst/>
          </a:prstGeom>
        </p:spPr>
      </p:pic>
      <p:sp>
        <p:nvSpPr>
          <p:cNvPr id="8" name="Freeform: Shape 57">
            <a:extLst>
              <a:ext uri="{FF2B5EF4-FFF2-40B4-BE49-F238E27FC236}">
                <a16:creationId xmlns:a16="http://schemas.microsoft.com/office/drawing/2014/main" id="{FF65E7B9-BEA0-3EE0-E8F2-E639CF263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6635"/>
            <a:ext cx="12192000" cy="471365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1"/>
              </a:gs>
              <a:gs pos="67000">
                <a:schemeClr val="accent1"/>
              </a:gs>
            </a:gsLst>
            <a:lin ang="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3A7781E-B79B-C35D-73AB-CC9307A914B9}"/>
              </a:ext>
            </a:extLst>
          </p:cNvPr>
          <p:cNvSpPr txBox="1">
            <a:spLocks/>
          </p:cNvSpPr>
          <p:nvPr userDrawn="1"/>
        </p:nvSpPr>
        <p:spPr>
          <a:xfrm>
            <a:off x="7846051" y="6439755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bg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bg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7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2DDC1-D712-895A-4413-6AA590E187B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09600" y="365125"/>
            <a:ext cx="109728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108A5-53C9-7A21-3C79-693368803BC2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09600" y="1825625"/>
            <a:ext cx="109728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02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85" r:id="rId2"/>
    <p:sldLayoutId id="2147483786" r:id="rId3"/>
    <p:sldLayoutId id="2147483787" r:id="rId4"/>
    <p:sldLayoutId id="2147483788" r:id="rId5"/>
    <p:sldLayoutId id="2147483803" r:id="rId6"/>
    <p:sldLayoutId id="2147483915" r:id="rId7"/>
    <p:sldLayoutId id="2147483789" r:id="rId8"/>
    <p:sldLayoutId id="2147483790" r:id="rId9"/>
    <p:sldLayoutId id="2147483970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accent1"/>
          </a:solidFill>
          <a:latin typeface="Public San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ublic Sans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ublic San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ublic San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ublic San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ublic San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s://www.google.com/" TargetMode="Externa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F7B130AB-1456-EA0A-9FF0-0DD0E72A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30026"/>
            <a:ext cx="10864850" cy="1676844"/>
          </a:xfrm>
        </p:spPr>
        <p:txBody>
          <a:bodyPr>
            <a:noAutofit/>
          </a:bodyPr>
          <a:lstStyle/>
          <a:p>
            <a:r>
              <a:rPr lang="en-US" sz="4800" dirty="0">
                <a:latin typeface="Public Sans"/>
              </a:rPr>
              <a:t>Design Inclusive Digital Experiences, Involve People with Disabilities</a:t>
            </a:r>
          </a:p>
        </p:txBody>
      </p:sp>
      <p:sp>
        <p:nvSpPr>
          <p:cNvPr id="4" name="Subtitle">
            <a:extLst>
              <a:ext uri="{FF2B5EF4-FFF2-40B4-BE49-F238E27FC236}">
                <a16:creationId xmlns:a16="http://schemas.microsoft.com/office/drawing/2014/main" id="{9D3928CF-D66E-18CA-D93F-8B02309A8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617076"/>
            <a:ext cx="10515600" cy="249286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Public Sans"/>
              </a:rPr>
              <a:t>A Human-Centered Approach to IDEA Data Reporting.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ublic Sans"/>
              </a:rPr>
              <a:t>Presenters: Nichole Bui, Marcelo Paiva, and Sara </a:t>
            </a:r>
            <a:r>
              <a:rPr lang="en-US" sz="1800" dirty="0" err="1">
                <a:latin typeface="Public Sans"/>
              </a:rPr>
              <a:t>Sinani</a:t>
            </a:r>
            <a:r>
              <a:rPr lang="en-US" sz="1800" dirty="0">
                <a:latin typeface="Public Sans"/>
              </a:rPr>
              <a:t>.</a:t>
            </a:r>
            <a:br>
              <a:rPr lang="en-US" sz="1800" dirty="0"/>
            </a:br>
            <a:r>
              <a:rPr lang="en-US" sz="1800" dirty="0">
                <a:latin typeface="Public Sans"/>
              </a:rPr>
              <a:t>January 26, 2024 – 9:45 AM – Magnolia 2</a:t>
            </a:r>
          </a:p>
        </p:txBody>
      </p:sp>
      <p:pic>
        <p:nvPicPr>
          <p:cNvPr id="2" name="Full RWC Logo" descr="The logo for the Rhonda Weiss Center for Accessible Idea Data">
            <a:extLst>
              <a:ext uri="{FF2B5EF4-FFF2-40B4-BE49-F238E27FC236}">
                <a16:creationId xmlns:a16="http://schemas.microsoft.com/office/drawing/2014/main" id="{A36EC316-4893-4625-880F-71EF4C5A6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850" y="5590858"/>
            <a:ext cx="4134624" cy="786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8F26A7-2B67-91C4-BC2D-3B36FED92CF1}"/>
              </a:ext>
            </a:extLst>
          </p:cNvPr>
          <p:cNvSpPr txBox="1"/>
          <p:nvPr/>
        </p:nvSpPr>
        <p:spPr>
          <a:xfrm>
            <a:off x="7819696" y="5758642"/>
            <a:ext cx="312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5"/>
              </a:rPr>
              <a:t>Download PDF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2" name="Picture 5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6EBE882-CFFA-2C02-6748-516517A9D9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28" y="5109937"/>
            <a:ext cx="4127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3978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 - Main">
  <a:themeElements>
    <a:clrScheme name="Rhonda Weiss Center - OS3">
      <a:dk1>
        <a:srgbClr val="333333"/>
      </a:dk1>
      <a:lt1>
        <a:srgbClr val="F9F9F9"/>
      </a:lt1>
      <a:dk2>
        <a:srgbClr val="333333"/>
      </a:dk2>
      <a:lt2>
        <a:srgbClr val="E7E6E6"/>
      </a:lt2>
      <a:accent1>
        <a:srgbClr val="225A8A"/>
      </a:accent1>
      <a:accent2>
        <a:srgbClr val="26AAE0"/>
      </a:accent2>
      <a:accent3>
        <a:srgbClr val="A5A5A5"/>
      </a:accent3>
      <a:accent4>
        <a:srgbClr val="FFC000"/>
      </a:accent4>
      <a:accent5>
        <a:srgbClr val="FF5219"/>
      </a:accent5>
      <a:accent6>
        <a:srgbClr val="70AD47"/>
      </a:accent6>
      <a:hlink>
        <a:srgbClr val="0000FF"/>
      </a:hlink>
      <a:folHlink>
        <a:srgbClr val="00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911cd51-bcda-4cfd-8f70-9b31e699f2e2" xsi:nil="true"/>
    <lcf76f155ced4ddcb4097134ff3c332f xmlns="eb633c89-33f2-4e68-8229-0a37e8e89fe5">
      <Terms xmlns="http://schemas.microsoft.com/office/infopath/2007/PartnerControls"/>
    </lcf76f155ced4ddcb4097134ff3c332f>
    <SharedWithUsers xmlns="6911cd51-bcda-4cfd-8f70-9b31e699f2e2">
      <UserInfo>
        <DisplayName>Fred Edora</DisplayName>
        <AccountId>12</AccountId>
        <AccountType/>
      </UserInfo>
      <UserInfo>
        <DisplayName>Nichole Bui</DisplayName>
        <AccountId>32</AccountId>
        <AccountType/>
      </UserInfo>
      <UserInfo>
        <DisplayName>Mark Zebley</DisplayName>
        <AccountId>60</AccountId>
        <AccountType/>
      </UserInfo>
      <UserInfo>
        <DisplayName>Dillon Blevins</DisplayName>
        <AccountId>50</AccountId>
        <AccountType/>
      </UserInfo>
      <UserInfo>
        <DisplayName>Byron Stearns</DisplayName>
        <AccountId>49</AccountId>
        <AccountType/>
      </UserInfo>
      <UserInfo>
        <DisplayName>Daniel May</DisplayName>
        <AccountId>43</AccountId>
        <AccountType/>
      </UserInfo>
      <UserInfo>
        <DisplayName>Sara Sinani</DisplayName>
        <AccountId>20</AccountId>
        <AccountType/>
      </UserInfo>
    </SharedWithUsers>
    <Comments xmlns="eb633c89-33f2-4e68-8229-0a37e8e89fe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C65681093294F902D22131CC433C6" ma:contentTypeVersion="16" ma:contentTypeDescription="Create a new document." ma:contentTypeScope="" ma:versionID="8ed7fda83385f61ea0f44370e626f3ef">
  <xsd:schema xmlns:xsd="http://www.w3.org/2001/XMLSchema" xmlns:xs="http://www.w3.org/2001/XMLSchema" xmlns:p="http://schemas.microsoft.com/office/2006/metadata/properties" xmlns:ns2="eb633c89-33f2-4e68-8229-0a37e8e89fe5" xmlns:ns3="6911cd51-bcda-4cfd-8f70-9b31e699f2e2" targetNamespace="http://schemas.microsoft.com/office/2006/metadata/properties" ma:root="true" ma:fieldsID="ed4c92a637b3a0af1e4ba23bac410f73" ns2:_="" ns3:_="">
    <xsd:import namespace="eb633c89-33f2-4e68-8229-0a37e8e89fe5"/>
    <xsd:import namespace="6911cd51-bcda-4cfd-8f70-9b31e699f2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Location" minOccurs="0"/>
                <xsd:element ref="ns2:Comment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33c89-33f2-4e68-8229-0a37e8e89f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cd40567-abf2-423e-8514-1118c328f7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Comments" ma:index="22" nillable="true" ma:displayName="Comments" ma:format="Dropdown" ma:internalName="Comments">
      <xsd:simpleType>
        <xsd:restriction base="dms:Note">
          <xsd:maxLength value="255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11cd51-bcda-4cfd-8f70-9b31e699f2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cd90cd8-3cff-4ed5-9a00-fdaf7ebdb173}" ma:internalName="TaxCatchAll" ma:showField="CatchAllData" ma:web="6911cd51-bcda-4cfd-8f70-9b31e699f2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86A5E0-278F-4CC3-860E-B4AB62C603B1}">
  <ds:schemaRefs>
    <ds:schemaRef ds:uri="http://schemas.microsoft.com/office/2006/metadata/properties"/>
    <ds:schemaRef ds:uri="http://schemas.microsoft.com/office/2006/documentManagement/types"/>
    <ds:schemaRef ds:uri="6911cd51-bcda-4cfd-8f70-9b31e699f2e2"/>
    <ds:schemaRef ds:uri="http://purl.org/dc/dcmitype/"/>
    <ds:schemaRef ds:uri="eb633c89-33f2-4e68-8229-0a37e8e89fe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080E9BC3-3ACD-4E25-8009-7902844EB601}">
  <ds:schemaRefs>
    <ds:schemaRef ds:uri="6911cd51-bcda-4cfd-8f70-9b31e699f2e2"/>
    <ds:schemaRef ds:uri="eb633c89-33f2-4e68-8229-0a37e8e89f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E1FD06D-E205-4581-A61A-CD9EEA3BCD1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fded6f5-d1d0-4596-a1c0-00c047dd6749}" enabled="1" method="Privileged" siteId="{7a41925e-f697-4f7c-bec3-0470887ac75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48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Public Sans</vt:lpstr>
      <vt:lpstr>Title Slides - Main</vt:lpstr>
      <vt:lpstr>Design Inclusive Digital Experiences, Involve People with Disabilities</vt:lpstr>
    </vt:vector>
  </TitlesOfParts>
  <Manager/>
  <Company>Rhonda Weiss Center for Accessible I D E A Data.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Accessible Data Tools for Inclusive Education</dc:title>
  <dc:subject/>
  <dc:creator>AEM Corporation</dc:creator>
  <cp:keywords/>
  <dc:description/>
  <cp:lastModifiedBy>Marcelo Paiva</cp:lastModifiedBy>
  <cp:revision>8</cp:revision>
  <cp:lastPrinted>2023-05-03T15:36:20Z</cp:lastPrinted>
  <dcterms:created xsi:type="dcterms:W3CDTF">2022-10-20T16:57:21Z</dcterms:created>
  <dcterms:modified xsi:type="dcterms:W3CDTF">2024-01-26T20:38:28Z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0x010100BA1C65681093294F902D22131CC433C6</vt:lpwstr>
  </property>
  <property fmtid="{D5CDD505-2E9C-101B-9397-08002B2CF9AE}" pid="3" name="MediaServiceImageTags">
    <vt:lpwstr/>
  </property>
  <property fmtid="{D5CDD505-2E9C-101B-9397-08002B2CF9AE}" pid="4" name="MSIP_Label_4ad35bab-6e18-4b1b-82b4-d81f4f36a979_Enabled">
    <vt:lpwstr>true</vt:lpwstr>
  </property>
  <property fmtid="{D5CDD505-2E9C-101B-9397-08002B2CF9AE}" pid="5" name="MSIP_Label_4ad35bab-6e18-4b1b-82b4-d81f4f36a979_SetDate">
    <vt:lpwstr>2023-03-14T14:42:37Z</vt:lpwstr>
  </property>
  <property fmtid="{D5CDD505-2E9C-101B-9397-08002B2CF9AE}" pid="6" name="MSIP_Label_4ad35bab-6e18-4b1b-82b4-d81f4f36a979_Method">
    <vt:lpwstr>Standard</vt:lpwstr>
  </property>
  <property fmtid="{D5CDD505-2E9C-101B-9397-08002B2CF9AE}" pid="7" name="MSIP_Label_4ad35bab-6e18-4b1b-82b4-d81f4f36a979_Name">
    <vt:lpwstr>Public</vt:lpwstr>
  </property>
  <property fmtid="{D5CDD505-2E9C-101B-9397-08002B2CF9AE}" pid="8" name="MSIP_Label_4ad35bab-6e18-4b1b-82b4-d81f4f36a979_SiteId">
    <vt:lpwstr>7a41925e-f697-4f7c-bec3-0470887ac752</vt:lpwstr>
  </property>
  <property fmtid="{D5CDD505-2E9C-101B-9397-08002B2CF9AE}" pid="9" name="MSIP_Label_4ad35bab-6e18-4b1b-82b4-d81f4f36a979_ActionId">
    <vt:lpwstr>4e1414fd-6890-4c57-834e-10947e3dcb4f</vt:lpwstr>
  </property>
  <property fmtid="{D5CDD505-2E9C-101B-9397-08002B2CF9AE}" pid="10" name="MSIP_Label_4ad35bab-6e18-4b1b-82b4-d81f4f36a979_ContentBits">
    <vt:lpwstr>0</vt:lpwstr>
  </property>
</Properties>
</file>