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4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7010400" cy="9296400"/>
  <p:embeddedFontLst>
    <p:embeddedFont>
      <p:font typeface="Public Sans" pitchFamily="2" charset="77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9874E3-5856-457C-806D-C5DC2F576B9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C86505-38D3-5AA2-B50A-23AA74F9CA04}" name="Emily Deaver" initials="ED" userId="S::edeaver@aemcorp.com::9acfeb8a-898f-4a85-bb3a-cb6fa4e0bd70" providerId="AD"/>
  <p188:author id="{0AFC3329-EB91-5091-2D73-8942B2A4A61B}" name="Fred Edora" initials="FE" userId="S::fedora@aemcorp.com::d443459f-88ac-4ca8-99b8-8cb70d4fdf02" providerId="AD"/>
  <p188:author id="{27F35160-8437-9809-3878-E25EF29BDF75}" name="Nichole Bui" initials="NB" userId="S::nbui@aemcorp.com::61216f30-1262-41c4-805a-7ba6d35f68b9" providerId="AD"/>
  <p188:author id="{53870171-DF5B-9EDB-1F36-43D5C02FAC79}" name="Sabrina Jones" initials="SJ" userId="S::sjones@aemcorp.com::bd3a2d56-48fc-4777-a8cc-003c059f8ad3" providerId="AD"/>
  <p188:author id="{5CD9FB8E-A0E6-4B3E-740E-735E067A9439}" name="Bill Huennekens" initials="BH" userId="S::bhuennekens@aemcorp.com::c6e8cc97-b6ab-4b8f-a9a2-3190b59905a5" providerId="AD"/>
  <p188:author id="{56D03BA1-8A38-6DC1-9F7A-F503B428DAF8}" name="Marcelo Paiva" initials="MP" userId="S::mpaiva@aemcorp.com::ee9926c4-22ea-4e2f-a5fb-fa804ce9b0b8" providerId="AD"/>
  <p188:author id="{750DA9C3-81A4-ECE4-CD8A-4182B75F8DF8}" name="Jennifer Schaaf" initials="JS" userId="S::jenniferschaaf_westat.com#ext#@applieden.onmicrosoft.com::214b588d-d21b-426d-8a75-4a21127f8b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BAAE"/>
    <a:srgbClr val="C8F2FF"/>
    <a:srgbClr val="000000"/>
    <a:srgbClr val="1B75BD"/>
    <a:srgbClr val="1C75BC"/>
    <a:srgbClr val="4B83B3"/>
    <a:srgbClr val="FF6600"/>
    <a:srgbClr val="F6BC0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6"/>
  </p:normalViewPr>
  <p:slideViewPr>
    <p:cSldViewPr snapToGrid="0">
      <p:cViewPr varScale="1">
        <p:scale>
          <a:sx n="121" d="100"/>
          <a:sy n="121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912D51-7459-EFF2-71ED-D8A3960B0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7E65-472B-BC5F-43A8-6665C2C9BC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911D-BF18-5E42-AB99-F14740BBFBAB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0148C-09E0-DFE5-7DD2-8919F101C7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406E-E22A-6B5D-DAFF-3A6541A2C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23E3-5310-BF40-8D7F-6B1B072D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37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4F23CF-326C-417A-B798-25140F97419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1AE3EB-D78B-41E0-83E1-7EC22FAD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0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2A4A-D530-D15E-0E61-4002F2D48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Individuals with Disabilities Education 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EBAD-9D84-3B2C-0E21-2A138AC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E3EB-D78B-41E0-83E1-7EC22FADC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64" y="1122363"/>
            <a:ext cx="1015282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64" y="3602038"/>
            <a:ext cx="10152822" cy="102959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Rhonda Weiss Center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64" y="5253703"/>
            <a:ext cx="4134624" cy="786220"/>
          </a:xfrm>
          <a:prstGeom prst="rect">
            <a:avLst/>
          </a:prstGeom>
        </p:spPr>
      </p:pic>
      <p:pic>
        <p:nvPicPr>
          <p:cNvPr id="6" name="OSEP Logo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0506E35A-704B-B8A9-12F8-34F3134DC5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6877" y="4955082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E93298B8-0068-7414-022C-CE8CF2EA7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CA2AE5-53BF-CC07-8867-9AB81D549DF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E23-C472-D11C-8EC4-4ED910D8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539"/>
            <a:ext cx="9829800" cy="165576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B29C-5557-79E4-DBB4-C3B602113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6376"/>
            <a:ext cx="9829800" cy="1655762"/>
          </a:xfrm>
        </p:spPr>
        <p:txBody>
          <a:bodyPr anchor="t"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B96A-FD4F-0BC7-E3A2-4E294FA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F1F-5750-BF41-B7DA-A8A28F87E693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3E73-4C27-D121-B5AA-A70D39A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7729-7600-4259-4A1C-58565C33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9496-78A6-E748-A683-77F442F0AA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DA5DE-590A-243D-A077-AB3DB8C8D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809221"/>
            <a:ext cx="2183238" cy="21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7" y="1122363"/>
            <a:ext cx="703845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77" y="3602038"/>
            <a:ext cx="703845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Full RWC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277" y="5349875"/>
            <a:ext cx="4134624" cy="786220"/>
          </a:xfrm>
          <a:prstGeom prst="rect">
            <a:avLst/>
          </a:prstGeom>
        </p:spPr>
      </p:pic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9DB22323-78C6-CEAA-28D1-00B40AB54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4AC87-B471-8A42-323C-D41C29490210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54" y="1171146"/>
            <a:ext cx="7050175" cy="2387600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Public Sa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54" y="3558746"/>
            <a:ext cx="7050175" cy="110034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3ED5888A-4F17-00CE-D548-31A0D6070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54" y="5311511"/>
            <a:ext cx="3758751" cy="714745"/>
          </a:xfrm>
          <a:prstGeom prst="rect">
            <a:avLst/>
          </a:prstGeom>
        </p:spPr>
      </p:pic>
      <p:pic>
        <p:nvPicPr>
          <p:cNvPr id="13" name="Graphic 12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1F4AF2D-CF57-91FA-0047-AE722D09D7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4631" y="4848009"/>
            <a:ext cx="1641750" cy="1641750"/>
          </a:xfrm>
          <a:prstGeom prst="rect">
            <a:avLst/>
          </a:prstGeom>
        </p:spPr>
      </p:pic>
      <p:sp>
        <p:nvSpPr>
          <p:cNvPr id="5" name="Freeform: Shape 57">
            <a:extLst>
              <a:ext uri="{FF2B5EF4-FFF2-40B4-BE49-F238E27FC236}">
                <a16:creationId xmlns:a16="http://schemas.microsoft.com/office/drawing/2014/main" id="{738F93FD-034B-A2BF-F04B-10E77B1C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FA37-F7D1-F578-6826-11533DF7BDD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18823"/>
            <a:ext cx="10515600" cy="240682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739177"/>
            <a:ext cx="10515600" cy="1127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04E8F82D-8C7F-C57D-E790-C8718922B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0" y="991710"/>
            <a:ext cx="5002895" cy="951326"/>
          </a:xfrm>
          <a:prstGeom prst="rect">
            <a:avLst/>
          </a:prstGeom>
        </p:spPr>
      </p:pic>
      <p:pic>
        <p:nvPicPr>
          <p:cNvPr id="9" name="Graphic 8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30C89DD-E9B2-A806-5D64-58EABD8B7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9190" y="722800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34473F30-4ABB-D579-B846-A52CE0E6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651C60-D539-214C-124A-93D9BC0F3D7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CF47FF18-4D3F-3C74-106B-9A423904A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694D11-0EA4-13F1-9926-3861BC8154C6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8" name="RWC Text Inline" descr="Rhonda Weiss Center for Accessible Idea Data">
            <a:extLst>
              <a:ext uri="{FF2B5EF4-FFF2-40B4-BE49-F238E27FC236}">
                <a16:creationId xmlns:a16="http://schemas.microsoft.com/office/drawing/2014/main" id="{45300076-C7DF-7E07-ECE5-010A7CC8AA42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RWC Eye Logo">
            <a:extLst>
              <a:ext uri="{FF2B5EF4-FFF2-40B4-BE49-F238E27FC236}">
                <a16:creationId xmlns:a16="http://schemas.microsoft.com/office/drawing/2014/main" id="{EEBECB9F-A4A9-3167-FAE2-9055122E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848" y="365125"/>
            <a:ext cx="1015904" cy="5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8749A2-9E9F-D5C9-E2E8-7278B83059D3}"/>
              </a:ext>
            </a:extLst>
          </p:cNvPr>
          <p:cNvSpPr/>
          <p:nvPr userDrawn="1"/>
        </p:nvSpPr>
        <p:spPr>
          <a:xfrm>
            <a:off x="0" y="5109937"/>
            <a:ext cx="12192000" cy="1748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2852737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97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14DFF85A-C2CC-7320-30CE-E5D85ACD5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3875618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285"/>
            <a:ext cx="10515600" cy="9453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0" name="Freeform: Shape 57">
            <a:extLst>
              <a:ext uri="{FF2B5EF4-FFF2-40B4-BE49-F238E27FC236}">
                <a16:creationId xmlns:a16="http://schemas.microsoft.com/office/drawing/2014/main" id="{6DB67265-7747-7443-4908-C47062EA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00DF44-CF3F-38E1-EDBB-39044DC5C4E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E2D10-6D68-9045-A4FA-4349BBB226BA}" type="slidenum">
              <a:rPr lang="en-US" spc="100" smtClean="0">
                <a:solidFill>
                  <a:srgbClr val="F9F9F9"/>
                </a:solidFill>
                <a:latin typeface="Public Sans" pitchFamily="2" charset="0"/>
                <a:cs typeface="Arial" panose="020B0604020202020204" pitchFamily="34" charset="0"/>
              </a:rPr>
              <a:pPr/>
              <a:t>‹#›</a:t>
            </a:fld>
            <a:endParaRPr lang="en-US" spc="100">
              <a:solidFill>
                <a:srgbClr val="F9F9F9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2" name="RWC Text Inline" descr="Rhonda Weiss Center for Accessible Idea Data">
            <a:extLst>
              <a:ext uri="{FF2B5EF4-FFF2-40B4-BE49-F238E27FC236}">
                <a16:creationId xmlns:a16="http://schemas.microsoft.com/office/drawing/2014/main" id="{5A872C0E-6F86-C941-2108-F928277A9725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rgbClr val="F9F9F9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25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0">
            <a:extLst>
              <a:ext uri="{FF2B5EF4-FFF2-40B4-BE49-F238E27FC236}">
                <a16:creationId xmlns:a16="http://schemas.microsoft.com/office/drawing/2014/main" id="{C38E9AC3-5394-9AE1-70A6-C4C3508F01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6987442" cy="34127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9955"/>
            <a:ext cx="6987442" cy="7862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72F63D8E-A542-5579-9096-26768C8ED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318715"/>
            <a:ext cx="4134624" cy="786220"/>
          </a:xfrm>
          <a:prstGeom prst="rect">
            <a:avLst/>
          </a:prstGeom>
        </p:spPr>
      </p:pic>
      <p:sp>
        <p:nvSpPr>
          <p:cNvPr id="6" name="Freeform: Shape 57">
            <a:extLst>
              <a:ext uri="{FF2B5EF4-FFF2-40B4-BE49-F238E27FC236}">
                <a16:creationId xmlns:a16="http://schemas.microsoft.com/office/drawing/2014/main" id="{10E61002-2CDA-C028-DF61-34B36B99D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305E88-94BB-DD6A-C0C4-ED80298611C5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6248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6248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70">
            <a:extLst>
              <a:ext uri="{FF2B5EF4-FFF2-40B4-BE49-F238E27FC236}">
                <a16:creationId xmlns:a16="http://schemas.microsoft.com/office/drawing/2014/main" id="{2F43DC35-30C2-C9E8-CD24-807324A778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pic>
        <p:nvPicPr>
          <p:cNvPr id="5" name="Full RWC Logo" descr="Rhonda Weiss Center for Accessible Idea Data">
            <a:extLst>
              <a:ext uri="{FF2B5EF4-FFF2-40B4-BE49-F238E27FC236}">
                <a16:creationId xmlns:a16="http://schemas.microsoft.com/office/drawing/2014/main" id="{B358B9D8-BB3C-FEC7-83A7-CB6488DAC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794915"/>
            <a:ext cx="2824005" cy="536998"/>
          </a:xfrm>
          <a:prstGeom prst="rect">
            <a:avLst/>
          </a:prstGeom>
        </p:spPr>
      </p:pic>
      <p:sp>
        <p:nvSpPr>
          <p:cNvPr id="8" name="Freeform: Shape 57">
            <a:extLst>
              <a:ext uri="{FF2B5EF4-FFF2-40B4-BE49-F238E27FC236}">
                <a16:creationId xmlns:a16="http://schemas.microsoft.com/office/drawing/2014/main" id="{FF65E7B9-BEA0-3EE0-E8F2-E639CF263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A7781E-B79B-C35D-73AB-CC9307A914B9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DDC1-D712-895A-4413-6AA590E187B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08A5-53C9-7A21-3C79-693368803BC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85" r:id="rId2"/>
    <p:sldLayoutId id="2147483786" r:id="rId3"/>
    <p:sldLayoutId id="2147483787" r:id="rId4"/>
    <p:sldLayoutId id="2147483788" r:id="rId5"/>
    <p:sldLayoutId id="2147483803" r:id="rId6"/>
    <p:sldLayoutId id="2147483915" r:id="rId7"/>
    <p:sldLayoutId id="2147483789" r:id="rId8"/>
    <p:sldLayoutId id="2147483790" r:id="rId9"/>
    <p:sldLayoutId id="214748397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Public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7B130AB-1456-EA0A-9FF0-0DD0E72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864850" cy="2518225"/>
          </a:xfrm>
        </p:spPr>
        <p:txBody>
          <a:bodyPr>
            <a:noAutofit/>
          </a:bodyPr>
          <a:lstStyle/>
          <a:p>
            <a:r>
              <a:rPr lang="en-US" sz="4800">
                <a:latin typeface="Public Sans"/>
              </a:rPr>
              <a:t>Design Inclusive Digital Experiences, Involve People with Disabilities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9D3928CF-D66E-18CA-D93F-8B02309A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9750"/>
            <a:ext cx="10515600" cy="15001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Public Sans"/>
              </a:rPr>
              <a:t>A Human-Centered Approach to IDEA Data Reporting.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Public Sans"/>
              </a:rPr>
              <a:t>Presenters: Nichole Bui, Marcelo Paiva, and Sara </a:t>
            </a:r>
            <a:r>
              <a:rPr lang="en-US" sz="1800" err="1">
                <a:latin typeface="Public Sans"/>
              </a:rPr>
              <a:t>Sinani</a:t>
            </a:r>
            <a:r>
              <a:rPr lang="en-US" sz="1800">
                <a:latin typeface="Public Sans"/>
              </a:rPr>
              <a:t>.</a:t>
            </a:r>
            <a:br>
              <a:rPr lang="en-US" sz="1800"/>
            </a:br>
            <a:r>
              <a:rPr lang="en-US" sz="1800">
                <a:latin typeface="Public Sans"/>
              </a:rPr>
              <a:t>January 26, 2024 – 9:45 AM – Magnolia 2</a:t>
            </a:r>
          </a:p>
        </p:txBody>
      </p:sp>
      <p:pic>
        <p:nvPicPr>
          <p:cNvPr id="2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A36EC316-4893-4625-880F-71EF4C5A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97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- Main">
  <a:themeElements>
    <a:clrScheme name="Rhonda Weiss Center - OS3">
      <a:dk1>
        <a:srgbClr val="333333"/>
      </a:dk1>
      <a:lt1>
        <a:srgbClr val="F9F9F9"/>
      </a:lt1>
      <a:dk2>
        <a:srgbClr val="333333"/>
      </a:dk2>
      <a:lt2>
        <a:srgbClr val="E7E6E6"/>
      </a:lt2>
      <a:accent1>
        <a:srgbClr val="225A8A"/>
      </a:accent1>
      <a:accent2>
        <a:srgbClr val="26AAE0"/>
      </a:accent2>
      <a:accent3>
        <a:srgbClr val="A5A5A5"/>
      </a:accent3>
      <a:accent4>
        <a:srgbClr val="FFC000"/>
      </a:accent4>
      <a:accent5>
        <a:srgbClr val="FF5219"/>
      </a:accent5>
      <a:accent6>
        <a:srgbClr val="70AD47"/>
      </a:accent6>
      <a:hlink>
        <a:srgbClr val="0000FF"/>
      </a:hlink>
      <a:folHlink>
        <a:srgbClr val="00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11cd51-bcda-4cfd-8f70-9b31e699f2e2" xsi:nil="true"/>
    <lcf76f155ced4ddcb4097134ff3c332f xmlns="eb633c89-33f2-4e68-8229-0a37e8e89fe5">
      <Terms xmlns="http://schemas.microsoft.com/office/infopath/2007/PartnerControls"/>
    </lcf76f155ced4ddcb4097134ff3c332f>
    <SharedWithUsers xmlns="6911cd51-bcda-4cfd-8f70-9b31e699f2e2">
      <UserInfo>
        <DisplayName>Fred Edora</DisplayName>
        <AccountId>12</AccountId>
        <AccountType/>
      </UserInfo>
      <UserInfo>
        <DisplayName>Nichole Bui</DisplayName>
        <AccountId>32</AccountId>
        <AccountType/>
      </UserInfo>
      <UserInfo>
        <DisplayName>Mark Zebley</DisplayName>
        <AccountId>60</AccountId>
        <AccountType/>
      </UserInfo>
      <UserInfo>
        <DisplayName>Dillon Blevins</DisplayName>
        <AccountId>50</AccountId>
        <AccountType/>
      </UserInfo>
      <UserInfo>
        <DisplayName>Byron Stearns</DisplayName>
        <AccountId>49</AccountId>
        <AccountType/>
      </UserInfo>
      <UserInfo>
        <DisplayName>Daniel May</DisplayName>
        <AccountId>43</AccountId>
        <AccountType/>
      </UserInfo>
      <UserInfo>
        <DisplayName>Sara Sinani</DisplayName>
        <AccountId>20</AccountId>
        <AccountType/>
      </UserInfo>
    </SharedWithUsers>
    <Comments xmlns="eb633c89-33f2-4e68-8229-0a37e8e89f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C65681093294F902D22131CC433C6" ma:contentTypeVersion="16" ma:contentTypeDescription="Create a new document." ma:contentTypeScope="" ma:versionID="8ed7fda83385f61ea0f44370e626f3ef">
  <xsd:schema xmlns:xsd="http://www.w3.org/2001/XMLSchema" xmlns:xs="http://www.w3.org/2001/XMLSchema" xmlns:p="http://schemas.microsoft.com/office/2006/metadata/properties" xmlns:ns2="eb633c89-33f2-4e68-8229-0a37e8e89fe5" xmlns:ns3="6911cd51-bcda-4cfd-8f70-9b31e699f2e2" targetNamespace="http://schemas.microsoft.com/office/2006/metadata/properties" ma:root="true" ma:fieldsID="ed4c92a637b3a0af1e4ba23bac410f73" ns2:_="" ns3:_="">
    <xsd:import namespace="eb633c89-33f2-4e68-8229-0a37e8e89fe5"/>
    <xsd:import namespace="6911cd51-bcda-4cfd-8f70-9b31e699f2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Comme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33c89-33f2-4e68-8229-0a37e8e89f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d40567-abf2-423e-8514-1118c328f7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Comments" ma:index="22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1cd51-bcda-4cfd-8f70-9b31e699f2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cd90cd8-3cff-4ed5-9a00-fdaf7ebdb173}" ma:internalName="TaxCatchAll" ma:showField="CatchAllData" ma:web="6911cd51-bcda-4cfd-8f70-9b31e699f2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6A5E0-278F-4CC3-860E-B4AB62C603B1}">
  <ds:schemaRefs>
    <ds:schemaRef ds:uri="http://schemas.microsoft.com/office/2006/metadata/properties"/>
    <ds:schemaRef ds:uri="http://schemas.microsoft.com/office/2006/documentManagement/types"/>
    <ds:schemaRef ds:uri="6911cd51-bcda-4cfd-8f70-9b31e699f2e2"/>
    <ds:schemaRef ds:uri="http://purl.org/dc/dcmitype/"/>
    <ds:schemaRef ds:uri="eb633c89-33f2-4e68-8229-0a37e8e89fe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80E9BC3-3ACD-4E25-8009-7902844EB601}">
  <ds:schemaRefs>
    <ds:schemaRef ds:uri="6911cd51-bcda-4cfd-8f70-9b31e699f2e2"/>
    <ds:schemaRef ds:uri="eb633c89-33f2-4e68-8229-0a37e8e89f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1FD06D-E205-4581-A61A-CD9EEA3BCD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fded6f5-d1d0-4596-a1c0-00c047dd6749}" enabled="1" method="Privileged" siteId="{7a41925e-f697-4f7c-bec3-0470887ac75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Public Sans</vt:lpstr>
      <vt:lpstr>Title Slides - Main</vt:lpstr>
      <vt:lpstr>Design Inclusive Digital Experiences, Involve People with Disabilities</vt:lpstr>
    </vt:vector>
  </TitlesOfParts>
  <Manager/>
  <Company>Rhonda Weiss Center for Accessible I D E A Data.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Accessible Data Tools for Inclusive Education</dc:title>
  <dc:subject/>
  <dc:creator>AEM Corporation</dc:creator>
  <cp:keywords/>
  <dc:description/>
  <cp:lastModifiedBy>Marcelo Paiva</cp:lastModifiedBy>
  <cp:revision>6</cp:revision>
  <cp:lastPrinted>2023-05-03T15:36:20Z</cp:lastPrinted>
  <dcterms:created xsi:type="dcterms:W3CDTF">2022-10-20T16:57:21Z</dcterms:created>
  <dcterms:modified xsi:type="dcterms:W3CDTF">2024-01-26T20:31:47Z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0x010100BA1C65681093294F902D22131CC433C6</vt:lpwstr>
  </property>
  <property fmtid="{D5CDD505-2E9C-101B-9397-08002B2CF9AE}" pid="3" name="MediaServiceImageTags">
    <vt:lpwstr/>
  </property>
  <property fmtid="{D5CDD505-2E9C-101B-9397-08002B2CF9AE}" pid="4" name="MSIP_Label_4ad35bab-6e18-4b1b-82b4-d81f4f36a979_Enabled">
    <vt:lpwstr>true</vt:lpwstr>
  </property>
  <property fmtid="{D5CDD505-2E9C-101B-9397-08002B2CF9AE}" pid="5" name="MSIP_Label_4ad35bab-6e18-4b1b-82b4-d81f4f36a979_SetDate">
    <vt:lpwstr>2023-03-14T14:42:37Z</vt:lpwstr>
  </property>
  <property fmtid="{D5CDD505-2E9C-101B-9397-08002B2CF9AE}" pid="6" name="MSIP_Label_4ad35bab-6e18-4b1b-82b4-d81f4f36a979_Method">
    <vt:lpwstr>Standard</vt:lpwstr>
  </property>
  <property fmtid="{D5CDD505-2E9C-101B-9397-08002B2CF9AE}" pid="7" name="MSIP_Label_4ad35bab-6e18-4b1b-82b4-d81f4f36a979_Name">
    <vt:lpwstr>Public</vt:lpwstr>
  </property>
  <property fmtid="{D5CDD505-2E9C-101B-9397-08002B2CF9AE}" pid="8" name="MSIP_Label_4ad35bab-6e18-4b1b-82b4-d81f4f36a979_SiteId">
    <vt:lpwstr>7a41925e-f697-4f7c-bec3-0470887ac752</vt:lpwstr>
  </property>
  <property fmtid="{D5CDD505-2E9C-101B-9397-08002B2CF9AE}" pid="9" name="MSIP_Label_4ad35bab-6e18-4b1b-82b4-d81f4f36a979_ActionId">
    <vt:lpwstr>4e1414fd-6890-4c57-834e-10947e3dcb4f</vt:lpwstr>
  </property>
  <property fmtid="{D5CDD505-2E9C-101B-9397-08002B2CF9AE}" pid="10" name="MSIP_Label_4ad35bab-6e18-4b1b-82b4-d81f4f36a979_ContentBits">
    <vt:lpwstr>0</vt:lpwstr>
  </property>
</Properties>
</file>