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5BC8-0D46-8108-1544-897A24D9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6DAE-4C02-C566-D6F7-2F921A42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483F-F4DA-B5B5-4AC9-41CA3342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BC1E-01AD-43B5-D9A9-FA37D91F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B40D-B431-0AD4-CA07-CD4AD49C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491B-40EB-0C43-9E4A-CE2BCED7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5E324-2B70-059C-51D9-2ABAA9B8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372B-CFA2-D23A-83C7-DBE3A97C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64EC-C791-60FC-1036-E82D38B3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D570-D408-7F97-2CF1-DEF3B3B6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B9E6F-3268-7697-2876-866596F9F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96D4C-B768-44BD-B64A-2F8100BA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36793-FA1E-70F7-B96E-62D3386E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CA0E-C723-563C-A71D-4969C897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1E37-E5A7-2291-C55B-747F132A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180A-8313-0FD7-6BC3-6542AC60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33F9-1646-449D-7AEE-084E6062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F966-6804-EFA8-D705-0EA88397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2761-3731-7D95-4DD4-03EF605C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365C-225B-64AB-654F-A815EEF2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27D9-80A3-9472-7164-FE4BBEF6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B67DE-71CF-86DF-DEAD-C76588D6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8F75-522F-83A7-C7BA-71B95328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F5-D259-FA50-BE3A-8BFE515F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AB89D-F759-0A43-93B3-A8B1F80A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C39B-5ADD-84A5-F4AD-D7FB89A6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767-0658-2563-6F8A-C75AC5DE1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A09B8-75DD-070A-D1C2-659D6583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AA647-9150-0C41-AD9F-2409FDDA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7D99-AB71-8711-3889-92C8CA2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9B28-427A-5A3E-B3AA-561DD334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B567-DB4E-5A54-388D-788F37EE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8DC9-856B-4EA0-AEC4-BB709EAC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DBD79-2F91-4046-0633-FEDF2A94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8072B-7009-FAB1-B875-3D4BAB2F7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0AB0-E052-1825-C184-91C59148B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4A649-78CB-EDB9-430B-3430C3F9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C5E5C-6EC4-04EB-CA5A-A6D2BFA9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AE72-E179-76F2-FDAF-AC580EBF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D7B0-F746-2E60-61EA-213CBCBB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1F53E-10C7-FA38-FB2B-12E7F91F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6DB0A-B4CC-58DC-E6A0-60AF2E24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67C49-6D34-A7A0-4FD8-733C600F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1C42D-4BBC-CD0C-A27A-89635192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8A1C6-AA51-35F9-5C1C-3603215A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8089-2534-CDBE-A1F7-5E4916B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E99-968F-F9CF-B3EB-FABC106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709F-5965-5D3B-0923-4119DC56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56F6-C324-CA7F-CE78-724817D8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5902-B935-0E5C-05A9-471A2AD4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D2979-EFE8-21C8-B7EE-A3661D6A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CCE2-0BC2-12FE-7F78-CE0AF803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345B-43D9-7F4B-9BE8-7B35379E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C7B03-E164-DC6C-59EB-AF704468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E93E6-408F-C4E5-F6E7-F2FE73E9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14FD7-A48C-8B14-7515-6B883122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FB81-3A4B-7EB5-44B9-AE423ACB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36347-A9A6-3F82-E48B-CE4ABE7F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D81A9-858D-59F9-0ACB-21EE30B1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5049-412E-AF20-0DFC-5E1C7419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66EB-3F3E-0AFE-2AF2-BF791310B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620A-3E10-D647-AF4F-92B97A591C4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08AA-6E29-BE17-59EB-67996BDE8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8C4C-0C84-D7DB-45B9-6EB853681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48BA-CEB0-7748-BFC0-23FFDA32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378B-FBC1-84EB-F82C-DBC69FB2D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5707B-765A-8B97-0D2B-0E739347B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3" descr="RHONDA WEISS CENTER">
            <a:extLst>
              <a:ext uri="{FF2B5EF4-FFF2-40B4-BE49-F238E27FC236}">
                <a16:creationId xmlns:a16="http://schemas.microsoft.com/office/drawing/2014/main" id="{597BB684-0D91-94D4-DA49-38461132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09" y="908640"/>
            <a:ext cx="412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fded6f5-d1d0-4596-a1c0-00c047dd6749}" enabled="1" method="Standard" siteId="{7a41925e-f697-4f7c-bec3-0470887ac75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Weiss Center Template - July 2023</Template>
  <TotalTime>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Marcelo Paiva</dc:creator>
  <cp:lastModifiedBy>Marcelo Paiva</cp:lastModifiedBy>
  <cp:revision>4</cp:revision>
  <dcterms:created xsi:type="dcterms:W3CDTF">2024-01-26T20:47:53Z</dcterms:created>
  <dcterms:modified xsi:type="dcterms:W3CDTF">2024-01-26T20:52:59Z</dcterms:modified>
</cp:coreProperties>
</file>