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69" r:id="rId3"/>
    <p:sldId id="265" r:id="rId4"/>
    <p:sldId id="267" r:id="rId5"/>
    <p:sldId id="266" r:id="rId6"/>
    <p:sldId id="268" r:id="rId7"/>
    <p:sldId id="263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8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3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1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2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45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1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7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8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28D1-C9D0-4E72-BCFD-8337909065B1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BE8D59-4713-4CA1-B11B-146FDA1B2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15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63" y="2953934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Groupe 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LAUTH Nathan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MILLO Corentin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WEISS Martin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RITZENTHALER Gabin</a:t>
            </a:r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841248" y="320040"/>
            <a:ext cx="8587845" cy="1052575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Impact" panose="020B0806030902050204" pitchFamily="34" charset="0"/>
              </a:rPr>
              <a:t>Projet </a:t>
            </a:r>
            <a:r>
              <a:rPr lang="fr-FR" sz="5400">
                <a:latin typeface="Impact" panose="020B0806030902050204" pitchFamily="34" charset="0"/>
              </a:rPr>
              <a:t>: </a:t>
            </a:r>
            <a:r>
              <a:rPr lang="fr-FR">
                <a:latin typeface="Impact" panose="020B0806030902050204" pitchFamily="34" charset="0"/>
              </a:rPr>
              <a:t>eXiaSaver</a:t>
            </a:r>
            <a:endParaRPr lang="fr-FR" sz="5400" dirty="0">
              <a:latin typeface="Impact" panose="020B080603090205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6110959"/>
            <a:ext cx="1253775" cy="7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36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 panose="020B0806030902050204" pitchFamily="34" charset="0"/>
              </a:rPr>
              <a:t>Contexte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83110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>
                <a:solidFill>
                  <a:schemeClr val="tx1"/>
                </a:solidFill>
                <a:latin typeface="Berlin Sans FB" panose="020E0602020502020306" pitchFamily="34" charset="0"/>
              </a:rPr>
              <a:t>CREATION D’UN ECRAN DE VEILLE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Engravers MT" panose="02090707080505020304" pitchFamily="18" charset="0"/>
            </a:endParaRPr>
          </a:p>
          <a:p>
            <a:r>
              <a:rPr lang="fr-FR" dirty="0">
                <a:solidFill>
                  <a:schemeClr val="bg1"/>
                </a:solidFill>
                <a:latin typeface="Berlin Sans FB" panose="020E0602020502020306" pitchFamily="34" charset="0"/>
              </a:rPr>
              <a:t>Plusieurs types d’écrans</a:t>
            </a:r>
          </a:p>
          <a:p>
            <a:r>
              <a:rPr lang="fr-FR" dirty="0">
                <a:solidFill>
                  <a:schemeClr val="bg1"/>
                </a:solidFill>
                <a:latin typeface="Berlin Sans FB" panose="020E0602020502020306" pitchFamily="34" charset="0"/>
              </a:rPr>
              <a:t>Launcher</a:t>
            </a:r>
          </a:p>
          <a:p>
            <a:r>
              <a:rPr lang="fr-FR" dirty="0">
                <a:solidFill>
                  <a:schemeClr val="bg1"/>
                </a:solidFill>
                <a:latin typeface="Berlin Sans FB" panose="020E0602020502020306" pitchFamily="34" charset="0"/>
              </a:rPr>
              <a:t>Mode statique</a:t>
            </a:r>
          </a:p>
          <a:p>
            <a:r>
              <a:rPr lang="fr-FR" dirty="0">
                <a:solidFill>
                  <a:schemeClr val="bg1"/>
                </a:solidFill>
                <a:latin typeface="Berlin Sans FB" panose="020E0602020502020306" pitchFamily="34" charset="0"/>
              </a:rPr>
              <a:t>Mode dynamique</a:t>
            </a:r>
          </a:p>
          <a:p>
            <a:r>
              <a:rPr lang="fr-FR" dirty="0">
                <a:solidFill>
                  <a:schemeClr val="bg1"/>
                </a:solidFill>
                <a:latin typeface="Berlin Sans FB" panose="020E0602020502020306" pitchFamily="34" charset="0"/>
              </a:rPr>
              <a:t>Langage C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endParaRPr lang="fr-FR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endParaRPr lang="fr-FR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8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Launcher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462" y="1701800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Lance un écran de veille aléatoirement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Affichage image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Heure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Enregistre un historique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Affiche l’historique si l’utilisateur entre le paramètre -</a:t>
            </a:r>
            <a:r>
              <a:rPr lang="fr-FR" dirty="0" err="1">
                <a:solidFill>
                  <a:schemeClr val="bg1"/>
                </a:solidFill>
              </a:rPr>
              <a:t>stats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6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Statique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1504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Affiche une image PBM au centre de la console</a:t>
            </a:r>
          </a:p>
          <a:p>
            <a:r>
              <a:rPr lang="fr-FR" dirty="0">
                <a:solidFill>
                  <a:schemeClr val="tx1"/>
                </a:solidFill>
              </a:rPr>
              <a:t>Pour quitter, appui sur une touche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-1" t="-1" r="-4154" b="-2790"/>
          <a:stretch/>
        </p:blipFill>
        <p:spPr>
          <a:xfrm>
            <a:off x="1817876" y="2560703"/>
            <a:ext cx="6549376" cy="38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Dynamique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Affichage de l’heure dans deux tailles différentes</a:t>
            </a:r>
          </a:p>
          <a:p>
            <a:r>
              <a:rPr lang="fr-FR" dirty="0">
                <a:solidFill>
                  <a:schemeClr val="bg1"/>
                </a:solidFill>
              </a:rPr>
              <a:t>« </a:t>
            </a:r>
            <a:r>
              <a:rPr lang="fr-FR" dirty="0" err="1">
                <a:solidFill>
                  <a:schemeClr val="bg1"/>
                </a:solidFill>
              </a:rPr>
              <a:t>Ctrl+C</a:t>
            </a:r>
            <a:r>
              <a:rPr lang="fr-FR" dirty="0">
                <a:solidFill>
                  <a:schemeClr val="bg1"/>
                </a:solidFill>
              </a:rPr>
              <a:t> » pour quitter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2" y="3809256"/>
            <a:ext cx="4290314" cy="22242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809256"/>
            <a:ext cx="4333733" cy="22491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29886" t="39389" r="21213" b="51062"/>
          <a:stretch/>
        </p:blipFill>
        <p:spPr>
          <a:xfrm>
            <a:off x="3058945" y="3183415"/>
            <a:ext cx="3833446" cy="3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1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8734" y="27813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Impact" panose="020B0806030902050204" pitchFamily="34" charset="0"/>
              </a:rPr>
              <a:t>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30937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BILAN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7334" y="4378570"/>
            <a:ext cx="668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dirty="0">
              <a:solidFill>
                <a:schemeClr val="accent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77334" y="1501166"/>
            <a:ext cx="8596668" cy="4606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  <a:latin typeface="Impact" panose="020B0806030902050204" pitchFamily="34" charset="0"/>
              </a:rPr>
              <a:t>Difficultés rencontrées :</a:t>
            </a:r>
          </a:p>
          <a:p>
            <a:r>
              <a:rPr lang="fr-FR" b="1" dirty="0">
                <a:solidFill>
                  <a:schemeClr val="bg1"/>
                </a:solidFill>
              </a:rPr>
              <a:t>Launcher 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Historique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Segmentation fault</a:t>
            </a:r>
          </a:p>
          <a:p>
            <a:r>
              <a:rPr lang="fr-FR" b="1" dirty="0">
                <a:solidFill>
                  <a:schemeClr val="bg1"/>
                </a:solidFill>
              </a:rPr>
              <a:t>Statique: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Affichage centré verticalement et horizontalement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Quitter le programme en appuyant sur une touche sans entrée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Dynamique: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Récupération de l’heure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Redimensionnement</a:t>
            </a:r>
          </a:p>
          <a:p>
            <a:r>
              <a:rPr lang="fr-FR" b="1" dirty="0">
                <a:solidFill>
                  <a:schemeClr val="bg1"/>
                </a:solidFill>
              </a:rPr>
              <a:t>Interactif :</a:t>
            </a:r>
          </a:p>
          <a:p>
            <a:pPr lvl="1"/>
            <a:r>
              <a:rPr lang="fr-FR" b="1" dirty="0">
                <a:solidFill>
                  <a:schemeClr val="bg1"/>
                </a:solidFill>
              </a:rPr>
              <a:t>U</a:t>
            </a:r>
            <a:r>
              <a:rPr lang="fr-FR" dirty="0">
                <a:solidFill>
                  <a:schemeClr val="bg1"/>
                </a:solidFill>
              </a:rPr>
              <a:t>tilisation des touches sans appuyer sur entrée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Récupération des coordonnées de l’avion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Rencontre du bord de la console</a:t>
            </a:r>
            <a:endParaRPr lang="fr-FR" dirty="0">
              <a:solidFill>
                <a:schemeClr val="accent1"/>
              </a:solidFill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0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Impact" panose="020B0806030902050204" pitchFamily="34" charset="0"/>
              </a:rPr>
              <a:t>BILAN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15" y="6108127"/>
            <a:ext cx="1255885" cy="7498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7334" y="4378570"/>
            <a:ext cx="668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dirty="0">
              <a:solidFill>
                <a:schemeClr val="accent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77334" y="1501166"/>
            <a:ext cx="8596668" cy="460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  <a:latin typeface="Impact" panose="020B0806030902050204" pitchFamily="34" charset="0"/>
              </a:rPr>
              <a:t>Perspectives d’évolution :</a:t>
            </a: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Finalisation de l’interactif</a:t>
            </a:r>
          </a:p>
          <a:p>
            <a:r>
              <a:rPr lang="fr-FR" dirty="0">
                <a:solidFill>
                  <a:schemeClr val="bg1"/>
                </a:solidFill>
                <a:latin typeface="+mj-lt"/>
              </a:rPr>
              <a:t>Affichage de l’horloge en d’autres tailles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  <a:latin typeface="Impact" panose="020B0806030902050204" pitchFamily="34" charset="0"/>
              </a:rPr>
              <a:t>Conclusion :</a:t>
            </a:r>
            <a:endParaRPr lang="fr-FR" sz="2000" dirty="0">
              <a:solidFill>
                <a:schemeClr val="bg1"/>
              </a:solidFill>
              <a:latin typeface="+mj-lt"/>
            </a:endParaRPr>
          </a:p>
          <a:p>
            <a:r>
              <a:rPr lang="fr-FR" dirty="0">
                <a:solidFill>
                  <a:schemeClr val="bg1"/>
                </a:solidFill>
              </a:rPr>
              <a:t>Travail en groupe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Partage des fichiers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Répartition des tâches</a:t>
            </a:r>
          </a:p>
          <a:p>
            <a:r>
              <a:rPr lang="fr-FR" dirty="0">
                <a:solidFill>
                  <a:schemeClr val="bg1"/>
                </a:solidFill>
              </a:rPr>
              <a:t>Approfondissement des connaissances en langage C</a:t>
            </a: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68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3514" y="2708030"/>
            <a:ext cx="8673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  <a:latin typeface="Impact" panose="020B0806030902050204" pitchFamily="34" charset="0"/>
              </a:rPr>
              <a:t>Remerciements / Questions</a:t>
            </a:r>
            <a:endParaRPr lang="fr-FR" sz="5400" dirty="0">
              <a:solidFill>
                <a:schemeClr val="bg1"/>
              </a:solidFill>
              <a:hlinkClick r:id="rId2"/>
            </a:endParaRPr>
          </a:p>
          <a:p>
            <a:pPr algn="ctr"/>
            <a:endParaRPr lang="fr-FR" sz="5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39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4">
      <a:dk1>
        <a:srgbClr val="1B1811"/>
      </a:dk1>
      <a:lt1>
        <a:srgbClr val="1B1811"/>
      </a:lt1>
      <a:dk2>
        <a:srgbClr val="FFFFFF"/>
      </a:dk2>
      <a:lt2>
        <a:srgbClr val="E9E5DC"/>
      </a:lt2>
      <a:accent1>
        <a:srgbClr val="FF0000"/>
      </a:accent1>
      <a:accent2>
        <a:srgbClr val="C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10317</TotalTime>
  <Words>169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Berlin Sans FB</vt:lpstr>
      <vt:lpstr>Calibri</vt:lpstr>
      <vt:lpstr>Engravers MT</vt:lpstr>
      <vt:lpstr>Impact</vt:lpstr>
      <vt:lpstr>Stencil</vt:lpstr>
      <vt:lpstr>Trebuchet MS</vt:lpstr>
      <vt:lpstr>Wingdings</vt:lpstr>
      <vt:lpstr>Wingdings 3</vt:lpstr>
      <vt:lpstr>Facette</vt:lpstr>
      <vt:lpstr>Projet : eXiaSaver</vt:lpstr>
      <vt:lpstr>Contexte :</vt:lpstr>
      <vt:lpstr>Launcher :</vt:lpstr>
      <vt:lpstr>Statique :</vt:lpstr>
      <vt:lpstr>Dynamique :</vt:lpstr>
      <vt:lpstr>Démonstration </vt:lpstr>
      <vt:lpstr>BILAN :</vt:lpstr>
      <vt:lpstr>BILAN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WEISS MARTIN</dc:creator>
  <cp:lastModifiedBy>Martin Weiss</cp:lastModifiedBy>
  <cp:revision>47</cp:revision>
  <dcterms:created xsi:type="dcterms:W3CDTF">2016-11-21T08:30:41Z</dcterms:created>
  <dcterms:modified xsi:type="dcterms:W3CDTF">2016-12-16T14:24:23Z</dcterms:modified>
</cp:coreProperties>
</file>