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475D-FA77-40AB-A54B-E2082B84ED1B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CC7E-ABC6-415E-8E06-C4D6C7111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58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5680"/>
            <a:ext cx="9180513" cy="69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5" y="1065750"/>
            <a:ext cx="7585611" cy="3216228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INSERT YOUR</a:t>
            </a:r>
            <a:br>
              <a:rPr lang="it-IT" dirty="0"/>
            </a:br>
            <a:r>
              <a:rPr lang="it-IT" dirty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4501189"/>
            <a:ext cx="7585612" cy="438427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8" name="Bild 6" descr="Unbenannt-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3" y="6297447"/>
            <a:ext cx="901701" cy="322453"/>
          </a:xfrm>
          <a:prstGeom prst="rect">
            <a:avLst/>
          </a:prstGeom>
        </p:spPr>
      </p:pic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33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5" y="1869268"/>
            <a:ext cx="7968163" cy="4055752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7" name="Datumsplatzhalter 3"/>
          <p:cNvSpPr>
            <a:spLocks noGrp="1"/>
          </p:cNvSpPr>
          <p:nvPr>
            <p:ph type="dt" sz="half" idx="11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50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916870"/>
            <a:ext cx="3815268" cy="40497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7" y="1916870"/>
            <a:ext cx="3835261" cy="40497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1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96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1"/>
            <a:ext cx="9144000" cy="16655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667390"/>
            <a:ext cx="9144000" cy="350545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5172844"/>
            <a:ext cx="9144000" cy="16655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Bild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6409161"/>
            <a:ext cx="217532" cy="290043"/>
          </a:xfrm>
          <a:prstGeom prst="rect">
            <a:avLst/>
          </a:prstGeom>
        </p:spPr>
      </p:pic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78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916870"/>
            <a:ext cx="2994538" cy="40497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889353"/>
            <a:ext cx="5118410" cy="404918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it-IT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43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916870"/>
            <a:ext cx="2994538" cy="40497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pic>
        <p:nvPicPr>
          <p:cNvPr id="2" name="Immagine 1" descr="Reply Green 0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/>
          <a:stretch/>
        </p:blipFill>
        <p:spPr>
          <a:xfrm>
            <a:off x="4029398" y="1888877"/>
            <a:ext cx="5114605" cy="4049711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3811651"/>
            <a:ext cx="4616786" cy="82575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2537360"/>
            <a:ext cx="4616786" cy="426875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/>
              <a:t>Basic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11" name="Bild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977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458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5680"/>
            <a:ext cx="9180513" cy="6912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680307"/>
            <a:ext cx="7003440" cy="1762263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5" y="4501189"/>
            <a:ext cx="7003441" cy="438427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11" name="Bild 6" descr="Unbenannt-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3" y="6297447"/>
            <a:ext cx="901701" cy="32245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9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51" y="2126525"/>
            <a:ext cx="7937501" cy="3282951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1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3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9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5680"/>
            <a:ext cx="9180513" cy="6912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1828912"/>
            <a:ext cx="7582223" cy="2175229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SECTION </a:t>
            </a:r>
            <a:br>
              <a:rPr lang="it-IT" dirty="0"/>
            </a:br>
            <a:r>
              <a:rPr lang="it-IT" dirty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35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5680"/>
            <a:ext cx="9180513" cy="6912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1828912"/>
            <a:ext cx="7582223" cy="2175229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/>
              <a:t>STATEMENT </a:t>
            </a:r>
            <a:br>
              <a:rPr lang="de-DE" dirty="0"/>
            </a:br>
            <a:r>
              <a:rPr lang="de-DE" dirty="0"/>
              <a:t>CHART FOR IMPORTANT </a:t>
            </a:r>
            <a:br>
              <a:rPr lang="de-DE" dirty="0"/>
            </a:br>
            <a:r>
              <a:rPr lang="de-DE" dirty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5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92" y="5098429"/>
            <a:ext cx="7582223" cy="438427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2583736"/>
            <a:ext cx="7582223" cy="1690528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218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10332"/>
            <a:ext cx="9144000" cy="6898813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688848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92" y="5098429"/>
            <a:ext cx="7582223" cy="438427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2583736"/>
            <a:ext cx="7582223" cy="1690528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0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6847368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92" y="5098429"/>
            <a:ext cx="7582223" cy="438427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2583736"/>
            <a:ext cx="7582223" cy="1690528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95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6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709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69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Wacker </a:t>
            </a:r>
            <a:r>
              <a:rPr lang="de-DE" dirty="0" err="1" smtClean="0"/>
              <a:t>usecase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04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9552" y="2492896"/>
            <a:ext cx="1368152" cy="9361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Nutch</a:t>
            </a:r>
            <a:endParaRPr lang="de-DE" dirty="0"/>
          </a:p>
        </p:txBody>
      </p:sp>
      <p:sp>
        <p:nvSpPr>
          <p:cNvPr id="6" name="Zylinder 5"/>
          <p:cNvSpPr/>
          <p:nvPr/>
        </p:nvSpPr>
        <p:spPr>
          <a:xfrm>
            <a:off x="1907704" y="4257092"/>
            <a:ext cx="864096" cy="108012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MongoDB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99792" y="2492896"/>
            <a:ext cx="1368152" cy="9361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Python </a:t>
            </a:r>
            <a:r>
              <a:rPr lang="de-DE" sz="1600" dirty="0" smtClean="0"/>
              <a:t>(Backend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4572000" y="2910776"/>
            <a:ext cx="3024336" cy="308899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10" name="Zylinder 9"/>
          <p:cNvSpPr/>
          <p:nvPr/>
        </p:nvSpPr>
        <p:spPr>
          <a:xfrm>
            <a:off x="4788024" y="4257092"/>
            <a:ext cx="864096" cy="108012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HDFS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508104" y="3140968"/>
            <a:ext cx="1368152" cy="9361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Spark</a:t>
            </a:r>
            <a:endParaRPr lang="de-DE" sz="1200" dirty="0"/>
          </a:p>
        </p:txBody>
      </p:sp>
      <p:sp>
        <p:nvSpPr>
          <p:cNvPr id="12" name="Zylinder 11"/>
          <p:cNvSpPr/>
          <p:nvPr/>
        </p:nvSpPr>
        <p:spPr>
          <a:xfrm>
            <a:off x="5076056" y="1196752"/>
            <a:ext cx="864096" cy="108012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Elasticsearch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804248" y="1268760"/>
            <a:ext cx="1368152" cy="9361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Kibana</a:t>
            </a:r>
            <a:endParaRPr lang="de-DE" sz="1200" dirty="0"/>
          </a:p>
        </p:txBody>
      </p:sp>
      <p:cxnSp>
        <p:nvCxnSpPr>
          <p:cNvPr id="27" name="Gerade Verbindung mit Pfeil 26"/>
          <p:cNvCxnSpPr>
            <a:stCxn id="12" idx="4"/>
            <a:endCxn id="13" idx="1"/>
          </p:cNvCxnSpPr>
          <p:nvPr/>
        </p:nvCxnSpPr>
        <p:spPr>
          <a:xfrm>
            <a:off x="5940152" y="173681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8" idx="1"/>
            <a:endCxn id="6" idx="1"/>
          </p:cNvCxnSpPr>
          <p:nvPr/>
        </p:nvCxnSpPr>
        <p:spPr>
          <a:xfrm rot="10800000" flipV="1">
            <a:off x="2339752" y="2960948"/>
            <a:ext cx="360040" cy="1296144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8" idx="0"/>
            <a:endCxn id="12" idx="2"/>
          </p:cNvCxnSpPr>
          <p:nvPr/>
        </p:nvCxnSpPr>
        <p:spPr>
          <a:xfrm rot="5400000" flipH="1" flipV="1">
            <a:off x="3851920" y="1268760"/>
            <a:ext cx="756084" cy="169218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5" idx="2"/>
            <a:endCxn id="6" idx="2"/>
          </p:cNvCxnSpPr>
          <p:nvPr/>
        </p:nvCxnSpPr>
        <p:spPr>
          <a:xfrm rot="16200000" flipH="1">
            <a:off x="881590" y="3771038"/>
            <a:ext cx="1368152" cy="68407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6" idx="4"/>
            <a:endCxn id="8" idx="2"/>
          </p:cNvCxnSpPr>
          <p:nvPr/>
        </p:nvCxnSpPr>
        <p:spPr>
          <a:xfrm flipV="1">
            <a:off x="2771800" y="3429000"/>
            <a:ext cx="612068" cy="13681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8" idx="3"/>
            <a:endCxn id="10" idx="2"/>
          </p:cNvCxnSpPr>
          <p:nvPr/>
        </p:nvCxnSpPr>
        <p:spPr>
          <a:xfrm>
            <a:off x="4067944" y="2960948"/>
            <a:ext cx="720080" cy="183620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0" idx="4"/>
            <a:endCxn id="11" idx="2"/>
          </p:cNvCxnSpPr>
          <p:nvPr/>
        </p:nvCxnSpPr>
        <p:spPr>
          <a:xfrm flipV="1">
            <a:off x="5652120" y="4077072"/>
            <a:ext cx="540060" cy="72008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11" idx="0"/>
            <a:endCxn id="12" idx="3"/>
          </p:cNvCxnSpPr>
          <p:nvPr/>
        </p:nvCxnSpPr>
        <p:spPr>
          <a:xfrm rot="16200000" flipV="1">
            <a:off x="5418094" y="2366882"/>
            <a:ext cx="864096" cy="68407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947490" y="3482062"/>
            <a:ext cx="849913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err="1" smtClean="0"/>
              <a:t>Observing</a:t>
            </a:r>
            <a:endParaRPr lang="de-DE" sz="1050" b="1" dirty="0" smtClean="0"/>
          </a:p>
        </p:txBody>
      </p:sp>
      <p:sp>
        <p:nvSpPr>
          <p:cNvPr id="51" name="Textfeld 50"/>
          <p:cNvSpPr txBox="1"/>
          <p:nvPr/>
        </p:nvSpPr>
        <p:spPr>
          <a:xfrm>
            <a:off x="4172596" y="3736718"/>
            <a:ext cx="490840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smtClean="0"/>
              <a:t>Files</a:t>
            </a:r>
            <a:endParaRPr lang="de-DE" sz="1050" b="1" dirty="0" smtClean="0"/>
          </a:p>
        </p:txBody>
      </p:sp>
      <p:sp>
        <p:nvSpPr>
          <p:cNvPr id="52" name="Textfeld 51"/>
          <p:cNvSpPr txBox="1"/>
          <p:nvPr/>
        </p:nvSpPr>
        <p:spPr>
          <a:xfrm>
            <a:off x="5549157" y="2420888"/>
            <a:ext cx="671979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err="1" smtClean="0"/>
              <a:t>Results</a:t>
            </a:r>
            <a:endParaRPr lang="de-DE" sz="1050" b="1" dirty="0" smtClean="0"/>
          </a:p>
        </p:txBody>
      </p:sp>
      <p:sp>
        <p:nvSpPr>
          <p:cNvPr id="53" name="Textfeld 52"/>
          <p:cNvSpPr txBox="1"/>
          <p:nvPr/>
        </p:nvSpPr>
        <p:spPr>
          <a:xfrm>
            <a:off x="3419872" y="1446892"/>
            <a:ext cx="851515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err="1" smtClean="0"/>
              <a:t>Metdadata</a:t>
            </a:r>
            <a:endParaRPr lang="de-DE" sz="1050" b="1" dirty="0" smtClean="0"/>
          </a:p>
        </p:txBody>
      </p:sp>
      <p:sp>
        <p:nvSpPr>
          <p:cNvPr id="54" name="Textfeld 53"/>
          <p:cNvSpPr txBox="1"/>
          <p:nvPr/>
        </p:nvSpPr>
        <p:spPr>
          <a:xfrm>
            <a:off x="4644838" y="2780928"/>
            <a:ext cx="684803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err="1" smtClean="0"/>
              <a:t>Hadoop</a:t>
            </a:r>
            <a:endParaRPr lang="de-DE" sz="1050" b="1" dirty="0" smtClean="0"/>
          </a:p>
        </p:txBody>
      </p:sp>
      <p:sp>
        <p:nvSpPr>
          <p:cNvPr id="55" name="Textfeld 54"/>
          <p:cNvSpPr txBox="1"/>
          <p:nvPr/>
        </p:nvSpPr>
        <p:spPr>
          <a:xfrm>
            <a:off x="426362" y="5589240"/>
            <a:ext cx="3137526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Frage:</a:t>
            </a:r>
          </a:p>
          <a:p>
            <a:r>
              <a:rPr lang="de-DE" sz="1400" b="1" dirty="0" smtClean="0">
                <a:solidFill>
                  <a:schemeClr val="accent2"/>
                </a:solidFill>
              </a:rPr>
              <a:t>-&gt; Warum überhaut noch </a:t>
            </a:r>
            <a:r>
              <a:rPr lang="de-DE" sz="1400" b="1" dirty="0" err="1" smtClean="0">
                <a:solidFill>
                  <a:schemeClr val="accent2"/>
                </a:solidFill>
              </a:rPr>
              <a:t>Hadoop</a:t>
            </a:r>
            <a:r>
              <a:rPr lang="de-DE" sz="1400" b="1" dirty="0" smtClean="0">
                <a:solidFill>
                  <a:schemeClr val="accent2"/>
                </a:solidFill>
              </a:rPr>
              <a:t>?</a:t>
            </a:r>
          </a:p>
          <a:p>
            <a:r>
              <a:rPr lang="de-DE" sz="1400" b="1" dirty="0" smtClean="0">
                <a:solidFill>
                  <a:schemeClr val="accent2"/>
                </a:solidFill>
              </a:rPr>
              <a:t>Alternative: statt ELK auf </a:t>
            </a:r>
            <a:r>
              <a:rPr lang="de-DE" sz="1400" b="1" dirty="0" err="1" smtClean="0">
                <a:solidFill>
                  <a:schemeClr val="accent2"/>
                </a:solidFill>
              </a:rPr>
              <a:t>Solr</a:t>
            </a:r>
            <a:r>
              <a:rPr lang="de-DE" sz="1400" b="1" dirty="0" smtClean="0">
                <a:solidFill>
                  <a:schemeClr val="accent2"/>
                </a:solidFill>
              </a:rPr>
              <a:t> umsteigen</a:t>
            </a:r>
            <a:endParaRPr lang="de-DE" sz="1400" b="1" dirty="0" smtClean="0">
              <a:solidFill>
                <a:schemeClr val="accent2"/>
              </a:solidFill>
            </a:endParaRPr>
          </a:p>
        </p:txBody>
      </p:sp>
      <p:cxnSp>
        <p:nvCxnSpPr>
          <p:cNvPr id="57" name="Gerade Verbindung mit Pfeil 56"/>
          <p:cNvCxnSpPr>
            <a:stCxn id="5" idx="1"/>
          </p:cNvCxnSpPr>
          <p:nvPr/>
        </p:nvCxnSpPr>
        <p:spPr>
          <a:xfrm flipH="1" flipV="1">
            <a:off x="251520" y="2276872"/>
            <a:ext cx="288032" cy="68407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1"/>
          </p:cNvCxnSpPr>
          <p:nvPr/>
        </p:nvCxnSpPr>
        <p:spPr>
          <a:xfrm flipH="1">
            <a:off x="107504" y="2960948"/>
            <a:ext cx="432048" cy="18002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" idx="1"/>
          </p:cNvCxnSpPr>
          <p:nvPr/>
        </p:nvCxnSpPr>
        <p:spPr>
          <a:xfrm flipH="1">
            <a:off x="107504" y="2960948"/>
            <a:ext cx="432048" cy="46805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-108520" y="2492896"/>
            <a:ext cx="615204" cy="2154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800" b="1" dirty="0" err="1" smtClean="0"/>
              <a:t>Crawling</a:t>
            </a:r>
            <a:endParaRPr lang="de-DE" sz="1050" b="1" dirty="0" smtClean="0"/>
          </a:p>
        </p:txBody>
      </p:sp>
      <p:cxnSp>
        <p:nvCxnSpPr>
          <p:cNvPr id="58" name="Gerade Verbindung mit Pfeil 57"/>
          <p:cNvCxnSpPr>
            <a:stCxn id="5" idx="1"/>
          </p:cNvCxnSpPr>
          <p:nvPr/>
        </p:nvCxnSpPr>
        <p:spPr>
          <a:xfrm flipH="1" flipV="1">
            <a:off x="107504" y="2674804"/>
            <a:ext cx="432048" cy="28614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2866739" y="4269022"/>
            <a:ext cx="1112805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err="1"/>
              <a:t>preprocessing</a:t>
            </a:r>
            <a:endParaRPr lang="de-DE" sz="1050" b="1" dirty="0"/>
          </a:p>
        </p:txBody>
      </p:sp>
      <p:sp>
        <p:nvSpPr>
          <p:cNvPr id="69" name="Rechteck 68"/>
          <p:cNvSpPr/>
          <p:nvPr/>
        </p:nvSpPr>
        <p:spPr>
          <a:xfrm>
            <a:off x="5508104" y="371703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 smtClean="0"/>
              <a:t>- </a:t>
            </a:r>
            <a:r>
              <a:rPr lang="de-DE" sz="900" dirty="0" err="1" smtClean="0"/>
              <a:t>Textanalytics</a:t>
            </a:r>
            <a:endParaRPr lang="de-DE" sz="900" dirty="0" smtClean="0"/>
          </a:p>
          <a:p>
            <a:r>
              <a:rPr lang="de-DE" sz="900" dirty="0" smtClean="0"/>
              <a:t>- </a:t>
            </a:r>
            <a:r>
              <a:rPr lang="de-DE" sz="900" dirty="0" err="1" smtClean="0"/>
              <a:t>Tagging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55039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usecase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Volltext suche auf alle Dateien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Tagging</a:t>
            </a:r>
            <a:r>
              <a:rPr lang="de-DE" dirty="0" smtClean="0"/>
              <a:t> der Files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0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934402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07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94011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84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-&gt; suche nach Mängel: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-&gt; suche nach Anlagen/Betreiber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8199265" cy="225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513"/>
            <a:ext cx="8460432" cy="53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65" y="5829184"/>
            <a:ext cx="8909645" cy="5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81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" y="116632"/>
            <a:ext cx="9103611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3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>
          <a:xfrm>
            <a:off x="603251" y="2126525"/>
            <a:ext cx="3752725" cy="4398819"/>
          </a:xfrm>
        </p:spPr>
        <p:txBody>
          <a:bodyPr/>
          <a:lstStyle/>
          <a:p>
            <a:r>
              <a:rPr lang="de-DE" sz="1200" dirty="0"/>
              <a:t>Betreiber [Name]</a:t>
            </a:r>
          </a:p>
          <a:p>
            <a:r>
              <a:rPr lang="de-DE" sz="1200" dirty="0"/>
              <a:t>ISO 14001 </a:t>
            </a:r>
          </a:p>
          <a:p>
            <a:r>
              <a:rPr lang="de-DE" sz="1200" dirty="0"/>
              <a:t>Standort EMAS [X]</a:t>
            </a:r>
          </a:p>
          <a:p>
            <a:r>
              <a:rPr lang="de-DE" sz="1200" dirty="0"/>
              <a:t>Standort [Bezeichnung]</a:t>
            </a:r>
          </a:p>
          <a:p>
            <a:r>
              <a:rPr lang="de-DE" sz="1200" dirty="0"/>
              <a:t>Standort [Straße, </a:t>
            </a:r>
            <a:r>
              <a:rPr lang="de-DE" sz="1200" dirty="0" err="1"/>
              <a:t>HNr</a:t>
            </a:r>
            <a:r>
              <a:rPr lang="de-DE" sz="1200" dirty="0"/>
              <a:t>.], [PLZ], [Ort] </a:t>
            </a:r>
          </a:p>
          <a:p>
            <a:r>
              <a:rPr lang="de-DE" sz="1200" dirty="0"/>
              <a:t>Anlage [Bez.]</a:t>
            </a:r>
          </a:p>
          <a:p>
            <a:endParaRPr lang="de-DE" sz="1200" dirty="0"/>
          </a:p>
          <a:p>
            <a:r>
              <a:rPr lang="de-DE" sz="1200" dirty="0"/>
              <a:t>Grund [Regelüberwachung]</a:t>
            </a:r>
          </a:p>
          <a:p>
            <a:r>
              <a:rPr lang="de-DE" sz="1200" dirty="0"/>
              <a:t>Grund [Anlassüberwachung]</a:t>
            </a:r>
          </a:p>
          <a:p>
            <a:r>
              <a:rPr lang="de-DE" sz="1200" dirty="0"/>
              <a:t>Art des Anlasses:</a:t>
            </a:r>
          </a:p>
          <a:p>
            <a:r>
              <a:rPr lang="de-DE" sz="1200" dirty="0"/>
              <a:t>angekündigt:</a:t>
            </a:r>
          </a:p>
          <a:p>
            <a:r>
              <a:rPr lang="de-DE" sz="1200" dirty="0"/>
              <a:t>Turnus [Monate]</a:t>
            </a:r>
          </a:p>
          <a:p>
            <a:r>
              <a:rPr lang="de-DE" sz="1200" dirty="0"/>
              <a:t>Termin [Datum]</a:t>
            </a:r>
          </a:p>
          <a:p>
            <a:endParaRPr lang="de-DE" sz="1200" dirty="0"/>
          </a:p>
        </p:txBody>
      </p:sp>
      <p:sp>
        <p:nvSpPr>
          <p:cNvPr id="5" name="Rechteck 4"/>
          <p:cNvSpPr/>
          <p:nvPr/>
        </p:nvSpPr>
        <p:spPr>
          <a:xfrm>
            <a:off x="4355976" y="19168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</a:pPr>
            <a:r>
              <a:rPr lang="de-DE" sz="1200" dirty="0"/>
              <a:t>Prüfumfang [umfassend]</a:t>
            </a:r>
          </a:p>
          <a:p>
            <a: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</a:pPr>
            <a:r>
              <a:rPr lang="de-DE" sz="1200" dirty="0"/>
              <a:t>Prüfumfang [Schwerpunkte]</a:t>
            </a:r>
          </a:p>
          <a:p>
            <a: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</a:pPr>
            <a:endParaRPr lang="de-DE" sz="1200" dirty="0"/>
          </a:p>
          <a:p>
            <a: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</a:pPr>
            <a:r>
              <a:rPr lang="de-DE" sz="1200" dirty="0"/>
              <a:t>Prüfgrundlage [Bescheid(e), Anzeige(n) ]</a:t>
            </a:r>
          </a:p>
          <a:p>
            <a: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</a:pPr>
            <a:r>
              <a:rPr lang="de-DE" sz="1200" dirty="0"/>
              <a:t>Prüfgrundlage [Anforderungsliste]</a:t>
            </a:r>
          </a:p>
          <a:p>
            <a: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</a:pPr>
            <a:r>
              <a:rPr lang="de-DE" sz="1200" dirty="0"/>
              <a:t>Prüfgrundlage [Schwerpunktprogramm]</a:t>
            </a:r>
          </a:p>
          <a:p>
            <a: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</a:pPr>
            <a:r>
              <a:rPr lang="de-DE" sz="1200" dirty="0"/>
              <a:t>Ergebnis [Mängel [J/N]]</a:t>
            </a:r>
          </a:p>
        </p:txBody>
      </p:sp>
    </p:spTree>
    <p:extLst>
      <p:ext uri="{BB962C8B-B14F-4D97-AF65-F5344CB8AC3E}">
        <p14:creationId xmlns:p14="http://schemas.microsoft.com/office/powerpoint/2010/main" val="160082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89960"/>
      </p:ext>
    </p:extLst>
  </p:cSld>
  <p:clrMapOvr>
    <a:masterClrMapping/>
  </p:clrMapOvr>
</p:sld>
</file>

<file path=ppt/theme/theme1.xml><?xml version="1.0" encoding="utf-8"?>
<a:theme xmlns:a="http://schemas.openxmlformats.org/drawingml/2006/main" name="Reply PRESENTATION WHITE 16.9">
  <a:themeElements>
    <a:clrScheme name="Custom 37">
      <a:dk1>
        <a:srgbClr val="FFFFFF"/>
      </a:dk1>
      <a:lt1>
        <a:srgbClr val="000000"/>
      </a:lt1>
      <a:dk2>
        <a:srgbClr val="053238"/>
      </a:dk2>
      <a:lt2>
        <a:srgbClr val="00B13F"/>
      </a:lt2>
      <a:accent1>
        <a:srgbClr val="71D83F"/>
      </a:accent1>
      <a:accent2>
        <a:srgbClr val="00B140"/>
      </a:accent2>
      <a:accent3>
        <a:srgbClr val="2E7CFA"/>
      </a:accent3>
      <a:accent4>
        <a:srgbClr val="940758"/>
      </a:accent4>
      <a:accent5>
        <a:srgbClr val="F54343"/>
      </a:accent5>
      <a:accent6>
        <a:srgbClr val="FFC000"/>
      </a:accent6>
      <a:hlink>
        <a:srgbClr val="10A8BC"/>
      </a:hlink>
      <a:folHlink>
        <a:srgbClr val="B4D02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Frontend_Ansible_Agenda</Template>
  <TotalTime>0</TotalTime>
  <Words>140</Words>
  <Application>Microsoft Office PowerPoint</Application>
  <PresentationFormat>Bildschirmpräsentation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Reply PRESENTATION WHITE 16.9</vt:lpstr>
      <vt:lpstr>Wacker usecase</vt:lpstr>
      <vt:lpstr>Architektur</vt:lpstr>
      <vt:lpstr>usecase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Reply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Hiekel Friedrich</dc:creator>
  <cp:lastModifiedBy>Hiekel Friedrich</cp:lastModifiedBy>
  <cp:revision>11</cp:revision>
  <dcterms:created xsi:type="dcterms:W3CDTF">2018-05-25T06:12:21Z</dcterms:created>
  <dcterms:modified xsi:type="dcterms:W3CDTF">2018-05-25T15:36:00Z</dcterms:modified>
</cp:coreProperties>
</file>