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022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90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9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73152"/>
            <a:ext cx="5829300" cy="355929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369705"/>
            <a:ext cx="5143500" cy="246831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B2EB-2A55-4A03-B13C-C06AC920EEDB}" type="datetimeFigureOut">
              <a:rPr lang="de-DE" smtClean="0"/>
              <a:t>10.08.2018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47F6-0E3A-4A59-BAD3-30EE0437F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49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B2EB-2A55-4A03-B13C-C06AC920EEDB}" type="datetimeFigureOut">
              <a:rPr lang="de-DE" smtClean="0"/>
              <a:t>10.08.2018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47F6-0E3A-4A59-BAD3-30EE0437F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10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44307"/>
            <a:ext cx="1478756" cy="86639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44307"/>
            <a:ext cx="4350544" cy="866394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B2EB-2A55-4A03-B13C-C06AC920EEDB}" type="datetimeFigureOut">
              <a:rPr lang="de-DE" smtClean="0"/>
              <a:t>10.08.2018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47F6-0E3A-4A59-BAD3-30EE0437F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57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B2EB-2A55-4A03-B13C-C06AC920EEDB}" type="datetimeFigureOut">
              <a:rPr lang="de-DE" smtClean="0"/>
              <a:t>10.08.2018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47F6-0E3A-4A59-BAD3-30EE0437F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1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48778"/>
            <a:ext cx="5915025" cy="425269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841702"/>
            <a:ext cx="5915025" cy="223639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B2EB-2A55-4A03-B13C-C06AC920EEDB}" type="datetimeFigureOut">
              <a:rPr lang="de-DE" smtClean="0"/>
              <a:t>10.08.2018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47F6-0E3A-4A59-BAD3-30EE0437F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34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721533"/>
            <a:ext cx="2914650" cy="648671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721533"/>
            <a:ext cx="2914650" cy="648671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B2EB-2A55-4A03-B13C-C06AC920EEDB}" type="datetimeFigureOut">
              <a:rPr lang="de-DE" smtClean="0"/>
              <a:t>10.08.2018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47F6-0E3A-4A59-BAD3-30EE0437F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58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4309"/>
            <a:ext cx="5915025" cy="197607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506178"/>
            <a:ext cx="2901255" cy="122823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734418"/>
            <a:ext cx="2901255" cy="549276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506178"/>
            <a:ext cx="2915543" cy="122823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734418"/>
            <a:ext cx="2915543" cy="549276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B2EB-2A55-4A03-B13C-C06AC920EEDB}" type="datetimeFigureOut">
              <a:rPr lang="de-DE" smtClean="0"/>
              <a:t>10.08.2018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47F6-0E3A-4A59-BAD3-30EE0437F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16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B2EB-2A55-4A03-B13C-C06AC920EEDB}" type="datetimeFigureOut">
              <a:rPr lang="de-DE" smtClean="0"/>
              <a:t>10.08.2018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47F6-0E3A-4A59-BAD3-30EE0437F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64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B2EB-2A55-4A03-B13C-C06AC920EEDB}" type="datetimeFigureOut">
              <a:rPr lang="de-DE" smtClean="0"/>
              <a:t>10.08.2018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47F6-0E3A-4A59-BAD3-30EE0437F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29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81567"/>
            <a:ext cx="2211884" cy="238548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71997"/>
            <a:ext cx="3471863" cy="72653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67050"/>
            <a:ext cx="2211884" cy="568209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B2EB-2A55-4A03-B13C-C06AC920EEDB}" type="datetimeFigureOut">
              <a:rPr lang="de-DE" smtClean="0"/>
              <a:t>10.08.2018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47F6-0E3A-4A59-BAD3-30EE0437F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01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81567"/>
            <a:ext cx="2211884" cy="238548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71997"/>
            <a:ext cx="3471863" cy="726531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67050"/>
            <a:ext cx="2211884" cy="568209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B2EB-2A55-4A03-B13C-C06AC920EEDB}" type="datetimeFigureOut">
              <a:rPr lang="de-DE" smtClean="0"/>
              <a:t>10.08.2018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47F6-0E3A-4A59-BAD3-30EE0437F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29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44309"/>
            <a:ext cx="5915025" cy="1976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721533"/>
            <a:ext cx="5915025" cy="6486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475672"/>
            <a:ext cx="1543050" cy="544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EB2EB-2A55-4A03-B13C-C06AC920EEDB}" type="datetimeFigureOut">
              <a:rPr lang="de-DE" smtClean="0"/>
              <a:t>10.08.2018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475672"/>
            <a:ext cx="2314575" cy="544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475672"/>
            <a:ext cx="1543050" cy="544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D47F6-0E3A-4A59-BAD3-30EE0437F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41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556180" y="410066"/>
            <a:ext cx="1432875" cy="4901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Täglichen Web </a:t>
            </a:r>
            <a:r>
              <a:rPr lang="de-DE" sz="1050" dirty="0" err="1" smtClean="0"/>
              <a:t>Crawling</a:t>
            </a:r>
            <a:r>
              <a:rPr lang="de-DE" sz="1050" dirty="0" smtClean="0"/>
              <a:t> Action</a:t>
            </a:r>
            <a:endParaRPr lang="de-DE" sz="1050" dirty="0"/>
          </a:p>
        </p:txBody>
      </p:sp>
      <p:sp>
        <p:nvSpPr>
          <p:cNvPr id="5" name="Rechteck 4"/>
          <p:cNvSpPr/>
          <p:nvPr/>
        </p:nvSpPr>
        <p:spPr>
          <a:xfrm>
            <a:off x="485481" y="1164211"/>
            <a:ext cx="1701538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Dashboard anschauen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634791" y="1164211"/>
            <a:ext cx="1701538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Änderung an </a:t>
            </a:r>
            <a:r>
              <a:rPr lang="de-DE" dirty="0" smtClean="0">
                <a:solidFill>
                  <a:srgbClr val="FF0000"/>
                </a:solidFill>
              </a:rPr>
              <a:t>HGB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37988" y="1649690"/>
            <a:ext cx="2220012" cy="1018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solidFill>
                  <a:schemeClr val="tx1"/>
                </a:solidFill>
              </a:rPr>
              <a:t>Was hat sich geändert?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solidFill>
                  <a:schemeClr val="tx1"/>
                </a:solidFill>
              </a:rPr>
              <a:t>Wie viel 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solidFill>
                  <a:schemeClr val="tx1"/>
                </a:solidFill>
              </a:rPr>
              <a:t>Wer ist dafür zuständig?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solidFill>
                  <a:schemeClr val="tx1"/>
                </a:solidFill>
              </a:rPr>
              <a:t>Welchen Einfluss auf bestehende Projekte</a:t>
            </a:r>
            <a:r>
              <a:rPr lang="de-DE" sz="1200" dirty="0">
                <a:solidFill>
                  <a:schemeClr val="tx1"/>
                </a:solidFill>
              </a:rPr>
              <a:t>?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667785" y="2521671"/>
            <a:ext cx="1701538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Einzeldaten in Dashboard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10" name="Gerade Verbindung mit Pfeil 9"/>
          <p:cNvCxnSpPr>
            <a:stCxn id="5" idx="3"/>
            <a:endCxn id="6" idx="1"/>
          </p:cNvCxnSpPr>
          <p:nvPr/>
        </p:nvCxnSpPr>
        <p:spPr>
          <a:xfrm>
            <a:off x="2187019" y="1489436"/>
            <a:ext cx="447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6" idx="2"/>
            <a:endCxn id="7" idx="1"/>
          </p:cNvCxnSpPr>
          <p:nvPr/>
        </p:nvCxnSpPr>
        <p:spPr>
          <a:xfrm>
            <a:off x="3485560" y="1814660"/>
            <a:ext cx="1152428" cy="34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1"/>
            <a:endCxn id="8" idx="0"/>
          </p:cNvCxnSpPr>
          <p:nvPr/>
        </p:nvCxnSpPr>
        <p:spPr>
          <a:xfrm flipH="1">
            <a:off x="3518554" y="2158738"/>
            <a:ext cx="1119434" cy="36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7" idx="2"/>
            <a:endCxn id="21" idx="3"/>
          </p:cNvCxnSpPr>
          <p:nvPr/>
        </p:nvCxnSpPr>
        <p:spPr>
          <a:xfrm flipH="1">
            <a:off x="4369323" y="2667785"/>
            <a:ext cx="1378671" cy="111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667785" y="3459637"/>
            <a:ext cx="1701538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Drilldown auf Einzelveränderung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2667785" y="4326904"/>
            <a:ext cx="1701538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Bewertung und </a:t>
            </a:r>
            <a:r>
              <a:rPr lang="de-DE" sz="1400" dirty="0" err="1" smtClean="0"/>
              <a:t>Reassignment</a:t>
            </a:r>
            <a:endParaRPr lang="de-DE" sz="1400" dirty="0">
              <a:solidFill>
                <a:srgbClr val="FF0000"/>
              </a:solidFill>
            </a:endParaRPr>
          </a:p>
        </p:txBody>
      </p:sp>
      <p:cxnSp>
        <p:nvCxnSpPr>
          <p:cNvPr id="25" name="Gerade Verbindung mit Pfeil 24"/>
          <p:cNvCxnSpPr>
            <a:stCxn id="21" idx="2"/>
            <a:endCxn id="24" idx="0"/>
          </p:cNvCxnSpPr>
          <p:nvPr/>
        </p:nvCxnSpPr>
        <p:spPr>
          <a:xfrm>
            <a:off x="3518554" y="4110086"/>
            <a:ext cx="0" cy="21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2116318" y="5575955"/>
            <a:ext cx="447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667785" y="5250730"/>
            <a:ext cx="1701538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Neuerung im Bereich </a:t>
            </a:r>
            <a:r>
              <a:rPr lang="de-DE" sz="1400" dirty="0" smtClean="0">
                <a:solidFill>
                  <a:srgbClr val="FF0000"/>
                </a:solidFill>
              </a:rPr>
              <a:t>CRR o. </a:t>
            </a:r>
            <a:r>
              <a:rPr lang="de-DE" sz="1400" dirty="0" err="1" smtClean="0">
                <a:solidFill>
                  <a:srgbClr val="FF0000"/>
                </a:solidFill>
              </a:rPr>
              <a:t>Anacredit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634791" y="6198123"/>
            <a:ext cx="1701538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Erste Sichtung des Dokuments (10min)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2667785" y="7027682"/>
            <a:ext cx="1701538" cy="391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Anpassung von Typ</a:t>
            </a:r>
            <a:endParaRPr lang="de-DE" sz="1400" dirty="0">
              <a:solidFill>
                <a:srgbClr val="FF0000"/>
              </a:solidFill>
            </a:endParaRPr>
          </a:p>
        </p:txBody>
      </p:sp>
      <p:cxnSp>
        <p:nvCxnSpPr>
          <p:cNvPr id="37" name="Gerade Verbindung mit Pfeil 36"/>
          <p:cNvCxnSpPr>
            <a:stCxn id="34" idx="2"/>
            <a:endCxn id="35" idx="0"/>
          </p:cNvCxnSpPr>
          <p:nvPr/>
        </p:nvCxnSpPr>
        <p:spPr>
          <a:xfrm flipH="1">
            <a:off x="3485560" y="5901179"/>
            <a:ext cx="32994" cy="29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5" idx="2"/>
            <a:endCxn id="36" idx="0"/>
          </p:cNvCxnSpPr>
          <p:nvPr/>
        </p:nvCxnSpPr>
        <p:spPr>
          <a:xfrm>
            <a:off x="3485560" y="6848572"/>
            <a:ext cx="32994" cy="17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4637988" y="5901180"/>
            <a:ext cx="2220012" cy="1635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solidFill>
                  <a:schemeClr val="tx1"/>
                </a:solidFill>
              </a:rPr>
              <a:t>Was ist das für ein Dokument? Stimmt die automatische Klassifizierung?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solidFill>
                  <a:schemeClr val="tx1"/>
                </a:solidFill>
              </a:rPr>
              <a:t>Wer muss eingebunden werden?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solidFill>
                  <a:schemeClr val="tx1"/>
                </a:solidFill>
              </a:rPr>
              <a:t>Was ist das für ein Impact?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>
                <a:solidFill>
                  <a:schemeClr val="tx1"/>
                </a:solidFill>
              </a:rPr>
              <a:t>Wie müssen die eigenen </a:t>
            </a:r>
            <a:r>
              <a:rPr lang="de-DE" sz="1200" dirty="0" err="1" smtClean="0">
                <a:solidFill>
                  <a:schemeClr val="tx1"/>
                </a:solidFill>
              </a:rPr>
              <a:t>Resourcen</a:t>
            </a:r>
            <a:r>
              <a:rPr lang="de-DE" sz="1200" dirty="0" smtClean="0">
                <a:solidFill>
                  <a:schemeClr val="tx1"/>
                </a:solidFill>
              </a:rPr>
              <a:t> geplant werden?</a:t>
            </a:r>
          </a:p>
        </p:txBody>
      </p:sp>
      <p:sp>
        <p:nvSpPr>
          <p:cNvPr id="49" name="Rechteck 48"/>
          <p:cNvSpPr/>
          <p:nvPr/>
        </p:nvSpPr>
        <p:spPr>
          <a:xfrm>
            <a:off x="2667785" y="7663989"/>
            <a:ext cx="1701538" cy="391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Impact </a:t>
            </a:r>
            <a:r>
              <a:rPr lang="de-DE" sz="1400" dirty="0" err="1" smtClean="0"/>
              <a:t>assessment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2667785" y="8319156"/>
            <a:ext cx="1701538" cy="391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Impact anpassen und </a:t>
            </a:r>
            <a:r>
              <a:rPr lang="de-DE" sz="1400" dirty="0" err="1" smtClean="0"/>
              <a:t>assignment</a:t>
            </a:r>
            <a:endParaRPr lang="de-DE" sz="1400" dirty="0">
              <a:solidFill>
                <a:srgbClr val="FF0000"/>
              </a:solidFill>
            </a:endParaRPr>
          </a:p>
        </p:txBody>
      </p:sp>
      <p:cxnSp>
        <p:nvCxnSpPr>
          <p:cNvPr id="51" name="Gerade Verbindung mit Pfeil 50"/>
          <p:cNvCxnSpPr/>
          <p:nvPr/>
        </p:nvCxnSpPr>
        <p:spPr>
          <a:xfrm>
            <a:off x="3485560" y="7447175"/>
            <a:ext cx="32994" cy="17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3485560" y="8130619"/>
            <a:ext cx="32994" cy="17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48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92</Words>
  <Application>Microsoft Office PowerPoint</Application>
  <PresentationFormat>Benutzerdefiniert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Reply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Mueller Johannes</dc:creator>
  <cp:lastModifiedBy>Mueller Johannes</cp:lastModifiedBy>
  <cp:revision>4</cp:revision>
  <dcterms:created xsi:type="dcterms:W3CDTF">2018-08-10T11:34:22Z</dcterms:created>
  <dcterms:modified xsi:type="dcterms:W3CDTF">2018-08-10T16:03:28Z</dcterms:modified>
</cp:coreProperties>
</file>