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475D-FA77-40AB-A54B-E2082B84ED1B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CC7E-ABC6-415E-8E06-C4D6C7111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58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5680"/>
            <a:ext cx="9180513" cy="69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5" y="1065750"/>
            <a:ext cx="7585611" cy="3216228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INSERT YOUR</a:t>
            </a:r>
            <a:br>
              <a:rPr lang="it-IT" dirty="0"/>
            </a:br>
            <a:r>
              <a:rPr lang="it-IT" dirty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4501189"/>
            <a:ext cx="7585612" cy="438427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8" name="Bild 6" descr="Unbenannt-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3" y="6297447"/>
            <a:ext cx="901701" cy="322453"/>
          </a:xfrm>
          <a:prstGeom prst="rect">
            <a:avLst/>
          </a:prstGeom>
        </p:spPr>
      </p:pic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33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5" y="1869268"/>
            <a:ext cx="7968163" cy="4055752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7" name="Datumsplatzhalter 3"/>
          <p:cNvSpPr>
            <a:spLocks noGrp="1"/>
          </p:cNvSpPr>
          <p:nvPr>
            <p:ph type="dt" sz="half" idx="11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50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916870"/>
            <a:ext cx="3815268" cy="40497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7" y="1916870"/>
            <a:ext cx="3835261" cy="40497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1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96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1"/>
            <a:ext cx="9144000" cy="16655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667390"/>
            <a:ext cx="9144000" cy="350545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5172844"/>
            <a:ext cx="9144000" cy="16655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Bild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6409161"/>
            <a:ext cx="217532" cy="290043"/>
          </a:xfrm>
          <a:prstGeom prst="rect">
            <a:avLst/>
          </a:prstGeom>
        </p:spPr>
      </p:pic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78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916870"/>
            <a:ext cx="2994538" cy="40497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889353"/>
            <a:ext cx="5118410" cy="404918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it-IT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43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916870"/>
            <a:ext cx="2994538" cy="40497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pic>
        <p:nvPicPr>
          <p:cNvPr id="2" name="Immagine 1" descr="Reply Green 0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/>
          <a:stretch/>
        </p:blipFill>
        <p:spPr>
          <a:xfrm>
            <a:off x="4029398" y="1888877"/>
            <a:ext cx="5114605" cy="4049711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3811651"/>
            <a:ext cx="4616786" cy="82575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2537360"/>
            <a:ext cx="4616786" cy="426875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/>
              <a:t>Basic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11" name="Bild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977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458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5680"/>
            <a:ext cx="9180513" cy="6912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680307"/>
            <a:ext cx="7003440" cy="1762263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5" y="4501189"/>
            <a:ext cx="7003441" cy="438427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11" name="Bild 6" descr="Unbenannt-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3" y="6297447"/>
            <a:ext cx="901701" cy="32245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9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51" y="2126525"/>
            <a:ext cx="7937501" cy="3282951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1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3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9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5680"/>
            <a:ext cx="9180513" cy="6912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1828912"/>
            <a:ext cx="7582223" cy="2175229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SECTION </a:t>
            </a:r>
            <a:br>
              <a:rPr lang="it-IT" dirty="0"/>
            </a:br>
            <a:r>
              <a:rPr lang="it-IT" dirty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35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5680"/>
            <a:ext cx="9180513" cy="6912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1828912"/>
            <a:ext cx="7582223" cy="2175229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/>
              <a:t>STATEMENT </a:t>
            </a:r>
            <a:br>
              <a:rPr lang="de-DE" dirty="0"/>
            </a:br>
            <a:r>
              <a:rPr lang="de-DE" dirty="0"/>
              <a:t>CHART FOR IMPORTANT </a:t>
            </a:r>
            <a:br>
              <a:rPr lang="de-DE" dirty="0"/>
            </a:br>
            <a:r>
              <a:rPr lang="de-DE" dirty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5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92" y="5098429"/>
            <a:ext cx="7582223" cy="438427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2583736"/>
            <a:ext cx="7582223" cy="1690528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218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10332"/>
            <a:ext cx="9144000" cy="6898813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688848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92" y="5098429"/>
            <a:ext cx="7582223" cy="438427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2583736"/>
            <a:ext cx="7582223" cy="1690528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0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6847368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92" y="5098429"/>
            <a:ext cx="7582223" cy="438427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92" y="2583736"/>
            <a:ext cx="7582223" cy="1690528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95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5" y="544257"/>
            <a:ext cx="7968163" cy="35528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5" y="1005001"/>
            <a:ext cx="7968163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6410492"/>
            <a:ext cx="217532" cy="290043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6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709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3664F426-9E0F-40E5-9404-5DD4978D5DE5}" type="slidenum">
              <a:rPr lang="de-DE" smtClean="0"/>
              <a:pPr/>
              <a:t>‹Nr.›</a:t>
            </a:fld>
            <a:r>
              <a:rPr lang="de-DE"/>
              <a:t> | © Reply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69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Wacker </a:t>
            </a:r>
            <a:r>
              <a:rPr lang="de-DE" dirty="0" err="1" smtClean="0"/>
              <a:t>usecase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04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1885143" y="2708340"/>
            <a:ext cx="814649" cy="23083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900" b="1" dirty="0" err="1" smtClean="0"/>
              <a:t>Observing</a:t>
            </a:r>
            <a:endParaRPr lang="de-DE" sz="1050" b="1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9552" y="2492896"/>
            <a:ext cx="1368152" cy="9361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Nutch</a:t>
            </a:r>
            <a:endParaRPr lang="de-DE" dirty="0"/>
          </a:p>
        </p:txBody>
      </p:sp>
      <p:sp>
        <p:nvSpPr>
          <p:cNvPr id="6" name="Zylinder 5"/>
          <p:cNvSpPr/>
          <p:nvPr/>
        </p:nvSpPr>
        <p:spPr>
          <a:xfrm>
            <a:off x="1605106" y="3130504"/>
            <a:ext cx="432049" cy="54006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99792" y="2492896"/>
            <a:ext cx="1368152" cy="9361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Python </a:t>
            </a:r>
            <a:r>
              <a:rPr lang="de-DE" sz="1600" dirty="0" smtClean="0"/>
              <a:t>(Backend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4572000" y="2817876"/>
            <a:ext cx="3024336" cy="308899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5436097" y="3800970"/>
            <a:ext cx="1368152" cy="9361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Analytics</a:t>
            </a:r>
            <a:endParaRPr lang="de-DE" sz="1200" dirty="0"/>
          </a:p>
        </p:txBody>
      </p:sp>
      <p:sp>
        <p:nvSpPr>
          <p:cNvPr id="12" name="Zylinder 11"/>
          <p:cNvSpPr/>
          <p:nvPr/>
        </p:nvSpPr>
        <p:spPr>
          <a:xfrm>
            <a:off x="5076056" y="1196752"/>
            <a:ext cx="864096" cy="108012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Elasticsearch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804248" y="1268760"/>
            <a:ext cx="1368152" cy="9361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Frontend/</a:t>
            </a:r>
          </a:p>
          <a:p>
            <a:pPr algn="ctr"/>
            <a:r>
              <a:rPr lang="de-DE" dirty="0" err="1" smtClean="0"/>
              <a:t>Kibana</a:t>
            </a:r>
            <a:endParaRPr lang="de-DE" sz="1200" dirty="0"/>
          </a:p>
        </p:txBody>
      </p:sp>
      <p:cxnSp>
        <p:nvCxnSpPr>
          <p:cNvPr id="27" name="Gerade Verbindung mit Pfeil 26"/>
          <p:cNvCxnSpPr>
            <a:stCxn id="12" idx="4"/>
            <a:endCxn id="13" idx="1"/>
          </p:cNvCxnSpPr>
          <p:nvPr/>
        </p:nvCxnSpPr>
        <p:spPr>
          <a:xfrm>
            <a:off x="5940152" y="173681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8" idx="1"/>
            <a:endCxn id="6" idx="1"/>
          </p:cNvCxnSpPr>
          <p:nvPr/>
        </p:nvCxnSpPr>
        <p:spPr>
          <a:xfrm rot="10800000" flipV="1">
            <a:off x="1821132" y="2960948"/>
            <a:ext cx="878661" cy="169556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8" idx="0"/>
            <a:endCxn id="12" idx="2"/>
          </p:cNvCxnSpPr>
          <p:nvPr/>
        </p:nvCxnSpPr>
        <p:spPr>
          <a:xfrm rot="5400000" flipH="1" flipV="1">
            <a:off x="3851920" y="1268760"/>
            <a:ext cx="756084" cy="169218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5" idx="2"/>
            <a:endCxn id="8" idx="2"/>
          </p:cNvCxnSpPr>
          <p:nvPr/>
        </p:nvCxnSpPr>
        <p:spPr>
          <a:xfrm rot="16200000" flipH="1">
            <a:off x="2303748" y="2348880"/>
            <a:ext cx="12700" cy="2160240"/>
          </a:xfrm>
          <a:prstGeom prst="bentConnector3">
            <a:avLst>
              <a:gd name="adj1" fmla="val 1107272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8" idx="3"/>
            <a:endCxn id="11" idx="1"/>
          </p:cNvCxnSpPr>
          <p:nvPr/>
        </p:nvCxnSpPr>
        <p:spPr>
          <a:xfrm>
            <a:off x="4067944" y="2960948"/>
            <a:ext cx="1368153" cy="1308074"/>
          </a:xfrm>
          <a:prstGeom prst="bentConnector3">
            <a:avLst>
              <a:gd name="adj1" fmla="val 2265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11" idx="0"/>
            <a:endCxn id="12" idx="3"/>
          </p:cNvCxnSpPr>
          <p:nvPr/>
        </p:nvCxnSpPr>
        <p:spPr>
          <a:xfrm rot="16200000" flipV="1">
            <a:off x="5052090" y="2732886"/>
            <a:ext cx="1524098" cy="61206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4172596" y="3736718"/>
            <a:ext cx="490840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smtClean="0"/>
              <a:t>Files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49157" y="2420888"/>
            <a:ext cx="671979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err="1" smtClean="0"/>
              <a:t>Results</a:t>
            </a:r>
            <a:endParaRPr lang="de-DE" sz="1050" b="1" dirty="0" smtClean="0"/>
          </a:p>
        </p:txBody>
      </p:sp>
      <p:sp>
        <p:nvSpPr>
          <p:cNvPr id="53" name="Textfeld 52"/>
          <p:cNvSpPr txBox="1"/>
          <p:nvPr/>
        </p:nvSpPr>
        <p:spPr>
          <a:xfrm>
            <a:off x="3419872" y="1446892"/>
            <a:ext cx="851515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err="1" smtClean="0"/>
              <a:t>Metdadata</a:t>
            </a:r>
            <a:endParaRPr lang="de-DE" sz="1050" b="1" dirty="0" smtClean="0"/>
          </a:p>
        </p:txBody>
      </p:sp>
      <p:sp>
        <p:nvSpPr>
          <p:cNvPr id="54" name="Textfeld 53"/>
          <p:cNvSpPr txBox="1"/>
          <p:nvPr/>
        </p:nvSpPr>
        <p:spPr>
          <a:xfrm>
            <a:off x="4624028" y="2720189"/>
            <a:ext cx="1098378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smtClean="0"/>
              <a:t>Text Analytics</a:t>
            </a:r>
            <a:endParaRPr lang="de-DE" sz="1050" b="1" dirty="0" smtClean="0"/>
          </a:p>
        </p:txBody>
      </p:sp>
      <p:cxnSp>
        <p:nvCxnSpPr>
          <p:cNvPr id="57" name="Gerade Verbindung mit Pfeil 56"/>
          <p:cNvCxnSpPr>
            <a:stCxn id="5" idx="1"/>
          </p:cNvCxnSpPr>
          <p:nvPr/>
        </p:nvCxnSpPr>
        <p:spPr>
          <a:xfrm flipH="1" flipV="1">
            <a:off x="251520" y="2276872"/>
            <a:ext cx="288032" cy="68407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1"/>
          </p:cNvCxnSpPr>
          <p:nvPr/>
        </p:nvCxnSpPr>
        <p:spPr>
          <a:xfrm flipH="1">
            <a:off x="107504" y="2960948"/>
            <a:ext cx="432048" cy="18002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" idx="1"/>
          </p:cNvCxnSpPr>
          <p:nvPr/>
        </p:nvCxnSpPr>
        <p:spPr>
          <a:xfrm flipH="1">
            <a:off x="107504" y="2960948"/>
            <a:ext cx="432048" cy="46805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-108520" y="2492896"/>
            <a:ext cx="615204" cy="2154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800" b="1" dirty="0" err="1" smtClean="0"/>
              <a:t>Crawling</a:t>
            </a:r>
            <a:endParaRPr lang="de-DE" sz="1050" b="1" dirty="0" smtClean="0"/>
          </a:p>
        </p:txBody>
      </p:sp>
      <p:cxnSp>
        <p:nvCxnSpPr>
          <p:cNvPr id="58" name="Gerade Verbindung mit Pfeil 57"/>
          <p:cNvCxnSpPr>
            <a:stCxn id="5" idx="1"/>
          </p:cNvCxnSpPr>
          <p:nvPr/>
        </p:nvCxnSpPr>
        <p:spPr>
          <a:xfrm flipH="1" flipV="1">
            <a:off x="107504" y="2674804"/>
            <a:ext cx="432048" cy="28614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1608376" y="4561700"/>
            <a:ext cx="1112805" cy="2539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050" b="1" dirty="0" err="1"/>
              <a:t>preprocessing</a:t>
            </a:r>
            <a:endParaRPr lang="de-DE" sz="1050" b="1" dirty="0"/>
          </a:p>
        </p:txBody>
      </p:sp>
      <p:sp>
        <p:nvSpPr>
          <p:cNvPr id="69" name="Rechteck 68"/>
          <p:cNvSpPr/>
          <p:nvPr/>
        </p:nvSpPr>
        <p:spPr>
          <a:xfrm>
            <a:off x="5436097" y="437703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 smtClean="0"/>
              <a:t>- </a:t>
            </a:r>
            <a:r>
              <a:rPr lang="de-DE" sz="900" dirty="0" err="1" smtClean="0"/>
              <a:t>Textanalytics</a:t>
            </a:r>
            <a:endParaRPr lang="de-DE" sz="900" dirty="0" smtClean="0"/>
          </a:p>
          <a:p>
            <a:r>
              <a:rPr lang="de-DE" sz="900" dirty="0" smtClean="0"/>
              <a:t>- </a:t>
            </a:r>
            <a:r>
              <a:rPr lang="de-DE" sz="900" dirty="0" err="1" smtClean="0"/>
              <a:t>Tagging</a:t>
            </a:r>
            <a:endParaRPr lang="de-DE" sz="900" dirty="0"/>
          </a:p>
        </p:txBody>
      </p:sp>
      <p:sp>
        <p:nvSpPr>
          <p:cNvPr id="10" name="Zylinder 9"/>
          <p:cNvSpPr/>
          <p:nvPr/>
        </p:nvSpPr>
        <p:spPr>
          <a:xfrm>
            <a:off x="6516217" y="4476336"/>
            <a:ext cx="432048" cy="54006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3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ly PRESENTATION WHITE 16.9">
  <a:themeElements>
    <a:clrScheme name="Custom 37">
      <a:dk1>
        <a:srgbClr val="FFFFFF"/>
      </a:dk1>
      <a:lt1>
        <a:srgbClr val="000000"/>
      </a:lt1>
      <a:dk2>
        <a:srgbClr val="053238"/>
      </a:dk2>
      <a:lt2>
        <a:srgbClr val="00B13F"/>
      </a:lt2>
      <a:accent1>
        <a:srgbClr val="71D83F"/>
      </a:accent1>
      <a:accent2>
        <a:srgbClr val="00B140"/>
      </a:accent2>
      <a:accent3>
        <a:srgbClr val="2E7CFA"/>
      </a:accent3>
      <a:accent4>
        <a:srgbClr val="940758"/>
      </a:accent4>
      <a:accent5>
        <a:srgbClr val="F54343"/>
      </a:accent5>
      <a:accent6>
        <a:srgbClr val="FFC000"/>
      </a:accent6>
      <a:hlink>
        <a:srgbClr val="10A8BC"/>
      </a:hlink>
      <a:folHlink>
        <a:srgbClr val="B4D02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Frontend_Ansible_Agenda</Template>
  <TotalTime>0</TotalTime>
  <Words>25</Words>
  <Application>Microsoft Office PowerPoint</Application>
  <PresentationFormat>Bildschirmpräsentation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Reply PRESENTATION WHITE 16.9</vt:lpstr>
      <vt:lpstr>Wacker usecase</vt:lpstr>
      <vt:lpstr>Architektur</vt:lpstr>
    </vt:vector>
  </TitlesOfParts>
  <Company>Reply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Hiekel Friedrich</dc:creator>
  <cp:lastModifiedBy>Hiekel Friedrich</cp:lastModifiedBy>
  <cp:revision>14</cp:revision>
  <dcterms:created xsi:type="dcterms:W3CDTF">2018-05-25T06:12:21Z</dcterms:created>
  <dcterms:modified xsi:type="dcterms:W3CDTF">2018-06-05T13:43:56Z</dcterms:modified>
</cp:coreProperties>
</file>