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2250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2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ABE1-A29F-40EA-8013-34747A27106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D78F-ED4A-4937-A18E-727D37F9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0250" y="0"/>
            <a:ext cx="5618588" cy="6858000"/>
            <a:chOff x="2000250" y="0"/>
            <a:chExt cx="5618588" cy="6858000"/>
          </a:xfrm>
        </p:grpSpPr>
        <p:pic>
          <p:nvPicPr>
            <p:cNvPr id="1026" name="Picture 2" descr="C:\Users\superuser\Downloads\IMG_20180521_093356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0" y="0"/>
              <a:ext cx="51435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2699792" y="4509120"/>
              <a:ext cx="2808312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2246785" flipH="1">
              <a:off x="2157126" y="1909701"/>
              <a:ext cx="1230148" cy="4320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0220" y="4036422"/>
              <a:ext cx="3841244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Plexon</a:t>
              </a:r>
              <a:r>
                <a:rPr lang="en-US" dirty="0" smtClean="0">
                  <a:solidFill>
                    <a:schemeClr val="bg1"/>
                  </a:solidFill>
                </a:rPr>
                <a:t> signal going into Basler cameras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3294276"/>
              <a:ext cx="448699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Basler and behavioral TTLs going to </a:t>
              </a:r>
              <a:r>
                <a:rPr lang="en-US" dirty="0" err="1" smtClean="0">
                  <a:solidFill>
                    <a:schemeClr val="bg1"/>
                  </a:solidFill>
                </a:rPr>
                <a:t>Neuralynx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60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59277" y="170490"/>
            <a:ext cx="7576088" cy="6480000"/>
            <a:chOff x="1959277" y="170490"/>
            <a:chExt cx="7576088" cy="6480000"/>
          </a:xfrm>
        </p:grpSpPr>
        <p:pic>
          <p:nvPicPr>
            <p:cNvPr id="2050" name="Picture 2" descr="C:\Users\superuser\Downloads\IMG_20180521_1035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70490"/>
              <a:ext cx="4860000" cy="64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2464383">
              <a:off x="3198546" y="3788112"/>
              <a:ext cx="930132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18550107">
              <a:off x="4118505" y="4099001"/>
              <a:ext cx="1747237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1152595">
              <a:off x="5773581" y="3972616"/>
              <a:ext cx="1747237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9277" y="3512993"/>
              <a:ext cx="217559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PLEXON frame TTL IN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997356">
              <a:off x="4047552" y="4780794"/>
              <a:ext cx="1859868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PLEXON OUT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To Basler cameras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6136" y="3329871"/>
              <a:ext cx="3739229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Signal split to activate  Basler cameras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10005810">
              <a:off x="2866730" y="4638425"/>
              <a:ext cx="930132" cy="50405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20570842">
              <a:off x="2209839" y="5162705"/>
              <a:ext cx="1824474" cy="64633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PLEXON OUT TTL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to </a:t>
              </a:r>
              <a:r>
                <a:rPr lang="en-US" dirty="0" err="1" smtClean="0">
                  <a:solidFill>
                    <a:schemeClr val="bg1"/>
                  </a:solidFill>
                </a:rPr>
                <a:t>Neuralynx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10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Max Planck Institute for Brain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superuser</dc:creator>
  <cp:lastModifiedBy>superuser</cp:lastModifiedBy>
  <cp:revision>3</cp:revision>
  <dcterms:created xsi:type="dcterms:W3CDTF">2018-05-21T07:46:22Z</dcterms:created>
  <dcterms:modified xsi:type="dcterms:W3CDTF">2018-05-21T10:27:00Z</dcterms:modified>
</cp:coreProperties>
</file>