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AEAA6-3D88-4D8F-989C-3844D8536A0B}" v="6" dt="2021-12-10T20:05:54.090"/>
    <p1510:client id="{10D63FDD-2BDE-4A40-BF15-E4DF204DD5C1}" v="9" dt="2021-12-08T03:56:00.465"/>
    <p1510:client id="{209E03C2-EB61-476B-A6BB-049AB7955B53}" v="50" dt="2021-12-10T20:01:35.433"/>
    <p1510:client id="{2568840B-E8C8-4EBB-AA03-D4526372387E}" v="806" dt="2021-12-10T03:52:38.619"/>
    <p1510:client id="{2A854853-D842-49DF-BB7D-4616D3E5D1B7}" v="34" dt="2021-12-10T19:32:09.168"/>
    <p1510:client id="{3BCDFA2B-51CD-4DA3-9785-A80E2F94CD7A}" v="4" dt="2021-12-10T04:44:50.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039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25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036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55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46CE7D5-CF57-46EF-B807-FDD0502418D4}" type="datetimeFigureOut">
              <a:rPr lang="en-US" smtClean="0"/>
              <a:t>12/10/2021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009978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392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177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299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481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422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957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46CE7D5-CF57-46EF-B807-FDD0502418D4}" type="datetimeFigureOut">
              <a:rPr lang="en-US" smtClean="0"/>
              <a:t>12/10/2021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9886814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Golang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Charles Shook, Christopher Bare, Mark Weiss, Trevor Bormann</a:t>
            </a:r>
          </a:p>
        </p:txBody>
      </p:sp>
      <p:pic>
        <p:nvPicPr>
          <p:cNvPr id="5" name="Picture 5" descr="A picture containing clipart&#10;&#10;Description automatically generated">
            <a:extLst>
              <a:ext uri="{FF2B5EF4-FFF2-40B4-BE49-F238E27FC236}">
                <a16:creationId xmlns:a16="http://schemas.microsoft.com/office/drawing/2014/main" id="{C2359B8A-6B36-4532-89F5-8C7D82754DE3}"/>
              </a:ext>
            </a:extLst>
          </p:cNvPr>
          <p:cNvPicPr>
            <a:picLocks noChangeAspect="1"/>
          </p:cNvPicPr>
          <p:nvPr/>
        </p:nvPicPr>
        <p:blipFill>
          <a:blip r:embed="rId2"/>
          <a:stretch>
            <a:fillRect/>
          </a:stretch>
        </p:blipFill>
        <p:spPr>
          <a:xfrm>
            <a:off x="9296400" y="285520"/>
            <a:ext cx="2743200" cy="27432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D747-6BAD-46F0-B7DB-A1A5F9E8ABFC}"/>
              </a:ext>
            </a:extLst>
          </p:cNvPr>
          <p:cNvSpPr>
            <a:spLocks noGrp="1"/>
          </p:cNvSpPr>
          <p:nvPr>
            <p:ph type="title"/>
          </p:nvPr>
        </p:nvSpPr>
        <p:spPr/>
        <p:txBody>
          <a:bodyPr/>
          <a:lstStyle/>
          <a:p>
            <a:pPr algn="ctr"/>
            <a:r>
              <a:rPr lang="en-US" dirty="0"/>
              <a:t>Fin</a:t>
            </a:r>
          </a:p>
        </p:txBody>
      </p:sp>
      <p:sp>
        <p:nvSpPr>
          <p:cNvPr id="3" name="Content Placeholder 2">
            <a:extLst>
              <a:ext uri="{FF2B5EF4-FFF2-40B4-BE49-F238E27FC236}">
                <a16:creationId xmlns:a16="http://schemas.microsoft.com/office/drawing/2014/main" id="{E502D4A9-3B98-40ED-8DD4-032C91935AB7}"/>
              </a:ext>
            </a:extLst>
          </p:cNvPr>
          <p:cNvSpPr>
            <a:spLocks noGrp="1"/>
          </p:cNvSpPr>
          <p:nvPr>
            <p:ph idx="1"/>
          </p:nvPr>
        </p:nvSpPr>
        <p:spPr>
          <a:xfrm>
            <a:off x="1202919" y="6241075"/>
            <a:ext cx="9784080" cy="4206240"/>
          </a:xfrm>
        </p:spPr>
        <p:txBody>
          <a:bodyPr vert="horz" lIns="91440" tIns="45720" rIns="91440" bIns="45720" rtlCol="0" anchor="t">
            <a:normAutofit/>
          </a:bodyPr>
          <a:lstStyle/>
          <a:p>
            <a:pPr marL="0" indent="0" algn="ctr">
              <a:buNone/>
            </a:pPr>
            <a:r>
              <a:rPr lang="en-US" dirty="0"/>
              <a:t>FIN ACK</a:t>
            </a:r>
          </a:p>
        </p:txBody>
      </p:sp>
    </p:spTree>
    <p:extLst>
      <p:ext uri="{BB962C8B-B14F-4D97-AF65-F5344CB8AC3E}">
        <p14:creationId xmlns:p14="http://schemas.microsoft.com/office/powerpoint/2010/main" val="407075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19A1-7604-475F-B13B-0664F4B93E63}"/>
              </a:ext>
            </a:extLst>
          </p:cNvPr>
          <p:cNvSpPr>
            <a:spLocks noGrp="1"/>
          </p:cNvSpPr>
          <p:nvPr>
            <p:ph type="title"/>
          </p:nvPr>
        </p:nvSpPr>
        <p:spPr/>
        <p:txBody>
          <a:bodyPr/>
          <a:lstStyle/>
          <a:p>
            <a:r>
              <a:rPr lang="en-US" dirty="0"/>
              <a:t>Language Version</a:t>
            </a:r>
          </a:p>
        </p:txBody>
      </p:sp>
      <p:sp>
        <p:nvSpPr>
          <p:cNvPr id="3" name="Content Placeholder 2">
            <a:extLst>
              <a:ext uri="{FF2B5EF4-FFF2-40B4-BE49-F238E27FC236}">
                <a16:creationId xmlns:a16="http://schemas.microsoft.com/office/drawing/2014/main" id="{6D68A3FF-F22E-4833-B46D-06EA3058ED39}"/>
              </a:ext>
            </a:extLst>
          </p:cNvPr>
          <p:cNvSpPr>
            <a:spLocks noGrp="1"/>
          </p:cNvSpPr>
          <p:nvPr>
            <p:ph idx="1"/>
          </p:nvPr>
        </p:nvSpPr>
        <p:spPr/>
        <p:txBody>
          <a:bodyPr vert="horz" lIns="91440" tIns="45720" rIns="91440" bIns="45720" rtlCol="0" anchor="t">
            <a:normAutofit/>
          </a:bodyPr>
          <a:lstStyle/>
          <a:p>
            <a:r>
              <a:rPr lang="en-US" dirty="0"/>
              <a:t>1.17.5</a:t>
            </a:r>
          </a:p>
          <a:p>
            <a:r>
              <a:rPr lang="en-US" dirty="0"/>
              <a:t>With updates commonly every 6 months</a:t>
            </a:r>
          </a:p>
        </p:txBody>
      </p:sp>
      <p:pic>
        <p:nvPicPr>
          <p:cNvPr id="4" name="Picture 4" descr="Table&#10;&#10;Description automatically generated">
            <a:extLst>
              <a:ext uri="{FF2B5EF4-FFF2-40B4-BE49-F238E27FC236}">
                <a16:creationId xmlns:a16="http://schemas.microsoft.com/office/drawing/2014/main" id="{8AC4B977-9B08-4C6E-9F48-2CBB56E1B75C}"/>
              </a:ext>
            </a:extLst>
          </p:cNvPr>
          <p:cNvPicPr>
            <a:picLocks noChangeAspect="1"/>
          </p:cNvPicPr>
          <p:nvPr/>
        </p:nvPicPr>
        <p:blipFill>
          <a:blip r:embed="rId2"/>
          <a:stretch>
            <a:fillRect/>
          </a:stretch>
        </p:blipFill>
        <p:spPr>
          <a:xfrm>
            <a:off x="7868847" y="2096877"/>
            <a:ext cx="1779126" cy="4114800"/>
          </a:xfrm>
          <a:prstGeom prst="rect">
            <a:avLst/>
          </a:prstGeom>
        </p:spPr>
      </p:pic>
    </p:spTree>
    <p:extLst>
      <p:ext uri="{BB962C8B-B14F-4D97-AF65-F5344CB8AC3E}">
        <p14:creationId xmlns:p14="http://schemas.microsoft.com/office/powerpoint/2010/main" val="2295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E789-7D63-41BD-840B-448DAF6CAF49}"/>
              </a:ext>
            </a:extLst>
          </p:cNvPr>
          <p:cNvSpPr>
            <a:spLocks noGrp="1"/>
          </p:cNvSpPr>
          <p:nvPr>
            <p:ph type="title"/>
          </p:nvPr>
        </p:nvSpPr>
        <p:spPr>
          <a:xfrm>
            <a:off x="1202919" y="295990"/>
            <a:ext cx="9784080" cy="1508760"/>
          </a:xfrm>
        </p:spPr>
        <p:txBody>
          <a:bodyPr/>
          <a:lstStyle/>
          <a:p>
            <a:r>
              <a:rPr lang="en-US" dirty="0"/>
              <a:t>philosophy</a:t>
            </a:r>
          </a:p>
        </p:txBody>
      </p:sp>
      <p:sp>
        <p:nvSpPr>
          <p:cNvPr id="3" name="Content Placeholder 2">
            <a:extLst>
              <a:ext uri="{FF2B5EF4-FFF2-40B4-BE49-F238E27FC236}">
                <a16:creationId xmlns:a16="http://schemas.microsoft.com/office/drawing/2014/main" id="{B138E2F8-9A09-4CBE-9780-69AE7596EB58}"/>
              </a:ext>
            </a:extLst>
          </p:cNvPr>
          <p:cNvSpPr>
            <a:spLocks noGrp="1"/>
          </p:cNvSpPr>
          <p:nvPr>
            <p:ph idx="1"/>
          </p:nvPr>
        </p:nvSpPr>
        <p:spPr>
          <a:xfrm>
            <a:off x="3116780" y="2164148"/>
            <a:ext cx="6157196" cy="703403"/>
          </a:xfrm>
        </p:spPr>
        <p:txBody>
          <a:bodyPr vert="horz" lIns="91440" tIns="45720" rIns="91440" bIns="45720" rtlCol="0" anchor="t">
            <a:normAutofit/>
          </a:bodyPr>
          <a:lstStyle/>
          <a:p>
            <a:pPr marL="0" indent="0" algn="ctr">
              <a:buNone/>
            </a:pPr>
            <a:r>
              <a:rPr lang="en-US" sz="4000" dirty="0"/>
              <a:t>One Problem, One Solution</a:t>
            </a:r>
            <a:endParaRPr lang="en-US"/>
          </a:p>
          <a:p>
            <a:endParaRPr lang="en-US" dirty="0"/>
          </a:p>
        </p:txBody>
      </p:sp>
      <p:sp>
        <p:nvSpPr>
          <p:cNvPr id="4" name="TextBox 3">
            <a:extLst>
              <a:ext uri="{FF2B5EF4-FFF2-40B4-BE49-F238E27FC236}">
                <a16:creationId xmlns:a16="http://schemas.microsoft.com/office/drawing/2014/main" id="{FC586FE7-D275-4018-AA25-AFF36BB4B46D}"/>
              </a:ext>
            </a:extLst>
          </p:cNvPr>
          <p:cNvSpPr txBox="1"/>
          <p:nvPr/>
        </p:nvSpPr>
        <p:spPr>
          <a:xfrm>
            <a:off x="4942958" y="3301376"/>
            <a:ext cx="2506919" cy="1569660"/>
          </a:xfrm>
          <a:prstGeom prst="rect">
            <a:avLst/>
          </a:prstGeom>
          <a:solidFill>
            <a:schemeClr val="bg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dirty="0">
                <a:latin typeface="Arial Black"/>
              </a:rPr>
              <a:t>1:1</a:t>
            </a:r>
            <a:endParaRPr lang="en-US" sz="9600"/>
          </a:p>
        </p:txBody>
      </p:sp>
      <p:sp>
        <p:nvSpPr>
          <p:cNvPr id="6" name="Content Placeholder 2">
            <a:extLst>
              <a:ext uri="{FF2B5EF4-FFF2-40B4-BE49-F238E27FC236}">
                <a16:creationId xmlns:a16="http://schemas.microsoft.com/office/drawing/2014/main" id="{F1C142FD-862B-4B89-B93C-BFA398AC112E}"/>
              </a:ext>
            </a:extLst>
          </p:cNvPr>
          <p:cNvSpPr txBox="1">
            <a:spLocks/>
          </p:cNvSpPr>
          <p:nvPr/>
        </p:nvSpPr>
        <p:spPr>
          <a:xfrm>
            <a:off x="3111029" y="5565830"/>
            <a:ext cx="6157196" cy="70340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lgn="ctr">
              <a:buNone/>
            </a:pPr>
            <a:r>
              <a:rPr lang="en-US" sz="4000" dirty="0"/>
              <a:t>Concurrency</a:t>
            </a:r>
            <a:endParaRPr lang="en-US" dirty="0"/>
          </a:p>
          <a:p>
            <a:endParaRPr lang="en-US" dirty="0"/>
          </a:p>
        </p:txBody>
      </p:sp>
    </p:spTree>
    <p:extLst>
      <p:ext uri="{BB962C8B-B14F-4D97-AF65-F5344CB8AC3E}">
        <p14:creationId xmlns:p14="http://schemas.microsoft.com/office/powerpoint/2010/main" val="337625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750F-1BAF-4154-A480-B41C3F658522}"/>
              </a:ext>
            </a:extLst>
          </p:cNvPr>
          <p:cNvSpPr>
            <a:spLocks noGrp="1"/>
          </p:cNvSpPr>
          <p:nvPr>
            <p:ph type="title"/>
          </p:nvPr>
        </p:nvSpPr>
        <p:spPr/>
        <p:txBody>
          <a:bodyPr/>
          <a:lstStyle/>
          <a:p>
            <a:r>
              <a:rPr lang="en-US" dirty="0"/>
              <a:t>Why should it be used</a:t>
            </a:r>
          </a:p>
        </p:txBody>
      </p:sp>
      <p:sp>
        <p:nvSpPr>
          <p:cNvPr id="3" name="Content Placeholder 2">
            <a:extLst>
              <a:ext uri="{FF2B5EF4-FFF2-40B4-BE49-F238E27FC236}">
                <a16:creationId xmlns:a16="http://schemas.microsoft.com/office/drawing/2014/main" id="{9D019FEB-4EFE-4FC2-B55C-E5E4553CD4C7}"/>
              </a:ext>
            </a:extLst>
          </p:cNvPr>
          <p:cNvSpPr>
            <a:spLocks noGrp="1"/>
          </p:cNvSpPr>
          <p:nvPr>
            <p:ph idx="1"/>
          </p:nvPr>
        </p:nvSpPr>
        <p:spPr/>
        <p:txBody>
          <a:bodyPr vert="horz" lIns="91440" tIns="45720" rIns="91440" bIns="45720" rtlCol="0" anchor="t">
            <a:normAutofit/>
          </a:bodyPr>
          <a:lstStyle/>
          <a:p>
            <a:r>
              <a:rPr lang="en-US" dirty="0"/>
              <a:t>Go was created with the idea of simplicity, and increasing productivity</a:t>
            </a:r>
          </a:p>
          <a:p>
            <a:r>
              <a:rPr lang="en-US" dirty="0" err="1"/>
              <a:t>Speeeeeed</a:t>
            </a:r>
            <a:endParaRPr lang="en-US" dirty="0"/>
          </a:p>
          <a:p>
            <a:r>
              <a:rPr lang="en-US" dirty="0"/>
              <a:t>Easy to compile, easy to grasp</a:t>
            </a:r>
          </a:p>
          <a:p>
            <a:r>
              <a:rPr lang="en-US" dirty="0"/>
              <a:t>Concurrency</a:t>
            </a:r>
          </a:p>
        </p:txBody>
      </p:sp>
    </p:spTree>
    <p:extLst>
      <p:ext uri="{BB962C8B-B14F-4D97-AF65-F5344CB8AC3E}">
        <p14:creationId xmlns:p14="http://schemas.microsoft.com/office/powerpoint/2010/main" val="411215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1F8F-12B5-4D42-8B88-A7EEFF30C731}"/>
              </a:ext>
            </a:extLst>
          </p:cNvPr>
          <p:cNvSpPr>
            <a:spLocks noGrp="1"/>
          </p:cNvSpPr>
          <p:nvPr>
            <p:ph type="title"/>
          </p:nvPr>
        </p:nvSpPr>
        <p:spPr/>
        <p:txBody>
          <a:bodyPr/>
          <a:lstStyle/>
          <a:p>
            <a:r>
              <a:rPr lang="en-US" dirty="0"/>
              <a:t>Common uses</a:t>
            </a:r>
          </a:p>
        </p:txBody>
      </p:sp>
      <p:sp>
        <p:nvSpPr>
          <p:cNvPr id="3" name="Content Placeholder 2">
            <a:extLst>
              <a:ext uri="{FF2B5EF4-FFF2-40B4-BE49-F238E27FC236}">
                <a16:creationId xmlns:a16="http://schemas.microsoft.com/office/drawing/2014/main" id="{281A33B3-2F4D-4292-A14A-6E7C75813ACC}"/>
              </a:ext>
            </a:extLst>
          </p:cNvPr>
          <p:cNvSpPr>
            <a:spLocks noGrp="1"/>
          </p:cNvSpPr>
          <p:nvPr>
            <p:ph idx="1"/>
          </p:nvPr>
        </p:nvSpPr>
        <p:spPr/>
        <p:txBody>
          <a:bodyPr vert="horz" lIns="91440" tIns="45720" rIns="91440" bIns="45720" rtlCol="0" anchor="t">
            <a:normAutofit/>
          </a:bodyPr>
          <a:lstStyle/>
          <a:p>
            <a:r>
              <a:rPr lang="en-US" dirty="0"/>
              <a:t>Micro service Architecture</a:t>
            </a:r>
          </a:p>
          <a:p>
            <a:r>
              <a:rPr lang="en-US" dirty="0"/>
              <a:t>Back-end development on high load server</a:t>
            </a:r>
          </a:p>
          <a:p>
            <a:r>
              <a:rPr lang="en-US" dirty="0"/>
              <a:t>Media platforms like Twitch and YouTube use Go to handle heavy load</a:t>
            </a:r>
          </a:p>
          <a:p>
            <a:r>
              <a:rPr lang="en-US" dirty="0"/>
              <a:t>Cloud services like Drobox use Go to manage its network efficiently</a:t>
            </a:r>
          </a:p>
          <a:p>
            <a:r>
              <a:rPr lang="en-US" dirty="0"/>
              <a:t>Basically any service connected to the internet</a:t>
            </a:r>
          </a:p>
        </p:txBody>
      </p:sp>
    </p:spTree>
    <p:extLst>
      <p:ext uri="{BB962C8B-B14F-4D97-AF65-F5344CB8AC3E}">
        <p14:creationId xmlns:p14="http://schemas.microsoft.com/office/powerpoint/2010/main" val="309590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851A-08FF-4AF8-A190-236BA558C732}"/>
              </a:ext>
            </a:extLst>
          </p:cNvPr>
          <p:cNvSpPr>
            <a:spLocks noGrp="1"/>
          </p:cNvSpPr>
          <p:nvPr>
            <p:ph type="title"/>
          </p:nvPr>
        </p:nvSpPr>
        <p:spPr/>
        <p:txBody>
          <a:bodyPr/>
          <a:lstStyle/>
          <a:p>
            <a:r>
              <a:rPr lang="en-US" dirty="0"/>
              <a:t>Basic language usage</a:t>
            </a:r>
          </a:p>
        </p:txBody>
      </p:sp>
      <p:sp>
        <p:nvSpPr>
          <p:cNvPr id="3" name="Content Placeholder 2">
            <a:extLst>
              <a:ext uri="{FF2B5EF4-FFF2-40B4-BE49-F238E27FC236}">
                <a16:creationId xmlns:a16="http://schemas.microsoft.com/office/drawing/2014/main" id="{E9A89844-487E-4225-AE2F-B83C0F8D61AA}"/>
              </a:ext>
            </a:extLst>
          </p:cNvPr>
          <p:cNvSpPr>
            <a:spLocks noGrp="1"/>
          </p:cNvSpPr>
          <p:nvPr>
            <p:ph idx="1"/>
          </p:nvPr>
        </p:nvSpPr>
        <p:spPr/>
        <p:txBody>
          <a:bodyPr vert="horz" lIns="91440" tIns="45720" rIns="91440" bIns="45720" rtlCol="0" anchor="t">
            <a:normAutofit/>
          </a:bodyPr>
          <a:lstStyle/>
          <a:p>
            <a:r>
              <a:rPr lang="en-US" dirty="0"/>
              <a:t>Demo</a:t>
            </a:r>
          </a:p>
        </p:txBody>
      </p:sp>
    </p:spTree>
    <p:extLst>
      <p:ext uri="{BB962C8B-B14F-4D97-AF65-F5344CB8AC3E}">
        <p14:creationId xmlns:p14="http://schemas.microsoft.com/office/powerpoint/2010/main" val="165772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922F-37A4-416D-A74E-3A091FD48EE4}"/>
              </a:ext>
            </a:extLst>
          </p:cNvPr>
          <p:cNvSpPr>
            <a:spLocks noGrp="1"/>
          </p:cNvSpPr>
          <p:nvPr>
            <p:ph type="title"/>
          </p:nvPr>
        </p:nvSpPr>
        <p:spPr/>
        <p:txBody>
          <a:bodyPr/>
          <a:lstStyle/>
          <a:p>
            <a:r>
              <a:rPr lang="en-US" dirty="0"/>
              <a:t>The problem</a:t>
            </a:r>
          </a:p>
        </p:txBody>
      </p:sp>
      <p:sp>
        <p:nvSpPr>
          <p:cNvPr id="4" name="TextBox 3">
            <a:extLst>
              <a:ext uri="{FF2B5EF4-FFF2-40B4-BE49-F238E27FC236}">
                <a16:creationId xmlns:a16="http://schemas.microsoft.com/office/drawing/2014/main" id="{18EA5686-7FD3-4EAD-B7C8-A91E880FA263}"/>
              </a:ext>
            </a:extLst>
          </p:cNvPr>
          <p:cNvSpPr txBox="1"/>
          <p:nvPr/>
        </p:nvSpPr>
        <p:spPr>
          <a:xfrm rot="20400000">
            <a:off x="3065034" y="3349861"/>
            <a:ext cx="605701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a:t>Discord Bot!</a:t>
            </a:r>
          </a:p>
        </p:txBody>
      </p:sp>
    </p:spTree>
    <p:extLst>
      <p:ext uri="{BB962C8B-B14F-4D97-AF65-F5344CB8AC3E}">
        <p14:creationId xmlns:p14="http://schemas.microsoft.com/office/powerpoint/2010/main" val="273493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3DB7-BA1F-4890-9326-F6C0CC0592A2}"/>
              </a:ext>
            </a:extLst>
          </p:cNvPr>
          <p:cNvSpPr>
            <a:spLocks noGrp="1"/>
          </p:cNvSpPr>
          <p:nvPr>
            <p:ph type="title"/>
          </p:nvPr>
        </p:nvSpPr>
        <p:spPr/>
        <p:txBody>
          <a:bodyPr/>
          <a:lstStyle/>
          <a:p>
            <a:r>
              <a:rPr lang="en-US" dirty="0"/>
              <a:t>Why it should be used to solve the problem</a:t>
            </a:r>
          </a:p>
        </p:txBody>
      </p:sp>
      <p:sp>
        <p:nvSpPr>
          <p:cNvPr id="3" name="Content Placeholder 2">
            <a:extLst>
              <a:ext uri="{FF2B5EF4-FFF2-40B4-BE49-F238E27FC236}">
                <a16:creationId xmlns:a16="http://schemas.microsoft.com/office/drawing/2014/main" id="{D087FB76-5F3A-49E6-9957-94E61AFAAFF2}"/>
              </a:ext>
            </a:extLst>
          </p:cNvPr>
          <p:cNvSpPr>
            <a:spLocks noGrp="1"/>
          </p:cNvSpPr>
          <p:nvPr>
            <p:ph idx="1"/>
          </p:nvPr>
        </p:nvSpPr>
        <p:spPr/>
        <p:txBody>
          <a:bodyPr vert="horz" lIns="91440" tIns="45720" rIns="91440" bIns="45720" rtlCol="0" anchor="t">
            <a:normAutofit fontScale="92500" lnSpcReduction="10000"/>
          </a:bodyPr>
          <a:lstStyle/>
          <a:p>
            <a:r>
              <a:rPr lang="en-US" dirty="0"/>
              <a:t>Discord is an online service that has a heavy load of thousands of users, and thousands of messages. A bot is the perfect companion to help with certain external capabilities wanted of a discord server such as:</a:t>
            </a:r>
          </a:p>
          <a:p>
            <a:r>
              <a:rPr lang="en-US" sz="1600" dirty="0"/>
              <a:t>Tracking stats!</a:t>
            </a:r>
          </a:p>
          <a:p>
            <a:r>
              <a:rPr lang="en-US" sz="1600" dirty="0" err="1"/>
              <a:t>Calculatoring</a:t>
            </a:r>
            <a:r>
              <a:rPr lang="en-US" sz="1600" dirty="0"/>
              <a:t>!</a:t>
            </a:r>
          </a:p>
          <a:p>
            <a:r>
              <a:rPr lang="en-US" sz="1600" dirty="0"/>
              <a:t>Changing role color!</a:t>
            </a:r>
          </a:p>
          <a:p>
            <a:r>
              <a:rPr lang="en-US" sz="1600" dirty="0"/>
              <a:t>Telling time!</a:t>
            </a:r>
          </a:p>
          <a:p>
            <a:r>
              <a:rPr lang="en-US" sz="1600" dirty="0"/>
              <a:t>Displaying its own commands!</a:t>
            </a:r>
          </a:p>
          <a:p>
            <a:r>
              <a:rPr lang="en-US" sz="1600" dirty="0"/>
              <a:t>Chicken!</a:t>
            </a:r>
          </a:p>
          <a:p>
            <a:r>
              <a:rPr lang="en-US" dirty="0"/>
              <a:t>Go is perfect for this idea because it has concurrency and can handle multiple messages at once, it's fast so the bot will respond to your message immediately, and Go has amazing infrastructure for any network based API, allowing us to simple import the discord API package and Go!</a:t>
            </a:r>
          </a:p>
          <a:p>
            <a:endParaRPr lang="en-US" dirty="0"/>
          </a:p>
          <a:p>
            <a:endParaRPr lang="en-US" dirty="0"/>
          </a:p>
        </p:txBody>
      </p:sp>
    </p:spTree>
    <p:extLst>
      <p:ext uri="{BB962C8B-B14F-4D97-AF65-F5344CB8AC3E}">
        <p14:creationId xmlns:p14="http://schemas.microsoft.com/office/powerpoint/2010/main" val="42805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1BBC-6460-42A1-B907-81381BA5E2CA}"/>
              </a:ext>
            </a:extLst>
          </p:cNvPr>
          <p:cNvSpPr>
            <a:spLocks noGrp="1"/>
          </p:cNvSpPr>
          <p:nvPr>
            <p:ph type="title"/>
          </p:nvPr>
        </p:nvSpPr>
        <p:spPr>
          <a:xfrm>
            <a:off x="2567431" y="331431"/>
            <a:ext cx="7060964" cy="1508760"/>
          </a:xfrm>
        </p:spPr>
        <p:txBody>
          <a:bodyPr/>
          <a:lstStyle/>
          <a:p>
            <a:r>
              <a:rPr lang="en-US" dirty="0"/>
              <a:t>(cut to code running here)</a:t>
            </a:r>
          </a:p>
        </p:txBody>
      </p:sp>
    </p:spTree>
    <p:extLst>
      <p:ext uri="{BB962C8B-B14F-4D97-AF65-F5344CB8AC3E}">
        <p14:creationId xmlns:p14="http://schemas.microsoft.com/office/powerpoint/2010/main" val="1043758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TotalTime>
  <Words>33</Words>
  <Application>Microsoft Office PowerPoint</Application>
  <PresentationFormat>Widescreen</PresentationFormat>
  <Paragraphs>12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Banded</vt:lpstr>
      <vt:lpstr>Golang</vt:lpstr>
      <vt:lpstr>Language Version</vt:lpstr>
      <vt:lpstr>philosophy</vt:lpstr>
      <vt:lpstr>Why should it be used</vt:lpstr>
      <vt:lpstr>Common uses</vt:lpstr>
      <vt:lpstr>Basic language usage</vt:lpstr>
      <vt:lpstr>The problem</vt:lpstr>
      <vt:lpstr>Why it should be used to solve the problem</vt:lpstr>
      <vt:lpstr>(cut to code running here)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Shook, Charles T. - SDSMT Student</cp:lastModifiedBy>
  <cp:revision>166</cp:revision>
  <dcterms:created xsi:type="dcterms:W3CDTF">2013-07-15T20:26:40Z</dcterms:created>
  <dcterms:modified xsi:type="dcterms:W3CDTF">2021-12-10T20:14:46Z</dcterms:modified>
</cp:coreProperties>
</file>