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Titillium Web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abe5fec85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abe5fec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abe5fec85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7abe5fec8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abe5fec85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abe5fec8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abe5fec85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abe5fec8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b63f31539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b63f3153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abe5fec8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abe5fec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abe5fec8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abe5fec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abe5fec85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abe5fec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7abe5fec8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7abe5fec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7abe5fec8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7abe5fec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abe5fec85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abe5fec8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abe5fec85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abe5fec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abe5fec85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7abe5fec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abe5fec85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abe5fec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b63f3153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b63f315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b63f31539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b63f3153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7b63f31539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7b63f315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abe5fec85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abe5fec8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7abe5fec8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7abe5fec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b63f31539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b63f3153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abe5fec85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abe5fec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abe5fec85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abe5fec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Debut rank knn predictions</a:t>
            </a:r>
            <a:endParaRPr/>
          </a:p>
        </p:txBody>
      </p:sp>
      <p:sp>
        <p:nvSpPr>
          <p:cNvPr id="837" name="Google Shape;837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8" name="Google Shape;8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376" y="1258650"/>
            <a:ext cx="5827248" cy="3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KNN rank predictions</a:t>
            </a:r>
            <a:endParaRPr/>
          </a:p>
        </p:txBody>
      </p:sp>
      <p:sp>
        <p:nvSpPr>
          <p:cNvPr id="844" name="Google Shape;84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5" name="Google Shape;8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363" y="1258650"/>
            <a:ext cx="5827275" cy="3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6"/>
          <p:cNvSpPr txBox="1"/>
          <p:nvPr>
            <p:ph type="title"/>
          </p:nvPr>
        </p:nvSpPr>
        <p:spPr>
          <a:xfrm>
            <a:off x="729000" y="23420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 really want to tell you about the part I find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Interesting, which is that we now have possibly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best view ever of what makes the trending tab tick.</a:t>
            </a:r>
            <a:endParaRPr/>
          </a:p>
        </p:txBody>
      </p:sp>
      <p:sp>
        <p:nvSpPr>
          <p:cNvPr id="851" name="Google Shape;851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“trending” really means</a:t>
            </a:r>
            <a:endParaRPr/>
          </a:p>
        </p:txBody>
      </p:sp>
      <p:sp>
        <p:nvSpPr>
          <p:cNvPr id="857" name="Google Shape;857;p2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4" name="Google Shape;8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" y="167915"/>
            <a:ext cx="9144001" cy="480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1" name="Google Shape;8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915"/>
            <a:ext cx="9144001" cy="480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videos “Trend” because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hey’re popular,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do they become popular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because</a:t>
            </a:r>
            <a:r>
              <a:rPr lang="en"/>
              <a:t> of trending?</a:t>
            </a:r>
            <a:endParaRPr/>
          </a:p>
        </p:txBody>
      </p:sp>
      <p:sp>
        <p:nvSpPr>
          <p:cNvPr id="877" name="Google Shape;87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Trad. media views comparison</a:t>
            </a:r>
            <a:endParaRPr/>
          </a:p>
        </p:txBody>
      </p:sp>
      <p:sp>
        <p:nvSpPr>
          <p:cNvPr id="883" name="Google Shape;883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4" name="Google Shape;8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938" y="1258650"/>
            <a:ext cx="5776125" cy="38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Youtuber view comparison</a:t>
            </a:r>
            <a:endParaRPr/>
          </a:p>
        </p:txBody>
      </p:sp>
      <p:sp>
        <p:nvSpPr>
          <p:cNvPr id="890" name="Google Shape;890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1" name="Google Shape;8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25" y="1174450"/>
            <a:ext cx="6379875" cy="39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Traditional media companies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don’t have any “fans”.</a:t>
            </a:r>
            <a:endParaRPr/>
          </a:p>
        </p:txBody>
      </p:sp>
      <p:sp>
        <p:nvSpPr>
          <p:cNvPr id="897" name="Google Shape;897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HELLO!</a:t>
            </a:r>
            <a:endParaRPr sz="9200"/>
          </a:p>
        </p:txBody>
      </p:sp>
      <p:sp>
        <p:nvSpPr>
          <p:cNvPr id="786" name="Google Shape;786;p16"/>
          <p:cNvSpPr txBox="1"/>
          <p:nvPr>
            <p:ph idx="1" type="body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Louis Weisz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I’m a Data Analyst and a science YouTuber.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@WeiszCracks</a:t>
            </a:r>
            <a:endParaRPr b="1"/>
          </a:p>
        </p:txBody>
      </p:sp>
      <p:pic>
        <p:nvPicPr>
          <p:cNvPr descr="photo-1434030216411-0b793f4b4173.jpg" id="787" name="Google Shape;787;p16"/>
          <p:cNvPicPr preferRelativeResize="0"/>
          <p:nvPr/>
        </p:nvPicPr>
        <p:blipFill rotWithShape="1">
          <a:blip r:embed="rId3">
            <a:alphaModFix/>
          </a:blip>
          <a:srcRect b="0" l="16447" r="8482" t="0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3" name="Google Shape;903;p34"/>
          <p:cNvPicPr preferRelativeResize="0"/>
          <p:nvPr/>
        </p:nvPicPr>
        <p:blipFill rotWithShape="1">
          <a:blip r:embed="rId3">
            <a:alphaModFix/>
          </a:blip>
          <a:srcRect b="0" l="21573" r="21579" t="0"/>
          <a:stretch/>
        </p:blipFill>
        <p:spPr>
          <a:xfrm>
            <a:off x="0" y="1235513"/>
            <a:ext cx="9144000" cy="2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Curious Case of David Dobrik</a:t>
            </a:r>
            <a:endParaRPr/>
          </a:p>
        </p:txBody>
      </p:sp>
      <p:sp>
        <p:nvSpPr>
          <p:cNvPr id="910" name="Google Shape;910;p3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14.7 million subscribers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Consistently popular videos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Rarely on trending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7" name="Google Shape;9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3" y="216100"/>
            <a:ext cx="8191975" cy="4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Videos trend not when they’re popular, but when they are being viewed by a very broad audience.</a:t>
            </a:r>
            <a:endParaRPr/>
          </a:p>
        </p:txBody>
      </p:sp>
      <p:sp>
        <p:nvSpPr>
          <p:cNvPr id="923" name="Google Shape;923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Youtuber view comparison</a:t>
            </a:r>
            <a:endParaRPr/>
          </a:p>
        </p:txBody>
      </p:sp>
      <p:sp>
        <p:nvSpPr>
          <p:cNvPr id="929" name="Google Shape;929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0" name="Google Shape;9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25" y="1174450"/>
            <a:ext cx="6379875" cy="39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9"/>
          <p:cNvSpPr txBox="1"/>
          <p:nvPr>
            <p:ph idx="4294967295" type="ctrTitle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grpSp>
        <p:nvGrpSpPr>
          <p:cNvPr id="936" name="Google Shape;936;p39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937" name="Google Shape;937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9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940" name="Google Shape;940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9"/>
          <p:cNvSpPr/>
          <p:nvPr/>
        </p:nvSpPr>
        <p:spPr>
          <a:xfrm>
            <a:off x="58959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9"/>
          <p:cNvSpPr/>
          <p:nvPr/>
        </p:nvSpPr>
        <p:spPr>
          <a:xfrm rot="2697547">
            <a:off x="8007055" y="2575333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/>
          <p:nvPr/>
        </p:nvSpPr>
        <p:spPr>
          <a:xfrm rot="1280241">
            <a:off x="5674028" y="19319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Algorithm: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Analysis of Youtube’s Trending Tab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8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“Trending”?</a:t>
            </a:r>
            <a:endParaRPr/>
          </a:p>
        </p:txBody>
      </p:sp>
      <p:sp>
        <p:nvSpPr>
          <p:cNvPr id="799" name="Google Shape;799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25" y="152988"/>
            <a:ext cx="7788149" cy="48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Research Trending?</a:t>
            </a:r>
            <a:endParaRPr/>
          </a:p>
        </p:txBody>
      </p:sp>
      <p:sp>
        <p:nvSpPr>
          <p:cNvPr id="811" name="Google Shape;811;p2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It’s the only part of youtube that isn’t personalized.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1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Originally I wanted to predict what makes videos land on Trending.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debut trending rank vs view count</a:t>
            </a:r>
            <a:endParaRPr/>
          </a:p>
        </p:txBody>
      </p:sp>
      <p:sp>
        <p:nvSpPr>
          <p:cNvPr id="823" name="Google Shape;823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4" name="Google Shape;8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376" y="1258650"/>
            <a:ext cx="5827248" cy="3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debut rank vs log(view count)</a:t>
            </a:r>
            <a:endParaRPr/>
          </a:p>
        </p:txBody>
      </p:sp>
      <p:sp>
        <p:nvSpPr>
          <p:cNvPr id="830" name="Google Shape;83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1" name="Google Shape;8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38" y="1258650"/>
            <a:ext cx="5827263" cy="3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