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wei Yin" userId="S::yawyin@microsoft.com::499498dc-12b5-4f64-a4fb-ceec8f341d25" providerId="AD" clId="Web-{74CABAD9-F44F-04BA-0231-0CAAC50F378C}"/>
    <pc:docChg chg="modSld">
      <pc:chgData name="Yawei Yin" userId="S::yawyin@microsoft.com::499498dc-12b5-4f64-a4fb-ceec8f341d25" providerId="AD" clId="Web-{74CABAD9-F44F-04BA-0231-0CAAC50F378C}" dt="2023-01-04T20:42:01.998" v="8" actId="20577"/>
      <pc:docMkLst>
        <pc:docMk/>
      </pc:docMkLst>
      <pc:sldChg chg="modSp">
        <pc:chgData name="Yawei Yin" userId="S::yawyin@microsoft.com::499498dc-12b5-4f64-a4fb-ceec8f341d25" providerId="AD" clId="Web-{74CABAD9-F44F-04BA-0231-0CAAC50F378C}" dt="2023-01-04T20:31:38.290" v="4" actId="20577"/>
        <pc:sldMkLst>
          <pc:docMk/>
          <pc:sldMk cId="4137649222" sldId="256"/>
        </pc:sldMkLst>
        <pc:spChg chg="mod">
          <ac:chgData name="Yawei Yin" userId="S::yawyin@microsoft.com::499498dc-12b5-4f64-a4fb-ceec8f341d25" providerId="AD" clId="Web-{74CABAD9-F44F-04BA-0231-0CAAC50F378C}" dt="2023-01-04T20:31:38.290" v="4" actId="20577"/>
          <ac:spMkLst>
            <pc:docMk/>
            <pc:sldMk cId="4137649222" sldId="256"/>
            <ac:spMk id="3" creationId="{15682690-FC8B-45CA-F027-E794D35699D1}"/>
          </ac:spMkLst>
        </pc:spChg>
      </pc:sldChg>
      <pc:sldChg chg="modSp">
        <pc:chgData name="Yawei Yin" userId="S::yawyin@microsoft.com::499498dc-12b5-4f64-a4fb-ceec8f341d25" providerId="AD" clId="Web-{74CABAD9-F44F-04BA-0231-0CAAC50F378C}" dt="2023-01-04T20:32:06.760" v="6" actId="1076"/>
        <pc:sldMkLst>
          <pc:docMk/>
          <pc:sldMk cId="222269225" sldId="257"/>
        </pc:sldMkLst>
        <pc:spChg chg="mod">
          <ac:chgData name="Yawei Yin" userId="S::yawyin@microsoft.com::499498dc-12b5-4f64-a4fb-ceec8f341d25" providerId="AD" clId="Web-{74CABAD9-F44F-04BA-0231-0CAAC50F378C}" dt="2023-01-04T20:32:06.760" v="6" actId="1076"/>
          <ac:spMkLst>
            <pc:docMk/>
            <pc:sldMk cId="222269225" sldId="257"/>
            <ac:spMk id="5" creationId="{A9D81D33-4099-77B1-285F-6E225009B1CE}"/>
          </ac:spMkLst>
        </pc:spChg>
        <pc:graphicFrameChg chg="mod">
          <ac:chgData name="Yawei Yin" userId="S::yawyin@microsoft.com::499498dc-12b5-4f64-a4fb-ceec8f341d25" providerId="AD" clId="Web-{74CABAD9-F44F-04BA-0231-0CAAC50F378C}" dt="2023-01-04T20:32:03.275" v="5" actId="1076"/>
          <ac:graphicFrameMkLst>
            <pc:docMk/>
            <pc:sldMk cId="222269225" sldId="257"/>
            <ac:graphicFrameMk id="4" creationId="{3EB15967-0B6A-78F0-CBB6-B2BA4E3BAC27}"/>
          </ac:graphicFrameMkLst>
        </pc:graphicFrameChg>
      </pc:sldChg>
      <pc:sldChg chg="modSp">
        <pc:chgData name="Yawei Yin" userId="S::yawyin@microsoft.com::499498dc-12b5-4f64-a4fb-ceec8f341d25" providerId="AD" clId="Web-{74CABAD9-F44F-04BA-0231-0CAAC50F378C}" dt="2023-01-04T20:42:01.998" v="8" actId="20577"/>
        <pc:sldMkLst>
          <pc:docMk/>
          <pc:sldMk cId="2424001986" sldId="261"/>
        </pc:sldMkLst>
        <pc:spChg chg="mod">
          <ac:chgData name="Yawei Yin" userId="S::yawyin@microsoft.com::499498dc-12b5-4f64-a4fb-ceec8f341d25" providerId="AD" clId="Web-{74CABAD9-F44F-04BA-0231-0CAAC50F378C}" dt="2023-01-04T20:42:01.998" v="8" actId="20577"/>
          <ac:spMkLst>
            <pc:docMk/>
            <pc:sldMk cId="2424001986" sldId="261"/>
            <ac:spMk id="3" creationId="{0EA204C6-AA90-1823-6661-BD1A4B9F14AA}"/>
          </ac:spMkLst>
        </pc:spChg>
      </pc:sldChg>
    </pc:docChg>
  </pc:docChgLst>
  <pc:docChgLst>
    <pc:chgData name="Chuan Qin" userId="f1c40f76-e250-4a29-ba26-7622b7da5a7a" providerId="ADAL" clId="{303999EC-3CD1-4F56-A68F-8F44B5FF7492}"/>
    <pc:docChg chg="undo custSel addSld delSld modSld">
      <pc:chgData name="Chuan Qin" userId="f1c40f76-e250-4a29-ba26-7622b7da5a7a" providerId="ADAL" clId="{303999EC-3CD1-4F56-A68F-8F44B5FF7492}" dt="2023-01-04T19:52:07.781" v="1847" actId="20577"/>
      <pc:docMkLst>
        <pc:docMk/>
      </pc:docMkLst>
      <pc:sldChg chg="modSp new mod">
        <pc:chgData name="Chuan Qin" userId="f1c40f76-e250-4a29-ba26-7622b7da5a7a" providerId="ADAL" clId="{303999EC-3CD1-4F56-A68F-8F44B5FF7492}" dt="2023-01-04T18:48:10.464" v="127" actId="20577"/>
        <pc:sldMkLst>
          <pc:docMk/>
          <pc:sldMk cId="4137649222" sldId="256"/>
        </pc:sldMkLst>
        <pc:spChg chg="mod">
          <ac:chgData name="Chuan Qin" userId="f1c40f76-e250-4a29-ba26-7622b7da5a7a" providerId="ADAL" clId="{303999EC-3CD1-4F56-A68F-8F44B5FF7492}" dt="2023-01-04T18:48:10.464" v="127" actId="20577"/>
          <ac:spMkLst>
            <pc:docMk/>
            <pc:sldMk cId="4137649222" sldId="256"/>
            <ac:spMk id="2" creationId="{1616B4CC-4610-0EE7-2D1F-FA35757FDDF4}"/>
          </ac:spMkLst>
        </pc:spChg>
        <pc:spChg chg="mod">
          <ac:chgData name="Chuan Qin" userId="f1c40f76-e250-4a29-ba26-7622b7da5a7a" providerId="ADAL" clId="{303999EC-3CD1-4F56-A68F-8F44B5FF7492}" dt="2023-01-04T18:47:31.699" v="98" actId="20577"/>
          <ac:spMkLst>
            <pc:docMk/>
            <pc:sldMk cId="4137649222" sldId="256"/>
            <ac:spMk id="3" creationId="{15682690-FC8B-45CA-F027-E794D35699D1}"/>
          </ac:spMkLst>
        </pc:spChg>
      </pc:sldChg>
      <pc:sldChg chg="addSp modSp new mod">
        <pc:chgData name="Chuan Qin" userId="f1c40f76-e250-4a29-ba26-7622b7da5a7a" providerId="ADAL" clId="{303999EC-3CD1-4F56-A68F-8F44B5FF7492}" dt="2023-01-04T19:07:00.795" v="485" actId="20577"/>
        <pc:sldMkLst>
          <pc:docMk/>
          <pc:sldMk cId="222269225" sldId="257"/>
        </pc:sldMkLst>
        <pc:spChg chg="mod">
          <ac:chgData name="Chuan Qin" userId="f1c40f76-e250-4a29-ba26-7622b7da5a7a" providerId="ADAL" clId="{303999EC-3CD1-4F56-A68F-8F44B5FF7492}" dt="2023-01-04T18:47:53.208" v="107" actId="20577"/>
          <ac:spMkLst>
            <pc:docMk/>
            <pc:sldMk cId="222269225" sldId="257"/>
            <ac:spMk id="2" creationId="{282858FE-B722-94A3-6A92-5EC2CF60A958}"/>
          </ac:spMkLst>
        </pc:spChg>
        <pc:spChg chg="mod">
          <ac:chgData name="Chuan Qin" userId="f1c40f76-e250-4a29-ba26-7622b7da5a7a" providerId="ADAL" clId="{303999EC-3CD1-4F56-A68F-8F44B5FF7492}" dt="2023-01-04T19:07:00.795" v="485" actId="20577"/>
          <ac:spMkLst>
            <pc:docMk/>
            <pc:sldMk cId="222269225" sldId="257"/>
            <ac:spMk id="3" creationId="{6976A3EE-37B9-2B29-7F30-CAA57B3550CD}"/>
          </ac:spMkLst>
        </pc:spChg>
        <pc:spChg chg="add mod">
          <ac:chgData name="Chuan Qin" userId="f1c40f76-e250-4a29-ba26-7622b7da5a7a" providerId="ADAL" clId="{303999EC-3CD1-4F56-A68F-8F44B5FF7492}" dt="2023-01-04T19:01:26.474" v="424" actId="14100"/>
          <ac:spMkLst>
            <pc:docMk/>
            <pc:sldMk cId="222269225" sldId="257"/>
            <ac:spMk id="5" creationId="{A9D81D33-4099-77B1-285F-6E225009B1CE}"/>
          </ac:spMkLst>
        </pc:spChg>
        <pc:graphicFrameChg chg="add mod modGraphic">
          <ac:chgData name="Chuan Qin" userId="f1c40f76-e250-4a29-ba26-7622b7da5a7a" providerId="ADAL" clId="{303999EC-3CD1-4F56-A68F-8F44B5FF7492}" dt="2023-01-04T19:00:09.928" v="401" actId="1076"/>
          <ac:graphicFrameMkLst>
            <pc:docMk/>
            <pc:sldMk cId="222269225" sldId="257"/>
            <ac:graphicFrameMk id="4" creationId="{3EB15967-0B6A-78F0-CBB6-B2BA4E3BAC27}"/>
          </ac:graphicFrameMkLst>
        </pc:graphicFrameChg>
      </pc:sldChg>
      <pc:sldChg chg="addSp delSp modSp new mod">
        <pc:chgData name="Chuan Qin" userId="f1c40f76-e250-4a29-ba26-7622b7da5a7a" providerId="ADAL" clId="{303999EC-3CD1-4F56-A68F-8F44B5FF7492}" dt="2023-01-04T19:32:09.707" v="1521" actId="20577"/>
        <pc:sldMkLst>
          <pc:docMk/>
          <pc:sldMk cId="841757825" sldId="258"/>
        </pc:sldMkLst>
        <pc:spChg chg="mod">
          <ac:chgData name="Chuan Qin" userId="f1c40f76-e250-4a29-ba26-7622b7da5a7a" providerId="ADAL" clId="{303999EC-3CD1-4F56-A68F-8F44B5FF7492}" dt="2023-01-04T19:02:31.813" v="451" actId="20577"/>
          <ac:spMkLst>
            <pc:docMk/>
            <pc:sldMk cId="841757825" sldId="258"/>
            <ac:spMk id="2" creationId="{FB0C4944-1F59-47DA-E54E-5EFD07A11C41}"/>
          </ac:spMkLst>
        </pc:spChg>
        <pc:spChg chg="del">
          <ac:chgData name="Chuan Qin" userId="f1c40f76-e250-4a29-ba26-7622b7da5a7a" providerId="ADAL" clId="{303999EC-3CD1-4F56-A68F-8F44B5FF7492}" dt="2023-01-04T19:02:36.888" v="452" actId="478"/>
          <ac:spMkLst>
            <pc:docMk/>
            <pc:sldMk cId="841757825" sldId="258"/>
            <ac:spMk id="3" creationId="{D952BCD6-8E03-14AE-1BA9-295E5AEB03F9}"/>
          </ac:spMkLst>
        </pc:spChg>
        <pc:spChg chg="add del">
          <ac:chgData name="Chuan Qin" userId="f1c40f76-e250-4a29-ba26-7622b7da5a7a" providerId="ADAL" clId="{303999EC-3CD1-4F56-A68F-8F44B5FF7492}" dt="2023-01-04T19:02:40.727" v="454" actId="22"/>
          <ac:spMkLst>
            <pc:docMk/>
            <pc:sldMk cId="841757825" sldId="258"/>
            <ac:spMk id="5" creationId="{9ED7061D-13D6-7CC1-D771-4AEB0214FBF1}"/>
          </ac:spMkLst>
        </pc:spChg>
        <pc:spChg chg="add mod">
          <ac:chgData name="Chuan Qin" userId="f1c40f76-e250-4a29-ba26-7622b7da5a7a" providerId="ADAL" clId="{303999EC-3CD1-4F56-A68F-8F44B5FF7492}" dt="2023-01-04T19:32:09.707" v="1521" actId="20577"/>
          <ac:spMkLst>
            <pc:docMk/>
            <pc:sldMk cId="841757825" sldId="258"/>
            <ac:spMk id="9" creationId="{B8C095DB-8B65-37FA-5200-EA14AC78B99C}"/>
          </ac:spMkLst>
        </pc:spChg>
        <pc:picChg chg="add mod">
          <ac:chgData name="Chuan Qin" userId="f1c40f76-e250-4a29-ba26-7622b7da5a7a" providerId="ADAL" clId="{303999EC-3CD1-4F56-A68F-8F44B5FF7492}" dt="2023-01-04T19:03:53.195" v="466" actId="1076"/>
          <ac:picMkLst>
            <pc:docMk/>
            <pc:sldMk cId="841757825" sldId="258"/>
            <ac:picMk id="7" creationId="{D7B4C7DA-3E74-0551-5110-CBEEAECD18E8}"/>
          </ac:picMkLst>
        </pc:picChg>
      </pc:sldChg>
      <pc:sldChg chg="modSp new mod">
        <pc:chgData name="Chuan Qin" userId="f1c40f76-e250-4a29-ba26-7622b7da5a7a" providerId="ADAL" clId="{303999EC-3CD1-4F56-A68F-8F44B5FF7492}" dt="2023-01-04T19:34:35.531" v="1564" actId="27636"/>
        <pc:sldMkLst>
          <pc:docMk/>
          <pc:sldMk cId="1134641144" sldId="259"/>
        </pc:sldMkLst>
        <pc:spChg chg="mod">
          <ac:chgData name="Chuan Qin" userId="f1c40f76-e250-4a29-ba26-7622b7da5a7a" providerId="ADAL" clId="{303999EC-3CD1-4F56-A68F-8F44B5FF7492}" dt="2023-01-04T19:20:42.289" v="845" actId="20577"/>
          <ac:spMkLst>
            <pc:docMk/>
            <pc:sldMk cId="1134641144" sldId="259"/>
            <ac:spMk id="2" creationId="{A4DB76BA-23FE-0B5F-D197-ED86E97663E7}"/>
          </ac:spMkLst>
        </pc:spChg>
        <pc:spChg chg="mod">
          <ac:chgData name="Chuan Qin" userId="f1c40f76-e250-4a29-ba26-7622b7da5a7a" providerId="ADAL" clId="{303999EC-3CD1-4F56-A68F-8F44B5FF7492}" dt="2023-01-04T19:34:35.531" v="1564" actId="27636"/>
          <ac:spMkLst>
            <pc:docMk/>
            <pc:sldMk cId="1134641144" sldId="259"/>
            <ac:spMk id="3" creationId="{30A5FCC1-77BB-D58C-7B7B-A8881D3E076F}"/>
          </ac:spMkLst>
        </pc:spChg>
      </pc:sldChg>
      <pc:sldChg chg="modSp new del mod">
        <pc:chgData name="Chuan Qin" userId="f1c40f76-e250-4a29-ba26-7622b7da5a7a" providerId="ADAL" clId="{303999EC-3CD1-4F56-A68F-8F44B5FF7492}" dt="2023-01-04T19:22:39.609" v="921" actId="47"/>
        <pc:sldMkLst>
          <pc:docMk/>
          <pc:sldMk cId="1287653564" sldId="260"/>
        </pc:sldMkLst>
        <pc:spChg chg="mod">
          <ac:chgData name="Chuan Qin" userId="f1c40f76-e250-4a29-ba26-7622b7da5a7a" providerId="ADAL" clId="{303999EC-3CD1-4F56-A68F-8F44B5FF7492}" dt="2023-01-04T19:18:21.931" v="713" actId="20577"/>
          <ac:spMkLst>
            <pc:docMk/>
            <pc:sldMk cId="1287653564" sldId="260"/>
            <ac:spMk id="2" creationId="{F8EA87FE-3B03-AD56-8AE6-10EED3F18B84}"/>
          </ac:spMkLst>
        </pc:spChg>
        <pc:spChg chg="mod">
          <ac:chgData name="Chuan Qin" userId="f1c40f76-e250-4a29-ba26-7622b7da5a7a" providerId="ADAL" clId="{303999EC-3CD1-4F56-A68F-8F44B5FF7492}" dt="2023-01-04T19:20:47.123" v="846" actId="21"/>
          <ac:spMkLst>
            <pc:docMk/>
            <pc:sldMk cId="1287653564" sldId="260"/>
            <ac:spMk id="3" creationId="{21A86856-B8FD-55E3-C2B9-2439C0571125}"/>
          </ac:spMkLst>
        </pc:spChg>
      </pc:sldChg>
      <pc:sldChg chg="modSp new mod">
        <pc:chgData name="Chuan Qin" userId="f1c40f76-e250-4a29-ba26-7622b7da5a7a" providerId="ADAL" clId="{303999EC-3CD1-4F56-A68F-8F44B5FF7492}" dt="2023-01-04T19:37:06.795" v="1605" actId="20577"/>
        <pc:sldMkLst>
          <pc:docMk/>
          <pc:sldMk cId="3076829552" sldId="260"/>
        </pc:sldMkLst>
        <pc:spChg chg="mod">
          <ac:chgData name="Chuan Qin" userId="f1c40f76-e250-4a29-ba26-7622b7da5a7a" providerId="ADAL" clId="{303999EC-3CD1-4F56-A68F-8F44B5FF7492}" dt="2023-01-04T19:23:04.104" v="969" actId="20577"/>
          <ac:spMkLst>
            <pc:docMk/>
            <pc:sldMk cId="3076829552" sldId="260"/>
            <ac:spMk id="2" creationId="{919141E2-2944-6919-FA2E-42760424FD77}"/>
          </ac:spMkLst>
        </pc:spChg>
        <pc:spChg chg="mod">
          <ac:chgData name="Chuan Qin" userId="f1c40f76-e250-4a29-ba26-7622b7da5a7a" providerId="ADAL" clId="{303999EC-3CD1-4F56-A68F-8F44B5FF7492}" dt="2023-01-04T19:37:06.795" v="1605" actId="20577"/>
          <ac:spMkLst>
            <pc:docMk/>
            <pc:sldMk cId="3076829552" sldId="260"/>
            <ac:spMk id="3" creationId="{4EB2643A-A5E3-BD56-63AA-5F35A0EDCD9F}"/>
          </ac:spMkLst>
        </pc:spChg>
      </pc:sldChg>
      <pc:sldChg chg="modSp new del mod">
        <pc:chgData name="Chuan Qin" userId="f1c40f76-e250-4a29-ba26-7622b7da5a7a" providerId="ADAL" clId="{303999EC-3CD1-4F56-A68F-8F44B5FF7492}" dt="2023-01-04T19:22:40.041" v="922" actId="47"/>
        <pc:sldMkLst>
          <pc:docMk/>
          <pc:sldMk cId="765574366" sldId="261"/>
        </pc:sldMkLst>
        <pc:spChg chg="mod">
          <ac:chgData name="Chuan Qin" userId="f1c40f76-e250-4a29-ba26-7622b7da5a7a" providerId="ADAL" clId="{303999EC-3CD1-4F56-A68F-8F44B5FF7492}" dt="2023-01-04T19:19:35.423" v="744" actId="20577"/>
          <ac:spMkLst>
            <pc:docMk/>
            <pc:sldMk cId="765574366" sldId="261"/>
            <ac:spMk id="2" creationId="{79BDDAC2-028D-3805-54A5-91AAB2125811}"/>
          </ac:spMkLst>
        </pc:spChg>
        <pc:spChg chg="mod">
          <ac:chgData name="Chuan Qin" userId="f1c40f76-e250-4a29-ba26-7622b7da5a7a" providerId="ADAL" clId="{303999EC-3CD1-4F56-A68F-8F44B5FF7492}" dt="2023-01-04T19:20:54.700" v="850" actId="21"/>
          <ac:spMkLst>
            <pc:docMk/>
            <pc:sldMk cId="765574366" sldId="261"/>
            <ac:spMk id="3" creationId="{57AFF614-D8A5-5687-4749-B11A64364D8D}"/>
          </ac:spMkLst>
        </pc:spChg>
      </pc:sldChg>
      <pc:sldChg chg="addSp modSp new mod">
        <pc:chgData name="Chuan Qin" userId="f1c40f76-e250-4a29-ba26-7622b7da5a7a" providerId="ADAL" clId="{303999EC-3CD1-4F56-A68F-8F44B5FF7492}" dt="2023-01-04T19:52:07.781" v="1847" actId="20577"/>
        <pc:sldMkLst>
          <pc:docMk/>
          <pc:sldMk cId="2424001986" sldId="261"/>
        </pc:sldMkLst>
        <pc:spChg chg="mod">
          <ac:chgData name="Chuan Qin" userId="f1c40f76-e250-4a29-ba26-7622b7da5a7a" providerId="ADAL" clId="{303999EC-3CD1-4F56-A68F-8F44B5FF7492}" dt="2023-01-04T19:36:16.516" v="1581" actId="20577"/>
          <ac:spMkLst>
            <pc:docMk/>
            <pc:sldMk cId="2424001986" sldId="261"/>
            <ac:spMk id="2" creationId="{63C9C3F0-E785-C389-5215-6B83F0E63CFE}"/>
          </ac:spMkLst>
        </pc:spChg>
        <pc:spChg chg="mod">
          <ac:chgData name="Chuan Qin" userId="f1c40f76-e250-4a29-ba26-7622b7da5a7a" providerId="ADAL" clId="{303999EC-3CD1-4F56-A68F-8F44B5FF7492}" dt="2023-01-04T19:52:07.781" v="1847" actId="20577"/>
          <ac:spMkLst>
            <pc:docMk/>
            <pc:sldMk cId="2424001986" sldId="261"/>
            <ac:spMk id="3" creationId="{0EA204C6-AA90-1823-6661-BD1A4B9F14AA}"/>
          </ac:spMkLst>
        </pc:spChg>
        <pc:picChg chg="add mod">
          <ac:chgData name="Chuan Qin" userId="f1c40f76-e250-4a29-ba26-7622b7da5a7a" providerId="ADAL" clId="{303999EC-3CD1-4F56-A68F-8F44B5FF7492}" dt="2023-01-04T19:51:23.421" v="1808" actId="1076"/>
          <ac:picMkLst>
            <pc:docMk/>
            <pc:sldMk cId="2424001986" sldId="261"/>
            <ac:picMk id="5" creationId="{87629A48-F036-F4CE-E544-FE0FA8DA370A}"/>
          </ac:picMkLst>
        </pc:picChg>
      </pc:sldChg>
    </pc:docChg>
  </pc:docChgLst>
  <pc:docChgLst>
    <pc:chgData name="Yawei Yin" userId="S::yawyin@microsoft.com::499498dc-12b5-4f64-a4fb-ceec8f341d25" providerId="AD" clId="Web-{3E2AF407-BAE1-5DF9-C4A9-509387DD9F34}"/>
    <pc:docChg chg="addSld modSld">
      <pc:chgData name="Yawei Yin" userId="S::yawyin@microsoft.com::499498dc-12b5-4f64-a4fb-ceec8f341d25" providerId="AD" clId="Web-{3E2AF407-BAE1-5DF9-C4A9-509387DD9F34}" dt="2023-01-13T21:50:47.412" v="126" actId="20577"/>
      <pc:docMkLst>
        <pc:docMk/>
      </pc:docMkLst>
      <pc:sldChg chg="modSp new">
        <pc:chgData name="Yawei Yin" userId="S::yawyin@microsoft.com::499498dc-12b5-4f64-a4fb-ceec8f341d25" providerId="AD" clId="Web-{3E2AF407-BAE1-5DF9-C4A9-509387DD9F34}" dt="2023-01-13T21:50:47.412" v="126" actId="20577"/>
        <pc:sldMkLst>
          <pc:docMk/>
          <pc:sldMk cId="425241182" sldId="262"/>
        </pc:sldMkLst>
        <pc:spChg chg="mod">
          <ac:chgData name="Yawei Yin" userId="S::yawyin@microsoft.com::499498dc-12b5-4f64-a4fb-ceec8f341d25" providerId="AD" clId="Web-{3E2AF407-BAE1-5DF9-C4A9-509387DD9F34}" dt="2023-01-13T21:42:02.201" v="6" actId="20577"/>
          <ac:spMkLst>
            <pc:docMk/>
            <pc:sldMk cId="425241182" sldId="262"/>
            <ac:spMk id="2" creationId="{EA02E90E-858D-B4BC-3773-EFE00C734147}"/>
          </ac:spMkLst>
        </pc:spChg>
        <pc:spChg chg="mod">
          <ac:chgData name="Yawei Yin" userId="S::yawyin@microsoft.com::499498dc-12b5-4f64-a4fb-ceec8f341d25" providerId="AD" clId="Web-{3E2AF407-BAE1-5DF9-C4A9-509387DD9F34}" dt="2023-01-13T21:50:47.412" v="126" actId="20577"/>
          <ac:spMkLst>
            <pc:docMk/>
            <pc:sldMk cId="425241182" sldId="262"/>
            <ac:spMk id="3" creationId="{F618B8AA-1BCA-7C97-53E0-5B69889B5532}"/>
          </ac:spMkLst>
        </pc:spChg>
      </pc:sldChg>
    </pc:docChg>
  </pc:docChgLst>
  <pc:docChgLst>
    <pc:chgData name="Yawei Yin" userId="499498dc-12b5-4f64-a4fb-ceec8f341d25" providerId="ADAL" clId="{6F86D7DE-16B6-4C58-A897-B54437748080}"/>
    <pc:docChg chg="custSel modSld">
      <pc:chgData name="Yawei Yin" userId="499498dc-12b5-4f64-a4fb-ceec8f341d25" providerId="ADAL" clId="{6F86D7DE-16B6-4C58-A897-B54437748080}" dt="2023-01-17T23:50:33.504" v="75" actId="20577"/>
      <pc:docMkLst>
        <pc:docMk/>
      </pc:docMkLst>
      <pc:sldChg chg="modSp mod">
        <pc:chgData name="Yawei Yin" userId="499498dc-12b5-4f64-a4fb-ceec8f341d25" providerId="ADAL" clId="{6F86D7DE-16B6-4C58-A897-B54437748080}" dt="2023-01-17T23:50:33.504" v="75" actId="20577"/>
        <pc:sldMkLst>
          <pc:docMk/>
          <pc:sldMk cId="425241182" sldId="262"/>
        </pc:sldMkLst>
        <pc:spChg chg="mod">
          <ac:chgData name="Yawei Yin" userId="499498dc-12b5-4f64-a4fb-ceec8f341d25" providerId="ADAL" clId="{6F86D7DE-16B6-4C58-A897-B54437748080}" dt="2023-01-17T23:50:33.504" v="75" actId="20577"/>
          <ac:spMkLst>
            <pc:docMk/>
            <pc:sldMk cId="425241182" sldId="262"/>
            <ac:spMk id="3" creationId="{F618B8AA-1BCA-7C97-53E0-5B69889B553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0F2C8-162A-3EF1-C6E5-E923F5689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52E22-35F4-7C6A-CD72-C32135345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C0D18-95DF-CB30-4397-8B7BDE002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4C18A-7423-4644-ABBC-24D6EC7AC7F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C59C4-BDCC-A05A-C883-BFA1E317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30420-BA8E-C1F3-F597-33A52988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0C4D-6F3D-4E45-A9AB-2B2EEEB0A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01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4788-C34F-84D4-882B-D65F95E7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5BEF6-8917-6622-7DD0-B7FC36722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00344-899D-1D81-666D-DFD569031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4C18A-7423-4644-ABBC-24D6EC7AC7F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CEF5E-9E3B-E8AD-3113-FA4F605A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7E1CC-EB95-39F5-ED7F-89802154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0C4D-6F3D-4E45-A9AB-2B2EEEB0A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5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E1EEA4-3D7B-A746-1C53-17175B5D9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79B33-8FBE-C71D-7E3F-3271971FD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4EC02-C641-03C4-A2EC-9A61739D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4C18A-7423-4644-ABBC-24D6EC7AC7F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B4076-4018-D17C-3412-E1D8D771C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2AB2C-5E0A-2CD3-E492-0BACE80A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0C4D-6F3D-4E45-A9AB-2B2EEEB0A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1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94972-A7A5-4053-D260-DEAD45F2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A1A63-5AEE-574D-780A-B21E58660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3A59F-C6AD-AEB5-2E7C-3C4CFF833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4C18A-7423-4644-ABBC-24D6EC7AC7F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0AA3D-7999-8786-651B-EBF5E27CA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7D9FB-0008-1008-3859-7EC4A46D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0C4D-6F3D-4E45-A9AB-2B2EEEB0A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1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FA416-5C6E-130E-126F-D1FB0180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ACA3E-ECCE-E5EC-1EDA-128D010DF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4916D-5ECA-0CAF-3C1C-A104003F0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4C18A-7423-4644-ABBC-24D6EC7AC7F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BE458-B156-C3B5-88A4-C8E610A9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21F1F-7BCC-5587-E3AC-00F04F91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0C4D-6F3D-4E45-A9AB-2B2EEEB0A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6C560-A64E-78DD-A118-04EA5E1E9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621EE-BF09-1665-12E6-33368859B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3F7E3-89AB-B32D-4250-E29BEA57B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5709A-52F2-71F2-BBE0-DA24585DD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4C18A-7423-4644-ABBC-24D6EC7AC7F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A69EC-1F6F-ED99-F8B9-794FB0C8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A063C-BEE5-1A73-53F7-F77F0C7D6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0C4D-6F3D-4E45-A9AB-2B2EEEB0A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E963F-D567-0124-792D-F0EFC936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7FB1D-AA5D-35D8-D8F2-385E25341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4EF87-1B8A-7598-0282-A42890841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1F3C5-4B76-6E6B-25BC-F1AA1F7DA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45B0F1-8758-216E-88A5-D480C9E1A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328E74-6B0C-8FBD-446C-EAC53067D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4C18A-7423-4644-ABBC-24D6EC7AC7F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90D1A-6E02-DD55-C084-FCD43D2D0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ABBDE4-E46A-415E-3A4C-AD91339E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0C4D-6F3D-4E45-A9AB-2B2EEEB0A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9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D3FA-7B18-5D8E-723A-56F067E3C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C01E57-B327-A92A-1841-2DAC307A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4C18A-7423-4644-ABBC-24D6EC7AC7F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F0D43-156F-6625-CDDD-CC1E3A17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5ADAA5-4828-DBB4-E78D-0DBE98B13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0C4D-6F3D-4E45-A9AB-2B2EEEB0A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71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7793C1-0449-D375-C5C3-00F918BF1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4C18A-7423-4644-ABBC-24D6EC7AC7F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9858E1-35E9-999A-B17B-B8E59D576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AB069-AC41-2476-671F-F2D416655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0C4D-6F3D-4E45-A9AB-2B2EEEB0A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8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2854-D50B-7519-F984-292ECD527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DABD1-0D37-5202-9FAC-8A2DA71C3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4CB69-D614-9776-57EA-3C3223BE9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DA804-2AF4-70A4-2083-53A9857D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4C18A-7423-4644-ABBC-24D6EC7AC7F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A35A9-6CF1-0752-DE6E-CCE7F957D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984DA-D22C-4F35-F24B-CE7D75BF0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0C4D-6F3D-4E45-A9AB-2B2EEEB0A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2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372F3-F1DF-80D6-A6DF-CD95EA3F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F4CCF-4115-2A23-6F99-FB1D29060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7E78F-4A41-7347-FC69-87E8B666A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2D1E9-257D-FAA6-239B-16BD8C910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4C18A-7423-4644-ABBC-24D6EC7AC7F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6C27C-A257-4046-A7CC-FC7EFB17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4C9EA-0E31-1949-AB7B-0778FBA0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0C4D-6F3D-4E45-A9AB-2B2EEEB0A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0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939D15-3984-F282-19CB-2D066CCA4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635B2-78F9-D822-301D-2CC9D218A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A6C62-51B4-77D4-248B-B21A17565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4C18A-7423-4644-ABBC-24D6EC7AC7F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7065E-F0F8-21B9-02D8-0598848EF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14261-FFB2-4164-056D-6807667D6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60C4D-6F3D-4E45-A9AB-2B2EEEB0A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3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zure/sonic-platform-common/pull/268" TargetMode="External"/><Relationship Id="rId13" Type="http://schemas.openxmlformats.org/officeDocument/2006/relationships/hyperlink" Target="https://github.com/Azure/sonic-platform-common/pull/228" TargetMode="External"/><Relationship Id="rId3" Type="http://schemas.openxmlformats.org/officeDocument/2006/relationships/hyperlink" Target="https://github.com/Azure/sonic-utilities/pull/2163" TargetMode="External"/><Relationship Id="rId7" Type="http://schemas.openxmlformats.org/officeDocument/2006/relationships/hyperlink" Target="https://github.com/Azure/sonic-platform-common/pull/281" TargetMode="External"/><Relationship Id="rId12" Type="http://schemas.openxmlformats.org/officeDocument/2006/relationships/hyperlink" Target="https://github.com/Azure/sonic-platform-common/pull/235" TargetMode="External"/><Relationship Id="rId2" Type="http://schemas.openxmlformats.org/officeDocument/2006/relationships/hyperlink" Target="https://github.com/sonic-net/SONiC/blob/master/doc/platform_api/CMIS_and_C-CMIS_support_for_ZR.md" TargetMode="External"/><Relationship Id="rId16" Type="http://schemas.openxmlformats.org/officeDocument/2006/relationships/hyperlink" Target="https://github.com/sonic-net/sonic-buildimage/pull/1105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zure/sonic-platform-daemons/pull/253" TargetMode="External"/><Relationship Id="rId11" Type="http://schemas.openxmlformats.org/officeDocument/2006/relationships/hyperlink" Target="https://github.com/Azure/sonic-platform-common/pull/238" TargetMode="External"/><Relationship Id="rId5" Type="http://schemas.openxmlformats.org/officeDocument/2006/relationships/hyperlink" Target="https://github.com/Azure/sonic-utilities/pull/2135" TargetMode="External"/><Relationship Id="rId15" Type="http://schemas.openxmlformats.org/officeDocument/2006/relationships/hyperlink" Target="https://github.com/sonic-net/sonic-utilities/pull/2197" TargetMode="External"/><Relationship Id="rId10" Type="http://schemas.openxmlformats.org/officeDocument/2006/relationships/hyperlink" Target="https://github.com/Azure/sonic-platform-common/pull/243" TargetMode="External"/><Relationship Id="rId4" Type="http://schemas.openxmlformats.org/officeDocument/2006/relationships/hyperlink" Target="https://github.com/Azure/sonic-utilities/pull/1947" TargetMode="External"/><Relationship Id="rId9" Type="http://schemas.openxmlformats.org/officeDocument/2006/relationships/hyperlink" Target="https://github.com/Azure/sonic-platform-common/pull/244" TargetMode="External"/><Relationship Id="rId14" Type="http://schemas.openxmlformats.org/officeDocument/2006/relationships/hyperlink" Target="https://github.com/sonic-net/sonic-platform-daemons/pull/27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nic-net/SONiC/blob/master/doc/platform_api/CMIS_and_C-CMIS_support_for_ZR.md#11-diagram---from-cli-state_db-config_db-xcvrd-to-module-register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nic-net/SONiC/blob/master/doc/platform_api/CMIS_and_C-CMIS_support_for_ZR.md#24-configure-interface-transceiver-cli" TargetMode="External"/><Relationship Id="rId2" Type="http://schemas.openxmlformats.org/officeDocument/2006/relationships/hyperlink" Target="https://github.com/sonic-net/SONiC/blob/master/doc/platform_api/CMIS_and_C-CMIS_support_for_ZR.md#22-show-interfaces-transceiver-cl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onic-net/SONiC/blob/master/doc/platform_api/CMIS_and_C-CMIS_support_for_ZR.md#25-module-firmware-cl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nic-net/SONiC/blob/master/doc/platform_api/CMIS_and_C-CMIS_support_for_ZR.md#23-config_db-schema" TargetMode="External"/><Relationship Id="rId2" Type="http://schemas.openxmlformats.org/officeDocument/2006/relationships/hyperlink" Target="https://github.com/sonic-net/SONiC/blob/master/doc/platform_api/CMIS_and_C-CMIS_support_for_ZR.md#21-state_db-schem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nic-net/sonic-platform-common/blob/master/sonic_platform_base/sonic_xcvr/fields/xcvr_field.py" TargetMode="External"/><Relationship Id="rId2" Type="http://schemas.openxmlformats.org/officeDocument/2006/relationships/hyperlink" Target="https://github.com/sonic-net/sonic-platform-common/tree/master/sonic_platform_base/sonic_xcvr/api/public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github.com/sonic-net/sonic-platform-common/tree/master/sonic_platform_base/sonic_xcvr/mem_maps/public" TargetMode="External"/><Relationship Id="rId4" Type="http://schemas.openxmlformats.org/officeDocument/2006/relationships/hyperlink" Target="https://github.com/sonic-net/sonic-platform-common/blob/master/sonic_platform_base/sonic_xcvr/xcvr_eeprom.py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6B4CC-4610-0EE7-2D1F-FA35757FD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SONiC</a:t>
            </a:r>
            <a:r>
              <a:rPr lang="en-US" dirty="0"/>
              <a:t> support for 400ZR – Microsoft work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82690-FC8B-45CA-F027-E794D35699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Chuan Qin, </a:t>
            </a:r>
            <a:r>
              <a:rPr lang="en-US" dirty="0">
                <a:ea typeface="+mn-lt"/>
                <a:cs typeface="+mn-lt"/>
              </a:rPr>
              <a:t>Yawei Yin</a:t>
            </a:r>
            <a:endParaRPr lang="en-US" dirty="0"/>
          </a:p>
          <a:p>
            <a:r>
              <a:rPr lang="en-US" dirty="0"/>
              <a:t>Jan 17, 2023</a:t>
            </a:r>
          </a:p>
        </p:txBody>
      </p:sp>
    </p:spTree>
    <p:extLst>
      <p:ext uri="{BB962C8B-B14F-4D97-AF65-F5344CB8AC3E}">
        <p14:creationId xmlns:p14="http://schemas.microsoft.com/office/powerpoint/2010/main" val="413764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58FE-B722-94A3-6A92-5EC2CF60A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6A3EE-37B9-2B29-7F30-CAA57B355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26" y="1417843"/>
            <a:ext cx="10515600" cy="4351338"/>
          </a:xfrm>
        </p:spPr>
        <p:txBody>
          <a:bodyPr/>
          <a:lstStyle/>
          <a:p>
            <a:r>
              <a:rPr lang="en-US" dirty="0" err="1"/>
              <a:t>SONiC</a:t>
            </a:r>
            <a:r>
              <a:rPr lang="en-US" dirty="0"/>
              <a:t> support on 400ZR is mainly based on OIF CMIS and C-CMIS</a:t>
            </a:r>
          </a:p>
          <a:p>
            <a:r>
              <a:rPr lang="en-US" dirty="0"/>
              <a:t>Reference HLD: [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]</a:t>
            </a:r>
            <a:endParaRPr lang="en-US" sz="1600" dirty="0"/>
          </a:p>
          <a:p>
            <a:r>
              <a:rPr lang="en-US" dirty="0"/>
              <a:t>“show” and “configure” CLIs</a:t>
            </a:r>
          </a:p>
          <a:p>
            <a:r>
              <a:rPr lang="en-US" dirty="0" err="1"/>
              <a:t>state_DB</a:t>
            </a:r>
            <a:r>
              <a:rPr lang="en-US" dirty="0"/>
              <a:t> and its schemas</a:t>
            </a:r>
          </a:p>
          <a:p>
            <a:r>
              <a:rPr lang="en-US" dirty="0" err="1"/>
              <a:t>config_DB</a:t>
            </a:r>
            <a:r>
              <a:rPr lang="en-US" dirty="0"/>
              <a:t> and its schemas</a:t>
            </a:r>
          </a:p>
          <a:p>
            <a:r>
              <a:rPr lang="en-US" dirty="0"/>
              <a:t>Driver APIs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B15967-0B6A-78F0-CBB6-B2BA4E3BA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700833"/>
              </p:ext>
            </p:extLst>
          </p:nvPr>
        </p:nvGraphicFramePr>
        <p:xfrm>
          <a:off x="7073055" y="2062823"/>
          <a:ext cx="4731951" cy="435133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77317">
                  <a:extLst>
                    <a:ext uri="{9D8B030D-6E8A-4147-A177-3AD203B41FA5}">
                      <a16:colId xmlns:a16="http://schemas.microsoft.com/office/drawing/2014/main" val="1385391617"/>
                    </a:ext>
                  </a:extLst>
                </a:gridCol>
                <a:gridCol w="1577317">
                  <a:extLst>
                    <a:ext uri="{9D8B030D-6E8A-4147-A177-3AD203B41FA5}">
                      <a16:colId xmlns:a16="http://schemas.microsoft.com/office/drawing/2014/main" val="4286146962"/>
                    </a:ext>
                  </a:extLst>
                </a:gridCol>
                <a:gridCol w="1577317">
                  <a:extLst>
                    <a:ext uri="{9D8B030D-6E8A-4147-A177-3AD203B41FA5}">
                      <a16:colId xmlns:a16="http://schemas.microsoft.com/office/drawing/2014/main" val="4277173305"/>
                    </a:ext>
                  </a:extLst>
                </a:gridCol>
              </a:tblGrid>
              <a:tr h="174876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Repo</a:t>
                      </a:r>
                    </a:p>
                  </a:txBody>
                  <a:tcPr marL="55720" marR="55720" marT="25717" marB="2571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PR Title</a:t>
                      </a:r>
                    </a:p>
                  </a:txBody>
                  <a:tcPr marL="55720" marR="55720" marT="25717" marB="2571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State</a:t>
                      </a:r>
                    </a:p>
                  </a:txBody>
                  <a:tcPr marL="55720" marR="55720" marT="25717" marB="25717" anchor="ctr"/>
                </a:tc>
                <a:extLst>
                  <a:ext uri="{0D108BD9-81ED-4DB2-BD59-A6C34878D82A}">
                    <a16:rowId xmlns:a16="http://schemas.microsoft.com/office/drawing/2014/main" val="2088855857"/>
                  </a:ext>
                </a:extLst>
              </a:tr>
              <a:tr h="174876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sonic-utilities</a:t>
                      </a:r>
                    </a:p>
                  </a:txBody>
                  <a:tcPr marL="55720" marR="55720" marT="25717" marB="25717" anchor="ctr"/>
                </a:tc>
                <a:tc>
                  <a:txBody>
                    <a:bodyPr/>
                    <a:lstStyle/>
                    <a:p>
                      <a:r>
                        <a:rPr lang="fr-FR" sz="800" u="none" strike="noStrike">
                          <a:effectLst/>
                          <a:hlinkClick r:id="rId3"/>
                        </a:rPr>
                        <a:t>fix for non-coherent cmis modules</a:t>
                      </a:r>
                      <a:endParaRPr lang="fr-FR" sz="800">
                        <a:effectLst/>
                      </a:endParaRPr>
                    </a:p>
                  </a:txBody>
                  <a:tcPr marL="55720" marR="55720" marT="25717" marB="2571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Merged</a:t>
                      </a:r>
                    </a:p>
                  </a:txBody>
                  <a:tcPr marL="55720" marR="55720" marT="25717" marB="25717" anchor="ctr"/>
                </a:tc>
                <a:extLst>
                  <a:ext uri="{0D108BD9-81ED-4DB2-BD59-A6C34878D82A}">
                    <a16:rowId xmlns:a16="http://schemas.microsoft.com/office/drawing/2014/main" val="4133790780"/>
                  </a:ext>
                </a:extLst>
              </a:tr>
              <a:tr h="421761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sonic-utilities</a:t>
                      </a:r>
                    </a:p>
                  </a:txBody>
                  <a:tcPr marL="55720" marR="55720" marT="25717" marB="25717" anchor="ctr"/>
                </a:tc>
                <a:tc>
                  <a:txBody>
                    <a:bodyPr/>
                    <a:lstStyle/>
                    <a:p>
                      <a:r>
                        <a:rPr lang="en-US" sz="800" u="none" strike="noStrike">
                          <a:effectLst/>
                          <a:hlinkClick r:id="rId4"/>
                        </a:rPr>
                        <a:t>[sfputil] Firmware download/upgrade CLI support for QSFP-DD</a:t>
                      </a:r>
                      <a:endParaRPr lang="en-US" sz="800">
                        <a:effectLst/>
                      </a:endParaRPr>
                    </a:p>
                  </a:txBody>
                  <a:tcPr marL="55720" marR="55720" marT="25717" marB="2571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Merged</a:t>
                      </a:r>
                    </a:p>
                  </a:txBody>
                  <a:tcPr marL="55720" marR="55720" marT="25717" marB="25717" anchor="ctr"/>
                </a:tc>
                <a:extLst>
                  <a:ext uri="{0D108BD9-81ED-4DB2-BD59-A6C34878D82A}">
                    <a16:rowId xmlns:a16="http://schemas.microsoft.com/office/drawing/2014/main" val="843510896"/>
                  </a:ext>
                </a:extLst>
              </a:tr>
              <a:tr h="421761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sonic-utilities</a:t>
                      </a:r>
                    </a:p>
                  </a:txBody>
                  <a:tcPr marL="55720" marR="55720" marT="25717" marB="25717" anchor="ctr"/>
                </a:tc>
                <a:tc>
                  <a:txBody>
                    <a:bodyPr/>
                    <a:lstStyle/>
                    <a:p>
                      <a:r>
                        <a:rPr lang="en-US" sz="800" u="none" strike="noStrike">
                          <a:effectLst/>
                          <a:hlinkClick r:id="rId5"/>
                        </a:rPr>
                        <a:t>Add transceiver-info items advertised for cmis-supported moddules</a:t>
                      </a:r>
                      <a:endParaRPr lang="en-US" sz="800">
                        <a:effectLst/>
                      </a:endParaRPr>
                    </a:p>
                  </a:txBody>
                  <a:tcPr marL="55720" marR="55720" marT="25717" marB="2571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Merged</a:t>
                      </a:r>
                    </a:p>
                  </a:txBody>
                  <a:tcPr marL="55720" marR="55720" marT="25717" marB="25717" anchor="ctr"/>
                </a:tc>
                <a:extLst>
                  <a:ext uri="{0D108BD9-81ED-4DB2-BD59-A6C34878D82A}">
                    <a16:rowId xmlns:a16="http://schemas.microsoft.com/office/drawing/2014/main" val="2658824462"/>
                  </a:ext>
                </a:extLst>
              </a:tr>
              <a:tr h="298319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sonic-platform-daemons</a:t>
                      </a:r>
                    </a:p>
                  </a:txBody>
                  <a:tcPr marL="55720" marR="55720" marT="25717" marB="25717" anchor="ctr"/>
                </a:tc>
                <a:tc>
                  <a:txBody>
                    <a:bodyPr/>
                    <a:lstStyle/>
                    <a:p>
                      <a:r>
                        <a:rPr lang="en-US" sz="800" u="none" strike="noStrike">
                          <a:effectLst/>
                          <a:hlinkClick r:id="rId6"/>
                        </a:rPr>
                        <a:t>Include changes from xcvr_api in transceiver_info table</a:t>
                      </a:r>
                      <a:endParaRPr lang="en-US" sz="800">
                        <a:effectLst/>
                      </a:endParaRPr>
                    </a:p>
                  </a:txBody>
                  <a:tcPr marL="55720" marR="55720" marT="25717" marB="2571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Merged</a:t>
                      </a:r>
                    </a:p>
                  </a:txBody>
                  <a:tcPr marL="55720" marR="55720" marT="25717" marB="25717" anchor="ctr"/>
                </a:tc>
                <a:extLst>
                  <a:ext uri="{0D108BD9-81ED-4DB2-BD59-A6C34878D82A}">
                    <a16:rowId xmlns:a16="http://schemas.microsoft.com/office/drawing/2014/main" val="877702066"/>
                  </a:ext>
                </a:extLst>
              </a:tr>
              <a:tr h="298319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sonic-platform-common</a:t>
                      </a:r>
                    </a:p>
                  </a:txBody>
                  <a:tcPr marL="55720" marR="55720" marT="25717" marB="25717" anchor="ctr"/>
                </a:tc>
                <a:tc>
                  <a:txBody>
                    <a:bodyPr/>
                    <a:lstStyle/>
                    <a:p>
                      <a:r>
                        <a:rPr lang="en-US" sz="800" u="none" strike="noStrike" dirty="0">
                          <a:effectLst/>
                          <a:hlinkClick r:id="rId7"/>
                        </a:rPr>
                        <a:t>Skip CDB and VDM for flat memory modules</a:t>
                      </a:r>
                      <a:endParaRPr lang="en-US" sz="800" dirty="0">
                        <a:effectLst/>
                      </a:endParaRPr>
                    </a:p>
                  </a:txBody>
                  <a:tcPr marL="55720" marR="55720" marT="25717" marB="2571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Merged</a:t>
                      </a:r>
                    </a:p>
                  </a:txBody>
                  <a:tcPr marL="55720" marR="55720" marT="25717" marB="25717" anchor="ctr"/>
                </a:tc>
                <a:extLst>
                  <a:ext uri="{0D108BD9-81ED-4DB2-BD59-A6C34878D82A}">
                    <a16:rowId xmlns:a16="http://schemas.microsoft.com/office/drawing/2014/main" val="2093904820"/>
                  </a:ext>
                </a:extLst>
              </a:tr>
              <a:tr h="298319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sonic-platform-common</a:t>
                      </a:r>
                    </a:p>
                  </a:txBody>
                  <a:tcPr marL="55720" marR="55720" marT="25717" marB="25717" anchor="ctr"/>
                </a:tc>
                <a:tc>
                  <a:txBody>
                    <a:bodyPr/>
                    <a:lstStyle/>
                    <a:p>
                      <a:r>
                        <a:rPr lang="en-US" sz="800" u="none" strike="noStrike">
                          <a:effectLst/>
                          <a:hlinkClick r:id="rId8"/>
                        </a:rPr>
                        <a:t>[CMIS]Fix low-power to high power mode transition</a:t>
                      </a:r>
                      <a:endParaRPr lang="en-US" sz="800">
                        <a:effectLst/>
                      </a:endParaRPr>
                    </a:p>
                  </a:txBody>
                  <a:tcPr marL="55720" marR="55720" marT="25717" marB="2571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Merged</a:t>
                      </a:r>
                    </a:p>
                  </a:txBody>
                  <a:tcPr marL="55720" marR="55720" marT="25717" marB="25717" anchor="ctr"/>
                </a:tc>
                <a:extLst>
                  <a:ext uri="{0D108BD9-81ED-4DB2-BD59-A6C34878D82A}">
                    <a16:rowId xmlns:a16="http://schemas.microsoft.com/office/drawing/2014/main" val="710587874"/>
                  </a:ext>
                </a:extLst>
              </a:tr>
              <a:tr h="298319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sonic-platform-common</a:t>
                      </a:r>
                    </a:p>
                  </a:txBody>
                  <a:tcPr marL="55720" marR="55720" marT="25717" marB="25717" anchor="ctr"/>
                </a:tc>
                <a:tc>
                  <a:txBody>
                    <a:bodyPr/>
                    <a:lstStyle/>
                    <a:p>
                      <a:r>
                        <a:rPr lang="en-US" sz="800" u="none" strike="noStrike">
                          <a:effectLst/>
                          <a:hlinkClick r:id="rId9"/>
                        </a:rPr>
                        <a:t>Firmware upgrade CLI support for QSFP-DD transceivers</a:t>
                      </a:r>
                      <a:endParaRPr lang="en-US" sz="800">
                        <a:effectLst/>
                      </a:endParaRPr>
                    </a:p>
                  </a:txBody>
                  <a:tcPr marL="55720" marR="55720" marT="25717" marB="2571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Merged</a:t>
                      </a:r>
                    </a:p>
                  </a:txBody>
                  <a:tcPr marL="55720" marR="55720" marT="25717" marB="25717" anchor="ctr"/>
                </a:tc>
                <a:extLst>
                  <a:ext uri="{0D108BD9-81ED-4DB2-BD59-A6C34878D82A}">
                    <a16:rowId xmlns:a16="http://schemas.microsoft.com/office/drawing/2014/main" val="2237074830"/>
                  </a:ext>
                </a:extLst>
              </a:tr>
              <a:tr h="174876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sonic-platform-common</a:t>
                      </a:r>
                    </a:p>
                  </a:txBody>
                  <a:tcPr marL="55720" marR="55720" marT="25717" marB="25717" anchor="ctr"/>
                </a:tc>
                <a:tc>
                  <a:txBody>
                    <a:bodyPr/>
                    <a:lstStyle/>
                    <a:p>
                      <a:r>
                        <a:rPr lang="en-US" sz="800" u="none" strike="noStrike">
                          <a:effectLst/>
                          <a:hlinkClick r:id="rId10"/>
                        </a:rPr>
                        <a:t>fix for firmware functions</a:t>
                      </a:r>
                      <a:endParaRPr lang="en-US" sz="800">
                        <a:effectLst/>
                      </a:endParaRPr>
                    </a:p>
                  </a:txBody>
                  <a:tcPr marL="55720" marR="55720" marT="25717" marB="2571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Merged</a:t>
                      </a:r>
                    </a:p>
                  </a:txBody>
                  <a:tcPr marL="55720" marR="55720" marT="25717" marB="25717" anchor="ctr"/>
                </a:tc>
                <a:extLst>
                  <a:ext uri="{0D108BD9-81ED-4DB2-BD59-A6C34878D82A}">
                    <a16:rowId xmlns:a16="http://schemas.microsoft.com/office/drawing/2014/main" val="344704847"/>
                  </a:ext>
                </a:extLst>
              </a:tr>
              <a:tr h="298319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sonic-platform-common</a:t>
                      </a:r>
                    </a:p>
                  </a:txBody>
                  <a:tcPr marL="55720" marR="55720" marT="25717" marB="25717" anchor="ctr"/>
                </a:tc>
                <a:tc>
                  <a:txBody>
                    <a:bodyPr/>
                    <a:lstStyle/>
                    <a:p>
                      <a:r>
                        <a:rPr lang="en-US" sz="800" u="none" strike="noStrike">
                          <a:effectLst/>
                          <a:hlinkClick r:id="rId11"/>
                        </a:rPr>
                        <a:t>Gracefully handle CMIS APIs for passive modules</a:t>
                      </a:r>
                      <a:endParaRPr lang="en-US" sz="800">
                        <a:effectLst/>
                      </a:endParaRPr>
                    </a:p>
                  </a:txBody>
                  <a:tcPr marL="55720" marR="55720" marT="25717" marB="2571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Merged</a:t>
                      </a:r>
                    </a:p>
                  </a:txBody>
                  <a:tcPr marL="55720" marR="55720" marT="25717" marB="25717" anchor="ctr"/>
                </a:tc>
                <a:extLst>
                  <a:ext uri="{0D108BD9-81ED-4DB2-BD59-A6C34878D82A}">
                    <a16:rowId xmlns:a16="http://schemas.microsoft.com/office/drawing/2014/main" val="3480483455"/>
                  </a:ext>
                </a:extLst>
              </a:tr>
              <a:tr h="298319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sonic-platform-common</a:t>
                      </a:r>
                    </a:p>
                  </a:txBody>
                  <a:tcPr marL="55720" marR="55720" marT="25717" marB="25717" anchor="ctr"/>
                </a:tc>
                <a:tc>
                  <a:txBody>
                    <a:bodyPr/>
                    <a:lstStyle/>
                    <a:p>
                      <a:r>
                        <a:rPr lang="en-US" sz="800" u="none" strike="noStrike">
                          <a:effectLst/>
                          <a:hlinkClick r:id="rId12"/>
                        </a:rPr>
                        <a:t>code fix for copper cable modules with flat memory</a:t>
                      </a:r>
                      <a:endParaRPr lang="en-US" sz="800">
                        <a:effectLst/>
                      </a:endParaRPr>
                    </a:p>
                  </a:txBody>
                  <a:tcPr marL="55720" marR="55720" marT="25717" marB="2571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Merged</a:t>
                      </a:r>
                    </a:p>
                  </a:txBody>
                  <a:tcPr marL="55720" marR="55720" marT="25717" marB="25717" anchor="ctr"/>
                </a:tc>
                <a:extLst>
                  <a:ext uri="{0D108BD9-81ED-4DB2-BD59-A6C34878D82A}">
                    <a16:rowId xmlns:a16="http://schemas.microsoft.com/office/drawing/2014/main" val="2322131166"/>
                  </a:ext>
                </a:extLst>
              </a:tr>
              <a:tr h="174876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sonic-platform-common</a:t>
                      </a:r>
                    </a:p>
                  </a:txBody>
                  <a:tcPr marL="55720" marR="55720" marT="25717" marB="25717" anchor="ctr"/>
                </a:tc>
                <a:tc>
                  <a:txBody>
                    <a:bodyPr/>
                    <a:lstStyle/>
                    <a:p>
                      <a:r>
                        <a:rPr lang="en-US" sz="800" u="none" strike="noStrike">
                          <a:effectLst/>
                          <a:hlinkClick r:id="rId13"/>
                        </a:rPr>
                        <a:t>400zr initial support</a:t>
                      </a:r>
                      <a:endParaRPr lang="en-US" sz="800">
                        <a:effectLst/>
                      </a:endParaRPr>
                    </a:p>
                  </a:txBody>
                  <a:tcPr marL="55720" marR="55720" marT="25717" marB="2571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Merged</a:t>
                      </a:r>
                    </a:p>
                  </a:txBody>
                  <a:tcPr marL="55720" marR="55720" marT="25717" marB="25717" anchor="ctr"/>
                </a:tc>
                <a:extLst>
                  <a:ext uri="{0D108BD9-81ED-4DB2-BD59-A6C34878D82A}">
                    <a16:rowId xmlns:a16="http://schemas.microsoft.com/office/drawing/2014/main" val="932988281"/>
                  </a:ext>
                </a:extLst>
              </a:tr>
              <a:tr h="298319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sonic-platform-daemons</a:t>
                      </a:r>
                    </a:p>
                  </a:txBody>
                  <a:tcPr marL="55720" marR="55720" marT="25717" marB="25717" anchor="ctr"/>
                </a:tc>
                <a:tc>
                  <a:txBody>
                    <a:bodyPr/>
                    <a:lstStyle/>
                    <a:p>
                      <a:r>
                        <a:rPr lang="en-US" sz="800" u="none" strike="noStrike">
                          <a:effectLst/>
                          <a:hlinkClick r:id="rId14"/>
                        </a:rPr>
                        <a:t>Xcvrd changes to support 400G ZR configuration</a:t>
                      </a:r>
                      <a:endParaRPr lang="en-US" sz="800">
                        <a:effectLst/>
                      </a:endParaRPr>
                    </a:p>
                  </a:txBody>
                  <a:tcPr marL="55720" marR="55720" marT="25717" marB="2571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Merged</a:t>
                      </a:r>
                    </a:p>
                  </a:txBody>
                  <a:tcPr marL="55720" marR="55720" marT="25717" marB="25717" anchor="ctr"/>
                </a:tc>
                <a:extLst>
                  <a:ext uri="{0D108BD9-81ED-4DB2-BD59-A6C34878D82A}">
                    <a16:rowId xmlns:a16="http://schemas.microsoft.com/office/drawing/2014/main" val="4109433908"/>
                  </a:ext>
                </a:extLst>
              </a:tr>
              <a:tr h="421761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sonic-utilities</a:t>
                      </a:r>
                    </a:p>
                  </a:txBody>
                  <a:tcPr marL="55720" marR="55720" marT="25717" marB="25717" anchor="ctr"/>
                </a:tc>
                <a:tc>
                  <a:txBody>
                    <a:bodyPr/>
                    <a:lstStyle/>
                    <a:p>
                      <a:r>
                        <a:rPr lang="en-US" sz="800" u="none" strike="noStrike">
                          <a:effectLst/>
                          <a:hlinkClick r:id="rId15"/>
                        </a:rPr>
                        <a:t>portconfig option to configure Tx power and laser frequency of ZR transceiver module</a:t>
                      </a:r>
                      <a:endParaRPr lang="en-US" sz="800">
                        <a:effectLst/>
                      </a:endParaRPr>
                    </a:p>
                  </a:txBody>
                  <a:tcPr marL="55720" marR="55720" marT="25717" marB="2571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Merged</a:t>
                      </a:r>
                    </a:p>
                  </a:txBody>
                  <a:tcPr marL="55720" marR="55720" marT="25717" marB="25717" anchor="ctr"/>
                </a:tc>
                <a:extLst>
                  <a:ext uri="{0D108BD9-81ED-4DB2-BD59-A6C34878D82A}">
                    <a16:rowId xmlns:a16="http://schemas.microsoft.com/office/drawing/2014/main" val="1279994832"/>
                  </a:ext>
                </a:extLst>
              </a:tr>
              <a:tr h="298319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sonic-buildimage</a:t>
                      </a:r>
                    </a:p>
                  </a:txBody>
                  <a:tcPr marL="55720" marR="55720" marT="25717" marB="25717" anchor="ctr"/>
                </a:tc>
                <a:tc>
                  <a:txBody>
                    <a:bodyPr/>
                    <a:lstStyle/>
                    <a:p>
                      <a:r>
                        <a:rPr lang="en-US" sz="800" u="none" strike="noStrike">
                          <a:effectLst/>
                          <a:hlinkClick r:id="rId16"/>
                        </a:rPr>
                        <a:t>Yang model for xcvr tx power and frequency configuration</a:t>
                      </a:r>
                      <a:endParaRPr lang="en-US" sz="800">
                        <a:effectLst/>
                      </a:endParaRPr>
                    </a:p>
                  </a:txBody>
                  <a:tcPr marL="55720" marR="55720" marT="25717" marB="2571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Merged</a:t>
                      </a:r>
                    </a:p>
                  </a:txBody>
                  <a:tcPr marL="55720" marR="55720" marT="25717" marB="25717" anchor="ctr"/>
                </a:tc>
                <a:extLst>
                  <a:ext uri="{0D108BD9-81ED-4DB2-BD59-A6C34878D82A}">
                    <a16:rowId xmlns:a16="http://schemas.microsoft.com/office/drawing/2014/main" val="322829868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D81D33-4099-77B1-285F-6E225009B1CE}"/>
              </a:ext>
            </a:extLst>
          </p:cNvPr>
          <p:cNvSpPr txBox="1"/>
          <p:nvPr/>
        </p:nvSpPr>
        <p:spPr>
          <a:xfrm>
            <a:off x="5632031" y="4167458"/>
            <a:ext cx="123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Related PR</a:t>
            </a:r>
          </a:p>
        </p:txBody>
      </p:sp>
    </p:spTree>
    <p:extLst>
      <p:ext uri="{BB962C8B-B14F-4D97-AF65-F5344CB8AC3E}">
        <p14:creationId xmlns:p14="http://schemas.microsoft.com/office/powerpoint/2010/main" val="222269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C4944-1F59-47DA-E54E-5EFD07A1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principle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B4C7DA-3E74-0551-5110-CBEEAECD1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055" y="1500188"/>
            <a:ext cx="3362319" cy="48880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C095DB-8B65-37FA-5200-EA14AC78B99C}"/>
              </a:ext>
            </a:extLst>
          </p:cNvPr>
          <p:cNvSpPr txBox="1"/>
          <p:nvPr/>
        </p:nvSpPr>
        <p:spPr>
          <a:xfrm>
            <a:off x="631190" y="198421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24292F"/>
                </a:solidFill>
                <a:effectLst/>
                <a:latin typeface="Calibri "/>
              </a:rPr>
              <a:t>CLI interfaces with the module registers through </a:t>
            </a:r>
            <a:r>
              <a:rPr lang="en-US" sz="2000" b="0" i="0" dirty="0" err="1">
                <a:solidFill>
                  <a:srgbClr val="24292F"/>
                </a:solidFill>
                <a:effectLst/>
                <a:latin typeface="Calibri "/>
              </a:rPr>
              <a:t>config_DB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Calibri "/>
              </a:rPr>
              <a:t> and </a:t>
            </a:r>
            <a:r>
              <a:rPr lang="en-US" sz="2000" b="0" i="0" dirty="0" err="1">
                <a:solidFill>
                  <a:srgbClr val="24292F"/>
                </a:solidFill>
                <a:effectLst/>
                <a:latin typeface="Calibri "/>
              </a:rPr>
              <a:t>state_DB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Calibri "/>
              </a:rPr>
              <a:t> and </a:t>
            </a:r>
            <a:r>
              <a:rPr lang="en-US" sz="2000" b="0" i="0" dirty="0" err="1">
                <a:solidFill>
                  <a:srgbClr val="24292F"/>
                </a:solidFill>
                <a:effectLst/>
                <a:latin typeface="Calibri "/>
              </a:rPr>
              <a:t>xcvrd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Calibri "/>
              </a:rPr>
              <a:t> platform. [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Calibri "/>
                <a:hlinkClick r:id="rId3"/>
              </a:rPr>
              <a:t>Link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Calibri 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4175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B76BA-23FE-0B5F-D197-ED86E9766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interface (CLI) – “show”, “configure”, and firmware related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5FCC1-77BB-D58C-7B7B-A8881D3E0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CLIs defined in sonic-utilities repo</a:t>
            </a:r>
          </a:p>
          <a:p>
            <a:r>
              <a:rPr lang="en-US" dirty="0"/>
              <a:t>Show commands:</a:t>
            </a:r>
          </a:p>
          <a:p>
            <a:pPr lvl="1"/>
            <a:r>
              <a:rPr lang="en-US" dirty="0"/>
              <a:t>show interfaces transceiver (</a:t>
            </a:r>
            <a:r>
              <a:rPr lang="en-US" dirty="0" err="1"/>
              <a:t>eeprom</a:t>
            </a:r>
            <a:r>
              <a:rPr lang="en-US" dirty="0"/>
              <a:t> [-d|--</a:t>
            </a:r>
            <a:r>
              <a:rPr lang="en-US" dirty="0" err="1"/>
              <a:t>dom</a:t>
            </a:r>
            <a:r>
              <a:rPr lang="en-US" dirty="0"/>
              <a:t>] | presence | error-status | status | pm | loopback) [&lt;</a:t>
            </a:r>
            <a:r>
              <a:rPr lang="en-US" dirty="0" err="1"/>
              <a:t>interface_name</a:t>
            </a:r>
            <a:r>
              <a:rPr lang="en-US" dirty="0"/>
              <a:t>&gt;]</a:t>
            </a:r>
          </a:p>
          <a:p>
            <a:pPr lvl="1"/>
            <a:r>
              <a:rPr lang="en-US" dirty="0"/>
              <a:t>For more details, please refer to [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Configure commands: </a:t>
            </a:r>
          </a:p>
          <a:p>
            <a:pPr lvl="1"/>
            <a:r>
              <a:rPr lang="en-US" dirty="0"/>
              <a:t>config interface transceiver (</a:t>
            </a:r>
            <a:r>
              <a:rPr lang="en-US" dirty="0" err="1"/>
              <a:t>lpmode</a:t>
            </a:r>
            <a:r>
              <a:rPr lang="en-US" dirty="0"/>
              <a:t> | frequency | </a:t>
            </a:r>
            <a:r>
              <a:rPr lang="en-US" dirty="0" err="1"/>
              <a:t>tx_power</a:t>
            </a:r>
            <a:r>
              <a:rPr lang="en-US" dirty="0"/>
              <a:t> | loopback) [&lt;</a:t>
            </a:r>
            <a:r>
              <a:rPr lang="en-US" dirty="0" err="1"/>
              <a:t>interface_name</a:t>
            </a:r>
            <a:r>
              <a:rPr lang="en-US" dirty="0"/>
              <a:t>&gt;]</a:t>
            </a:r>
          </a:p>
          <a:p>
            <a:pPr lvl="1"/>
            <a:r>
              <a:rPr lang="en-US" dirty="0"/>
              <a:t>For more details, please refer to [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Firmware commands:</a:t>
            </a:r>
          </a:p>
          <a:p>
            <a:pPr lvl="1"/>
            <a:r>
              <a:rPr lang="en-US" dirty="0"/>
              <a:t>show interfaces transceiver (firmware version) [&lt;</a:t>
            </a:r>
            <a:r>
              <a:rPr lang="en-US" dirty="0" err="1"/>
              <a:t>interface_name</a:t>
            </a:r>
            <a:r>
              <a:rPr lang="en-US" dirty="0"/>
              <a:t>&gt;]</a:t>
            </a:r>
          </a:p>
          <a:p>
            <a:pPr lvl="1"/>
            <a:r>
              <a:rPr lang="en-US" dirty="0"/>
              <a:t>configure interfaces transceiver (firmware download &lt;</a:t>
            </a:r>
            <a:r>
              <a:rPr lang="en-US" dirty="0" err="1"/>
              <a:t>bin_file</a:t>
            </a:r>
            <a:r>
              <a:rPr lang="en-US" dirty="0"/>
              <a:t>&gt; | firmware commit | firmware run | firmware upgrade &lt;</a:t>
            </a:r>
            <a:r>
              <a:rPr lang="en-US" dirty="0" err="1"/>
              <a:t>bin_file</a:t>
            </a:r>
            <a:r>
              <a:rPr lang="en-US" dirty="0"/>
              <a:t>&gt; | firmware switch) [&lt;</a:t>
            </a:r>
            <a:r>
              <a:rPr lang="en-US" dirty="0" err="1"/>
              <a:t>interface_name</a:t>
            </a:r>
            <a:r>
              <a:rPr lang="en-US" dirty="0"/>
              <a:t>&gt;]</a:t>
            </a:r>
          </a:p>
          <a:p>
            <a:pPr lvl="1"/>
            <a:r>
              <a:rPr lang="en-US" dirty="0"/>
              <a:t>For more details, please refer to [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64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141E2-2944-6919-FA2E-42760424F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state_DB</a:t>
            </a:r>
            <a:r>
              <a:rPr lang="en-US" dirty="0"/>
              <a:t> and </a:t>
            </a:r>
            <a:r>
              <a:rPr lang="en-US" dirty="0" err="1"/>
              <a:t>config_DB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2643A-A5E3-BD56-63AA-5F35A0EDC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1825625"/>
            <a:ext cx="11285220" cy="4351338"/>
          </a:xfrm>
        </p:spPr>
        <p:txBody>
          <a:bodyPr/>
          <a:lstStyle/>
          <a:p>
            <a:r>
              <a:rPr lang="en-US" sz="2400" dirty="0"/>
              <a:t>DBs defined in </a:t>
            </a:r>
            <a:r>
              <a:rPr lang="en-US" sz="2400" dirty="0">
                <a:effectLst/>
              </a:rPr>
              <a:t>sonic-platform-daemons repo</a:t>
            </a:r>
            <a:endParaRPr lang="en-US" sz="2400" dirty="0"/>
          </a:p>
          <a:p>
            <a:r>
              <a:rPr lang="en-US" sz="2400" dirty="0" err="1"/>
              <a:t>state_DB</a:t>
            </a:r>
            <a:r>
              <a:rPr lang="en-US" sz="2400" dirty="0"/>
              <a:t> [</a:t>
            </a:r>
            <a:r>
              <a:rPr lang="en-US" sz="2400" dirty="0">
                <a:hlinkClick r:id="rId2"/>
              </a:rPr>
              <a:t>Link</a:t>
            </a:r>
            <a:r>
              <a:rPr lang="en-US" sz="2400" dirty="0"/>
              <a:t>]</a:t>
            </a:r>
          </a:p>
          <a:p>
            <a:pPr lvl="1"/>
            <a:r>
              <a:rPr lang="en-US" sz="2000" i="0" dirty="0">
                <a:solidFill>
                  <a:srgbClr val="24292F"/>
                </a:solidFill>
                <a:effectLst/>
                <a:latin typeface="Calibri "/>
              </a:rPr>
              <a:t>Transceiver info Table: module info, module form-factor, SN, PN, firmware, etc.</a:t>
            </a:r>
          </a:p>
          <a:p>
            <a:pPr lvl="1"/>
            <a:r>
              <a:rPr lang="en-US" sz="2000" i="0" dirty="0">
                <a:solidFill>
                  <a:srgbClr val="24292F"/>
                </a:solidFill>
                <a:effectLst/>
                <a:latin typeface="Calibri "/>
              </a:rPr>
              <a:t>Transceiver DOM sensor Table: </a:t>
            </a:r>
            <a:r>
              <a:rPr lang="en-US" sz="2000" i="0" dirty="0" err="1">
                <a:solidFill>
                  <a:srgbClr val="24292F"/>
                </a:solidFill>
                <a:effectLst/>
                <a:latin typeface="Calibri "/>
              </a:rPr>
              <a:t>dom</a:t>
            </a:r>
            <a:r>
              <a:rPr lang="en-US" sz="2000" i="0" dirty="0">
                <a:solidFill>
                  <a:srgbClr val="24292F"/>
                </a:solidFill>
                <a:effectLst/>
                <a:latin typeface="Calibri "/>
              </a:rPr>
              <a:t> info, TX/RX power, temperature, BER, optical and DSP metrics</a:t>
            </a:r>
          </a:p>
          <a:p>
            <a:pPr lvl="1"/>
            <a:r>
              <a:rPr lang="en-US" sz="2000" i="0" dirty="0">
                <a:solidFill>
                  <a:srgbClr val="24292F"/>
                </a:solidFill>
                <a:effectLst/>
                <a:latin typeface="Calibri "/>
              </a:rPr>
              <a:t>Transceiver DOM Threshold Table: module threshold info</a:t>
            </a:r>
          </a:p>
          <a:p>
            <a:pPr lvl="1"/>
            <a:r>
              <a:rPr lang="en-US" sz="2000" i="0" dirty="0">
                <a:solidFill>
                  <a:srgbClr val="24292F"/>
                </a:solidFill>
                <a:effectLst/>
                <a:latin typeface="Calibri "/>
              </a:rPr>
              <a:t>Transceiver Status Table: module status info, module state, data path state, flags, etc. </a:t>
            </a:r>
          </a:p>
          <a:p>
            <a:pPr lvl="1"/>
            <a:r>
              <a:rPr lang="en-US" sz="2000" i="0" dirty="0">
                <a:solidFill>
                  <a:srgbClr val="24292F"/>
                </a:solidFill>
                <a:effectLst/>
                <a:latin typeface="Calibri "/>
              </a:rPr>
              <a:t>Transceiver PM Table: module PMs, corresponding to C-CMIS page 0x34 and 0x35</a:t>
            </a:r>
          </a:p>
          <a:p>
            <a:pPr lvl="1"/>
            <a:r>
              <a:rPr lang="en-US" sz="2000" i="0" dirty="0">
                <a:solidFill>
                  <a:srgbClr val="24292F"/>
                </a:solidFill>
                <a:effectLst/>
                <a:latin typeface="Calibri "/>
              </a:rPr>
              <a:t>Transceiver Loopback Table: module loopback info</a:t>
            </a:r>
          </a:p>
          <a:p>
            <a:r>
              <a:rPr lang="en-US" sz="2400" dirty="0" err="1">
                <a:solidFill>
                  <a:srgbClr val="24292F"/>
                </a:solidFill>
                <a:latin typeface="Calibri "/>
              </a:rPr>
              <a:t>config_DB</a:t>
            </a:r>
            <a:r>
              <a:rPr lang="en-US" sz="2400" dirty="0">
                <a:solidFill>
                  <a:srgbClr val="24292F"/>
                </a:solidFill>
                <a:latin typeface="Calibri "/>
              </a:rPr>
              <a:t> [</a:t>
            </a:r>
            <a:r>
              <a:rPr lang="en-US" sz="2400" dirty="0">
                <a:solidFill>
                  <a:srgbClr val="24292F"/>
                </a:solidFill>
                <a:latin typeface="Calibri "/>
                <a:hlinkClick r:id="rId3"/>
              </a:rPr>
              <a:t>Link</a:t>
            </a:r>
            <a:r>
              <a:rPr lang="en-US" sz="2400" dirty="0">
                <a:solidFill>
                  <a:srgbClr val="24292F"/>
                </a:solidFill>
                <a:latin typeface="Calibri "/>
              </a:rPr>
              <a:t>]</a:t>
            </a:r>
            <a:endParaRPr lang="en-US" sz="2400" i="0" dirty="0">
              <a:solidFill>
                <a:srgbClr val="24292F"/>
              </a:solidFill>
              <a:effectLst/>
              <a:latin typeface="Calibri "/>
            </a:endParaRPr>
          </a:p>
          <a:p>
            <a:pPr lvl="1"/>
            <a:r>
              <a:rPr lang="en-US" sz="2000" dirty="0"/>
              <a:t>Port configuration including port low power mode, frequency, TX power, loopback mode.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29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C3F0-E785-C389-5215-6B83F0E6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204C6-AA90-1823-6661-BD1A4B9F1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Driver APIs defined in sonic-platform-common repo</a:t>
            </a:r>
          </a:p>
          <a:p>
            <a:r>
              <a:rPr lang="en-US" dirty="0"/>
              <a:t>Supported APIs: [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CMIS</a:t>
            </a:r>
          </a:p>
          <a:p>
            <a:pPr lvl="2"/>
            <a:r>
              <a:rPr lang="en-US" dirty="0"/>
              <a:t>C-CMIS</a:t>
            </a:r>
            <a:endParaRPr lang="en-US" dirty="0">
              <a:cs typeface="Calibri"/>
            </a:endParaRPr>
          </a:p>
          <a:p>
            <a:pPr lvl="2"/>
            <a:r>
              <a:rPr lang="en-US" dirty="0"/>
              <a:t>VDM</a:t>
            </a:r>
            <a:endParaRPr lang="en-US" dirty="0">
              <a:cs typeface="Calibri"/>
            </a:endParaRPr>
          </a:p>
          <a:p>
            <a:pPr lvl="2"/>
            <a:r>
              <a:rPr lang="en-US" dirty="0"/>
              <a:t>CDB</a:t>
            </a:r>
            <a:endParaRPr lang="en-US" dirty="0">
              <a:cs typeface="Calibri"/>
            </a:endParaRPr>
          </a:p>
          <a:p>
            <a:r>
              <a:rPr lang="en-US" dirty="0"/>
              <a:t>Encoding and decoding: [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]</a:t>
            </a:r>
          </a:p>
          <a:p>
            <a:r>
              <a:rPr lang="en-US" dirty="0"/>
              <a:t>Write and read: [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]</a:t>
            </a:r>
          </a:p>
          <a:p>
            <a:r>
              <a:rPr lang="en-US" dirty="0"/>
              <a:t>Memory maps: [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CMIS</a:t>
            </a:r>
          </a:p>
          <a:p>
            <a:pPr lvl="2"/>
            <a:r>
              <a:rPr lang="en-US" dirty="0"/>
              <a:t>C-CMIS</a:t>
            </a:r>
            <a:endParaRPr lang="en-US" dirty="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629A48-F036-F4CE-E544-FE0FA8DA37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0620" y="2486819"/>
            <a:ext cx="22860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0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E90E-858D-B4BC-3773-EFE00C734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Next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8B8AA-1BCA-7C97-53E0-5B69889B5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929"/>
            <a:ext cx="10515600" cy="514236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Enrich HLD and CLI/REST/</a:t>
            </a:r>
            <a:r>
              <a:rPr lang="en-US" dirty="0" err="1">
                <a:cs typeface="Calibri"/>
              </a:rPr>
              <a:t>gRPC</a:t>
            </a:r>
            <a:r>
              <a:rPr lang="en-US" dirty="0">
                <a:cs typeface="Calibri"/>
              </a:rPr>
              <a:t> library of utilities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Standardize </a:t>
            </a:r>
            <a:r>
              <a:rPr lang="en-US" dirty="0" err="1">
                <a:cs typeface="Calibri"/>
              </a:rPr>
              <a:t>state_DB</a:t>
            </a:r>
            <a:r>
              <a:rPr lang="en-US" dirty="0">
                <a:cs typeface="Calibri"/>
              </a:rPr>
              <a:t> and </a:t>
            </a:r>
            <a:r>
              <a:rPr lang="en-US" dirty="0" err="1">
                <a:cs typeface="Calibri"/>
              </a:rPr>
              <a:t>config_DB</a:t>
            </a:r>
            <a:r>
              <a:rPr lang="en-US" dirty="0">
                <a:cs typeface="Calibri"/>
              </a:rPr>
              <a:t> for more sets of parameters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Community support on implementing platform-common</a:t>
            </a:r>
          </a:p>
          <a:p>
            <a:pPr lvl="1"/>
            <a:r>
              <a:rPr lang="en-US" dirty="0">
                <a:cs typeface="Calibri"/>
              </a:rPr>
              <a:t>Leverage existing standard definition</a:t>
            </a:r>
          </a:p>
          <a:p>
            <a:pPr lvl="2"/>
            <a:r>
              <a:rPr lang="en-US" dirty="0">
                <a:cs typeface="Calibri"/>
              </a:rPr>
              <a:t>CMIS, C-CMIS</a:t>
            </a:r>
          </a:p>
          <a:p>
            <a:pPr lvl="2"/>
            <a:r>
              <a:rPr lang="en-US" dirty="0">
                <a:cs typeface="Calibri"/>
              </a:rPr>
              <a:t>OIF 400G-ZR IA</a:t>
            </a:r>
          </a:p>
          <a:p>
            <a:pPr lvl="2"/>
            <a:r>
              <a:rPr lang="en-US" dirty="0" err="1">
                <a:cs typeface="Calibri"/>
              </a:rPr>
              <a:t>OpenConfig</a:t>
            </a:r>
            <a:r>
              <a:rPr lang="en-US" dirty="0">
                <a:cs typeface="Calibri"/>
              </a:rPr>
              <a:t> data models</a:t>
            </a:r>
          </a:p>
          <a:p>
            <a:pPr lvl="2"/>
            <a:r>
              <a:rPr lang="en-US" dirty="0">
                <a:cs typeface="Calibri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5241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590</Words>
  <Application>Microsoft Office PowerPoint</Application>
  <PresentationFormat>Widescreen</PresentationFormat>
  <Paragraphs>109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 </vt:lpstr>
      <vt:lpstr>Arial</vt:lpstr>
      <vt:lpstr>Calibri</vt:lpstr>
      <vt:lpstr>Calibri Light</vt:lpstr>
      <vt:lpstr>Office Theme</vt:lpstr>
      <vt:lpstr>SONiC support for 400ZR – Microsoft work summary</vt:lpstr>
      <vt:lpstr>Content</vt:lpstr>
      <vt:lpstr>Working principle diagram</vt:lpstr>
      <vt:lpstr>Command line interface (CLI) – “show”, “configure”, and firmware related </vt:lpstr>
      <vt:lpstr>state_DB and config_DB</vt:lpstr>
      <vt:lpstr>Driver APIs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SONiC support for 400ZR – Microsoft work summary</dc:title>
  <dc:creator>Chuan Qin</dc:creator>
  <cp:lastModifiedBy>Yawei Yin</cp:lastModifiedBy>
  <cp:revision>53</cp:revision>
  <dcterms:created xsi:type="dcterms:W3CDTF">2023-01-04T18:47:01Z</dcterms:created>
  <dcterms:modified xsi:type="dcterms:W3CDTF">2023-01-17T23:50:41Z</dcterms:modified>
</cp:coreProperties>
</file>