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8" r:id="rId4"/>
    <p:sldId id="257" r:id="rId5"/>
  </p:sldIdLst>
  <p:sldSz cx="12192000" cy="6858000"/>
  <p:notesSz cx="7103745" cy="10234295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0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42290" y="360680"/>
            <a:ext cx="111074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                                                                 OTN -PMON 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/>
              <a:t>&lt;1&gt; </a:t>
            </a:r>
            <a:r>
              <a:t>Expansion of the original part: including performance</a:t>
            </a:r>
            <a:r>
              <a:rPr lang="en-US"/>
              <a:t> </a:t>
            </a:r>
            <a:r>
              <a:t>and alarm parts</a:t>
            </a:r>
          </a:p>
          <a:p>
            <a:pPr algn="l"/>
            <a:r>
              <a:rPr lang="en-US"/>
              <a:t>1. sonic-platform-common add pm_base.py and alarm_base.py, extend module_base.py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3445" y="1670685"/>
            <a:ext cx="9239250" cy="4810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40435" y="139700"/>
            <a:ext cx="99764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2. sonic-platform-daemons extend sonic-chassisd, sonic-psud and sonic-thermalctld</a:t>
            </a:r>
            <a:endParaRPr 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40435" y="5365750"/>
            <a:ext cx="9048750" cy="1414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3. vendor implement the subclass of the new class and extend</a:t>
            </a:r>
            <a:r>
              <a:rPr lang="en-US">
                <a:sym typeface="+mn-ea"/>
              </a:rPr>
              <a:t>ed functions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 altLang="zh-CN"/>
              <a:t>    </a:t>
            </a:r>
            <a:r>
              <a:rPr lang="en-US" altLang="zh-CN" sz="1600"/>
              <a:t>sonic-buildimage/platform/ot-&lt;vendor&gt;/platform-modules-&lt;device-vendor&gt;/&lt;device&gt;/ </a:t>
            </a:r>
            <a:r>
              <a:rPr lang="en-US" altLang="zh-CN" sz="1600"/>
              <a:t>module.py</a:t>
            </a:r>
            <a:endParaRPr lang="en-US" altLang="zh-CN" sz="1600"/>
          </a:p>
          <a:p>
            <a:r>
              <a:rPr lang="en-US" altLang="zh-CN" sz="1600"/>
              <a:t>   </a:t>
            </a:r>
            <a:r>
              <a:rPr lang="en-US" altLang="zh-CN" sz="1600">
                <a:sym typeface="+mn-ea"/>
              </a:rPr>
              <a:t>   ...................................................................................................................................................</a:t>
            </a:r>
            <a:endParaRPr lang="en-US" altLang="zh-CN" sz="1600"/>
          </a:p>
          <a:p>
            <a:endParaRPr lang="en-US" altLang="zh-CN" sz="160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769428" y="612458"/>
            <a:ext cx="7058025" cy="4752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742940" y="1698625"/>
            <a:ext cx="606107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 prefer option 1.</a:t>
            </a:r>
            <a:endParaRPr lang="en-US" altLang="zh-CN"/>
          </a:p>
          <a:p>
            <a:endParaRPr lang="en-US" altLang="zh-CN"/>
          </a:p>
          <a:p>
            <a:r>
              <a:rPr sz="1600"/>
              <a:t>1. </a:t>
            </a:r>
            <a:r>
              <a:rPr lang="en-US" sz="1600"/>
              <a:t>The </a:t>
            </a:r>
            <a:r>
              <a:rPr sz="1600"/>
              <a:t>PMON(platform Monitor) is mainly for peripheral modules of equipment. </a:t>
            </a:r>
            <a:r>
              <a:rPr lang="en-US" sz="1600"/>
              <a:t>F</a:t>
            </a:r>
            <a:r>
              <a:rPr sz="1600"/>
              <a:t>or the optical module on the OTN </a:t>
            </a:r>
            <a:r>
              <a:rPr lang="en-US" sz="1600"/>
              <a:t>lincard</a:t>
            </a:r>
            <a:r>
              <a:rPr sz="1600"/>
              <a:t>, we think it is equivalent to the switching chip and belongs to the core device of traffic</a:t>
            </a:r>
            <a:r>
              <a:rPr lang="en-US" sz="1600"/>
              <a:t> </a:t>
            </a:r>
            <a:r>
              <a:rPr sz="1600"/>
              <a:t>processing. All information</a:t>
            </a:r>
            <a:r>
              <a:rPr lang="en-US" sz="1600"/>
              <a:t>s</a:t>
            </a:r>
            <a:r>
              <a:rPr sz="1600"/>
              <a:t> should be defined in OTAI, </a:t>
            </a:r>
            <a:r>
              <a:rPr lang="en-US" sz="1600"/>
              <a:t>similar to</a:t>
            </a:r>
            <a:r>
              <a:rPr sz="1600"/>
              <a:t> the </a:t>
            </a:r>
            <a:r>
              <a:rPr lang="en-US" sz="1600"/>
              <a:t>switch</a:t>
            </a:r>
            <a:r>
              <a:rPr sz="1600"/>
              <a:t> </a:t>
            </a:r>
            <a:r>
              <a:rPr lang="en-US" sz="1600"/>
              <a:t>chip</a:t>
            </a:r>
            <a:r>
              <a:rPr sz="1600"/>
              <a:t> In SWITCH, and its information should also be defined in SAI, </a:t>
            </a:r>
            <a:r>
              <a:rPr lang="en-US" sz="1600"/>
              <a:t>such as</a:t>
            </a:r>
            <a:r>
              <a:rPr lang="en-US" sz="1600"/>
              <a:t> </a:t>
            </a:r>
            <a:r>
              <a:rPr lang="en-US" sz="1600">
                <a:sym typeface="+mn-ea"/>
              </a:rPr>
              <a:t>SAI</a:t>
            </a:r>
            <a:r>
              <a:rPr lang="en-US" sz="1600"/>
              <a:t>_SWITCH_ATTR_FIRMWARE_MAJOR_VERSION and  SAI_SWITCH_ATTR_FIRMWARE_MINOR_VERSION, the</a:t>
            </a:r>
            <a:r>
              <a:rPr sz="1600"/>
              <a:t> PMON </a:t>
            </a:r>
            <a:r>
              <a:rPr lang="en-US" sz="1600"/>
              <a:t>doesn’t process those items.</a:t>
            </a:r>
            <a:endParaRPr sz="1600"/>
          </a:p>
          <a:p>
            <a:endParaRPr sz="1600"/>
          </a:p>
          <a:p>
            <a:r>
              <a:rPr sz="1600"/>
              <a:t> 2. If the optical module is divided into PMON and S</a:t>
            </a:r>
            <a:r>
              <a:rPr lang="en-US" sz="1600"/>
              <a:t>yncd</a:t>
            </a:r>
            <a:r>
              <a:rPr sz="1600"/>
              <a:t> for processing separately, </a:t>
            </a:r>
            <a:r>
              <a:rPr lang="en-US" sz="1600"/>
              <a:t>it </a:t>
            </a:r>
            <a:r>
              <a:rPr sz="1600"/>
              <a:t>requires the </a:t>
            </a:r>
            <a:r>
              <a:rPr lang="en-US" sz="1600"/>
              <a:t>vendor </a:t>
            </a:r>
            <a:r>
              <a:rPr sz="1600"/>
              <a:t>to implement OTAI</a:t>
            </a:r>
            <a:r>
              <a:rPr lang="en-US" sz="1600"/>
              <a:t> lib</a:t>
            </a:r>
            <a:r>
              <a:rPr sz="1600"/>
              <a:t> and platform/vendor/driver</a:t>
            </a:r>
            <a:r>
              <a:rPr lang="en-US" sz="1600"/>
              <a:t>.</a:t>
            </a:r>
            <a:r>
              <a:rPr sz="1600"/>
              <a:t> </a:t>
            </a:r>
            <a:r>
              <a:rPr lang="en-US" sz="1600"/>
              <a:t>B</a:t>
            </a:r>
            <a:r>
              <a:rPr sz="1600"/>
              <a:t>ut most </a:t>
            </a:r>
            <a:r>
              <a:rPr lang="en-US" sz="1600"/>
              <a:t>vendors </a:t>
            </a:r>
            <a:r>
              <a:rPr sz="1600"/>
              <a:t>report the optical module information of the </a:t>
            </a:r>
            <a:r>
              <a:rPr lang="en-US" sz="1600"/>
              <a:t>linecard</a:t>
            </a:r>
            <a:r>
              <a:rPr sz="1600">
                <a:sym typeface="+mn-ea"/>
              </a:rPr>
              <a:t> through a unified interface </a:t>
            </a:r>
            <a:r>
              <a:rPr sz="1600"/>
              <a:t>, whether it is </a:t>
            </a:r>
            <a:r>
              <a:rPr lang="en-US" sz="1600"/>
              <a:t>manufacture </a:t>
            </a:r>
            <a:r>
              <a:rPr sz="1600"/>
              <a:t>information or </a:t>
            </a:r>
            <a:r>
              <a:rPr lang="en-US" sz="1600"/>
              <a:t>traffic </a:t>
            </a:r>
            <a:r>
              <a:rPr sz="1600"/>
              <a:t>information</a:t>
            </a:r>
            <a:r>
              <a:rPr lang="en-US" sz="1600"/>
              <a:t>. If the informations are</a:t>
            </a:r>
            <a:r>
              <a:rPr sz="1600"/>
              <a:t> divided into two modules, </a:t>
            </a:r>
            <a:r>
              <a:rPr lang="en-US" sz="1600"/>
              <a:t>it will</a:t>
            </a:r>
            <a:r>
              <a:rPr sz="1600"/>
              <a:t> increase the difficulty of </a:t>
            </a:r>
            <a:r>
              <a:rPr lang="en-US" sz="1600"/>
              <a:t>vendor </a:t>
            </a:r>
            <a:r>
              <a:rPr sz="1600">
                <a:sym typeface="+mn-ea"/>
              </a:rPr>
              <a:t>implementation</a:t>
            </a:r>
            <a:r>
              <a:rPr sz="1600"/>
              <a:t>.</a:t>
            </a:r>
            <a:endParaRPr sz="1600"/>
          </a:p>
        </p:txBody>
      </p:sp>
      <p:sp>
        <p:nvSpPr>
          <p:cNvPr id="7" name="文本框 6"/>
          <p:cNvSpPr txBox="1"/>
          <p:nvPr/>
        </p:nvSpPr>
        <p:spPr>
          <a:xfrm>
            <a:off x="268605" y="0"/>
            <a:ext cx="11535410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&lt;2&gt; Hardware Information Reporting Scheme of linccard Optical Module</a:t>
            </a:r>
            <a:endParaRPr lang="en-US" altLang="zh-CN"/>
          </a:p>
          <a:p>
            <a:endParaRPr lang="en-US" altLang="zh-CN" sz="1600"/>
          </a:p>
          <a:p>
            <a:r>
              <a:rPr lang="en-US" sz="1600"/>
              <a:t>Option 1: The slot reports optical module hardware information to syncd through the OTAI interface, and then the syncd is directly written to the redis database.</a:t>
            </a:r>
            <a:endParaRPr lang="en-US" sz="1600"/>
          </a:p>
          <a:p>
            <a:r>
              <a:rPr lang="en-US" sz="1600"/>
              <a:t>Option 2: The vendor driver reports slot optical module through private RPC, and pmon write to the Redis database.</a:t>
            </a:r>
            <a:endParaRPr lang="en-US" sz="1600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68288" y="1346835"/>
            <a:ext cx="5362575" cy="5429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kzMGFhN2Y1ZWQ4ZWVjMjQzZjIzZDk0MjEyOTViMW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1906</Words>
  <Application>WPS 演示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Arial Black</vt:lpstr>
      <vt:lpstr>黑体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wangwei</cp:lastModifiedBy>
  <cp:revision>38</cp:revision>
  <dcterms:created xsi:type="dcterms:W3CDTF">2019-09-19T02:01:00Z</dcterms:created>
  <dcterms:modified xsi:type="dcterms:W3CDTF">2024-04-03T03:11:08Z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2052-11.8.2.11718</vt:lpwstr>
  </property>
  <property fmtid="{D5CDD505-2E9C-101B-9397-08002B2CF9AE}" pid="3" name="ICV">
    <vt:lpwstr>B39AE29A0432464D8E892E0A3E62E27F</vt:lpwstr>
  </property>
</Properties>
</file>