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3" r:id="rId3"/>
    <p:sldId id="3340" r:id="rId4"/>
    <p:sldId id="493" r:id="rId5"/>
    <p:sldId id="491" r:id="rId6"/>
    <p:sldId id="3341" r:id="rId7"/>
    <p:sldId id="3342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60" d="100"/>
          <a:sy n="60" d="100"/>
        </p:scale>
        <p:origin x="4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8F8E-133A-47A5-8163-29CFDA01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91112-4A25-499D-8B3F-E47E30E3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97156-E440-4D58-87AA-18A58BF3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F51AB-018A-41D0-9667-494955A2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1405-C3F1-4BE7-A8DB-E05F9A9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31.196:8080/optee314/xref/linux/drivers/input/serio/rpckbd.c#74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Linux Kernel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的中断处理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85B752-8AD7-417C-A02E-C171FC1C4AC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本系列主要讲述第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个部分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301A4-FDC8-4F3D-B49C-7DE0297F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31515"/>
            <a:ext cx="11268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55463-1B46-4912-A65C-6D7CDBC8E622}"/>
              </a:ext>
            </a:extLst>
          </p:cNvPr>
          <p:cNvSpPr txBox="1"/>
          <p:nvPr/>
        </p:nvSpPr>
        <p:spPr>
          <a:xfrm>
            <a:off x="6125499" y="1052736"/>
            <a:ext cx="4348684" cy="938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400" b="1" dirty="0">
                <a:solidFill>
                  <a:srgbClr val="000000"/>
                </a:solidFill>
                <a:latin typeface="Arial" panose="020B0604020202020204" pitchFamily="34" charset="0"/>
              </a:rPr>
              <a:t>Linux Kernel</a:t>
            </a:r>
            <a:endParaRPr lang="en-US" altLang="zh-CN" sz="4400" b="1" dirty="0"/>
          </a:p>
        </p:txBody>
      </p:sp>
      <p:pic>
        <p:nvPicPr>
          <p:cNvPr id="4" name="Picture 3" descr="Madeliefje op hout met zonlicht">
            <a:extLst>
              <a:ext uri="{FF2B5EF4-FFF2-40B4-BE49-F238E27FC236}">
                <a16:creationId xmlns:a16="http://schemas.microsoft.com/office/drawing/2014/main" id="{7D10B1AF-0468-422B-A98F-11089E7C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7" r="60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340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512349-4801-43A7-8E39-52A4C936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79" y="1395995"/>
            <a:ext cx="6673067" cy="49994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C77E7B-DEE8-49B3-A158-C113AA67EA65}"/>
              </a:ext>
            </a:extLst>
          </p:cNvPr>
          <p:cNvSpPr txBox="1"/>
          <p:nvPr/>
        </p:nvSpPr>
        <p:spPr>
          <a:xfrm>
            <a:off x="119336" y="1556793"/>
            <a:ext cx="528026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如果发生异常后并没有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切换，并且发生异常之前使用的栈指针是</a:t>
            </a:r>
            <a:r>
              <a:rPr lang="en-US" altLang="zh-CN" sz="1000" dirty="0"/>
              <a:t>SP_EL0</a:t>
            </a:r>
            <a:r>
              <a:rPr lang="zh-CN" altLang="en-US" sz="1000" dirty="0"/>
              <a:t>，那么使用第一组异常向量表。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如果发生异常后并没有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切换，并且发生异常之前使用的栈指针是</a:t>
            </a:r>
            <a:r>
              <a:rPr lang="en-US" altLang="zh-CN" sz="1000" dirty="0"/>
              <a:t>SP_EL1/2/3</a:t>
            </a:r>
            <a:r>
              <a:rPr lang="zh-CN" altLang="en-US" sz="1000" dirty="0"/>
              <a:t>，那么使用第二组异常向量表。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如果发生异常导致了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切换，并且发生异常之前的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运行在</a:t>
            </a:r>
            <a:r>
              <a:rPr lang="en-US" altLang="zh-CN" sz="1000" dirty="0"/>
              <a:t>AARCH64</a:t>
            </a:r>
            <a:r>
              <a:rPr lang="zh-CN" altLang="en-US" sz="1000" dirty="0"/>
              <a:t>模式，那么使用第三组异常向量表。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如果发生异常导致了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切换，并且发生异常之前的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运行在</a:t>
            </a:r>
            <a:r>
              <a:rPr lang="en-US" altLang="zh-CN" sz="1000" dirty="0"/>
              <a:t>AARCH32</a:t>
            </a:r>
            <a:r>
              <a:rPr lang="zh-CN" altLang="en-US" sz="1000" dirty="0"/>
              <a:t>模式，那么使用第四组异常向量表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F4BEA0-728B-40D0-B3BD-FDA54FD1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332656"/>
            <a:ext cx="6257925" cy="933450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7FCA2C3C-81AC-4F11-8F28-B742D3333AEE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向量表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607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682FDE-FC8A-4D7B-ADCB-BABE7F8F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" y="2120491"/>
            <a:ext cx="5962650" cy="230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B94BFD-9E36-4069-8345-C837DE93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56" y="1987141"/>
            <a:ext cx="6391275" cy="4876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6FEE94-E281-404C-A777-6C012C6C0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756599"/>
            <a:ext cx="8772525" cy="1181100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97F103F7-BE30-4E90-90EF-263C5D8CE92F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Linux Kernel</a:t>
            </a:r>
          </a:p>
        </p:txBody>
      </p:sp>
    </p:spTree>
    <p:extLst>
      <p:ext uri="{BB962C8B-B14F-4D97-AF65-F5344CB8AC3E}">
        <p14:creationId xmlns:p14="http://schemas.microsoft.com/office/powerpoint/2010/main" val="10600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A9B219-E072-419F-BEDC-DF2FD9F3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593058"/>
            <a:ext cx="7839075" cy="5619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995F25-3A8A-44F2-9F56-1BD3F13104B2}"/>
              </a:ext>
            </a:extLst>
          </p:cNvPr>
          <p:cNvSpPr txBox="1"/>
          <p:nvPr/>
        </p:nvSpPr>
        <p:spPr>
          <a:xfrm>
            <a:off x="28335" y="53244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Linux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2888D3-6481-454A-ADE3-9949B02F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28800"/>
            <a:ext cx="21526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29F6C7-D11F-4FFD-BD66-C4815120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584928"/>
            <a:ext cx="6838950" cy="2895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3119EE-938B-42EB-95F4-5811F1039CD2}"/>
              </a:ext>
            </a:extLst>
          </p:cNvPr>
          <p:cNvSpPr txBox="1"/>
          <p:nvPr/>
        </p:nvSpPr>
        <p:spPr>
          <a:xfrm>
            <a:off x="28335" y="53244"/>
            <a:ext cx="2388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Linux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BD1B47-ECBE-72BC-5A2C-AEE9537D48A0}"/>
              </a:ext>
            </a:extLst>
          </p:cNvPr>
          <p:cNvSpPr txBox="1"/>
          <p:nvPr/>
        </p:nvSpPr>
        <p:spPr>
          <a:xfrm>
            <a:off x="698453" y="3789040"/>
            <a:ext cx="3669355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</a:rPr>
              <a:t>request_irq()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request_threaded_irq()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70C0"/>
                </a:solidFill>
              </a:rPr>
              <a:t>free_irq()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disable_irq()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enable_irq()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disable_irq_nosync() (SMP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synchronize_irq() (SMP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irq_set_irq_type()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irq_set_irq_wake()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irq_set_handler_data()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irq_set_chip()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irq_set_chip_data()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A33F31-1E94-7A6F-917C-EA0A86BEDE97}"/>
              </a:ext>
            </a:extLst>
          </p:cNvPr>
          <p:cNvSpPr txBox="1"/>
          <p:nvPr/>
        </p:nvSpPr>
        <p:spPr>
          <a:xfrm>
            <a:off x="5591944" y="5517232"/>
            <a:ext cx="611903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1200" dirty="0"/>
              <a:t>platform_get_irq---&gt;platform_get_irq_optional---&gt;of_irq_get---&gt; irq_create_of_mapping(&amp;xx)</a:t>
            </a:r>
          </a:p>
        </p:txBody>
      </p:sp>
      <p:sp>
        <p:nvSpPr>
          <p:cNvPr id="11" name="文本框 10">
            <a:hlinkClick r:id="rId3"/>
            <a:extLst>
              <a:ext uri="{FF2B5EF4-FFF2-40B4-BE49-F238E27FC236}">
                <a16:creationId xmlns:a16="http://schemas.microsoft.com/office/drawing/2014/main" id="{30B82B10-2DC8-0686-E9E1-2D12F3BC054E}"/>
              </a:ext>
            </a:extLst>
          </p:cNvPr>
          <p:cNvSpPr txBox="1"/>
          <p:nvPr/>
        </p:nvSpPr>
        <p:spPr>
          <a:xfrm>
            <a:off x="5303912" y="5127868"/>
            <a:ext cx="11521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343881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261</Words>
  <Application>Microsoft Office PowerPoint</Application>
  <PresentationFormat>宽屏</PresentationFormat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27</cp:revision>
  <dcterms:created xsi:type="dcterms:W3CDTF">2017-06-22T11:40:00Z</dcterms:created>
  <dcterms:modified xsi:type="dcterms:W3CDTF">2022-05-03T00:59:47Z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