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3" r:id="rId3"/>
    <p:sldId id="3340" r:id="rId4"/>
    <p:sldId id="493" r:id="rId5"/>
    <p:sldId id="3342" r:id="rId6"/>
    <p:sldId id="491" r:id="rId7"/>
    <p:sldId id="3341" r:id="rId8"/>
    <p:sldId id="3343" r:id="rId9"/>
    <p:sldId id="269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60" d="100"/>
          <a:sy n="60" d="100"/>
        </p:scale>
        <p:origin x="4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8F8E-133A-47A5-8163-29CFDA01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91112-4A25-499D-8B3F-E47E30E3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97156-E440-4D58-87AA-18A58BF3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F51AB-018A-41D0-9667-494955A2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1405-C3F1-4BE7-A8DB-E05F9A9B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ATF(TF-A)</a:t>
            </a:r>
            <a:r>
              <a:rPr lang="zh-CN" alt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的中断处理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85B752-8AD7-417C-A02E-C171FC1C4ACD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45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本系列主要讲述第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个部分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301A4-FDC8-4F3D-B49C-7DE0297F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31515"/>
            <a:ext cx="11268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55463-1B46-4912-A65C-6D7CDBC8E622}"/>
              </a:ext>
            </a:extLst>
          </p:cNvPr>
          <p:cNvSpPr txBox="1"/>
          <p:nvPr/>
        </p:nvSpPr>
        <p:spPr>
          <a:xfrm>
            <a:off x="6125499" y="1052736"/>
            <a:ext cx="4348684" cy="938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Arial" panose="020B0604020202020204" pitchFamily="34" charset="0"/>
              </a:rPr>
              <a:t>ATF(TF-A)</a:t>
            </a:r>
            <a:endParaRPr lang="en-US" altLang="zh-CN" sz="4400" b="1" dirty="0"/>
          </a:p>
        </p:txBody>
      </p:sp>
      <p:pic>
        <p:nvPicPr>
          <p:cNvPr id="4" name="Picture 3" descr="Madeliefje op hout met zonlicht">
            <a:extLst>
              <a:ext uri="{FF2B5EF4-FFF2-40B4-BE49-F238E27FC236}">
                <a16:creationId xmlns:a16="http://schemas.microsoft.com/office/drawing/2014/main" id="{7D10B1AF-0468-422B-A98F-11089E7C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7" r="60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340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512349-4801-43A7-8E39-52A4C936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79" y="1395995"/>
            <a:ext cx="6673067" cy="49994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C77E7B-DEE8-49B3-A158-C113AA67EA65}"/>
              </a:ext>
            </a:extLst>
          </p:cNvPr>
          <p:cNvSpPr txBox="1"/>
          <p:nvPr/>
        </p:nvSpPr>
        <p:spPr>
          <a:xfrm>
            <a:off x="119336" y="1556793"/>
            <a:ext cx="528026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如果发生异常后并没有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切换，并且发生异常之前使用的栈指针是</a:t>
            </a:r>
            <a:r>
              <a:rPr lang="en-US" altLang="zh-CN" sz="1000" dirty="0"/>
              <a:t>SP_EL0</a:t>
            </a:r>
            <a:r>
              <a:rPr lang="zh-CN" altLang="en-US" sz="1000" dirty="0"/>
              <a:t>，那么使用第一组异常向量表。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如果发生异常后并没有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切换，并且发生异常之前使用的栈指针是</a:t>
            </a:r>
            <a:r>
              <a:rPr lang="en-US" altLang="zh-CN" sz="1000" dirty="0"/>
              <a:t>SP_EL1/2/3</a:t>
            </a:r>
            <a:r>
              <a:rPr lang="zh-CN" altLang="en-US" sz="1000" dirty="0"/>
              <a:t>，那么使用第二组异常向量表。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如果发生异常导致了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切换，并且发生异常之前的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运行在</a:t>
            </a:r>
            <a:r>
              <a:rPr lang="en-US" altLang="zh-CN" sz="1000" dirty="0"/>
              <a:t>AARCH64</a:t>
            </a:r>
            <a:r>
              <a:rPr lang="zh-CN" altLang="en-US" sz="1000" dirty="0"/>
              <a:t>模式，那么使用第三组异常向量表。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如果发生异常导致了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切换，并且发生异常之前的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运行在</a:t>
            </a:r>
            <a:r>
              <a:rPr lang="en-US" altLang="zh-CN" sz="1000" dirty="0"/>
              <a:t>AARCH32</a:t>
            </a:r>
            <a:r>
              <a:rPr lang="zh-CN" altLang="en-US" sz="1000" dirty="0"/>
              <a:t>模式，那么使用第四组异常向量表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F4BEA0-728B-40D0-B3BD-FDA54FD1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332656"/>
            <a:ext cx="6257925" cy="933450"/>
          </a:xfrm>
          <a:prstGeom prst="rect">
            <a:avLst/>
          </a:prstGeom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7FCA2C3C-81AC-4F11-8F28-B742D3333AEE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向量表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607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2C8359-24A8-41B5-94B4-1863D386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0" y="1052736"/>
            <a:ext cx="5076825" cy="5257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BBA180-7F45-47D7-AC21-F9EA643B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165" y="1214267"/>
            <a:ext cx="5591175" cy="2219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CCFC94-B757-498E-A1FF-DAA54DF0E334}"/>
              </a:ext>
            </a:extLst>
          </p:cNvPr>
          <p:cNvSpPr txBox="1"/>
          <p:nvPr/>
        </p:nvSpPr>
        <p:spPr>
          <a:xfrm>
            <a:off x="263352" y="190168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/>
              <a:t>ATF(TF-A)中的中断向量表</a:t>
            </a:r>
          </a:p>
        </p:txBody>
      </p:sp>
    </p:spTree>
    <p:extLst>
      <p:ext uri="{BB962C8B-B14F-4D97-AF65-F5344CB8AC3E}">
        <p14:creationId xmlns:p14="http://schemas.microsoft.com/office/powerpoint/2010/main" val="167756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164D69-7C46-4E03-9912-37B661A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896"/>
            <a:ext cx="12192000" cy="51962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2963E4B-179C-4333-A9FD-945B5E3A8F17}"/>
              </a:ext>
            </a:extLst>
          </p:cNvPr>
          <p:cNvSpPr txBox="1"/>
          <p:nvPr/>
        </p:nvSpPr>
        <p:spPr>
          <a:xfrm>
            <a:off x="191344" y="116632"/>
            <a:ext cx="33843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/>
              <a:t>BL31 runtime_exceptions</a:t>
            </a:r>
          </a:p>
        </p:txBody>
      </p:sp>
    </p:spTree>
    <p:extLst>
      <p:ext uri="{BB962C8B-B14F-4D97-AF65-F5344CB8AC3E}">
        <p14:creationId xmlns:p14="http://schemas.microsoft.com/office/powerpoint/2010/main" val="10600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246AF1-4DC4-4568-B251-32B99D65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4293096"/>
            <a:ext cx="11163300" cy="2133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A4AED7-B165-44F0-99CC-B3B06C7B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" y="1196586"/>
            <a:ext cx="5695950" cy="2447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F6ABBE-D8EF-494F-8C79-CBE05FEB0E32}"/>
              </a:ext>
            </a:extLst>
          </p:cNvPr>
          <p:cNvSpPr txBox="1"/>
          <p:nvPr/>
        </p:nvSpPr>
        <p:spPr>
          <a:xfrm>
            <a:off x="191344" y="116632"/>
            <a:ext cx="33843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/>
              <a:t>BL31 runtime_exceptions</a:t>
            </a:r>
          </a:p>
        </p:txBody>
      </p:sp>
    </p:spTree>
    <p:extLst>
      <p:ext uri="{BB962C8B-B14F-4D97-AF65-F5344CB8AC3E}">
        <p14:creationId xmlns:p14="http://schemas.microsoft.com/office/powerpoint/2010/main" val="154419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953516-6BDD-41BB-BB6B-DBA21C0C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764704"/>
            <a:ext cx="5360026" cy="59159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07A1A0-4D19-4230-88FF-8602B077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693" y="620688"/>
            <a:ext cx="5564683" cy="59159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6323A5-AA5E-4B6F-98DD-AE4A50CD87CB}"/>
              </a:ext>
            </a:extLst>
          </p:cNvPr>
          <p:cNvSpPr txBox="1"/>
          <p:nvPr/>
        </p:nvSpPr>
        <p:spPr>
          <a:xfrm>
            <a:off x="191344" y="116632"/>
            <a:ext cx="33843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/>
              <a:t>BL31 runtime_exceptions</a:t>
            </a:r>
          </a:p>
        </p:txBody>
      </p:sp>
    </p:spTree>
    <p:extLst>
      <p:ext uri="{BB962C8B-B14F-4D97-AF65-F5344CB8AC3E}">
        <p14:creationId xmlns:p14="http://schemas.microsoft.com/office/powerpoint/2010/main" val="224335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178</Words>
  <Application>Microsoft Office PowerPoint</Application>
  <PresentationFormat>宽屏</PresentationFormat>
  <Paragraphs>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26</cp:revision>
  <dcterms:created xsi:type="dcterms:W3CDTF">2017-06-22T11:40:00Z</dcterms:created>
  <dcterms:modified xsi:type="dcterms:W3CDTF">2022-05-03T01:48:21Z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