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83" r:id="rId3"/>
    <p:sldId id="3340" r:id="rId4"/>
    <p:sldId id="493" r:id="rId5"/>
    <p:sldId id="492" r:id="rId6"/>
    <p:sldId id="3342" r:id="rId7"/>
    <p:sldId id="3343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0" autoAdjust="0"/>
    <p:restoredTop sz="94361" autoAdjust="0"/>
  </p:normalViewPr>
  <p:slideViewPr>
    <p:cSldViewPr snapToObjects="1">
      <p:cViewPr varScale="1">
        <p:scale>
          <a:sx n="60" d="100"/>
          <a:sy n="60" d="100"/>
        </p:scale>
        <p:origin x="42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0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48F8E-133A-47A5-8163-29CFDA01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91112-4A25-499D-8B3F-E47E30E3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97156-E440-4D58-87AA-18A58BF3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F51AB-018A-41D0-9667-494955A2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21405-C3F1-4BE7-A8DB-E05F9A9B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93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optee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的中断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(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异常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85B752-8AD7-417C-A02E-C171FC1C4ACD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45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本系列主要讲述第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个部分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301A4-FDC8-4F3D-B49C-7DE0297F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31515"/>
            <a:ext cx="11268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55463-1B46-4912-A65C-6D7CDBC8E622}"/>
              </a:ext>
            </a:extLst>
          </p:cNvPr>
          <p:cNvSpPr txBox="1"/>
          <p:nvPr/>
        </p:nvSpPr>
        <p:spPr>
          <a:xfrm>
            <a:off x="6125499" y="1052736"/>
            <a:ext cx="4348684" cy="938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4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Optee</a:t>
            </a:r>
            <a:r>
              <a:rPr lang="en-US" altLang="zh-CN" sz="4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4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os</a:t>
            </a:r>
            <a:endParaRPr lang="en-US" altLang="zh-CN" sz="4400" b="1" dirty="0"/>
          </a:p>
        </p:txBody>
      </p:sp>
      <p:pic>
        <p:nvPicPr>
          <p:cNvPr id="4" name="Picture 3" descr="Madeliefje op hout met zonlicht">
            <a:extLst>
              <a:ext uri="{FF2B5EF4-FFF2-40B4-BE49-F238E27FC236}">
                <a16:creationId xmlns:a16="http://schemas.microsoft.com/office/drawing/2014/main" id="{7D10B1AF-0468-422B-A98F-11089E7C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7" r="60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340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512349-4801-43A7-8E39-52A4C936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79" y="1395995"/>
            <a:ext cx="6673067" cy="49994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C77E7B-DEE8-49B3-A158-C113AA67EA65}"/>
              </a:ext>
            </a:extLst>
          </p:cNvPr>
          <p:cNvSpPr txBox="1"/>
          <p:nvPr/>
        </p:nvSpPr>
        <p:spPr>
          <a:xfrm>
            <a:off x="119336" y="1556793"/>
            <a:ext cx="528026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如果发生异常后并没有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切换，并且发生异常之前使用的栈指针是</a:t>
            </a:r>
            <a:r>
              <a:rPr lang="en-US" altLang="zh-CN" sz="1000" dirty="0"/>
              <a:t>SP_EL0</a:t>
            </a:r>
            <a:r>
              <a:rPr lang="zh-CN" altLang="en-US" sz="1000" dirty="0"/>
              <a:t>，那么使用第一组异常向量表。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如果发生异常后并没有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切换，并且发生异常之前使用的栈指针是</a:t>
            </a:r>
            <a:r>
              <a:rPr lang="en-US" altLang="zh-CN" sz="1000" dirty="0"/>
              <a:t>SP_EL1/2/3</a:t>
            </a:r>
            <a:r>
              <a:rPr lang="zh-CN" altLang="en-US" sz="1000" dirty="0"/>
              <a:t>，那么使用第二组异常向量表。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如果发生异常导致了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切换，并且发生异常之前的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运行在</a:t>
            </a:r>
            <a:r>
              <a:rPr lang="en-US" altLang="zh-CN" sz="1000" dirty="0"/>
              <a:t>AARCH64</a:t>
            </a:r>
            <a:r>
              <a:rPr lang="zh-CN" altLang="en-US" sz="1000" dirty="0"/>
              <a:t>模式，那么使用第三组异常向量表。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如果发生异常导致了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切换，并且发生异常之前的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运行在</a:t>
            </a:r>
            <a:r>
              <a:rPr lang="en-US" altLang="zh-CN" sz="1000" dirty="0"/>
              <a:t>AARCH32</a:t>
            </a:r>
            <a:r>
              <a:rPr lang="zh-CN" altLang="en-US" sz="1000" dirty="0"/>
              <a:t>模式，那么使用第四组异常向量表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F4BEA0-728B-40D0-B3BD-FDA54FD1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332656"/>
            <a:ext cx="6257925" cy="933450"/>
          </a:xfrm>
          <a:prstGeom prst="rect">
            <a:avLst/>
          </a:prstGeom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7FCA2C3C-81AC-4F11-8F28-B742D3333AEE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向量表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607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1EE32-7BF2-43AE-A74F-D47ED746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102"/>
            <a:ext cx="12192000" cy="4698266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2DF230B7-28D7-4322-80F3-C5C0885611E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optee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os</a:t>
            </a:r>
            <a:endParaRPr lang="en-US" altLang="zh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541CC8-7885-4391-A171-9CDA0761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836712"/>
            <a:ext cx="8810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6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23533A-158D-42A8-91B3-8F8753F6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690736"/>
            <a:ext cx="5934075" cy="5772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7F1B3F-CF14-4F52-B5BA-A1A1D0B35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762" y="4653136"/>
            <a:ext cx="2144238" cy="2088232"/>
          </a:xfrm>
          <a:prstGeom prst="rect">
            <a:avLst/>
          </a:prstGeom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96B96D55-5FD0-48D5-BB4F-31A38DF71F9E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optee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os</a:t>
            </a:r>
            <a:endParaRPr lang="en-US" altLang="zh-CN" sz="20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BD3187-9152-4155-94E1-834276F75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" y="707044"/>
            <a:ext cx="60198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FB8A130-1B07-4BD0-AF1E-49F5A5BF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114797"/>
            <a:ext cx="6610350" cy="2962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05BAF0-634F-47A8-899B-414A5EB9F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4283149"/>
            <a:ext cx="4486275" cy="6286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E097FFB-E99B-428C-BBC7-38B3B1922CD2}"/>
              </a:ext>
            </a:extLst>
          </p:cNvPr>
          <p:cNvSpPr txBox="1"/>
          <p:nvPr/>
        </p:nvSpPr>
        <p:spPr>
          <a:xfrm>
            <a:off x="119336" y="116632"/>
            <a:ext cx="35283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/>
              <a:t>optee如何注册一个中断</a:t>
            </a:r>
          </a:p>
        </p:txBody>
      </p:sp>
    </p:spTree>
    <p:extLst>
      <p:ext uri="{BB962C8B-B14F-4D97-AF65-F5344CB8AC3E}">
        <p14:creationId xmlns:p14="http://schemas.microsoft.com/office/powerpoint/2010/main" val="17689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160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25</cp:revision>
  <dcterms:created xsi:type="dcterms:W3CDTF">2017-06-22T11:40:00Z</dcterms:created>
  <dcterms:modified xsi:type="dcterms:W3CDTF">2022-04-29T11:28:11Z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