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3" r:id="rId3"/>
    <p:sldId id="3340" r:id="rId4"/>
    <p:sldId id="372" r:id="rId5"/>
    <p:sldId id="298" r:id="rId6"/>
    <p:sldId id="3354" r:id="rId7"/>
    <p:sldId id="269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中断的返回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eret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5303912" y="1052736"/>
            <a:ext cx="583264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异常中断的返回</a:t>
            </a: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</a:rPr>
              <a:t>&amp; </a:t>
            </a:r>
            <a:r>
              <a:rPr lang="en-US" altLang="zh-CN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eret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1" y="1811380"/>
            <a:ext cx="3790950" cy="628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DF4668-24F6-4B85-879B-6A6041062741}"/>
              </a:ext>
            </a:extLst>
          </p:cNvPr>
          <p:cNvSpPr txBox="1"/>
          <p:nvPr/>
        </p:nvSpPr>
        <p:spPr>
          <a:xfrm>
            <a:off x="0" y="40323"/>
            <a:ext cx="188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 </a:t>
            </a:r>
            <a:r>
              <a:rPr lang="en-US" altLang="zh-CN" sz="2000" b="1" dirty="0"/>
              <a:t>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AB038-16F1-4024-8C77-E6A91C110A1E}"/>
              </a:ext>
            </a:extLst>
          </p:cNvPr>
          <p:cNvSpPr txBox="1"/>
          <p:nvPr/>
        </p:nvSpPr>
        <p:spPr>
          <a:xfrm>
            <a:off x="460061" y="1314873"/>
            <a:ext cx="429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中断退出时的硬件的自动行为：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7C42FF-6412-40EB-BFEC-06D4D0A1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3" y="2924944"/>
            <a:ext cx="75723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0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级别的切换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D9165-BE5C-4BD3-AB88-D5A4C457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80728"/>
            <a:ext cx="963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4E7E75-F401-4D84-A062-687D57DF6BC1}"/>
              </a:ext>
            </a:extLst>
          </p:cNvPr>
          <p:cNvSpPr txBox="1"/>
          <p:nvPr/>
        </p:nvSpPr>
        <p:spPr>
          <a:xfrm>
            <a:off x="263352" y="260648"/>
            <a:ext cx="39604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/>
              <a:t>思考: svc 也是可以trapped到EL2</a:t>
            </a:r>
            <a:r>
              <a:rPr lang="zh-CN" altLang="en-US"/>
              <a:t>？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66AD7-A90D-4576-AEAD-9075E057545E}"/>
              </a:ext>
            </a:extLst>
          </p:cNvPr>
          <p:cNvSpPr txBox="1"/>
          <p:nvPr/>
        </p:nvSpPr>
        <p:spPr>
          <a:xfrm>
            <a:off x="970359" y="1059711"/>
            <a:ext cx="8163226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/>
              <a:t>置上以下比特位，svc将trapped到EL2</a:t>
            </a:r>
          </a:p>
          <a:p>
            <a:r>
              <a:rPr lang="zh-CN" altLang="en-US" sz="1400"/>
              <a:t>HFGITR_EL2  (Hypervisor Fine-Grained Instruction Trap Register)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SVC_EL1, bit [53]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SVC_EL0, bit [52]</a:t>
            </a:r>
          </a:p>
          <a:p>
            <a:endParaRPr lang="zh-CN" altLang="en-US" sz="1400"/>
          </a:p>
          <a:p>
            <a:r>
              <a:rPr lang="zh-CN" altLang="en-US" sz="1400"/>
              <a:t>置上以下比特位，eret将trapped到EL2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ERET, bit [51]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44458-A412-4756-8C55-57DB3719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9" y="3072025"/>
            <a:ext cx="8620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123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28</cp:revision>
  <dcterms:created xsi:type="dcterms:W3CDTF">2017-06-22T11:40:00Z</dcterms:created>
  <dcterms:modified xsi:type="dcterms:W3CDTF">2022-04-30T02:30:03Z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