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3" r:id="rId3"/>
    <p:sldId id="3340" r:id="rId4"/>
    <p:sldId id="3342" r:id="rId5"/>
    <p:sldId id="3346" r:id="rId6"/>
    <p:sldId id="366" r:id="rId7"/>
    <p:sldId id="3343" r:id="rId8"/>
    <p:sldId id="3341" r:id="rId9"/>
    <p:sldId id="3344" r:id="rId10"/>
    <p:sldId id="3345" r:id="rId11"/>
    <p:sldId id="26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0" autoAdjust="0"/>
    <p:restoredTop sz="94361" autoAdjust="0"/>
  </p:normalViewPr>
  <p:slideViewPr>
    <p:cSldViewPr snapToObjects="1">
      <p:cViewPr varScale="1">
        <p:scale>
          <a:sx n="60" d="100"/>
          <a:sy n="60" d="100"/>
        </p:scale>
        <p:origin x="42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0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48F8E-133A-47A5-8163-29CFDA01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91112-4A25-499D-8B3F-E47E30E3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97156-E440-4D58-87AA-18A58BF3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F51AB-018A-41D0-9667-494955A2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21405-C3F1-4BE7-A8DB-E05F9A9B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3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讲师：代码改变世界</a:t>
            </a:r>
            <a:r>
              <a:rPr lang="en-US" altLang="zh-CN" dirty="0" err="1">
                <a:cs typeface="Times New Roman" panose="02020603050405020304"/>
              </a:rPr>
              <a:t>ctw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86889"/>
            <a:ext cx="7541163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>
                <a:sym typeface="Times New Roman" panose="02020603050405020304"/>
              </a:rPr>
              <a:t>ARMV8</a:t>
            </a:r>
            <a:r>
              <a:rPr lang="zh-CN" altLang="en-US" sz="4000" b="1" dirty="0">
                <a:sym typeface="Times New Roman" panose="02020603050405020304"/>
              </a:rPr>
              <a:t>和</a:t>
            </a:r>
            <a:r>
              <a:rPr lang="en-US" altLang="zh-CN" sz="4000" b="1" dirty="0">
                <a:sym typeface="Times New Roman" panose="02020603050405020304"/>
              </a:rPr>
              <a:t>ARMV9</a:t>
            </a:r>
            <a:r>
              <a:rPr lang="zh-CN" altLang="en-US" sz="4000" b="1" dirty="0">
                <a:sym typeface="Times New Roman" panose="02020603050405020304"/>
              </a:rPr>
              <a:t>架构学习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Serror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的介绍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85B752-8AD7-417C-A02E-C171FC1C4ACD}"/>
              </a:ext>
            </a:extLst>
          </p:cNvPr>
          <p:cNvSpPr txBox="1"/>
          <p:nvPr/>
        </p:nvSpPr>
        <p:spPr>
          <a:xfrm>
            <a:off x="4151784" y="1548557"/>
            <a:ext cx="23042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异常/中断/gic专题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879A29-85DF-40E9-AFDF-4FA77652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69367"/>
            <a:ext cx="8801100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29D729-BE0E-454A-8680-9EEBE5FF3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28" y="3573016"/>
            <a:ext cx="5962650" cy="2990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46ABDB-AE65-4F65-B534-C87F130C76F0}"/>
              </a:ext>
            </a:extLst>
          </p:cNvPr>
          <p:cNvSpPr txBox="1"/>
          <p:nvPr/>
        </p:nvSpPr>
        <p:spPr>
          <a:xfrm>
            <a:off x="0" y="40323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ATF(TF-A)—bl31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62EA93-6004-493B-BC09-5C51D9EA39E4}"/>
              </a:ext>
            </a:extLst>
          </p:cNvPr>
          <p:cNvSpPr txBox="1"/>
          <p:nvPr/>
        </p:nvSpPr>
        <p:spPr>
          <a:xfrm>
            <a:off x="230096" y="2204864"/>
            <a:ext cx="493893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Serror的实现也是</a:t>
            </a:r>
            <a:r>
              <a:rPr lang="en-US" altLang="zh-CN" b="1" dirty="0">
                <a:solidFill>
                  <a:srgbClr val="FF0000"/>
                </a:solidFill>
              </a:rPr>
              <a:t>panic</a:t>
            </a:r>
            <a:r>
              <a:rPr lang="zh-CN" altLang="en-US" b="1" dirty="0">
                <a:solidFill>
                  <a:srgbClr val="FF0000"/>
                </a:solidFill>
              </a:rPr>
              <a:t>，是</a:t>
            </a:r>
            <a:r>
              <a:rPr lang="en-US" altLang="zh-CN" b="1" dirty="0">
                <a:solidFill>
                  <a:srgbClr val="FF0000"/>
                </a:solidFill>
              </a:rPr>
              <a:t>soft reset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1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0" y="69850"/>
            <a:ext cx="453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本系列主要讲述第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个部分</a:t>
            </a:r>
            <a:endParaRPr lang="en-US" altLang="zh-C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301A4-FDC8-4F3D-B49C-7DE0297F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531515"/>
            <a:ext cx="112680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55463-1B46-4912-A65C-6D7CDBC8E622}"/>
              </a:ext>
            </a:extLst>
          </p:cNvPr>
          <p:cNvSpPr txBox="1"/>
          <p:nvPr/>
        </p:nvSpPr>
        <p:spPr>
          <a:xfrm>
            <a:off x="6125499" y="1052736"/>
            <a:ext cx="4348684" cy="938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4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Serror</a:t>
            </a:r>
            <a:r>
              <a:rPr lang="zh-CN" alt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的介绍</a:t>
            </a:r>
            <a:endParaRPr lang="en-US" altLang="zh-CN" sz="4400" b="1" dirty="0"/>
          </a:p>
        </p:txBody>
      </p:sp>
      <p:pic>
        <p:nvPicPr>
          <p:cNvPr id="4" name="Picture 3" descr="Madeliefje op hout met zonlicht">
            <a:extLst>
              <a:ext uri="{FF2B5EF4-FFF2-40B4-BE49-F238E27FC236}">
                <a16:creationId xmlns:a16="http://schemas.microsoft.com/office/drawing/2014/main" id="{7D10B1AF-0468-422B-A98F-11089E7C8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7" r="60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340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0C071E-C0FC-4459-810D-B15119488278}"/>
              </a:ext>
            </a:extLst>
          </p:cNvPr>
          <p:cNvSpPr txBox="1"/>
          <p:nvPr/>
        </p:nvSpPr>
        <p:spPr>
          <a:xfrm>
            <a:off x="551384" y="908720"/>
            <a:ext cx="11161240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400" dirty="0"/>
              <a:t>Serror（也称System Error），是异步异常的一种，一般是来自External aborts，</a:t>
            </a:r>
            <a:r>
              <a:rPr lang="zh-CN" altLang="en-US" sz="1400" b="1" dirty="0"/>
              <a:t>当memory system访问时bus上产生的</a:t>
            </a:r>
            <a:r>
              <a:rPr lang="zh-CN" altLang="en-US" sz="1400" b="1" dirty="0">
                <a:solidFill>
                  <a:srgbClr val="FF0000"/>
                </a:solidFill>
              </a:rPr>
              <a:t>External aborts</a:t>
            </a:r>
            <a:r>
              <a:rPr lang="zh-CN" altLang="en-US" sz="1400" dirty="0"/>
              <a:t>。例如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data abort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prefetch abort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访问内存被TZC挡住时，bus会返回的一个异常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5879CC-2E76-48D5-A3D5-3B818DC0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204864"/>
            <a:ext cx="8915400" cy="41243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2EF9465-3A4C-4171-815B-74BF0FA23EAE}"/>
              </a:ext>
            </a:extLst>
          </p:cNvPr>
          <p:cNvSpPr txBox="1"/>
          <p:nvPr/>
        </p:nvSpPr>
        <p:spPr>
          <a:xfrm>
            <a:off x="0" y="40323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什么是</a:t>
            </a:r>
            <a:r>
              <a:rPr lang="en-US" altLang="zh-CN" sz="2000" b="1" dirty="0" err="1"/>
              <a:t>Serror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07126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1C0B1D5-3E0F-416C-800C-0948B1ACA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1257129"/>
            <a:ext cx="4486275" cy="4429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DB5DA8-D13E-4675-AB3D-C32DC64C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204741"/>
            <a:ext cx="6924675" cy="4533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5E382E-D8FB-4385-B74D-32CC669949EB}"/>
              </a:ext>
            </a:extLst>
          </p:cNvPr>
          <p:cNvSpPr txBox="1"/>
          <p:nvPr/>
        </p:nvSpPr>
        <p:spPr>
          <a:xfrm>
            <a:off x="0" y="40323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armv8 </a:t>
            </a:r>
            <a:r>
              <a:rPr lang="en-US" altLang="zh-CN" sz="2000" b="1" dirty="0" err="1"/>
              <a:t>serror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48837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55C05F-3092-4395-A233-D41EBA406339}"/>
              </a:ext>
            </a:extLst>
          </p:cNvPr>
          <p:cNvSpPr txBox="1"/>
          <p:nvPr/>
        </p:nvSpPr>
        <p:spPr>
          <a:xfrm>
            <a:off x="0" y="40323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中断向量表</a:t>
            </a:r>
            <a:endParaRPr lang="en-US" altLang="zh-CN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08656F-6043-472B-B668-FA033B33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5" y="1124744"/>
            <a:ext cx="5760640" cy="44414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EB0233-72DC-4E1B-81EA-55ADC1A76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102" y="1052736"/>
            <a:ext cx="5915553" cy="4441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FBA801-6C52-4A19-BE51-680BC9E8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314325"/>
            <a:ext cx="6915150" cy="6229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561445-BD29-484A-B79C-A2D5B9CF4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6" y="980728"/>
            <a:ext cx="4105275" cy="44672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A742D26-37A7-4548-ADBA-D2C350E56BBC}"/>
              </a:ext>
            </a:extLst>
          </p:cNvPr>
          <p:cNvSpPr txBox="1"/>
          <p:nvPr/>
        </p:nvSpPr>
        <p:spPr>
          <a:xfrm>
            <a:off x="0" y="40323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Linux Kernel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9394EB-6D76-431B-852E-642B19932172}"/>
              </a:ext>
            </a:extLst>
          </p:cNvPr>
          <p:cNvSpPr txBox="1"/>
          <p:nvPr/>
        </p:nvSpPr>
        <p:spPr>
          <a:xfrm>
            <a:off x="565216" y="5989088"/>
            <a:ext cx="33705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Serror的实现就是</a:t>
            </a:r>
            <a:r>
              <a:rPr lang="en-US" altLang="zh-CN" b="1" dirty="0">
                <a:solidFill>
                  <a:srgbClr val="FF0000"/>
                </a:solidFill>
              </a:rPr>
              <a:t>panic()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2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2AAD56-C904-4967-B023-31517735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569"/>
            <a:ext cx="12192000" cy="50928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877754-35F5-4903-9169-A33C016352C6}"/>
              </a:ext>
            </a:extLst>
          </p:cNvPr>
          <p:cNvSpPr txBox="1"/>
          <p:nvPr/>
        </p:nvSpPr>
        <p:spPr>
          <a:xfrm>
            <a:off x="0" y="40323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Optee</a:t>
            </a:r>
            <a:endParaRPr lang="en-US" altLang="zh-CN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AD4C0-E6BF-40F6-A951-4DF8DA4F12B0}"/>
              </a:ext>
            </a:extLst>
          </p:cNvPr>
          <p:cNvSpPr txBox="1"/>
          <p:nvPr/>
        </p:nvSpPr>
        <p:spPr>
          <a:xfrm>
            <a:off x="623392" y="5790764"/>
            <a:ext cx="295232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没有实现Serror</a:t>
            </a:r>
          </a:p>
        </p:txBody>
      </p:sp>
    </p:spTree>
    <p:extLst>
      <p:ext uri="{BB962C8B-B14F-4D97-AF65-F5344CB8AC3E}">
        <p14:creationId xmlns:p14="http://schemas.microsoft.com/office/powerpoint/2010/main" val="154419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90BFF1-78F4-4BC4-824B-03DB6D88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481"/>
            <a:ext cx="12192000" cy="53050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830E2A-2E72-446F-BA33-676D2547360C}"/>
              </a:ext>
            </a:extLst>
          </p:cNvPr>
          <p:cNvSpPr txBox="1"/>
          <p:nvPr/>
        </p:nvSpPr>
        <p:spPr>
          <a:xfrm>
            <a:off x="0" y="40323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ATF(TF-A)—bl31</a:t>
            </a:r>
          </a:p>
        </p:txBody>
      </p:sp>
    </p:spTree>
    <p:extLst>
      <p:ext uri="{BB962C8B-B14F-4D97-AF65-F5344CB8AC3E}">
        <p14:creationId xmlns:p14="http://schemas.microsoft.com/office/powerpoint/2010/main" val="77012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121</Words>
  <Application>Microsoft Office PowerPoint</Application>
  <PresentationFormat>宽屏</PresentationFormat>
  <Paragraphs>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小米兰亭</vt:lpstr>
      <vt:lpstr>Arial</vt:lpstr>
      <vt:lpstr>Times New Roman</vt:lpstr>
      <vt:lpstr>Office 主题</vt:lpstr>
      <vt:lpstr>ARMV8和ARMV9架构学习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Hehe Zhou</cp:lastModifiedBy>
  <cp:revision>26</cp:revision>
  <dcterms:created xsi:type="dcterms:W3CDTF">2017-06-22T11:40:00Z</dcterms:created>
  <dcterms:modified xsi:type="dcterms:W3CDTF">2022-04-29T05:22:58Z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