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4" r:id="rId3"/>
    <p:sldId id="490" r:id="rId4"/>
    <p:sldId id="493" r:id="rId5"/>
    <p:sldId id="494" r:id="rId6"/>
    <p:sldId id="495" r:id="rId7"/>
    <p:sldId id="269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4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8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中断示例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不含虚拟中断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69D32-33A0-4E21-BA93-EB39EF8A4FF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BFF15F-7A1B-415A-9C29-59A8837256F2}"/>
              </a:ext>
            </a:extLst>
          </p:cNvPr>
          <p:cNvSpPr txBox="1"/>
          <p:nvPr/>
        </p:nvSpPr>
        <p:spPr>
          <a:xfrm>
            <a:off x="104775" y="0"/>
            <a:ext cx="1813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中断规则</a:t>
            </a:r>
          </a:p>
        </p:txBody>
      </p:sp>
      <p:sp>
        <p:nvSpPr>
          <p:cNvPr id="2" name="AutoShape 2" descr="在这里插入图片描述">
            <a:extLst>
              <a:ext uri="{FF2B5EF4-FFF2-40B4-BE49-F238E27FC236}">
                <a16:creationId xmlns:a16="http://schemas.microsoft.com/office/drawing/2014/main" id="{581D00DA-6873-4690-BFDB-E4622837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1D84-3671-431D-B079-478A0E80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367"/>
            <a:ext cx="5991226" cy="38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58611-C413-4105-81A4-CAA429FA7520}"/>
              </a:ext>
            </a:extLst>
          </p:cNvPr>
          <p:cNvSpPr txBox="1"/>
          <p:nvPr/>
        </p:nvSpPr>
        <p:spPr>
          <a:xfrm>
            <a:off x="7497196" y="523220"/>
            <a:ext cx="405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Firmware_Framework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FDDB-1008-4652-BF7F-B9C952C59B68}"/>
              </a:ext>
            </a:extLst>
          </p:cNvPr>
          <p:cNvSpPr txBox="1"/>
          <p:nvPr/>
        </p:nvSpPr>
        <p:spPr>
          <a:xfrm>
            <a:off x="698225" y="1970037"/>
            <a:ext cx="50764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1、当cpu处于REE，来了一个非安全中断</a:t>
            </a:r>
          </a:p>
          <a:p>
            <a:r>
              <a:rPr lang="zh-CN" altLang="en-US" sz="1600" dirty="0"/>
              <a:t>2、当cpu处于TEE，来了一个安全中断</a:t>
            </a:r>
          </a:p>
          <a:p>
            <a:r>
              <a:rPr lang="zh-CN" altLang="en-US" sz="1600" dirty="0"/>
              <a:t>3、当cpu处于TEE，来了一个非安全中断</a:t>
            </a:r>
          </a:p>
          <a:p>
            <a:r>
              <a:rPr lang="zh-CN" altLang="en-US" sz="1600" dirty="0"/>
              <a:t>4、当cpu处于REE，来了一个安全中断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、当cpu处于REE，来了一个</a:t>
            </a:r>
            <a:r>
              <a:rPr lang="en-US" altLang="zh-CN" sz="1600" dirty="0"/>
              <a:t>EL3</a:t>
            </a:r>
            <a:r>
              <a:rPr lang="zh-CN" altLang="en-US" sz="1600" dirty="0"/>
              <a:t>中断 </a:t>
            </a:r>
            <a:r>
              <a:rPr lang="en-US" altLang="zh-CN" sz="1600" dirty="0"/>
              <a:t>(G0</a:t>
            </a:r>
            <a:r>
              <a:rPr lang="zh-CN" altLang="en-US" sz="1600" dirty="0"/>
              <a:t>中断</a:t>
            </a:r>
            <a:r>
              <a:rPr lang="en-US" altLang="zh-CN" sz="1600" dirty="0"/>
              <a:t>)?</a:t>
            </a:r>
            <a:endParaRPr lang="zh-CN" altLang="en-US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、当cpu处于</a:t>
            </a:r>
            <a:r>
              <a:rPr lang="en-US" altLang="zh-CN" sz="1600" dirty="0"/>
              <a:t>TF-A</a:t>
            </a:r>
            <a:r>
              <a:rPr lang="zh-CN" altLang="en-US" sz="1600" dirty="0"/>
              <a:t>时，来了一个</a:t>
            </a:r>
            <a:r>
              <a:rPr lang="en-US" altLang="zh-CN" sz="1600" dirty="0"/>
              <a:t>S-G1</a:t>
            </a:r>
            <a:r>
              <a:rPr lang="zh-CN" altLang="en-US" sz="1600" dirty="0"/>
              <a:t>或</a:t>
            </a:r>
            <a:r>
              <a:rPr lang="en-US" altLang="zh-CN" sz="1600" dirty="0"/>
              <a:t>NS-G1</a:t>
            </a:r>
            <a:r>
              <a:rPr lang="zh-CN" altLang="en-US" sz="1600" dirty="0"/>
              <a:t>中断？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当cpu处于VM1，来了一个VM1中断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当cpu处于VM1，来了一个VM2中断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当cpu处于VM1，来了一个SPM中断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当cpu处于VM1，来了一个SP1中断</a:t>
            </a:r>
          </a:p>
        </p:txBody>
      </p:sp>
    </p:spTree>
    <p:extLst>
      <p:ext uri="{BB962C8B-B14F-4D97-AF65-F5344CB8AC3E}">
        <p14:creationId xmlns:p14="http://schemas.microsoft.com/office/powerpoint/2010/main" val="25500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1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AB700-E359-4BBA-B4B2-650B142C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2" y="1318695"/>
            <a:ext cx="9554610" cy="5214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8E095-9D7A-4110-919D-8C2932C1A478}"/>
              </a:ext>
            </a:extLst>
          </p:cNvPr>
          <p:cNvSpPr txBox="1"/>
          <p:nvPr/>
        </p:nvSpPr>
        <p:spPr>
          <a:xfrm>
            <a:off x="894521" y="751877"/>
            <a:ext cx="3379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、当cpu处于REE，来了一个非安全中断</a:t>
            </a:r>
          </a:p>
          <a:p>
            <a:r>
              <a:rPr lang="zh-CN" altLang="en-US" sz="1200" b="1" dirty="0"/>
              <a:t>2、当cpu处于TEE，来了一个安全中断</a:t>
            </a:r>
          </a:p>
        </p:txBody>
      </p:sp>
    </p:spTree>
    <p:extLst>
      <p:ext uri="{BB962C8B-B14F-4D97-AF65-F5344CB8AC3E}">
        <p14:creationId xmlns:p14="http://schemas.microsoft.com/office/powerpoint/2010/main" val="5393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8E095-9D7A-4110-919D-8C2932C1A478}"/>
              </a:ext>
            </a:extLst>
          </p:cNvPr>
          <p:cNvSpPr txBox="1"/>
          <p:nvPr/>
        </p:nvSpPr>
        <p:spPr>
          <a:xfrm>
            <a:off x="894521" y="751877"/>
            <a:ext cx="3379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3</a:t>
            </a:r>
            <a:r>
              <a:rPr lang="zh-CN" altLang="en-US" sz="1200" b="1" dirty="0"/>
              <a:t>、当cpu处于TEE，来了一个非安全中断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4941E-9D78-4FE0-88F4-C64122C3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17" y="1133061"/>
            <a:ext cx="89725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8E095-9D7A-4110-919D-8C2932C1A478}"/>
              </a:ext>
            </a:extLst>
          </p:cNvPr>
          <p:cNvSpPr txBox="1"/>
          <p:nvPr/>
        </p:nvSpPr>
        <p:spPr>
          <a:xfrm>
            <a:off x="894521" y="751877"/>
            <a:ext cx="3379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、当cpu处于REE，来了一个安全中断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16592-6218-4F85-9587-46ADEBAC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6" y="1133890"/>
            <a:ext cx="76390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在这里插入图片描述">
            <a:extLst>
              <a:ext uri="{FF2B5EF4-FFF2-40B4-BE49-F238E27FC236}">
                <a16:creationId xmlns:a16="http://schemas.microsoft.com/office/drawing/2014/main" id="{581D00DA-6873-4690-BFDB-E4622837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1D84-3671-431D-B079-478A0E80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367"/>
            <a:ext cx="5991226" cy="38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58611-C413-4105-81A4-CAA429FA7520}"/>
              </a:ext>
            </a:extLst>
          </p:cNvPr>
          <p:cNvSpPr txBox="1"/>
          <p:nvPr/>
        </p:nvSpPr>
        <p:spPr>
          <a:xfrm>
            <a:off x="8510987" y="1002035"/>
            <a:ext cx="405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Firmware_Framework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FDDB-1008-4652-BF7F-B9C952C59B68}"/>
              </a:ext>
            </a:extLst>
          </p:cNvPr>
          <p:cNvSpPr txBox="1"/>
          <p:nvPr/>
        </p:nvSpPr>
        <p:spPr>
          <a:xfrm>
            <a:off x="519319" y="1920342"/>
            <a:ext cx="4967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5</a:t>
            </a:r>
            <a:r>
              <a:rPr lang="zh-CN" altLang="en-US" sz="1600" dirty="0"/>
              <a:t>、当cpu处于REE，来了一个</a:t>
            </a:r>
            <a:r>
              <a:rPr lang="en-US" altLang="zh-CN" sz="1600" dirty="0"/>
              <a:t>EL3</a:t>
            </a:r>
            <a:r>
              <a:rPr lang="zh-CN" altLang="en-US" sz="1600" dirty="0"/>
              <a:t>中断 </a:t>
            </a:r>
            <a:r>
              <a:rPr lang="en-US" altLang="zh-CN" sz="1600" dirty="0"/>
              <a:t>(G0</a:t>
            </a:r>
            <a:r>
              <a:rPr lang="zh-CN" altLang="en-US" sz="1600" dirty="0"/>
              <a:t>中断</a:t>
            </a:r>
            <a:r>
              <a:rPr lang="en-US" altLang="zh-CN" sz="1600" dirty="0"/>
              <a:t>)?</a:t>
            </a:r>
            <a:endParaRPr lang="zh-CN" altLang="en-US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、当cpu处于</a:t>
            </a:r>
            <a:r>
              <a:rPr lang="en-US" altLang="zh-CN" sz="1600" dirty="0"/>
              <a:t>TF-A</a:t>
            </a:r>
            <a:r>
              <a:rPr lang="zh-CN" altLang="en-US" sz="1600" dirty="0"/>
              <a:t>时，来了一个</a:t>
            </a:r>
            <a:r>
              <a:rPr lang="en-US" altLang="zh-CN" sz="1600" dirty="0"/>
              <a:t>S-G1</a:t>
            </a:r>
            <a:r>
              <a:rPr lang="zh-CN" altLang="en-US" sz="1600" dirty="0"/>
              <a:t>或</a:t>
            </a:r>
            <a:r>
              <a:rPr lang="en-US" altLang="zh-CN" sz="1600" dirty="0"/>
              <a:t>NS-G1</a:t>
            </a:r>
            <a:r>
              <a:rPr lang="zh-CN" altLang="en-US" sz="1600" dirty="0"/>
              <a:t>中断？</a:t>
            </a: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E383DC00-53CB-4D68-AED1-1800B84FC0F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5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5465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278</Words>
  <Application>Microsoft Office PowerPoint</Application>
  <PresentationFormat>宽屏</PresentationFormat>
  <Paragraphs>31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14</cp:revision>
  <dcterms:created xsi:type="dcterms:W3CDTF">2017-06-22T11:40:00Z</dcterms:created>
  <dcterms:modified xsi:type="dcterms:W3CDTF">2022-04-17T05:48:10Z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