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4" r:id="rId3"/>
    <p:sldId id="490" r:id="rId4"/>
    <p:sldId id="493" r:id="rId5"/>
    <p:sldId id="491" r:id="rId6"/>
    <p:sldId id="492" r:id="rId7"/>
    <p:sldId id="264" r:id="rId8"/>
    <p:sldId id="26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94361" autoAdjust="0"/>
  </p:normalViewPr>
  <p:slideViewPr>
    <p:cSldViewPr snapToObjects="1">
      <p:cViewPr varScale="1">
        <p:scale>
          <a:sx n="60" d="100"/>
          <a:sy n="60" d="100"/>
        </p:scale>
        <p:origin x="62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51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975276" cy="5939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中断示例：代码阅读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-usecase1-usecase2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C94BAC-12CC-402D-A42F-520FEAD8C493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FF15F-7A1B-415A-9C29-59A8837256F2}"/>
              </a:ext>
            </a:extLst>
          </p:cNvPr>
          <p:cNvSpPr txBox="1"/>
          <p:nvPr/>
        </p:nvSpPr>
        <p:spPr>
          <a:xfrm>
            <a:off x="104775" y="0"/>
            <a:ext cx="1813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中断规则</a:t>
            </a:r>
          </a:p>
        </p:txBody>
      </p:sp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7497196" y="523220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FDDB-1008-4652-BF7F-B9C952C59B68}"/>
              </a:ext>
            </a:extLst>
          </p:cNvPr>
          <p:cNvSpPr txBox="1"/>
          <p:nvPr/>
        </p:nvSpPr>
        <p:spPr>
          <a:xfrm>
            <a:off x="698225" y="1970037"/>
            <a:ext cx="50764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1、当cpu处于REE，来了一个非安全中断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2、当cpu处于TEE，来了一个安全中断</a:t>
            </a:r>
          </a:p>
          <a:p>
            <a:r>
              <a:rPr lang="zh-CN" altLang="en-US" sz="1600" dirty="0"/>
              <a:t>3、当cpu处于TEE，来了一个非安全中断</a:t>
            </a:r>
          </a:p>
          <a:p>
            <a:r>
              <a:rPr lang="zh-CN" altLang="en-US" sz="1600" dirty="0"/>
              <a:t>4、当cpu处于REE，来了一个安全中断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、当cpu处于REE，来了一个</a:t>
            </a:r>
            <a:r>
              <a:rPr lang="en-US" altLang="zh-CN" sz="1600" dirty="0"/>
              <a:t>EL3</a:t>
            </a:r>
            <a:r>
              <a:rPr lang="zh-CN" altLang="en-US" sz="1600" dirty="0"/>
              <a:t>中断 </a:t>
            </a:r>
            <a:r>
              <a:rPr lang="en-US" altLang="zh-CN" sz="1600" dirty="0"/>
              <a:t>(G0</a:t>
            </a:r>
            <a:r>
              <a:rPr lang="zh-CN" altLang="en-US" sz="1600" dirty="0"/>
              <a:t>中断</a:t>
            </a:r>
            <a:r>
              <a:rPr lang="en-US" altLang="zh-CN" sz="1600" dirty="0"/>
              <a:t>)?</a:t>
            </a:r>
            <a:endParaRPr lang="zh-CN" altLang="en-US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、当cpu处于</a:t>
            </a:r>
            <a:r>
              <a:rPr lang="en-US" altLang="zh-CN" sz="1600" dirty="0"/>
              <a:t>TF-A</a:t>
            </a:r>
            <a:r>
              <a:rPr lang="zh-CN" altLang="en-US" sz="1600" dirty="0"/>
              <a:t>时，来了一个</a:t>
            </a:r>
            <a:r>
              <a:rPr lang="en-US" altLang="zh-CN" sz="1600" dirty="0"/>
              <a:t>S-G1</a:t>
            </a:r>
            <a:r>
              <a:rPr lang="zh-CN" altLang="en-US" sz="1600" dirty="0"/>
              <a:t>或</a:t>
            </a:r>
            <a:r>
              <a:rPr lang="en-US" altLang="zh-CN" sz="1600" dirty="0"/>
              <a:t>NS-G1</a:t>
            </a:r>
            <a:r>
              <a:rPr lang="zh-CN" altLang="en-US" sz="1600" dirty="0"/>
              <a:t>中断？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当cpu处于VM1，来了一个VM1中断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当cpu处于VM1，来了一个VM2中断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当cpu处于VM1，来了一个SPM中断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当cpu处于VM1，来了一个SP1中断</a:t>
            </a:r>
          </a:p>
        </p:txBody>
      </p:sp>
    </p:spTree>
    <p:extLst>
      <p:ext uri="{BB962C8B-B14F-4D97-AF65-F5344CB8AC3E}">
        <p14:creationId xmlns:p14="http://schemas.microsoft.com/office/powerpoint/2010/main" val="25500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1 &amp;&amp; </a:t>
            </a:r>
            <a:r>
              <a:rPr lang="en-US" altLang="zh-CN" sz="2000" b="1" dirty="0" err="1"/>
              <a:t>usecase</a:t>
            </a:r>
            <a:r>
              <a:rPr lang="en-US" altLang="zh-CN" sz="20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AB700-E359-4BBA-B4B2-650B142C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2" y="1318695"/>
            <a:ext cx="9554610" cy="5214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A8E095-9D7A-4110-919D-8C2932C1A478}"/>
              </a:ext>
            </a:extLst>
          </p:cNvPr>
          <p:cNvSpPr txBox="1"/>
          <p:nvPr/>
        </p:nvSpPr>
        <p:spPr>
          <a:xfrm>
            <a:off x="894521" y="751877"/>
            <a:ext cx="3379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1</a:t>
            </a:r>
            <a:r>
              <a:rPr lang="zh-CN" altLang="en-US" sz="1200" b="1" dirty="0"/>
              <a:t>、当cpu处于REE，来了一个非安全中断</a:t>
            </a:r>
          </a:p>
          <a:p>
            <a:r>
              <a:rPr lang="zh-CN" altLang="en-US" sz="1200" b="1" dirty="0"/>
              <a:t>2、当cpu处于TEE，来了一个安全中断</a:t>
            </a:r>
          </a:p>
        </p:txBody>
      </p:sp>
    </p:spTree>
    <p:extLst>
      <p:ext uri="{BB962C8B-B14F-4D97-AF65-F5344CB8AC3E}">
        <p14:creationId xmlns:p14="http://schemas.microsoft.com/office/powerpoint/2010/main" val="53937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512349-4801-43A7-8E39-52A4C936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79" y="1395995"/>
            <a:ext cx="6673067" cy="49994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C77E7B-DEE8-49B3-A158-C113AA67EA65}"/>
              </a:ext>
            </a:extLst>
          </p:cNvPr>
          <p:cNvSpPr txBox="1"/>
          <p:nvPr/>
        </p:nvSpPr>
        <p:spPr>
          <a:xfrm>
            <a:off x="119336" y="1556793"/>
            <a:ext cx="5280261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SP_EL0</a:t>
            </a:r>
            <a:r>
              <a:rPr lang="zh-CN" altLang="en-US" sz="1000" dirty="0"/>
              <a:t>，那么使用第一组异常向量表。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如果发生异常后并没有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切换，并且发生异常之前使用的栈指针是</a:t>
            </a:r>
            <a:r>
              <a:rPr lang="en-US" altLang="zh-CN" sz="1000" dirty="0"/>
              <a:t>SP_EL1/2/3</a:t>
            </a:r>
            <a:r>
              <a:rPr lang="zh-CN" altLang="en-US" sz="1000" dirty="0"/>
              <a:t>，那么使用第二组异常向量表。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AARCH64</a:t>
            </a:r>
            <a:r>
              <a:rPr lang="zh-CN" altLang="en-US" sz="1000" dirty="0"/>
              <a:t>模式，那么使用第三组异常向量表。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000" dirty="0"/>
              <a:t>如果发生异常导致了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切换，并且发生异常之前的</a:t>
            </a:r>
            <a:r>
              <a:rPr lang="en-US" altLang="zh-CN" sz="1000" dirty="0"/>
              <a:t>exception level</a:t>
            </a:r>
            <a:r>
              <a:rPr lang="zh-CN" altLang="en-US" sz="1000" dirty="0"/>
              <a:t>运行在</a:t>
            </a:r>
            <a:r>
              <a:rPr lang="en-US" altLang="zh-CN" sz="1000" dirty="0"/>
              <a:t>AARCH32</a:t>
            </a:r>
            <a:r>
              <a:rPr lang="zh-CN" altLang="en-US" sz="1000" dirty="0"/>
              <a:t>模式，那么使用第四组异常向量表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F4BEA0-728B-40D0-B3BD-FDA54F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332656"/>
            <a:ext cx="6257925" cy="933450"/>
          </a:xfrm>
          <a:prstGeom prst="rect">
            <a:avLst/>
          </a:prstGeom>
        </p:spPr>
      </p:pic>
      <p:sp>
        <p:nvSpPr>
          <p:cNvPr id="8" name="文本框 3">
            <a:extLst>
              <a:ext uri="{FF2B5EF4-FFF2-40B4-BE49-F238E27FC236}">
                <a16:creationId xmlns:a16="http://schemas.microsoft.com/office/drawing/2014/main" id="{7FCA2C3C-81AC-4F11-8F28-B742D3333AEE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向量表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41607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A682FDE-FC8A-4D7B-ADCB-BABE7F8F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" y="2120491"/>
            <a:ext cx="5962650" cy="230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B94BFD-9E36-4069-8345-C837DE939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56" y="1987141"/>
            <a:ext cx="6391275" cy="4876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6FEE94-E281-404C-A777-6C012C6C0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6" y="756599"/>
            <a:ext cx="8772525" cy="1181100"/>
          </a:xfrm>
          <a:prstGeom prst="rect">
            <a:avLst/>
          </a:prstGeom>
        </p:spPr>
      </p:pic>
      <p:sp>
        <p:nvSpPr>
          <p:cNvPr id="10" name="文本框 3">
            <a:extLst>
              <a:ext uri="{FF2B5EF4-FFF2-40B4-BE49-F238E27FC236}">
                <a16:creationId xmlns:a16="http://schemas.microsoft.com/office/drawing/2014/main" id="{97F103F7-BE30-4E90-90EF-263C5D8CE92F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Linux Kernel</a:t>
            </a:r>
          </a:p>
        </p:txBody>
      </p:sp>
    </p:spTree>
    <p:extLst>
      <p:ext uri="{BB962C8B-B14F-4D97-AF65-F5344CB8AC3E}">
        <p14:creationId xmlns:p14="http://schemas.microsoft.com/office/powerpoint/2010/main" val="10600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31EE32-7BF2-43AE-A74F-D47ED746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102"/>
            <a:ext cx="12192000" cy="4698266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2DF230B7-28D7-4322-80F3-C5C0885611E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Optee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os</a:t>
            </a:r>
            <a:endParaRPr lang="en-US" altLang="zh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541CC8-7885-4391-A171-9CDA0761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836712"/>
            <a:ext cx="88106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6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演示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840" y="1916832"/>
            <a:ext cx="3312368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9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2266175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325</Words>
  <Application>Microsoft Office PowerPoint</Application>
  <PresentationFormat>宽屏</PresentationFormat>
  <Paragraphs>31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16</cp:revision>
  <dcterms:created xsi:type="dcterms:W3CDTF">2017-06-22T11:40:00Z</dcterms:created>
  <dcterms:modified xsi:type="dcterms:W3CDTF">2022-04-28T02:16:04Z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