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4" r:id="rId3"/>
    <p:sldId id="493" r:id="rId4"/>
    <p:sldId id="496" r:id="rId5"/>
    <p:sldId id="497" r:id="rId6"/>
    <p:sldId id="494" r:id="rId7"/>
    <p:sldId id="499" r:id="rId8"/>
    <p:sldId id="264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70" d="100"/>
          <a:sy n="70" d="100"/>
        </p:scale>
        <p:origin x="5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975276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42-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中断示例：代码阅读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-usecase3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D1C5FE-06BB-4CF0-839C-E1CFEFAF587B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FF15F-7A1B-415A-9C29-59A8837256F2}"/>
              </a:ext>
            </a:extLst>
          </p:cNvPr>
          <p:cNvSpPr txBox="1"/>
          <p:nvPr/>
        </p:nvSpPr>
        <p:spPr>
          <a:xfrm>
            <a:off x="104775" y="0"/>
            <a:ext cx="1813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中断规则</a:t>
            </a:r>
          </a:p>
        </p:txBody>
      </p:sp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7497196" y="523220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FDDB-1008-4652-BF7F-B9C952C59B68}"/>
              </a:ext>
            </a:extLst>
          </p:cNvPr>
          <p:cNvSpPr txBox="1"/>
          <p:nvPr/>
        </p:nvSpPr>
        <p:spPr>
          <a:xfrm>
            <a:off x="698225" y="1970037"/>
            <a:ext cx="50764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1、当cpu处于REE，来了一个非安全中断</a:t>
            </a:r>
          </a:p>
          <a:p>
            <a:r>
              <a:rPr lang="zh-CN" altLang="en-US" sz="1600" dirty="0"/>
              <a:t>2、当cpu处于TEE，来了一个安全中断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3、当cpu处于TEE，来了一个非安全中断</a:t>
            </a:r>
          </a:p>
          <a:p>
            <a:r>
              <a:rPr lang="zh-CN" altLang="en-US" sz="1600" dirty="0"/>
              <a:t>4、当cpu处于REE，来了一个安全中断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、当cpu处于REE，来了一个</a:t>
            </a:r>
            <a:r>
              <a:rPr lang="en-US" altLang="zh-CN" sz="1600" dirty="0"/>
              <a:t>EL3</a:t>
            </a:r>
            <a:r>
              <a:rPr lang="zh-CN" altLang="en-US" sz="1600" dirty="0"/>
              <a:t>中断 </a:t>
            </a:r>
            <a:r>
              <a:rPr lang="en-US" altLang="zh-CN" sz="1600" dirty="0"/>
              <a:t>(G0</a:t>
            </a:r>
            <a:r>
              <a:rPr lang="zh-CN" altLang="en-US" sz="1600" dirty="0"/>
              <a:t>中断</a:t>
            </a:r>
            <a:r>
              <a:rPr lang="en-US" altLang="zh-CN" sz="1600" dirty="0"/>
              <a:t>)?</a:t>
            </a:r>
            <a:endParaRPr lang="zh-CN" altLang="en-US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、当cpu处于</a:t>
            </a:r>
            <a:r>
              <a:rPr lang="en-US" altLang="zh-CN" sz="1600" dirty="0"/>
              <a:t>TF-A</a:t>
            </a:r>
            <a:r>
              <a:rPr lang="zh-CN" altLang="en-US" sz="1600" dirty="0"/>
              <a:t>时，来了一个</a:t>
            </a:r>
            <a:r>
              <a:rPr lang="en-US" altLang="zh-CN" sz="1600" dirty="0"/>
              <a:t>S-G1</a:t>
            </a:r>
            <a:r>
              <a:rPr lang="zh-CN" altLang="en-US" sz="1600" dirty="0"/>
              <a:t>或</a:t>
            </a:r>
            <a:r>
              <a:rPr lang="en-US" altLang="zh-CN" sz="1600" dirty="0"/>
              <a:t>NS-G1</a:t>
            </a:r>
            <a:r>
              <a:rPr lang="zh-CN" altLang="en-US" sz="1600" dirty="0"/>
              <a:t>中断？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当cpu处于VM1，来了一个VM1中断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当cpu处于VM1，来了一个VM2中断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当cpu处于VM1，来了一个SPM中断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当cpu处于VM1，来了一个SP1中断</a:t>
            </a:r>
          </a:p>
        </p:txBody>
      </p:sp>
    </p:spTree>
    <p:extLst>
      <p:ext uri="{BB962C8B-B14F-4D97-AF65-F5344CB8AC3E}">
        <p14:creationId xmlns:p14="http://schemas.microsoft.com/office/powerpoint/2010/main" val="25500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8E095-9D7A-4110-919D-8C2932C1A478}"/>
              </a:ext>
            </a:extLst>
          </p:cNvPr>
          <p:cNvSpPr txBox="1"/>
          <p:nvPr/>
        </p:nvSpPr>
        <p:spPr>
          <a:xfrm>
            <a:off x="894521" y="751877"/>
            <a:ext cx="3379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3</a:t>
            </a:r>
            <a:r>
              <a:rPr lang="zh-CN" altLang="en-US" sz="1200" b="1" dirty="0"/>
              <a:t>、当cpu处于TEE，来了一个非安全中断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4941E-9D78-4FE0-88F4-C64122C3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17" y="1133061"/>
            <a:ext cx="89725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2CCB0C-2E48-4DC2-803F-D2C33294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683"/>
            <a:ext cx="12192000" cy="46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6C8689-6EB7-4D33-8638-02F23079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80728"/>
            <a:ext cx="6753225" cy="445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686BB5-591A-491C-AB11-598AC129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747729"/>
            <a:ext cx="2514600" cy="2466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763CF3-D49E-4954-8D3B-C53CAD4E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49" y="3616037"/>
            <a:ext cx="4333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3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13A76B-0D38-46C4-B168-A405E784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66233"/>
            <a:ext cx="64960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A1DBC4-534F-4DBC-BEBF-409E3EA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0"/>
            <a:ext cx="630794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32A934-898B-4480-857C-5DF9AF0C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268369"/>
            <a:ext cx="5317348" cy="43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演示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840" y="1916832"/>
            <a:ext cx="3312368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9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2266175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189</Words>
  <Application>Microsoft Office PowerPoint</Application>
  <PresentationFormat>宽屏</PresentationFormat>
  <Paragraphs>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18</cp:revision>
  <dcterms:created xsi:type="dcterms:W3CDTF">2017-06-22T11:40:00Z</dcterms:created>
  <dcterms:modified xsi:type="dcterms:W3CDTF">2022-05-03T06:52:50Z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