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44" r:id="rId3"/>
    <p:sldId id="492" r:id="rId4"/>
    <p:sldId id="3345" r:id="rId5"/>
    <p:sldId id="494" r:id="rId6"/>
    <p:sldId id="495" r:id="rId7"/>
    <p:sldId id="383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4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虚拟中断的示例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85B752-8AD7-417C-A02E-C171FC1C4AC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1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FB8EB-2660-410A-9A32-44E82A90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786019"/>
            <a:ext cx="104584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1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5513D-4152-4265-904E-7EC3A201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55" y="1354455"/>
            <a:ext cx="7639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1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35758-709F-4391-B368-0757A932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481137"/>
            <a:ext cx="76390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1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DD216-3244-4D97-9B8D-525A6626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471612"/>
            <a:ext cx="76390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1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55F9F-9859-45BD-A3CE-AA3B0078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466850"/>
            <a:ext cx="7639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本系列主要讲述第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个部分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54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26</cp:revision>
  <dcterms:created xsi:type="dcterms:W3CDTF">2017-06-22T11:40:00Z</dcterms:created>
  <dcterms:modified xsi:type="dcterms:W3CDTF">2022-04-30T02:00:35Z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