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2018/3/11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2018/3/11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2018/3/11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2018/3/11</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8000" dirty="0"/>
              <a:t>绪论</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3761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1600" y="1268760"/>
            <a:ext cx="7236792" cy="4752528"/>
          </a:xfrm>
        </p:spPr>
        <p:txBody>
          <a:bodyPr/>
          <a:lstStyle/>
          <a:p>
            <a:r>
              <a:rPr lang="en-US" altLang="zh-CN" dirty="0"/>
              <a:t>1. </a:t>
            </a:r>
            <a:r>
              <a:rPr lang="zh-CN" altLang="en-US" dirty="0"/>
              <a:t>为什么要设计专用的复杂</a:t>
            </a:r>
            <a:r>
              <a:rPr lang="zh-CN" altLang="en-US" dirty="0" smtClean="0"/>
              <a:t>数字系统</a:t>
            </a:r>
            <a:endParaRPr lang="en-US" altLang="zh-CN" dirty="0" smtClean="0"/>
          </a:p>
          <a:p>
            <a:r>
              <a:rPr lang="en-US" altLang="zh-CN" dirty="0"/>
              <a:t>2. </a:t>
            </a:r>
            <a:r>
              <a:rPr lang="zh-CN" altLang="en-US" dirty="0" smtClean="0"/>
              <a:t>数字信号处理</a:t>
            </a:r>
            <a:endParaRPr lang="en-US" altLang="zh-CN" dirty="0" smtClean="0"/>
          </a:p>
          <a:p>
            <a:r>
              <a:rPr lang="en-US" altLang="zh-CN" dirty="0"/>
              <a:t>3. </a:t>
            </a:r>
            <a:r>
              <a:rPr lang="zh-CN" altLang="en-US" dirty="0" smtClean="0"/>
              <a:t>计算</a:t>
            </a:r>
            <a:endParaRPr lang="en-US" altLang="zh-CN" dirty="0" smtClean="0"/>
          </a:p>
          <a:p>
            <a:r>
              <a:rPr lang="en-US" altLang="zh-CN" dirty="0"/>
              <a:t>4. </a:t>
            </a:r>
            <a:r>
              <a:rPr lang="zh-CN" altLang="en-US" dirty="0" smtClean="0"/>
              <a:t>算法</a:t>
            </a:r>
            <a:r>
              <a:rPr lang="zh-CN" altLang="en-US" dirty="0"/>
              <a:t>和</a:t>
            </a:r>
            <a:r>
              <a:rPr lang="zh-CN" altLang="en-US" dirty="0" smtClean="0"/>
              <a:t>数据结构</a:t>
            </a:r>
            <a:endParaRPr lang="en-US" altLang="zh-CN" dirty="0" smtClean="0"/>
          </a:p>
          <a:p>
            <a:r>
              <a:rPr lang="en-US" altLang="zh-CN" dirty="0"/>
              <a:t>5. </a:t>
            </a:r>
            <a:r>
              <a:rPr lang="zh-CN" altLang="en-US" dirty="0"/>
              <a:t>编程语言和</a:t>
            </a:r>
            <a:r>
              <a:rPr lang="zh-CN" altLang="en-US" dirty="0" smtClean="0"/>
              <a:t>程序</a:t>
            </a:r>
            <a:endParaRPr lang="en-US" altLang="zh-CN" dirty="0" smtClean="0"/>
          </a:p>
          <a:p>
            <a:r>
              <a:rPr lang="en-US" altLang="zh-CN" dirty="0"/>
              <a:t>6. </a:t>
            </a:r>
            <a:r>
              <a:rPr lang="zh-CN" altLang="en-US" dirty="0"/>
              <a:t>系统的微体系结构和硬线连接的门级</a:t>
            </a:r>
            <a:r>
              <a:rPr lang="zh-CN" altLang="en-US" dirty="0" smtClean="0"/>
              <a:t>逻辑</a:t>
            </a:r>
            <a:endParaRPr lang="en-US" altLang="zh-CN" dirty="0" smtClean="0"/>
          </a:p>
          <a:p>
            <a:r>
              <a:rPr lang="en-US" altLang="zh-CN" dirty="0"/>
              <a:t>7. </a:t>
            </a:r>
            <a:r>
              <a:rPr lang="zh-CN" altLang="en-US" dirty="0" smtClean="0"/>
              <a:t>设计方法学</a:t>
            </a:r>
            <a:endParaRPr lang="en-US" altLang="zh-CN" dirty="0" smtClean="0"/>
          </a:p>
          <a:p>
            <a:r>
              <a:rPr lang="en-US" altLang="zh-CN" dirty="0"/>
              <a:t>8. </a:t>
            </a:r>
            <a:r>
              <a:rPr lang="zh-CN" altLang="en-US" dirty="0"/>
              <a:t>专用硬线逻辑与微处理器的</a:t>
            </a:r>
            <a:r>
              <a:rPr lang="zh-CN" altLang="en-US" dirty="0" smtClean="0"/>
              <a:t>比较</a:t>
            </a:r>
            <a:endParaRPr lang="en-US" altLang="zh-CN" dirty="0" smtClean="0"/>
          </a:p>
          <a:p>
            <a:r>
              <a:rPr lang="en-US" altLang="zh-CN" dirty="0"/>
              <a:t>9. C</a:t>
            </a:r>
            <a:r>
              <a:rPr lang="zh-CN" altLang="en-US" dirty="0"/>
              <a:t>语言、</a:t>
            </a:r>
            <a:r>
              <a:rPr lang="en-US" altLang="zh-CN" dirty="0" err="1"/>
              <a:t>Matlab</a:t>
            </a:r>
            <a:r>
              <a:rPr lang="zh-CN" altLang="en-US" dirty="0"/>
              <a:t>与硬件描述语言在算法运算电路设计的关系和</a:t>
            </a:r>
            <a:r>
              <a:rPr lang="zh-CN" altLang="en-US" dirty="0" smtClean="0"/>
              <a:t>作用</a:t>
            </a:r>
            <a:endParaRPr lang="en-US" altLang="zh-CN" dirty="0" smtClean="0"/>
          </a:p>
          <a:p>
            <a:endParaRPr lang="zh-CN" altLang="en-US"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94561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24744"/>
            <a:ext cx="7772400" cy="936104"/>
          </a:xfrm>
        </p:spPr>
        <p:txBody>
          <a:bodyPr>
            <a:noAutofit/>
          </a:bodyPr>
          <a:lstStyle/>
          <a:p>
            <a:r>
              <a:rPr lang="zh-CN" altLang="en-US" sz="6000" dirty="0"/>
              <a:t>小结</a:t>
            </a:r>
          </a:p>
        </p:txBody>
      </p:sp>
      <p:sp>
        <p:nvSpPr>
          <p:cNvPr id="3" name="副标题 2"/>
          <p:cNvSpPr>
            <a:spLocks noGrp="1"/>
          </p:cNvSpPr>
          <p:nvPr>
            <p:ph type="subTitle" idx="1"/>
          </p:nvPr>
        </p:nvSpPr>
        <p:spPr>
          <a:xfrm>
            <a:off x="1187624" y="2348880"/>
            <a:ext cx="7056784" cy="3040361"/>
          </a:xfrm>
        </p:spPr>
        <p:txBody>
          <a:bodyPr>
            <a:normAutofit fontScale="92500"/>
          </a:bodyPr>
          <a:lstStyle/>
          <a:p>
            <a:pPr algn="l">
              <a:lnSpc>
                <a:spcPct val="150000"/>
              </a:lnSpc>
            </a:pPr>
            <a:r>
              <a:rPr lang="zh-CN" altLang="en-US" sz="2400" dirty="0" smtClean="0"/>
              <a:t>          绪论</a:t>
            </a:r>
            <a:r>
              <a:rPr lang="zh-CN" altLang="en-US" sz="2400" dirty="0"/>
              <a:t>全面介绍了信号处理与硬线逻辑设计的关系，以及有关的基本概念，引入了</a:t>
            </a:r>
            <a:r>
              <a:rPr lang="en-US" altLang="zh-CN" sz="2400" dirty="0"/>
              <a:t>Verilog</a:t>
            </a:r>
            <a:r>
              <a:rPr lang="zh-CN" altLang="en-US" sz="2400" dirty="0"/>
              <a:t>硬件描述语言，向读者展示一种</a:t>
            </a:r>
            <a:r>
              <a:rPr lang="en-US" altLang="zh-CN" sz="2400" dirty="0"/>
              <a:t>20</a:t>
            </a:r>
            <a:r>
              <a:rPr lang="zh-CN" altLang="en-US" sz="2400" dirty="0"/>
              <a:t>世纪</a:t>
            </a:r>
            <a:r>
              <a:rPr lang="en-US" altLang="zh-CN" sz="2400" dirty="0"/>
              <a:t>90</a:t>
            </a:r>
            <a:r>
              <a:rPr lang="zh-CN" altLang="en-US" sz="2400" dirty="0"/>
              <a:t>年代才真正开始在美国等先进的工业化国家逐步推广的数字逻辑系统的设计方法。在下面的各章里将分步骤地详细介绍这种设计方法</a:t>
            </a:r>
            <a:r>
              <a:rPr lang="zh-CN" altLang="en-US" sz="2400" dirty="0" smtClean="0"/>
              <a:t>。</a:t>
            </a:r>
            <a:endParaRPr lang="zh-CN" altLang="en-US" sz="2400" dirty="0"/>
          </a:p>
        </p:txBody>
      </p:sp>
    </p:spTree>
    <p:extLst>
      <p:ext uri="{BB962C8B-B14F-4D97-AF65-F5344CB8AC3E}">
        <p14:creationId xmlns:p14="http://schemas.microsoft.com/office/powerpoint/2010/main" val="2880298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TotalTime>
  <Words>142</Words>
  <Application>Microsoft Office PowerPoint</Application>
  <PresentationFormat>全屏显示(4:3)</PresentationFormat>
  <Paragraphs>12</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波形</vt:lpstr>
      <vt:lpstr>绪论</vt:lpstr>
      <vt:lpstr>PowerPoint 演示文稿</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dongdong</cp:lastModifiedBy>
  <cp:revision>1</cp:revision>
  <dcterms:created xsi:type="dcterms:W3CDTF">2018-03-11T02:43:02Z</dcterms:created>
  <dcterms:modified xsi:type="dcterms:W3CDTF">2018-03-11T02:52:01Z</dcterms:modified>
</cp:coreProperties>
</file>