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378" r:id="rId2"/>
    <p:sldId id="328" r:id="rId3"/>
    <p:sldId id="538" r:id="rId4"/>
    <p:sldId id="496" r:id="rId5"/>
    <p:sldId id="484" r:id="rId6"/>
    <p:sldId id="493" r:id="rId7"/>
    <p:sldId id="494" r:id="rId8"/>
    <p:sldId id="476" r:id="rId9"/>
    <p:sldId id="477" r:id="rId10"/>
    <p:sldId id="531" r:id="rId11"/>
    <p:sldId id="497" r:id="rId12"/>
    <p:sldId id="498" r:id="rId13"/>
    <p:sldId id="499" r:id="rId14"/>
    <p:sldId id="500" r:id="rId15"/>
    <p:sldId id="502" r:id="rId16"/>
    <p:sldId id="533" r:id="rId17"/>
    <p:sldId id="503" r:id="rId18"/>
    <p:sldId id="536" r:id="rId19"/>
    <p:sldId id="501" r:id="rId20"/>
    <p:sldId id="534" r:id="rId21"/>
    <p:sldId id="535" r:id="rId22"/>
    <p:sldId id="508" r:id="rId23"/>
    <p:sldId id="509" r:id="rId24"/>
    <p:sldId id="510" r:id="rId25"/>
    <p:sldId id="539" r:id="rId26"/>
    <p:sldId id="512" r:id="rId27"/>
    <p:sldId id="504" r:id="rId28"/>
    <p:sldId id="506" r:id="rId29"/>
    <p:sldId id="507" r:id="rId30"/>
    <p:sldId id="515" r:id="rId31"/>
    <p:sldId id="516" r:id="rId32"/>
    <p:sldId id="517" r:id="rId33"/>
    <p:sldId id="518" r:id="rId34"/>
    <p:sldId id="540" r:id="rId35"/>
    <p:sldId id="519" r:id="rId36"/>
    <p:sldId id="520" r:id="rId37"/>
    <p:sldId id="521" r:id="rId38"/>
    <p:sldId id="522" r:id="rId39"/>
    <p:sldId id="523" r:id="rId40"/>
    <p:sldId id="524" r:id="rId41"/>
    <p:sldId id="525" r:id="rId42"/>
    <p:sldId id="526" r:id="rId43"/>
    <p:sldId id="528" r:id="rId44"/>
    <p:sldId id="529" r:id="rId45"/>
    <p:sldId id="530" r:id="rId46"/>
    <p:sldId id="495"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Patterson" initials="DP"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74" autoAdjust="0"/>
    <p:restoredTop sz="97117" autoAdjust="0"/>
  </p:normalViewPr>
  <p:slideViewPr>
    <p:cSldViewPr>
      <p:cViewPr varScale="1">
        <p:scale>
          <a:sx n="93" d="100"/>
          <a:sy n="93" d="100"/>
        </p:scale>
        <p:origin x="-96" y="-208"/>
      </p:cViewPr>
      <p:guideLst>
        <p:guide orient="horz" pos="2160"/>
        <p:guide pos="2880"/>
      </p:guideLst>
    </p:cSldViewPr>
  </p:slideViewPr>
  <p:outlineViewPr>
    <p:cViewPr>
      <p:scale>
        <a:sx n="33" d="100"/>
        <a:sy n="33" d="100"/>
      </p:scale>
      <p:origin x="0" y="16584"/>
    </p:cViewPr>
  </p:outlineViewPr>
  <p:notesTextViewPr>
    <p:cViewPr>
      <p:scale>
        <a:sx n="100" d="100"/>
        <a:sy n="100" d="100"/>
      </p:scale>
      <p:origin x="0" y="0"/>
    </p:cViewPr>
  </p:notesTextViewPr>
  <p:sorterViewPr>
    <p:cViewPr>
      <p:scale>
        <a:sx n="150" d="100"/>
        <a:sy n="150" d="100"/>
      </p:scale>
      <p:origin x="0" y="55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9/7/15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27338698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9/7/15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9706748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97FDFF-7B9F-7D4D-BFC0-AAD1F3D3D3CB}" type="slidenum">
              <a:rPr lang="en-US" smtClean="0"/>
              <a:pPr/>
              <a:t>1</a:t>
            </a:fld>
            <a:endParaRPr lang="en-US"/>
          </a:p>
        </p:txBody>
      </p:sp>
    </p:spTree>
    <p:extLst>
      <p:ext uri="{BB962C8B-B14F-4D97-AF65-F5344CB8AC3E}">
        <p14:creationId xmlns:p14="http://schemas.microsoft.com/office/powerpoint/2010/main" val="2659065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89936" tIns="44968" rIns="89936" bIns="44968" numCol="1" anchor="t" anchorCtr="0" compatLnSpc="1">
            <a:prstTxWarp prst="textNoShape">
              <a:avLst/>
            </a:prstTxWarp>
          </a:bodyPr>
          <a:lstStyle/>
          <a:p>
            <a:endParaRPr lang="en-US">
              <a:ea typeface="ＭＳ Ｐゴシック" pitchFamily="1" charset="-128"/>
              <a:cs typeface="ＭＳ Ｐゴシック" pitchFamily="1" charset="-128"/>
            </a:endParaRPr>
          </a:p>
        </p:txBody>
      </p:sp>
    </p:spTree>
    <p:extLst>
      <p:ext uri="{BB962C8B-B14F-4D97-AF65-F5344CB8AC3E}">
        <p14:creationId xmlns:p14="http://schemas.microsoft.com/office/powerpoint/2010/main" val="241208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27651"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89936" tIns="44968" rIns="89936" bIns="44968" numCol="1" anchor="t" anchorCtr="0" compatLnSpc="1">
            <a:prstTxWarp prst="textNoShape">
              <a:avLst/>
            </a:prstTxWarp>
          </a:bodyPr>
          <a:lstStyle/>
          <a:p>
            <a:endParaRPr lang="en-US">
              <a:ea typeface="ＭＳ Ｐゴシック" pitchFamily="1" charset="-128"/>
              <a:cs typeface="ＭＳ Ｐゴシック" pitchFamily="1" charset="-128"/>
            </a:endParaRPr>
          </a:p>
        </p:txBody>
      </p:sp>
    </p:spTree>
    <p:extLst>
      <p:ext uri="{BB962C8B-B14F-4D97-AF65-F5344CB8AC3E}">
        <p14:creationId xmlns:p14="http://schemas.microsoft.com/office/powerpoint/2010/main" val="386845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ea typeface="ＭＳ Ｐゴシック" pitchFamily="1" charset="-128"/>
                <a:cs typeface="ＭＳ Ｐゴシック" pitchFamily="1" charset="-128"/>
              </a:rPr>
              <a:t>Invalid Pointer Read or Write (IPR, IPW):</a:t>
            </a:r>
          </a:p>
          <a:p>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tracks all memory operations. When it detects a pointer to a memory location that has not been allocated to the program, it reports either an IPR or IPW error, depending on whether it was a read or write operation. The error can happen for multiple reasons. For example, you will get this type of error if you have an uninitialized pointer variable and the garbage value happens to be invalid. As another example, if you wanted to do *pi = </a:t>
            </a:r>
            <a:r>
              <a:rPr lang="en-US" dirty="0" err="1" smtClean="0">
                <a:ea typeface="ＭＳ Ｐゴシック" pitchFamily="1" charset="-128"/>
                <a:cs typeface="ＭＳ Ｐゴシック" pitchFamily="1" charset="-128"/>
              </a:rPr>
              <a:t>i</a:t>
            </a:r>
            <a:r>
              <a:rPr lang="en-US" dirty="0" smtClean="0">
                <a:ea typeface="ＭＳ Ｐゴシック" pitchFamily="1" charset="-128"/>
                <a:cs typeface="ＭＳ Ｐゴシック" pitchFamily="1" charset="-128"/>
              </a:rPr>
              <a:t>;, where pi is a pointer to an integer and </a:t>
            </a:r>
            <a:r>
              <a:rPr lang="en-US" dirty="0" err="1" smtClean="0">
                <a:ea typeface="ＭＳ Ｐゴシック" pitchFamily="1" charset="-128"/>
                <a:cs typeface="ＭＳ Ｐゴシック" pitchFamily="1" charset="-128"/>
              </a:rPr>
              <a:t>i</a:t>
            </a:r>
            <a:r>
              <a:rPr lang="en-US" dirty="0" smtClean="0">
                <a:ea typeface="ＭＳ Ｐゴシック" pitchFamily="1" charset="-128"/>
                <a:cs typeface="ＭＳ Ｐゴシック" pitchFamily="1" charset="-128"/>
              </a:rPr>
              <a:t> is an integer. But, by mistake, you didn't type the * and wrote just pi = </a:t>
            </a:r>
            <a:r>
              <a:rPr lang="en-US" dirty="0" err="1" smtClean="0">
                <a:ea typeface="ＭＳ Ｐゴシック" pitchFamily="1" charset="-128"/>
                <a:cs typeface="ＭＳ Ｐゴシック" pitchFamily="1" charset="-128"/>
              </a:rPr>
              <a:t>i</a:t>
            </a:r>
            <a:r>
              <a:rPr lang="en-US" dirty="0" smtClean="0">
                <a:ea typeface="ＭＳ Ｐゴシック" pitchFamily="1" charset="-128"/>
                <a:cs typeface="ＭＳ Ｐゴシック" pitchFamily="1" charset="-128"/>
              </a:rPr>
              <a:t>;. With the help of implicit casting, an integer value is copied as a pointer value. When you dereference pi again, you may get an IPR or IPW error. This can also happen when pointer arithmetic results in an invalid address, even when it is not on the </a:t>
            </a:r>
            <a:r>
              <a:rPr lang="en-US" dirty="0" err="1" smtClean="0">
                <a:ea typeface="ＭＳ Ｐゴシック" pitchFamily="1" charset="-128"/>
                <a:cs typeface="ＭＳ Ｐゴシック" pitchFamily="1" charset="-128"/>
              </a:rPr>
              <a:t>zero'th</a:t>
            </a:r>
            <a:r>
              <a:rPr lang="en-US" dirty="0" smtClean="0">
                <a:ea typeface="ＭＳ Ｐゴシック" pitchFamily="1" charset="-128"/>
                <a:cs typeface="ＭＳ Ｐゴシック" pitchFamily="1" charset="-128"/>
              </a:rPr>
              <a:t> page. </a:t>
            </a:r>
          </a:p>
        </p:txBody>
      </p:sp>
      <p:sp>
        <p:nvSpPr>
          <p:cNvPr id="4" name="Slide Number Placeholder 3"/>
          <p:cNvSpPr>
            <a:spLocks noGrp="1"/>
          </p:cNvSpPr>
          <p:nvPr>
            <p:ph type="sldNum" sz="quarter" idx="5"/>
          </p:nvPr>
        </p:nvSpPr>
        <p:spPr/>
        <p:txBody>
          <a:bodyPr/>
          <a:lstStyle/>
          <a:p>
            <a:pPr>
              <a:defRPr/>
            </a:pPr>
            <a:fld id="{62529CA8-3DCD-1F4A-B28E-F07BF49DC35C}" type="slidenum">
              <a:rPr lang="en-US" smtClean="0"/>
              <a:pPr>
                <a:defRPr/>
              </a:pPr>
              <a:t>28</a:t>
            </a:fld>
            <a:endParaRPr lang="en-US"/>
          </a:p>
        </p:txBody>
      </p:sp>
    </p:spTree>
    <p:extLst>
      <p:ext uri="{BB962C8B-B14F-4D97-AF65-F5344CB8AC3E}">
        <p14:creationId xmlns:p14="http://schemas.microsoft.com/office/powerpoint/2010/main" val="4136798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ea typeface="ＭＳ Ｐゴシック" pitchFamily="1" charset="-128"/>
                <a:cs typeface="ＭＳ Ｐゴシック" pitchFamily="1" charset="-128"/>
              </a:rPr>
              <a:t>Invalid Pointer Read or Write (IPR, IPW):</a:t>
            </a:r>
          </a:p>
          <a:p>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tracks all memory operations. When it detects a pointer to a memory location that has not been allocated to the program, it reports either an IPR or IPW error, depending on whether it was a read or write operation. The error can happen for multiple reasons. For example, you will get this type of error if you have an uninitialized pointer variable and the garbage value happens to be invalid. As another example, if you wanted to do *pi = </a:t>
            </a:r>
            <a:r>
              <a:rPr lang="en-US" dirty="0" err="1" smtClean="0">
                <a:ea typeface="ＭＳ Ｐゴシック" pitchFamily="1" charset="-128"/>
                <a:cs typeface="ＭＳ Ｐゴシック" pitchFamily="1" charset="-128"/>
              </a:rPr>
              <a:t>i</a:t>
            </a:r>
            <a:r>
              <a:rPr lang="en-US" dirty="0" smtClean="0">
                <a:ea typeface="ＭＳ Ｐゴシック" pitchFamily="1" charset="-128"/>
                <a:cs typeface="ＭＳ Ｐゴシック" pitchFamily="1" charset="-128"/>
              </a:rPr>
              <a:t>;, where pi is a pointer to an integer and </a:t>
            </a:r>
            <a:r>
              <a:rPr lang="en-US" dirty="0" err="1" smtClean="0">
                <a:ea typeface="ＭＳ Ｐゴシック" pitchFamily="1" charset="-128"/>
                <a:cs typeface="ＭＳ Ｐゴシック" pitchFamily="1" charset="-128"/>
              </a:rPr>
              <a:t>i</a:t>
            </a:r>
            <a:r>
              <a:rPr lang="en-US" dirty="0" smtClean="0">
                <a:ea typeface="ＭＳ Ｐゴシック" pitchFamily="1" charset="-128"/>
                <a:cs typeface="ＭＳ Ｐゴシック" pitchFamily="1" charset="-128"/>
              </a:rPr>
              <a:t> is an integer. But, by mistake, you didn't type the * and wrote just pi = </a:t>
            </a:r>
            <a:r>
              <a:rPr lang="en-US" dirty="0" err="1" smtClean="0">
                <a:ea typeface="ＭＳ Ｐゴシック" pitchFamily="1" charset="-128"/>
                <a:cs typeface="ＭＳ Ｐゴシック" pitchFamily="1" charset="-128"/>
              </a:rPr>
              <a:t>i</a:t>
            </a:r>
            <a:r>
              <a:rPr lang="en-US" dirty="0" smtClean="0">
                <a:ea typeface="ＭＳ Ｐゴシック" pitchFamily="1" charset="-128"/>
                <a:cs typeface="ＭＳ Ｐゴシック" pitchFamily="1" charset="-128"/>
              </a:rPr>
              <a:t>;. With the help of implicit casting, an integer value is copied as a pointer value. When you dereference pi again, you may get an IPR or IPW error. This can also happen when pointer arithmetic results in an invalid address, even when it is not on the </a:t>
            </a:r>
            <a:r>
              <a:rPr lang="en-US" dirty="0" err="1" smtClean="0">
                <a:ea typeface="ＭＳ Ｐゴシック" pitchFamily="1" charset="-128"/>
                <a:cs typeface="ＭＳ Ｐゴシック" pitchFamily="1" charset="-128"/>
              </a:rPr>
              <a:t>zero'th</a:t>
            </a:r>
            <a:r>
              <a:rPr lang="en-US" dirty="0" smtClean="0">
                <a:ea typeface="ＭＳ Ｐゴシック" pitchFamily="1" charset="-128"/>
                <a:cs typeface="ＭＳ Ｐゴシック" pitchFamily="1" charset="-128"/>
              </a:rPr>
              <a:t> page. </a:t>
            </a:r>
          </a:p>
        </p:txBody>
      </p:sp>
      <p:sp>
        <p:nvSpPr>
          <p:cNvPr id="4" name="Slide Number Placeholder 3"/>
          <p:cNvSpPr>
            <a:spLocks noGrp="1"/>
          </p:cNvSpPr>
          <p:nvPr>
            <p:ph type="sldNum" sz="quarter" idx="5"/>
          </p:nvPr>
        </p:nvSpPr>
        <p:spPr/>
        <p:txBody>
          <a:bodyPr/>
          <a:lstStyle/>
          <a:p>
            <a:pPr>
              <a:defRPr/>
            </a:pPr>
            <a:fld id="{F5ABE161-AA29-0043-B19D-91445763251E}" type="slidenum">
              <a:rPr lang="en-US" smtClean="0"/>
              <a:pPr>
                <a:defRPr/>
              </a:pPr>
              <a:t>29</a:t>
            </a:fld>
            <a:endParaRPr lang="en-US"/>
          </a:p>
        </p:txBody>
      </p:sp>
    </p:spTree>
    <p:extLst>
      <p:ext uri="{BB962C8B-B14F-4D97-AF65-F5344CB8AC3E}">
        <p14:creationId xmlns:p14="http://schemas.microsoft.com/office/powerpoint/2010/main" val="3041977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a:lnSpc>
                <a:spcPct val="80000"/>
              </a:lnSpc>
            </a:pPr>
            <a:r>
              <a:rPr lang="en-US" sz="900" dirty="0" smtClean="0">
                <a:ea typeface="ＭＳ Ｐゴシック" pitchFamily="1" charset="-128"/>
                <a:cs typeface="ＭＳ Ｐゴシック" pitchFamily="1" charset="-128"/>
              </a:rPr>
              <a:t>First, in the method </a:t>
            </a:r>
            <a:r>
              <a:rPr lang="en-US" sz="900" dirty="0" err="1" smtClean="0">
                <a:ea typeface="ＭＳ Ｐゴシック" pitchFamily="1" charset="-128"/>
                <a:cs typeface="ＭＳ Ｐゴシック" pitchFamily="1" charset="-128"/>
              </a:rPr>
              <a:t>foo</a:t>
            </a:r>
            <a:r>
              <a:rPr lang="en-US" sz="900" dirty="0" smtClean="0">
                <a:ea typeface="ＭＳ Ｐゴシック" pitchFamily="1" charset="-128"/>
                <a:cs typeface="ＭＳ Ｐゴシック" pitchFamily="1" charset="-128"/>
              </a:rPr>
              <a:t>, the pointer pi is overwritten with a new memory allocation, and all pointers to the old memory block are lost. </a:t>
            </a:r>
          </a:p>
          <a:p>
            <a:pPr>
              <a:lnSpc>
                <a:spcPct val="80000"/>
              </a:lnSpc>
            </a:pPr>
            <a:endParaRPr lang="en-US" sz="900" dirty="0" smtClean="0">
              <a:ea typeface="ＭＳ Ｐゴシック" pitchFamily="1" charset="-128"/>
              <a:cs typeface="ＭＳ Ｐゴシック" pitchFamily="1" charset="-128"/>
            </a:endParaRPr>
          </a:p>
          <a:p>
            <a:pPr>
              <a:lnSpc>
                <a:spcPct val="80000"/>
              </a:lnSpc>
            </a:pPr>
            <a:r>
              <a:rPr lang="en-US" sz="900" dirty="0" smtClean="0">
                <a:ea typeface="ＭＳ Ｐゴシック" pitchFamily="1" charset="-128"/>
                <a:cs typeface="ＭＳ Ｐゴシック" pitchFamily="1" charset="-128"/>
              </a:rPr>
              <a:t>This results in leaking the memory block that was allocated in method main. </a:t>
            </a:r>
            <a:r>
              <a:rPr lang="en-US" sz="900" dirty="0" err="1" smtClean="0">
                <a:ea typeface="ＭＳ Ｐゴシック" pitchFamily="1" charset="-128"/>
                <a:cs typeface="ＭＳ Ｐゴシック" pitchFamily="1" charset="-128"/>
              </a:rPr>
              <a:t>Valgrind</a:t>
            </a:r>
            <a:r>
              <a:rPr lang="en-US" sz="900" dirty="0" smtClean="0">
                <a:ea typeface="ＭＳ Ｐゴシック" pitchFamily="1" charset="-128"/>
                <a:cs typeface="ＭＳ Ｐゴシック" pitchFamily="1" charset="-128"/>
              </a:rPr>
              <a:t> reports a memory leak (MLK) and specifies the line where the leaked memory was allocated. It eliminates the slow process of hunting down the memory block that is leaking, therefore shortens the debugging time. You can start debugging at the memory allocation site where the leak is reported, and then track what you are doing with that pointer and where you are overwriting it.</a:t>
            </a:r>
          </a:p>
          <a:p>
            <a:pPr>
              <a:lnSpc>
                <a:spcPct val="80000"/>
              </a:lnSpc>
            </a:pPr>
            <a:endParaRPr lang="en-US" sz="900" dirty="0" smtClean="0">
              <a:ea typeface="ＭＳ Ｐゴシック" pitchFamily="1" charset="-128"/>
              <a:cs typeface="ＭＳ Ｐゴシック" pitchFamily="1" charset="-128"/>
            </a:endParaRPr>
          </a:p>
          <a:p>
            <a:pPr>
              <a:lnSpc>
                <a:spcPct val="80000"/>
              </a:lnSpc>
            </a:pPr>
            <a:r>
              <a:rPr lang="en-US" sz="900" dirty="0" smtClean="0">
                <a:ea typeface="ＭＳ Ｐゴシック" pitchFamily="1" charset="-128"/>
                <a:cs typeface="ＭＳ Ｐゴシック" pitchFamily="1" charset="-128"/>
              </a:rPr>
              <a:t>Later, the method </a:t>
            </a:r>
            <a:r>
              <a:rPr lang="en-US" sz="900" dirty="0" err="1" smtClean="0">
                <a:ea typeface="ＭＳ Ｐゴシック" pitchFamily="1" charset="-128"/>
                <a:cs typeface="ＭＳ Ｐゴシック" pitchFamily="1" charset="-128"/>
              </a:rPr>
              <a:t>foo</a:t>
            </a:r>
            <a:r>
              <a:rPr lang="en-US" sz="900" dirty="0" smtClean="0">
                <a:ea typeface="ＭＳ Ｐゴシック" pitchFamily="1" charset="-128"/>
                <a:cs typeface="ＭＳ Ｐゴシック" pitchFamily="1" charset="-128"/>
              </a:rPr>
              <a:t> frees up the memory it has allocated, but the pointer pi still holds the address (it is not set to null). After returning from method </a:t>
            </a:r>
            <a:r>
              <a:rPr lang="en-US" sz="900" dirty="0" err="1" smtClean="0">
                <a:ea typeface="ＭＳ Ｐゴシック" pitchFamily="1" charset="-128"/>
                <a:cs typeface="ＭＳ Ｐゴシック" pitchFamily="1" charset="-128"/>
              </a:rPr>
              <a:t>foo</a:t>
            </a:r>
            <a:r>
              <a:rPr lang="en-US" sz="900" dirty="0" smtClean="0">
                <a:ea typeface="ＭＳ Ｐゴシック" pitchFamily="1" charset="-128"/>
                <a:cs typeface="ＭＳ Ｐゴシック" pitchFamily="1" charset="-128"/>
              </a:rPr>
              <a:t> to main, when you use the pointer pi, it refers to the memory that has already been freed, so pi becomes a dangling pointer. </a:t>
            </a:r>
            <a:r>
              <a:rPr lang="en-US" sz="900" dirty="0" err="1" smtClean="0">
                <a:ea typeface="ＭＳ Ｐゴシック" pitchFamily="1" charset="-128"/>
                <a:cs typeface="ＭＳ Ｐゴシック" pitchFamily="1" charset="-128"/>
              </a:rPr>
              <a:t>Valgrind</a:t>
            </a:r>
            <a:r>
              <a:rPr lang="en-US" sz="900" dirty="0" smtClean="0">
                <a:ea typeface="ＭＳ Ｐゴシック" pitchFamily="1" charset="-128"/>
                <a:cs typeface="ＭＳ Ｐゴシック" pitchFamily="1" charset="-128"/>
              </a:rPr>
              <a:t> promptly reports a FMW error at that location.</a:t>
            </a:r>
          </a:p>
          <a:p>
            <a:pPr>
              <a:lnSpc>
                <a:spcPct val="80000"/>
              </a:lnSpc>
            </a:pPr>
            <a:endParaRPr lang="en-US" sz="900" dirty="0" smtClean="0">
              <a:ea typeface="ＭＳ Ｐゴシック" pitchFamily="1" charset="-128"/>
              <a:cs typeface="ＭＳ Ｐゴシック" pitchFamily="1" charset="-128"/>
            </a:endParaRPr>
          </a:p>
          <a:p>
            <a:pPr>
              <a:lnSpc>
                <a:spcPct val="80000"/>
              </a:lnSpc>
            </a:pPr>
            <a:endParaRPr lang="en-US" sz="900" dirty="0" smtClean="0">
              <a:ea typeface="ＭＳ Ｐゴシック" pitchFamily="1" charset="-128"/>
              <a:cs typeface="ＭＳ Ｐゴシック" pitchFamily="1" charset="-128"/>
            </a:endParaRPr>
          </a:p>
          <a:p>
            <a:pPr>
              <a:lnSpc>
                <a:spcPct val="80000"/>
              </a:lnSpc>
            </a:pPr>
            <a:endParaRPr lang="en-US" sz="900" dirty="0" smtClean="0">
              <a:ea typeface="ＭＳ Ｐゴシック" pitchFamily="1" charset="-128"/>
              <a:cs typeface="ＭＳ Ｐゴシック" pitchFamily="1" charset="-128"/>
            </a:endParaRPr>
          </a:p>
          <a:p>
            <a:pPr>
              <a:lnSpc>
                <a:spcPct val="80000"/>
              </a:lnSpc>
            </a:pPr>
            <a:r>
              <a:rPr lang="en-US" sz="900" dirty="0" smtClean="0">
                <a:ea typeface="ＭＳ Ｐゴシック" pitchFamily="1" charset="-128"/>
                <a:cs typeface="ＭＳ Ｐゴシック" pitchFamily="1" charset="-128"/>
              </a:rPr>
              <a:t>Using faulty heap memory management</a:t>
            </a:r>
          </a:p>
          <a:p>
            <a:pPr>
              <a:lnSpc>
                <a:spcPct val="80000"/>
              </a:lnSpc>
            </a:pPr>
            <a:r>
              <a:rPr lang="en-US" sz="900" dirty="0" smtClean="0">
                <a:ea typeface="ＭＳ Ｐゴシック" pitchFamily="1" charset="-128"/>
                <a:cs typeface="ＭＳ Ｐゴシック" pitchFamily="1" charset="-128"/>
              </a:rPr>
              <a:t>Explicit memory management in C and C++ programming puts the onus of managing memory on the programmers. Therefore, you must be vigilant while allocating and freeing heap memory. These are the common memory management mistakes:</a:t>
            </a:r>
          </a:p>
          <a:p>
            <a:pPr>
              <a:lnSpc>
                <a:spcPct val="80000"/>
              </a:lnSpc>
            </a:pPr>
            <a:r>
              <a:rPr lang="en-US" sz="900" dirty="0" smtClean="0">
                <a:ea typeface="ＭＳ Ｐゴシック" pitchFamily="1" charset="-128"/>
                <a:cs typeface="ＭＳ Ｐゴシック" pitchFamily="1" charset="-128"/>
              </a:rPr>
              <a:t>Memory leaks and potential memory leaks (MLK, PLK, MPK)</a:t>
            </a:r>
          </a:p>
          <a:p>
            <a:pPr>
              <a:lnSpc>
                <a:spcPct val="80000"/>
              </a:lnSpc>
            </a:pPr>
            <a:r>
              <a:rPr lang="en-US" sz="900" dirty="0" smtClean="0">
                <a:ea typeface="ＭＳ Ｐゴシック" pitchFamily="1" charset="-128"/>
                <a:cs typeface="ＭＳ Ｐゴシック" pitchFamily="1" charset="-128"/>
              </a:rPr>
              <a:t>Freeing invalid memory (FIM)</a:t>
            </a:r>
          </a:p>
          <a:p>
            <a:pPr>
              <a:lnSpc>
                <a:spcPct val="80000"/>
              </a:lnSpc>
            </a:pPr>
            <a:r>
              <a:rPr lang="en-US" sz="900" dirty="0" smtClean="0">
                <a:ea typeface="ＭＳ Ｐゴシック" pitchFamily="1" charset="-128"/>
                <a:cs typeface="ＭＳ Ｐゴシック" pitchFamily="1" charset="-128"/>
              </a:rPr>
              <a:t>Freeing mismatched memory (FMM)</a:t>
            </a:r>
          </a:p>
          <a:p>
            <a:pPr>
              <a:lnSpc>
                <a:spcPct val="80000"/>
              </a:lnSpc>
            </a:pPr>
            <a:r>
              <a:rPr lang="en-US" sz="900" dirty="0" smtClean="0">
                <a:ea typeface="ＭＳ Ｐゴシック" pitchFamily="1" charset="-128"/>
                <a:cs typeface="ＭＳ Ｐゴシック" pitchFamily="1" charset="-128"/>
              </a:rPr>
              <a:t>Freeing non-heap memory (FNH)</a:t>
            </a:r>
          </a:p>
          <a:p>
            <a:pPr>
              <a:lnSpc>
                <a:spcPct val="80000"/>
              </a:lnSpc>
            </a:pPr>
            <a:r>
              <a:rPr lang="en-US" sz="900" dirty="0" smtClean="0">
                <a:ea typeface="ＭＳ Ｐゴシック" pitchFamily="1" charset="-128"/>
                <a:cs typeface="ＭＳ Ｐゴシック" pitchFamily="1" charset="-128"/>
              </a:rPr>
              <a:t>Freeing unallocated memory (FUM)</a:t>
            </a:r>
          </a:p>
          <a:p>
            <a:pPr>
              <a:lnSpc>
                <a:spcPct val="80000"/>
              </a:lnSpc>
            </a:pPr>
            <a:r>
              <a:rPr lang="en-US" sz="900" dirty="0" smtClean="0">
                <a:ea typeface="ＭＳ Ｐゴシック" pitchFamily="1" charset="-128"/>
                <a:cs typeface="ＭＳ Ｐゴシック" pitchFamily="1" charset="-128"/>
              </a:rPr>
              <a:t>Memory leaks and potential memory leaks:</a:t>
            </a:r>
          </a:p>
          <a:p>
            <a:pPr>
              <a:lnSpc>
                <a:spcPct val="80000"/>
              </a:lnSpc>
            </a:pPr>
            <a:r>
              <a:rPr lang="en-US" sz="900" dirty="0" smtClean="0">
                <a:ea typeface="ＭＳ Ｐゴシック" pitchFamily="1" charset="-128"/>
                <a:cs typeface="ＭＳ Ｐゴシック" pitchFamily="1" charset="-128"/>
              </a:rPr>
              <a:t>When all pointers to a heap memory block are lost, that is commonly called a memory leak. With no valid pointer to that memory, there is no way you can use or release that memory. You lose a pointer to a memory when you overwrite it with another address, or when a pointer variable goes out of the scope, or when you free a structure or an array that has pointers stored in it. </a:t>
            </a:r>
            <a:r>
              <a:rPr lang="en-US" sz="900" dirty="0" err="1" smtClean="0">
                <a:ea typeface="ＭＳ Ｐゴシック" pitchFamily="1" charset="-128"/>
                <a:cs typeface="ＭＳ Ｐゴシック" pitchFamily="1" charset="-128"/>
              </a:rPr>
              <a:t>Valgrind</a:t>
            </a:r>
            <a:r>
              <a:rPr lang="en-US" sz="900" dirty="0" smtClean="0">
                <a:ea typeface="ＭＳ Ｐゴシック" pitchFamily="1" charset="-128"/>
                <a:cs typeface="ＭＳ Ｐゴシック" pitchFamily="1" charset="-128"/>
              </a:rPr>
              <a:t> scans all of the memory and reports all memory blocks without any pointers pointing to them as memory leaks (MLK). In addition, it reports all blocks as potential leaks, or PLK (called MPK on Windows platforms) when there are no pointers to the beginning of the block but there are pointers to the middle of the block.</a:t>
            </a:r>
          </a:p>
          <a:p>
            <a:pPr>
              <a:lnSpc>
                <a:spcPct val="80000"/>
              </a:lnSpc>
            </a:pPr>
            <a:r>
              <a:rPr lang="en-US" sz="900" dirty="0" err="1" smtClean="0">
                <a:ea typeface="ＭＳ Ｐゴシック" pitchFamily="1" charset="-128"/>
                <a:cs typeface="ＭＳ Ｐゴシック" pitchFamily="1" charset="-128"/>
              </a:rPr>
              <a:t>Linsting</a:t>
            </a:r>
            <a:r>
              <a:rPr lang="en-US" sz="900" dirty="0" smtClean="0">
                <a:ea typeface="ＭＳ Ｐゴシック" pitchFamily="1" charset="-128"/>
                <a:cs typeface="ＭＳ Ｐゴシック" pitchFamily="1" charset="-128"/>
              </a:rPr>
              <a:t> 9 shows a simple example of a memory leak and a heap dangling pointer. In this example, interestingly, methods </a:t>
            </a:r>
            <a:r>
              <a:rPr lang="en-US" sz="900" dirty="0" err="1" smtClean="0">
                <a:ea typeface="ＭＳ Ｐゴシック" pitchFamily="1" charset="-128"/>
                <a:cs typeface="ＭＳ Ｐゴシック" pitchFamily="1" charset="-128"/>
              </a:rPr>
              <a:t>foo</a:t>
            </a:r>
            <a:r>
              <a:rPr lang="en-US" sz="900" dirty="0" smtClean="0">
                <a:ea typeface="ＭＳ Ｐゴシック" pitchFamily="1" charset="-128"/>
                <a:cs typeface="ＭＳ Ｐゴシック" pitchFamily="1" charset="-128"/>
              </a:rPr>
              <a:t> and main independently seem to be error-free, but together they manifest both errors. This example demonstrates that interactions between methods may expose multiple flaws that you may not find simply by inspecting individual functions. Real-world applications are very complex, thus tedious and time-consuming for you to inspect and to analyze the control flow and its consequences. Using </a:t>
            </a:r>
            <a:r>
              <a:rPr lang="en-US" sz="900" dirty="0" err="1" smtClean="0">
                <a:ea typeface="ＭＳ Ｐゴシック" pitchFamily="1" charset="-128"/>
                <a:cs typeface="ＭＳ Ｐゴシック" pitchFamily="1" charset="-128"/>
              </a:rPr>
              <a:t>Valgrind</a:t>
            </a:r>
            <a:r>
              <a:rPr lang="en-US" sz="900" dirty="0" smtClean="0">
                <a:ea typeface="ＭＳ Ｐゴシック" pitchFamily="1" charset="-128"/>
                <a:cs typeface="ＭＳ Ｐゴシック" pitchFamily="1" charset="-128"/>
              </a:rPr>
              <a:t> gives you vital help in detecting errors in such situations.</a:t>
            </a:r>
          </a:p>
        </p:txBody>
      </p:sp>
      <p:sp>
        <p:nvSpPr>
          <p:cNvPr id="4" name="Slide Number Placeholder 3"/>
          <p:cNvSpPr>
            <a:spLocks noGrp="1"/>
          </p:cNvSpPr>
          <p:nvPr>
            <p:ph type="sldNum" sz="quarter" idx="5"/>
          </p:nvPr>
        </p:nvSpPr>
        <p:spPr/>
        <p:txBody>
          <a:bodyPr/>
          <a:lstStyle/>
          <a:p>
            <a:pPr>
              <a:defRPr/>
            </a:pPr>
            <a:fld id="{6E333090-56D7-BB4B-B598-7E66E2ACB72A}" type="slidenum">
              <a:rPr lang="en-US" smtClean="0"/>
              <a:pPr>
                <a:defRPr/>
              </a:pPr>
              <a:t>30</a:t>
            </a:fld>
            <a:endParaRPr lang="en-US"/>
          </a:p>
        </p:txBody>
      </p:sp>
    </p:spTree>
    <p:extLst>
      <p:ext uri="{BB962C8B-B14F-4D97-AF65-F5344CB8AC3E}">
        <p14:creationId xmlns:p14="http://schemas.microsoft.com/office/powerpoint/2010/main" val="3366468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n-US" sz="900" dirty="0" smtClean="0">
                <a:ea typeface="ＭＳ Ｐゴシック" pitchFamily="1" charset="-128"/>
                <a:cs typeface="ＭＳ Ｐゴシック" pitchFamily="1" charset="-128"/>
              </a:rPr>
              <a:t>Using faulty heap memory management</a:t>
            </a:r>
          </a:p>
          <a:p>
            <a:pPr>
              <a:lnSpc>
                <a:spcPct val="80000"/>
              </a:lnSpc>
            </a:pPr>
            <a:r>
              <a:rPr lang="en-US" sz="900" dirty="0" smtClean="0">
                <a:ea typeface="ＭＳ Ｐゴシック" pitchFamily="1" charset="-128"/>
                <a:cs typeface="ＭＳ Ｐゴシック" pitchFamily="1" charset="-128"/>
              </a:rPr>
              <a:t>Explicit memory management in C and C++ programming puts the onus of managing memory on the programmers. Therefore, you must be vigilant while allocating and freeing heap memory. These are the common memory management mistakes:</a:t>
            </a:r>
          </a:p>
          <a:p>
            <a:pPr>
              <a:lnSpc>
                <a:spcPct val="80000"/>
              </a:lnSpc>
            </a:pPr>
            <a:r>
              <a:rPr lang="en-US" sz="900" dirty="0" smtClean="0">
                <a:ea typeface="ＭＳ Ｐゴシック" pitchFamily="1" charset="-128"/>
                <a:cs typeface="ＭＳ Ｐゴシック" pitchFamily="1" charset="-128"/>
              </a:rPr>
              <a:t>Memory leaks and potential memory leaks (MLK, PLK, MPK)</a:t>
            </a:r>
          </a:p>
          <a:p>
            <a:pPr>
              <a:lnSpc>
                <a:spcPct val="80000"/>
              </a:lnSpc>
            </a:pPr>
            <a:r>
              <a:rPr lang="en-US" sz="900" dirty="0" smtClean="0">
                <a:ea typeface="ＭＳ Ｐゴシック" pitchFamily="1" charset="-128"/>
                <a:cs typeface="ＭＳ Ｐゴシック" pitchFamily="1" charset="-128"/>
              </a:rPr>
              <a:t>Freeing invalid memory (FIM)</a:t>
            </a:r>
          </a:p>
          <a:p>
            <a:pPr>
              <a:lnSpc>
                <a:spcPct val="80000"/>
              </a:lnSpc>
            </a:pPr>
            <a:r>
              <a:rPr lang="en-US" sz="900" dirty="0" smtClean="0">
                <a:ea typeface="ＭＳ Ｐゴシック" pitchFamily="1" charset="-128"/>
                <a:cs typeface="ＭＳ Ｐゴシック" pitchFamily="1" charset="-128"/>
              </a:rPr>
              <a:t>Freeing mismatched memory (FMM)</a:t>
            </a:r>
          </a:p>
          <a:p>
            <a:pPr>
              <a:lnSpc>
                <a:spcPct val="80000"/>
              </a:lnSpc>
            </a:pPr>
            <a:r>
              <a:rPr lang="en-US" sz="900" dirty="0" smtClean="0">
                <a:ea typeface="ＭＳ Ｐゴシック" pitchFamily="1" charset="-128"/>
                <a:cs typeface="ＭＳ Ｐゴシック" pitchFamily="1" charset="-128"/>
              </a:rPr>
              <a:t>Freeing non-heap memory (FNH)</a:t>
            </a:r>
          </a:p>
          <a:p>
            <a:pPr>
              <a:lnSpc>
                <a:spcPct val="80000"/>
              </a:lnSpc>
            </a:pPr>
            <a:r>
              <a:rPr lang="en-US" sz="900" dirty="0" smtClean="0">
                <a:ea typeface="ＭＳ Ｐゴシック" pitchFamily="1" charset="-128"/>
                <a:cs typeface="ＭＳ Ｐゴシック" pitchFamily="1" charset="-128"/>
              </a:rPr>
              <a:t>Freeing unallocated memory (FUM)</a:t>
            </a:r>
          </a:p>
          <a:p>
            <a:pPr>
              <a:lnSpc>
                <a:spcPct val="80000"/>
              </a:lnSpc>
            </a:pPr>
            <a:r>
              <a:rPr lang="en-US" sz="900" dirty="0" smtClean="0">
                <a:ea typeface="ＭＳ Ｐゴシック" pitchFamily="1" charset="-128"/>
                <a:cs typeface="ＭＳ Ｐゴシック" pitchFamily="1" charset="-128"/>
              </a:rPr>
              <a:t>Memory leaks and potential memory leaks:</a:t>
            </a:r>
          </a:p>
          <a:p>
            <a:pPr>
              <a:lnSpc>
                <a:spcPct val="80000"/>
              </a:lnSpc>
            </a:pPr>
            <a:r>
              <a:rPr lang="en-US" sz="900" dirty="0" smtClean="0">
                <a:ea typeface="ＭＳ Ｐゴシック" pitchFamily="1" charset="-128"/>
                <a:cs typeface="ＭＳ Ｐゴシック" pitchFamily="1" charset="-128"/>
              </a:rPr>
              <a:t>When all pointers to a heap memory block are lost, that is commonly called a memory leak. With no valid pointer to that memory, there is no way you can use or release that memory. You lose a pointer to a memory when you overwrite it with another address, or when a pointer variable goes out of the scope, or when you free a structure or an array that has pointers stored in it. </a:t>
            </a:r>
            <a:r>
              <a:rPr lang="en-US" sz="900" dirty="0" err="1" smtClean="0">
                <a:ea typeface="ＭＳ Ｐゴシック" pitchFamily="1" charset="-128"/>
                <a:cs typeface="ＭＳ Ｐゴシック" pitchFamily="1" charset="-128"/>
              </a:rPr>
              <a:t>Valgrind</a:t>
            </a:r>
            <a:r>
              <a:rPr lang="en-US" sz="900" dirty="0" smtClean="0">
                <a:ea typeface="ＭＳ Ｐゴシック" pitchFamily="1" charset="-128"/>
                <a:cs typeface="ＭＳ Ｐゴシック" pitchFamily="1" charset="-128"/>
              </a:rPr>
              <a:t> scans all of the memory and reports all memory blocks without any pointers pointing to them as memory leaks (MLK). In addition, it reports all blocks as potential leaks, or PLK (called MPK on Windows platforms) when there are no pointers to the beginning of the block but there are pointers to the middle of the block.</a:t>
            </a:r>
          </a:p>
          <a:p>
            <a:pPr>
              <a:lnSpc>
                <a:spcPct val="80000"/>
              </a:lnSpc>
            </a:pPr>
            <a:r>
              <a:rPr lang="en-US" sz="900" dirty="0" err="1" smtClean="0">
                <a:ea typeface="ＭＳ Ｐゴシック" pitchFamily="1" charset="-128"/>
                <a:cs typeface="ＭＳ Ｐゴシック" pitchFamily="1" charset="-128"/>
              </a:rPr>
              <a:t>Linsting</a:t>
            </a:r>
            <a:r>
              <a:rPr lang="en-US" sz="900" dirty="0" smtClean="0">
                <a:ea typeface="ＭＳ Ｐゴシック" pitchFamily="1" charset="-128"/>
                <a:cs typeface="ＭＳ Ｐゴシック" pitchFamily="1" charset="-128"/>
              </a:rPr>
              <a:t> 9 shows a simple example of a memory leak and a heap dangling pointer. In this example, interestingly, methods </a:t>
            </a:r>
            <a:r>
              <a:rPr lang="en-US" sz="900" dirty="0" err="1" smtClean="0">
                <a:ea typeface="ＭＳ Ｐゴシック" pitchFamily="1" charset="-128"/>
                <a:cs typeface="ＭＳ Ｐゴシック" pitchFamily="1" charset="-128"/>
              </a:rPr>
              <a:t>foo</a:t>
            </a:r>
            <a:r>
              <a:rPr lang="en-US" sz="900" dirty="0" smtClean="0">
                <a:ea typeface="ＭＳ Ｐゴシック" pitchFamily="1" charset="-128"/>
                <a:cs typeface="ＭＳ Ｐゴシック" pitchFamily="1" charset="-128"/>
              </a:rPr>
              <a:t> and main independently seem to be error-free, but together they manifest both errors. This example demonstrates that interactions between methods may expose multiple flaws that you may not find simply by inspecting individual functions. Real-world applications are very complex, thus tedious and time-consuming for you to inspect and to analyze the control flow and its consequences. Using </a:t>
            </a:r>
            <a:r>
              <a:rPr lang="en-US" sz="900" dirty="0" err="1" smtClean="0">
                <a:ea typeface="ＭＳ Ｐゴシック" pitchFamily="1" charset="-128"/>
                <a:cs typeface="ＭＳ Ｐゴシック" pitchFamily="1" charset="-128"/>
              </a:rPr>
              <a:t>Valgrind</a:t>
            </a:r>
            <a:r>
              <a:rPr lang="en-US" sz="900" dirty="0" smtClean="0">
                <a:ea typeface="ＭＳ Ｐゴシック" pitchFamily="1" charset="-128"/>
                <a:cs typeface="ＭＳ Ｐゴシック" pitchFamily="1" charset="-128"/>
              </a:rPr>
              <a:t> gives you vital help in detecting errors in such situations.</a:t>
            </a:r>
          </a:p>
          <a:p>
            <a:pPr>
              <a:lnSpc>
                <a:spcPct val="80000"/>
              </a:lnSpc>
            </a:pPr>
            <a:r>
              <a:rPr lang="en-US" sz="900" dirty="0" smtClean="0">
                <a:ea typeface="ＭＳ Ｐゴシック" pitchFamily="1" charset="-128"/>
                <a:cs typeface="ＭＳ Ｐゴシック" pitchFamily="1" charset="-128"/>
              </a:rPr>
              <a:t>First, in the method </a:t>
            </a:r>
            <a:r>
              <a:rPr lang="en-US" sz="900" dirty="0" err="1" smtClean="0">
                <a:ea typeface="ＭＳ Ｐゴシック" pitchFamily="1" charset="-128"/>
                <a:cs typeface="ＭＳ Ｐゴシック" pitchFamily="1" charset="-128"/>
              </a:rPr>
              <a:t>foo</a:t>
            </a:r>
            <a:r>
              <a:rPr lang="en-US" sz="900" dirty="0" smtClean="0">
                <a:ea typeface="ＭＳ Ｐゴシック" pitchFamily="1" charset="-128"/>
                <a:cs typeface="ＭＳ Ｐゴシック" pitchFamily="1" charset="-128"/>
              </a:rPr>
              <a:t>, the pointer pi is overwritten with a new memory allocation, and all pointers to the old memory block are lost. This results in leaking the memory block that was allocated in method main. </a:t>
            </a:r>
            <a:r>
              <a:rPr lang="en-US" sz="900" dirty="0" err="1" smtClean="0">
                <a:ea typeface="ＭＳ Ｐゴシック" pitchFamily="1" charset="-128"/>
                <a:cs typeface="ＭＳ Ｐゴシック" pitchFamily="1" charset="-128"/>
              </a:rPr>
              <a:t>Valgrind</a:t>
            </a:r>
            <a:r>
              <a:rPr lang="en-US" sz="900" dirty="0" smtClean="0">
                <a:ea typeface="ＭＳ Ｐゴシック" pitchFamily="1" charset="-128"/>
                <a:cs typeface="ＭＳ Ｐゴシック" pitchFamily="1" charset="-128"/>
              </a:rPr>
              <a:t> reports a memory leak (MLK) and specifies the line where the leaked memory was allocated. It eliminates the slow process of hunting down the memory block that is leaking, therefore shortens the debugging time. You can start debugging at the memory allocation site where the leak is reported, and then track what you are doing with that pointer and where you are overwriting it.</a:t>
            </a:r>
          </a:p>
          <a:p>
            <a:pPr>
              <a:lnSpc>
                <a:spcPct val="80000"/>
              </a:lnSpc>
            </a:pPr>
            <a:r>
              <a:rPr lang="en-US" sz="900" dirty="0" smtClean="0">
                <a:ea typeface="ＭＳ Ｐゴシック" pitchFamily="1" charset="-128"/>
                <a:cs typeface="ＭＳ Ｐゴシック" pitchFamily="1" charset="-128"/>
              </a:rPr>
              <a:t>Later, the method </a:t>
            </a:r>
            <a:r>
              <a:rPr lang="en-US" sz="900" dirty="0" err="1" smtClean="0">
                <a:ea typeface="ＭＳ Ｐゴシック" pitchFamily="1" charset="-128"/>
                <a:cs typeface="ＭＳ Ｐゴシック" pitchFamily="1" charset="-128"/>
              </a:rPr>
              <a:t>foo</a:t>
            </a:r>
            <a:r>
              <a:rPr lang="en-US" sz="900" dirty="0" smtClean="0">
                <a:ea typeface="ＭＳ Ｐゴシック" pitchFamily="1" charset="-128"/>
                <a:cs typeface="ＭＳ Ｐゴシック" pitchFamily="1" charset="-128"/>
              </a:rPr>
              <a:t> frees up the memory it has allocated, but the pointer pi still holds the address (it is not set to null). After returning from method </a:t>
            </a:r>
            <a:r>
              <a:rPr lang="en-US" sz="900" dirty="0" err="1" smtClean="0">
                <a:ea typeface="ＭＳ Ｐゴシック" pitchFamily="1" charset="-128"/>
                <a:cs typeface="ＭＳ Ｐゴシック" pitchFamily="1" charset="-128"/>
              </a:rPr>
              <a:t>foo</a:t>
            </a:r>
            <a:r>
              <a:rPr lang="en-US" sz="900" dirty="0" smtClean="0">
                <a:ea typeface="ＭＳ Ｐゴシック" pitchFamily="1" charset="-128"/>
                <a:cs typeface="ＭＳ Ｐゴシック" pitchFamily="1" charset="-128"/>
              </a:rPr>
              <a:t> to main, when you use the pointer pi, it refers to the memory that has already been freed, so pi becomes a dangling pointer. </a:t>
            </a:r>
            <a:r>
              <a:rPr lang="en-US" sz="900" dirty="0" err="1" smtClean="0">
                <a:ea typeface="ＭＳ Ｐゴシック" pitchFamily="1" charset="-128"/>
                <a:cs typeface="ＭＳ Ｐゴシック" pitchFamily="1" charset="-128"/>
              </a:rPr>
              <a:t>Valgrind</a:t>
            </a:r>
            <a:r>
              <a:rPr lang="en-US" sz="900" dirty="0" smtClean="0">
                <a:ea typeface="ＭＳ Ｐゴシック" pitchFamily="1" charset="-128"/>
                <a:cs typeface="ＭＳ Ｐゴシック" pitchFamily="1" charset="-128"/>
              </a:rPr>
              <a:t> promptly reports a FMW error at that location.</a:t>
            </a:r>
          </a:p>
        </p:txBody>
      </p:sp>
      <p:sp>
        <p:nvSpPr>
          <p:cNvPr id="4" name="Slide Number Placeholder 3"/>
          <p:cNvSpPr>
            <a:spLocks noGrp="1"/>
          </p:cNvSpPr>
          <p:nvPr>
            <p:ph type="sldNum" sz="quarter" idx="5"/>
          </p:nvPr>
        </p:nvSpPr>
        <p:spPr/>
        <p:txBody>
          <a:bodyPr/>
          <a:lstStyle/>
          <a:p>
            <a:pPr>
              <a:defRPr/>
            </a:pPr>
            <a:fld id="{85770C59-E9DD-7C46-AD51-9D1C3FA79878}" type="slidenum">
              <a:rPr lang="en-US" smtClean="0"/>
              <a:pPr>
                <a:defRPr/>
              </a:pPr>
              <a:t>31</a:t>
            </a:fld>
            <a:endParaRPr lang="en-US"/>
          </a:p>
        </p:txBody>
      </p:sp>
    </p:spTree>
    <p:extLst>
      <p:ext uri="{BB962C8B-B14F-4D97-AF65-F5344CB8AC3E}">
        <p14:creationId xmlns:p14="http://schemas.microsoft.com/office/powerpoint/2010/main" val="3772203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ea typeface="ＭＳ Ｐゴシック" pitchFamily="1" charset="-128"/>
                <a:cs typeface="ＭＳ Ｐゴシック" pitchFamily="1" charset="-128"/>
              </a:rPr>
              <a:t>Listing 10 shows an example of a potential memory leak. After incrementing pointer </a:t>
            </a:r>
            <a:r>
              <a:rPr lang="en-US" dirty="0" err="1" smtClean="0">
                <a:ea typeface="ＭＳ Ｐゴシック" pitchFamily="1" charset="-128"/>
                <a:cs typeface="ＭＳ Ｐゴシック" pitchFamily="1" charset="-128"/>
              </a:rPr>
              <a:t>plk</a:t>
            </a:r>
            <a:r>
              <a:rPr lang="en-US" dirty="0" smtClean="0">
                <a:ea typeface="ＭＳ Ｐゴシック" pitchFamily="1" charset="-128"/>
                <a:cs typeface="ＭＳ Ｐゴシック" pitchFamily="1" charset="-128"/>
              </a:rPr>
              <a:t>, it points to the middle of the memory block, but there is no pointer pointing to the beginning of that memory block. Therefore, a potential memory leak is reported at the memory allocation site for that block.</a:t>
            </a:r>
          </a:p>
        </p:txBody>
      </p:sp>
      <p:sp>
        <p:nvSpPr>
          <p:cNvPr id="4" name="Slide Number Placeholder 3"/>
          <p:cNvSpPr>
            <a:spLocks noGrp="1"/>
          </p:cNvSpPr>
          <p:nvPr>
            <p:ph type="sldNum" sz="quarter" idx="5"/>
          </p:nvPr>
        </p:nvSpPr>
        <p:spPr/>
        <p:txBody>
          <a:bodyPr/>
          <a:lstStyle/>
          <a:p>
            <a:pPr>
              <a:defRPr/>
            </a:pPr>
            <a:fld id="{EB584C8B-F19C-D44C-858E-017E03EC08C1}" type="slidenum">
              <a:rPr lang="en-US" smtClean="0"/>
              <a:pPr>
                <a:defRPr/>
              </a:pPr>
              <a:t>32</a:t>
            </a:fld>
            <a:endParaRPr lang="en-US"/>
          </a:p>
        </p:txBody>
      </p:sp>
    </p:spTree>
    <p:extLst>
      <p:ext uri="{BB962C8B-B14F-4D97-AF65-F5344CB8AC3E}">
        <p14:creationId xmlns:p14="http://schemas.microsoft.com/office/powerpoint/2010/main" val="1649142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1" charset="-128"/>
                <a:cs typeface="ＭＳ Ｐゴシック" pitchFamily="1" charset="-128"/>
              </a:rPr>
              <a:t>Listing 10 shows an example of a potential memory leak. After incrementing pointer plk, it points to the middle of the memory block, but there is no pointer pointing to the beginning of that memory block. Therefore, a potential memory leak is reported at the memory allocation site for that block.</a:t>
            </a:r>
          </a:p>
        </p:txBody>
      </p:sp>
      <p:sp>
        <p:nvSpPr>
          <p:cNvPr id="4" name="Slide Number Placeholder 3"/>
          <p:cNvSpPr>
            <a:spLocks noGrp="1"/>
          </p:cNvSpPr>
          <p:nvPr>
            <p:ph type="sldNum" sz="quarter" idx="5"/>
          </p:nvPr>
        </p:nvSpPr>
        <p:spPr/>
        <p:txBody>
          <a:bodyPr/>
          <a:lstStyle/>
          <a:p>
            <a:pPr>
              <a:defRPr/>
            </a:pPr>
            <a:fld id="{8796B05E-B6DB-8B4D-816C-67F67BE170E2}" type="slidenum">
              <a:rPr lang="en-US" smtClean="0"/>
              <a:pPr>
                <a:defRPr/>
              </a:pPr>
              <a:t>33</a:t>
            </a:fld>
            <a:endParaRPr lang="en-US"/>
          </a:p>
        </p:txBody>
      </p:sp>
    </p:spTree>
    <p:extLst>
      <p:ext uri="{BB962C8B-B14F-4D97-AF65-F5344CB8AC3E}">
        <p14:creationId xmlns:p14="http://schemas.microsoft.com/office/powerpoint/2010/main" val="119735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n-US" sz="1100" dirty="0" smtClean="0">
                <a:ea typeface="ＭＳ Ｐゴシック" pitchFamily="1" charset="-128"/>
                <a:cs typeface="ＭＳ Ｐゴシック" pitchFamily="1" charset="-128"/>
              </a:rPr>
              <a:t>Freeing invalid memory:</a:t>
            </a:r>
          </a:p>
          <a:p>
            <a:pPr>
              <a:lnSpc>
                <a:spcPct val="80000"/>
              </a:lnSpc>
            </a:pPr>
            <a:r>
              <a:rPr lang="en-US" sz="1100" dirty="0" smtClean="0">
                <a:ea typeface="ＭＳ Ｐゴシック" pitchFamily="1" charset="-128"/>
                <a:cs typeface="ＭＳ Ｐゴシック" pitchFamily="1" charset="-128"/>
              </a:rPr>
              <a:t>This error occurs whenever you attempt to free memory that you are not allowed to free. This may happen for various reasons: allocating and freeing memory through inconsistent mechanisms, freeing a non-heap memory (say, freeing a pointer that points to stack memory), or freeing memory that you haven't allocated. When using </a:t>
            </a:r>
            <a:r>
              <a:rPr lang="en-US" sz="1100" dirty="0" err="1" smtClean="0">
                <a:ea typeface="ＭＳ Ｐゴシック" pitchFamily="1" charset="-128"/>
                <a:cs typeface="ＭＳ Ｐゴシック" pitchFamily="1" charset="-128"/>
              </a:rPr>
              <a:t>Valgrind</a:t>
            </a:r>
            <a:r>
              <a:rPr lang="en-US" sz="1100" dirty="0" smtClean="0">
                <a:ea typeface="ＭＳ Ｐゴシック" pitchFamily="1" charset="-128"/>
                <a:cs typeface="ＭＳ Ｐゴシック" pitchFamily="1" charset="-128"/>
              </a:rPr>
              <a:t> for the Windows platform, all such errors are reported as freeing invalid memory (FIM). On the UNIX® system, </a:t>
            </a:r>
            <a:r>
              <a:rPr lang="en-US" sz="1100" dirty="0" err="1" smtClean="0">
                <a:ea typeface="ＭＳ Ｐゴシック" pitchFamily="1" charset="-128"/>
                <a:cs typeface="ＭＳ Ｐゴシック" pitchFamily="1" charset="-128"/>
              </a:rPr>
              <a:t>Valgrind</a:t>
            </a:r>
            <a:r>
              <a:rPr lang="en-US" sz="1100" dirty="0" smtClean="0">
                <a:ea typeface="ＭＳ Ｐゴシック" pitchFamily="1" charset="-128"/>
                <a:cs typeface="ＭＳ Ｐゴシック" pitchFamily="1" charset="-128"/>
              </a:rPr>
              <a:t> further classifies these errors by reporting freeing mismatched memory (FMM), freeing non-heap memory (FNH), and freeing unallocated memory (FUM) to indicate the exact reason for the error.</a:t>
            </a:r>
          </a:p>
          <a:p>
            <a:pPr>
              <a:lnSpc>
                <a:spcPct val="80000"/>
              </a:lnSpc>
            </a:pPr>
            <a:r>
              <a:rPr lang="en-US" sz="1100" dirty="0" smtClean="0">
                <a:ea typeface="ＭＳ Ｐゴシック" pitchFamily="1" charset="-128"/>
                <a:cs typeface="ＭＳ Ｐゴシック" pitchFamily="1" charset="-128"/>
              </a:rPr>
              <a:t>Freeing mismatched memory (FMM) is reported when a memory location is de-allocated by using a function from a different family than the one used for allocation. For example, you use new operator to allocate memory, but use method free to de-allocate it. </a:t>
            </a:r>
            <a:r>
              <a:rPr lang="en-US" sz="1100" dirty="0" err="1" smtClean="0">
                <a:ea typeface="ＭＳ Ｐゴシック" pitchFamily="1" charset="-128"/>
                <a:cs typeface="ＭＳ Ｐゴシック" pitchFamily="1" charset="-128"/>
              </a:rPr>
              <a:t>Valgrind</a:t>
            </a:r>
            <a:r>
              <a:rPr lang="en-US" sz="1100" dirty="0" smtClean="0">
                <a:ea typeface="ＭＳ Ｐゴシック" pitchFamily="1" charset="-128"/>
                <a:cs typeface="ＭＳ Ｐゴシック" pitchFamily="1" charset="-128"/>
              </a:rPr>
              <a:t> checks for the following families, or matching pairs:</a:t>
            </a:r>
          </a:p>
          <a:p>
            <a:pPr>
              <a:lnSpc>
                <a:spcPct val="80000"/>
              </a:lnSpc>
            </a:pPr>
            <a:r>
              <a:rPr lang="en-US" sz="1100" dirty="0" err="1" smtClean="0">
                <a:ea typeface="ＭＳ Ｐゴシック" pitchFamily="1" charset="-128"/>
                <a:cs typeface="ＭＳ Ｐゴシック" pitchFamily="1" charset="-128"/>
              </a:rPr>
              <a:t>malloc</a:t>
            </a:r>
            <a:r>
              <a:rPr lang="en-US" sz="1100" dirty="0" smtClean="0">
                <a:ea typeface="ＭＳ Ｐゴシック" pitchFamily="1" charset="-128"/>
                <a:cs typeface="ＭＳ Ｐゴシック" pitchFamily="1" charset="-128"/>
              </a:rPr>
              <a:t>() / free()</a:t>
            </a:r>
          </a:p>
          <a:p>
            <a:pPr>
              <a:lnSpc>
                <a:spcPct val="80000"/>
              </a:lnSpc>
            </a:pPr>
            <a:r>
              <a:rPr lang="en-US" sz="1100" dirty="0" err="1" smtClean="0">
                <a:ea typeface="ＭＳ Ｐゴシック" pitchFamily="1" charset="-128"/>
                <a:cs typeface="ＭＳ Ｐゴシック" pitchFamily="1" charset="-128"/>
              </a:rPr>
              <a:t>calloc</a:t>
            </a:r>
            <a:r>
              <a:rPr lang="en-US" sz="1100" dirty="0" smtClean="0">
                <a:ea typeface="ＭＳ Ｐゴシック" pitchFamily="1" charset="-128"/>
                <a:cs typeface="ＭＳ Ｐゴシック" pitchFamily="1" charset="-128"/>
              </a:rPr>
              <a:t>() / free()</a:t>
            </a:r>
          </a:p>
          <a:p>
            <a:pPr>
              <a:lnSpc>
                <a:spcPct val="80000"/>
              </a:lnSpc>
            </a:pPr>
            <a:r>
              <a:rPr lang="en-US" sz="1100" dirty="0" err="1" smtClean="0">
                <a:ea typeface="ＭＳ Ｐゴシック" pitchFamily="1" charset="-128"/>
                <a:cs typeface="ＭＳ Ｐゴシック" pitchFamily="1" charset="-128"/>
              </a:rPr>
              <a:t>realloc</a:t>
            </a:r>
            <a:r>
              <a:rPr lang="en-US" sz="1100" dirty="0" smtClean="0">
                <a:ea typeface="ＭＳ Ｐゴシック" pitchFamily="1" charset="-128"/>
                <a:cs typeface="ＭＳ Ｐゴシック" pitchFamily="1" charset="-128"/>
              </a:rPr>
              <a:t>() / free()</a:t>
            </a:r>
          </a:p>
          <a:p>
            <a:pPr>
              <a:lnSpc>
                <a:spcPct val="80000"/>
              </a:lnSpc>
            </a:pPr>
            <a:r>
              <a:rPr lang="en-US" sz="1100" dirty="0" smtClean="0">
                <a:ea typeface="ＭＳ Ｐゴシック" pitchFamily="1" charset="-128"/>
                <a:cs typeface="ＭＳ Ｐゴシック" pitchFamily="1" charset="-128"/>
              </a:rPr>
              <a:t>operator new / operator delete</a:t>
            </a:r>
          </a:p>
          <a:p>
            <a:pPr>
              <a:lnSpc>
                <a:spcPct val="80000"/>
              </a:lnSpc>
            </a:pPr>
            <a:r>
              <a:rPr lang="en-US" sz="1100" dirty="0" smtClean="0">
                <a:ea typeface="ＭＳ Ｐゴシック" pitchFamily="1" charset="-128"/>
                <a:cs typeface="ＭＳ Ｐゴシック" pitchFamily="1" charset="-128"/>
              </a:rPr>
              <a:t>operator new[] / operator delete[]</a:t>
            </a:r>
          </a:p>
          <a:p>
            <a:pPr>
              <a:lnSpc>
                <a:spcPct val="80000"/>
              </a:lnSpc>
            </a:pPr>
            <a:r>
              <a:rPr lang="en-US" sz="1100" dirty="0" err="1" smtClean="0">
                <a:ea typeface="ＭＳ Ｐゴシック" pitchFamily="1" charset="-128"/>
                <a:cs typeface="ＭＳ Ｐゴシック" pitchFamily="1" charset="-128"/>
              </a:rPr>
              <a:t>Valgrind</a:t>
            </a:r>
            <a:r>
              <a:rPr lang="en-US" sz="1100" dirty="0" smtClean="0">
                <a:ea typeface="ＭＳ Ｐゴシック" pitchFamily="1" charset="-128"/>
                <a:cs typeface="ＭＳ Ｐゴシック" pitchFamily="1" charset="-128"/>
              </a:rPr>
              <a:t> reports any incompatible use of memory allocation and de-allocation routine as an FMM error. In the example in Listing 11, the memory was allocated using the </a:t>
            </a:r>
            <a:r>
              <a:rPr lang="en-US" sz="1100" dirty="0" err="1" smtClean="0">
                <a:ea typeface="ＭＳ Ｐゴシック" pitchFamily="1" charset="-128"/>
                <a:cs typeface="ＭＳ Ｐゴシック" pitchFamily="1" charset="-128"/>
              </a:rPr>
              <a:t>malloc</a:t>
            </a:r>
            <a:r>
              <a:rPr lang="en-US" sz="1100" dirty="0" smtClean="0">
                <a:ea typeface="ＭＳ Ｐゴシック" pitchFamily="1" charset="-128"/>
                <a:cs typeface="ＭＳ Ｐゴシック" pitchFamily="1" charset="-128"/>
              </a:rPr>
              <a:t> method but freed using the delete operator, which is not the correct counterpart, thus incompatible. Another common example of an FMM error is C++ programs that allocate an array using the new[] operator, but free the memory using a scalar delete operator instead of array delete[] operator. These errors are hard to detect through code inspection, because the memory allocation and de-allocation locations may not be located close to each other, and because there is no difference in syntax between an integer pointer and a pointer to an integer array.</a:t>
            </a:r>
          </a:p>
        </p:txBody>
      </p:sp>
      <p:sp>
        <p:nvSpPr>
          <p:cNvPr id="4" name="Slide Number Placeholder 3"/>
          <p:cNvSpPr>
            <a:spLocks noGrp="1"/>
          </p:cNvSpPr>
          <p:nvPr>
            <p:ph type="sldNum" sz="quarter" idx="5"/>
          </p:nvPr>
        </p:nvSpPr>
        <p:spPr/>
        <p:txBody>
          <a:bodyPr/>
          <a:lstStyle/>
          <a:p>
            <a:pPr>
              <a:defRPr/>
            </a:pPr>
            <a:fld id="{E4BB18D8-9FCD-7647-AD74-78F80074AFD2}" type="slidenum">
              <a:rPr lang="en-US" smtClean="0"/>
              <a:pPr>
                <a:defRPr/>
              </a:pPr>
              <a:t>35</a:t>
            </a:fld>
            <a:endParaRPr lang="en-US"/>
          </a:p>
        </p:txBody>
      </p:sp>
    </p:spTree>
    <p:extLst>
      <p:ext uri="{BB962C8B-B14F-4D97-AF65-F5344CB8AC3E}">
        <p14:creationId xmlns:p14="http://schemas.microsoft.com/office/powerpoint/2010/main" val="1236161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n-US" sz="1100" dirty="0" smtClean="0">
                <a:ea typeface="ＭＳ Ｐゴシック" pitchFamily="1" charset="-128"/>
                <a:cs typeface="ＭＳ Ｐゴシック" pitchFamily="1" charset="-128"/>
              </a:rPr>
              <a:t>Freeing invalid memory:</a:t>
            </a:r>
          </a:p>
          <a:p>
            <a:pPr>
              <a:lnSpc>
                <a:spcPct val="80000"/>
              </a:lnSpc>
            </a:pPr>
            <a:r>
              <a:rPr lang="en-US" sz="1100" dirty="0" smtClean="0">
                <a:ea typeface="ＭＳ Ｐゴシック" pitchFamily="1" charset="-128"/>
                <a:cs typeface="ＭＳ Ｐゴシック" pitchFamily="1" charset="-128"/>
              </a:rPr>
              <a:t>This error occurs whenever you attempt to free memory that you are not allowed to free. This may happen for various reasons: allocating and freeing memory through inconsistent mechanisms, freeing a non-heap memory (say, freeing a pointer that points to stack memory), or freeing memory that you haven't allocated. When using </a:t>
            </a:r>
            <a:r>
              <a:rPr lang="en-US" sz="1100" dirty="0" err="1" smtClean="0">
                <a:ea typeface="ＭＳ Ｐゴシック" pitchFamily="1" charset="-128"/>
                <a:cs typeface="ＭＳ Ｐゴシック" pitchFamily="1" charset="-128"/>
              </a:rPr>
              <a:t>Valgrind</a:t>
            </a:r>
            <a:r>
              <a:rPr lang="en-US" sz="1100" dirty="0" smtClean="0">
                <a:ea typeface="ＭＳ Ｐゴシック" pitchFamily="1" charset="-128"/>
                <a:cs typeface="ＭＳ Ｐゴシック" pitchFamily="1" charset="-128"/>
              </a:rPr>
              <a:t> for the Windows platform, all such errors are reported as freeing invalid memory (FIM). On the UNIX® system, </a:t>
            </a:r>
            <a:r>
              <a:rPr lang="en-US" sz="1100" dirty="0" err="1" smtClean="0">
                <a:ea typeface="ＭＳ Ｐゴシック" pitchFamily="1" charset="-128"/>
                <a:cs typeface="ＭＳ Ｐゴシック" pitchFamily="1" charset="-128"/>
              </a:rPr>
              <a:t>Valgrind</a:t>
            </a:r>
            <a:r>
              <a:rPr lang="en-US" sz="1100" dirty="0" smtClean="0">
                <a:ea typeface="ＭＳ Ｐゴシック" pitchFamily="1" charset="-128"/>
                <a:cs typeface="ＭＳ Ｐゴシック" pitchFamily="1" charset="-128"/>
              </a:rPr>
              <a:t> further classifies these errors by reporting freeing mismatched memory (FMM), freeing non-heap memory (FNH), and freeing unallocated memory (FUM) to indicate the exact reason for the error.</a:t>
            </a:r>
          </a:p>
          <a:p>
            <a:pPr>
              <a:lnSpc>
                <a:spcPct val="80000"/>
              </a:lnSpc>
            </a:pPr>
            <a:r>
              <a:rPr lang="en-US" sz="1100" dirty="0" smtClean="0">
                <a:ea typeface="ＭＳ Ｐゴシック" pitchFamily="1" charset="-128"/>
                <a:cs typeface="ＭＳ Ｐゴシック" pitchFamily="1" charset="-128"/>
              </a:rPr>
              <a:t>Freeing mismatched memory (FMM) is reported when a memory location is de-allocated by using a function from a different family than the one used for allocation. For example, you use new operator to allocate memory, but use method free to de-allocate it. </a:t>
            </a:r>
            <a:r>
              <a:rPr lang="en-US" sz="1100" dirty="0" err="1" smtClean="0">
                <a:ea typeface="ＭＳ Ｐゴシック" pitchFamily="1" charset="-128"/>
                <a:cs typeface="ＭＳ Ｐゴシック" pitchFamily="1" charset="-128"/>
              </a:rPr>
              <a:t>Valgrind</a:t>
            </a:r>
            <a:r>
              <a:rPr lang="en-US" sz="1100" dirty="0" smtClean="0">
                <a:ea typeface="ＭＳ Ｐゴシック" pitchFamily="1" charset="-128"/>
                <a:cs typeface="ＭＳ Ｐゴシック" pitchFamily="1" charset="-128"/>
              </a:rPr>
              <a:t> checks for the following families, or matching pairs:</a:t>
            </a:r>
          </a:p>
          <a:p>
            <a:pPr>
              <a:lnSpc>
                <a:spcPct val="80000"/>
              </a:lnSpc>
            </a:pPr>
            <a:r>
              <a:rPr lang="en-US" sz="1100" dirty="0" err="1" smtClean="0">
                <a:ea typeface="ＭＳ Ｐゴシック" pitchFamily="1" charset="-128"/>
                <a:cs typeface="ＭＳ Ｐゴシック" pitchFamily="1" charset="-128"/>
              </a:rPr>
              <a:t>malloc</a:t>
            </a:r>
            <a:r>
              <a:rPr lang="en-US" sz="1100" dirty="0" smtClean="0">
                <a:ea typeface="ＭＳ Ｐゴシック" pitchFamily="1" charset="-128"/>
                <a:cs typeface="ＭＳ Ｐゴシック" pitchFamily="1" charset="-128"/>
              </a:rPr>
              <a:t>() / free()</a:t>
            </a:r>
          </a:p>
          <a:p>
            <a:pPr>
              <a:lnSpc>
                <a:spcPct val="80000"/>
              </a:lnSpc>
            </a:pPr>
            <a:r>
              <a:rPr lang="en-US" sz="1100" dirty="0" err="1" smtClean="0">
                <a:ea typeface="ＭＳ Ｐゴシック" pitchFamily="1" charset="-128"/>
                <a:cs typeface="ＭＳ Ｐゴシック" pitchFamily="1" charset="-128"/>
              </a:rPr>
              <a:t>calloc</a:t>
            </a:r>
            <a:r>
              <a:rPr lang="en-US" sz="1100" dirty="0" smtClean="0">
                <a:ea typeface="ＭＳ Ｐゴシック" pitchFamily="1" charset="-128"/>
                <a:cs typeface="ＭＳ Ｐゴシック" pitchFamily="1" charset="-128"/>
              </a:rPr>
              <a:t>() / free()</a:t>
            </a:r>
          </a:p>
          <a:p>
            <a:pPr>
              <a:lnSpc>
                <a:spcPct val="80000"/>
              </a:lnSpc>
            </a:pPr>
            <a:r>
              <a:rPr lang="en-US" sz="1100" dirty="0" err="1" smtClean="0">
                <a:ea typeface="ＭＳ Ｐゴシック" pitchFamily="1" charset="-128"/>
                <a:cs typeface="ＭＳ Ｐゴシック" pitchFamily="1" charset="-128"/>
              </a:rPr>
              <a:t>realloc</a:t>
            </a:r>
            <a:r>
              <a:rPr lang="en-US" sz="1100" dirty="0" smtClean="0">
                <a:ea typeface="ＭＳ Ｐゴシック" pitchFamily="1" charset="-128"/>
                <a:cs typeface="ＭＳ Ｐゴシック" pitchFamily="1" charset="-128"/>
              </a:rPr>
              <a:t>() / free()</a:t>
            </a:r>
          </a:p>
          <a:p>
            <a:pPr>
              <a:lnSpc>
                <a:spcPct val="80000"/>
              </a:lnSpc>
            </a:pPr>
            <a:r>
              <a:rPr lang="en-US" sz="1100" dirty="0" smtClean="0">
                <a:ea typeface="ＭＳ Ｐゴシック" pitchFamily="1" charset="-128"/>
                <a:cs typeface="ＭＳ Ｐゴシック" pitchFamily="1" charset="-128"/>
              </a:rPr>
              <a:t>operator new / operator delete</a:t>
            </a:r>
          </a:p>
          <a:p>
            <a:pPr>
              <a:lnSpc>
                <a:spcPct val="80000"/>
              </a:lnSpc>
            </a:pPr>
            <a:r>
              <a:rPr lang="en-US" sz="1100" dirty="0" smtClean="0">
                <a:ea typeface="ＭＳ Ｐゴシック" pitchFamily="1" charset="-128"/>
                <a:cs typeface="ＭＳ Ｐゴシック" pitchFamily="1" charset="-128"/>
              </a:rPr>
              <a:t>operator new[] / operator delete[]</a:t>
            </a:r>
          </a:p>
          <a:p>
            <a:pPr>
              <a:lnSpc>
                <a:spcPct val="80000"/>
              </a:lnSpc>
            </a:pPr>
            <a:r>
              <a:rPr lang="en-US" sz="1100" dirty="0" err="1" smtClean="0">
                <a:ea typeface="ＭＳ Ｐゴシック" pitchFamily="1" charset="-128"/>
                <a:cs typeface="ＭＳ Ｐゴシック" pitchFamily="1" charset="-128"/>
              </a:rPr>
              <a:t>Valgrind</a:t>
            </a:r>
            <a:r>
              <a:rPr lang="en-US" sz="1100" dirty="0" smtClean="0">
                <a:ea typeface="ＭＳ Ｐゴシック" pitchFamily="1" charset="-128"/>
                <a:cs typeface="ＭＳ Ｐゴシック" pitchFamily="1" charset="-128"/>
              </a:rPr>
              <a:t> reports any incompatible use of memory allocation and de-allocation routine as an FMM error. In the example in Listing 11, the memory was allocated using the </a:t>
            </a:r>
            <a:r>
              <a:rPr lang="en-US" sz="1100" dirty="0" err="1" smtClean="0">
                <a:ea typeface="ＭＳ Ｐゴシック" pitchFamily="1" charset="-128"/>
                <a:cs typeface="ＭＳ Ｐゴシック" pitchFamily="1" charset="-128"/>
              </a:rPr>
              <a:t>malloc</a:t>
            </a:r>
            <a:r>
              <a:rPr lang="en-US" sz="1100" dirty="0" smtClean="0">
                <a:ea typeface="ＭＳ Ｐゴシック" pitchFamily="1" charset="-128"/>
                <a:cs typeface="ＭＳ Ｐゴシック" pitchFamily="1" charset="-128"/>
              </a:rPr>
              <a:t> method but freed using the delete operator, which is not the correct counterpart, thus incompatible. Another common example of an FMM error is C++ programs that allocate an array using the new[] operator, but free the memory using a scalar delete operator instead of array delete[] operator. These errors are hard to detect through code inspection, because the memory allocation and de-allocation locations may not be located close to each other, and because there is no difference in syntax between an integer pointer and a pointer to an integer array.</a:t>
            </a:r>
          </a:p>
        </p:txBody>
      </p:sp>
      <p:sp>
        <p:nvSpPr>
          <p:cNvPr id="4" name="Slide Number Placeholder 3"/>
          <p:cNvSpPr>
            <a:spLocks noGrp="1"/>
          </p:cNvSpPr>
          <p:nvPr>
            <p:ph type="sldNum" sz="quarter" idx="5"/>
          </p:nvPr>
        </p:nvSpPr>
        <p:spPr/>
        <p:txBody>
          <a:bodyPr/>
          <a:lstStyle/>
          <a:p>
            <a:pPr>
              <a:defRPr/>
            </a:pPr>
            <a:fld id="{2B50FBE0-4F67-1441-B633-4D8BE209DDF5}" type="slidenum">
              <a:rPr lang="en-US" smtClean="0"/>
              <a:pPr>
                <a:defRPr/>
              </a:pPr>
              <a:t>36</a:t>
            </a:fld>
            <a:endParaRPr lang="en-US"/>
          </a:p>
        </p:txBody>
      </p:sp>
    </p:spTree>
    <p:extLst>
      <p:ext uri="{BB962C8B-B14F-4D97-AF65-F5344CB8AC3E}">
        <p14:creationId xmlns:p14="http://schemas.microsoft.com/office/powerpoint/2010/main" val="2486560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p:cNvSpPr>
          <p:nvPr>
            <p:ph type="sldImg"/>
          </p:nvPr>
        </p:nvSpPr>
        <p:spPr>
          <a:xfrm>
            <a:off x="1158875" y="587375"/>
            <a:ext cx="4552950" cy="3414713"/>
          </a:xfrm>
          <a:solidFill>
            <a:srgbClr val="FFFFFF"/>
          </a:solidFill>
          <a:ln>
            <a:solidFill>
              <a:srgbClr val="000000"/>
            </a:solidFill>
          </a:ln>
        </p:spPr>
      </p:sp>
      <p:sp>
        <p:nvSpPr>
          <p:cNvPr id="55299"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3053567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ea typeface="ＭＳ Ｐゴシック" pitchFamily="1" charset="-128"/>
                <a:cs typeface="ＭＳ Ｐゴシック" pitchFamily="1" charset="-128"/>
              </a:rPr>
              <a:t>Using memory that you haven't allocated, or buffer overruns</a:t>
            </a:r>
          </a:p>
          <a:p>
            <a:r>
              <a:rPr lang="en-US" dirty="0" smtClean="0">
                <a:ea typeface="ＭＳ Ｐゴシック" pitchFamily="1" charset="-128"/>
                <a:cs typeface="ＭＳ Ｐゴシック" pitchFamily="1" charset="-128"/>
              </a:rPr>
              <a:t>When you don't do a boundary check correctly on an array, and then you go beyond the array boundary while in a loop, that is called buffer overrun. Buffer overruns are a very common programming error resulting from using more memory than you have allocated. </a:t>
            </a:r>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can detect buffer overruns in arrays residing in heap memory, and it reports them as array bound read (ABR) or array bound write (ABW) errors. (See Listing 8.)</a:t>
            </a:r>
          </a:p>
        </p:txBody>
      </p:sp>
      <p:sp>
        <p:nvSpPr>
          <p:cNvPr id="4" name="Slide Number Placeholder 3"/>
          <p:cNvSpPr>
            <a:spLocks noGrp="1"/>
          </p:cNvSpPr>
          <p:nvPr>
            <p:ph type="sldNum" sz="quarter" idx="5"/>
          </p:nvPr>
        </p:nvSpPr>
        <p:spPr/>
        <p:txBody>
          <a:bodyPr/>
          <a:lstStyle/>
          <a:p>
            <a:pPr>
              <a:defRPr/>
            </a:pPr>
            <a:fld id="{A62F31E4-D9AF-D647-B4CA-418B748C855D}" type="slidenum">
              <a:rPr lang="en-US" smtClean="0"/>
              <a:pPr>
                <a:defRPr/>
              </a:pPr>
              <a:t>37</a:t>
            </a:fld>
            <a:endParaRPr lang="en-US"/>
          </a:p>
        </p:txBody>
      </p:sp>
    </p:spTree>
    <p:extLst>
      <p:ext uri="{BB962C8B-B14F-4D97-AF65-F5344CB8AC3E}">
        <p14:creationId xmlns:p14="http://schemas.microsoft.com/office/powerpoint/2010/main" val="338310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ea typeface="ＭＳ Ｐゴシック" pitchFamily="1" charset="-128"/>
                <a:cs typeface="ＭＳ Ｐゴシック" pitchFamily="1" charset="-128"/>
              </a:rPr>
              <a:t>Using memory that you haven't allocated, or buffer overruns</a:t>
            </a:r>
          </a:p>
          <a:p>
            <a:r>
              <a:rPr lang="en-US" dirty="0" smtClean="0">
                <a:ea typeface="ＭＳ Ｐゴシック" pitchFamily="1" charset="-128"/>
                <a:cs typeface="ＭＳ Ｐゴシック" pitchFamily="1" charset="-128"/>
              </a:rPr>
              <a:t>When you don't do a boundary check correctly on an array, and then you go beyond the array boundary while in a loop, that is called buffer overrun. Buffer overruns are a very common programming error resulting from using more memory than you have allocated. </a:t>
            </a:r>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can detect buffer overruns in arrays residing in heap memory, and it reports them as array bound read (ABR) or array bound write (ABW) errors. (See Listing 8.)</a:t>
            </a:r>
          </a:p>
        </p:txBody>
      </p:sp>
      <p:sp>
        <p:nvSpPr>
          <p:cNvPr id="4" name="Slide Number Placeholder 3"/>
          <p:cNvSpPr>
            <a:spLocks noGrp="1"/>
          </p:cNvSpPr>
          <p:nvPr>
            <p:ph type="sldNum" sz="quarter" idx="5"/>
          </p:nvPr>
        </p:nvSpPr>
        <p:spPr/>
        <p:txBody>
          <a:bodyPr/>
          <a:lstStyle/>
          <a:p>
            <a:pPr>
              <a:defRPr/>
            </a:pPr>
            <a:fld id="{37DB1D3C-E115-664D-9005-E1852CBB1620}" type="slidenum">
              <a:rPr lang="en-US" smtClean="0"/>
              <a:pPr>
                <a:defRPr/>
              </a:pPr>
              <a:t>38</a:t>
            </a:fld>
            <a:endParaRPr lang="en-US"/>
          </a:p>
        </p:txBody>
      </p:sp>
    </p:spTree>
    <p:extLst>
      <p:ext uri="{BB962C8B-B14F-4D97-AF65-F5344CB8AC3E}">
        <p14:creationId xmlns:p14="http://schemas.microsoft.com/office/powerpoint/2010/main" val="2773030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ea typeface="ＭＳ Ｐゴシック" pitchFamily="1" charset="-128"/>
                <a:cs typeface="ＭＳ Ｐゴシック" pitchFamily="1" charset="-128"/>
              </a:rPr>
              <a:t>Beyond Stack Read or Write (BSR, BSW) :</a:t>
            </a:r>
          </a:p>
          <a:p>
            <a:r>
              <a:rPr lang="en-US" dirty="0" smtClean="0">
                <a:ea typeface="ＭＳ Ｐゴシック" pitchFamily="1" charset="-128"/>
                <a:cs typeface="ＭＳ Ｐゴシック" pitchFamily="1" charset="-128"/>
              </a:rPr>
              <a:t>If the address of a local variable in a function is directly or indirectly stored in a global variable, in a heap memory location, or somewhere in the stack frame of an ancestor function in the call chain, upon returning from the function, it becomes a stack dangling pointer. When a stack dangling pointer is de-referenced to read from or write to the memory location, it accesses memory outside of the current stack boundaries, and </a:t>
            </a:r>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reports a BSR or BSW error. Uninitialized pointer variables or incorrect pointer arithmetic can also result in BSR or BSW errors.</a:t>
            </a:r>
          </a:p>
          <a:p>
            <a:r>
              <a:rPr lang="en-US" dirty="0" smtClean="0">
                <a:ea typeface="ＭＳ Ｐゴシック" pitchFamily="1" charset="-128"/>
                <a:cs typeface="ＭＳ Ｐゴシック" pitchFamily="1" charset="-128"/>
              </a:rPr>
              <a:t>In the example in Listing 7, the append method returns the address of a local variable. Upon returning from that method, the stack frame for the method is freed, and stack </a:t>
            </a:r>
            <a:r>
              <a:rPr lang="en-US" dirty="0" err="1" smtClean="0">
                <a:ea typeface="ＭＳ Ｐゴシック" pitchFamily="1" charset="-128"/>
                <a:cs typeface="ＭＳ Ｐゴシック" pitchFamily="1" charset="-128"/>
              </a:rPr>
              <a:t>boundry</a:t>
            </a:r>
            <a:r>
              <a:rPr lang="en-US" dirty="0" smtClean="0">
                <a:ea typeface="ＭＳ Ｐゴシック" pitchFamily="1" charset="-128"/>
                <a:cs typeface="ＭＳ Ｐゴシック" pitchFamily="1" charset="-128"/>
              </a:rPr>
              <a:t> shrinks. Now the returned pointer would be outside the stack bounds. If you use that pointer, </a:t>
            </a:r>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will report a BSR or BSW error. In the example, you would expect </a:t>
            </a:r>
            <a:r>
              <a:rPr lang="en-US" dirty="0" err="1" smtClean="0">
                <a:ea typeface="ＭＳ Ｐゴシック" pitchFamily="1" charset="-128"/>
                <a:cs typeface="ＭＳ Ｐゴシック" pitchFamily="1" charset="-128"/>
              </a:rPr>
              <a:t>append("IBM</a:t>
            </a:r>
            <a:r>
              <a:rPr lang="en-US" dirty="0" smtClean="0">
                <a:ea typeface="ＭＳ Ｐゴシック" pitchFamily="1" charset="-128"/>
                <a:cs typeface="ＭＳ Ｐゴシック" pitchFamily="1" charset="-128"/>
              </a:rPr>
              <a:t> ", </a:t>
            </a:r>
            <a:r>
              <a:rPr lang="en-US" dirty="0" err="1" smtClean="0">
                <a:ea typeface="ＭＳ Ｐゴシック" pitchFamily="1" charset="-128"/>
                <a:cs typeface="ＭＳ Ｐゴシック" pitchFamily="1" charset="-128"/>
              </a:rPr>
              <a:t>append("Rational</a:t>
            </a:r>
            <a:r>
              <a:rPr lang="en-US" dirty="0" smtClean="0">
                <a:ea typeface="ＭＳ Ｐゴシック" pitchFamily="1" charset="-128"/>
                <a:cs typeface="ＭＳ Ｐゴシック" pitchFamily="1" charset="-128"/>
              </a:rPr>
              <a:t> ", "</a:t>
            </a:r>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to return "IBM Rational </a:t>
            </a:r>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but it returns garbage manifesting BSR and BSW errors.</a:t>
            </a:r>
          </a:p>
        </p:txBody>
      </p:sp>
      <p:sp>
        <p:nvSpPr>
          <p:cNvPr id="4" name="Slide Number Placeholder 3"/>
          <p:cNvSpPr>
            <a:spLocks noGrp="1"/>
          </p:cNvSpPr>
          <p:nvPr>
            <p:ph type="sldNum" sz="quarter" idx="5"/>
          </p:nvPr>
        </p:nvSpPr>
        <p:spPr/>
        <p:txBody>
          <a:bodyPr/>
          <a:lstStyle/>
          <a:p>
            <a:pPr>
              <a:defRPr/>
            </a:pPr>
            <a:fld id="{0CDC6122-84E1-DB42-A7D5-CE0763E07661}" type="slidenum">
              <a:rPr lang="en-US" smtClean="0"/>
              <a:pPr>
                <a:defRPr/>
              </a:pPr>
              <a:t>39</a:t>
            </a:fld>
            <a:endParaRPr lang="en-US"/>
          </a:p>
        </p:txBody>
      </p:sp>
    </p:spTree>
    <p:extLst>
      <p:ext uri="{BB962C8B-B14F-4D97-AF65-F5344CB8AC3E}">
        <p14:creationId xmlns:p14="http://schemas.microsoft.com/office/powerpoint/2010/main" val="242138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ea typeface="ＭＳ Ｐゴシック" pitchFamily="1" charset="-128"/>
                <a:cs typeface="ＭＳ Ｐゴシック" pitchFamily="1" charset="-128"/>
              </a:rPr>
              <a:t>Beyond Stack Read or Write (BSR, BSW) :</a:t>
            </a:r>
          </a:p>
          <a:p>
            <a:r>
              <a:rPr lang="en-US" dirty="0" smtClean="0">
                <a:ea typeface="ＭＳ Ｐゴシック" pitchFamily="1" charset="-128"/>
                <a:cs typeface="ＭＳ Ｐゴシック" pitchFamily="1" charset="-128"/>
              </a:rPr>
              <a:t>If the address of a local variable in a function is directly or indirectly stored in a global variable, in a heap memory location, or somewhere in the stack frame of an ancestor function in the call chain, upon returning from the function, it becomes a stack dangling pointer. When a stack dangling pointer is de-referenced to read from or write to the memory location, it accesses memory outside of the current stack boundaries, and </a:t>
            </a:r>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reports a BSR or BSW error. Uninitialized pointer variables or incorrect pointer arithmetic can also result in BSR or BSW errors.</a:t>
            </a:r>
          </a:p>
          <a:p>
            <a:r>
              <a:rPr lang="en-US" dirty="0" smtClean="0">
                <a:ea typeface="ＭＳ Ｐゴシック" pitchFamily="1" charset="-128"/>
                <a:cs typeface="ＭＳ Ｐゴシック" pitchFamily="1" charset="-128"/>
              </a:rPr>
              <a:t>In the example in Listing 7, the append method returns the address of a local variable. Upon returning from that method, the stack frame for the method is freed, and stack </a:t>
            </a:r>
            <a:r>
              <a:rPr lang="en-US" dirty="0" err="1" smtClean="0">
                <a:ea typeface="ＭＳ Ｐゴシック" pitchFamily="1" charset="-128"/>
                <a:cs typeface="ＭＳ Ｐゴシック" pitchFamily="1" charset="-128"/>
              </a:rPr>
              <a:t>boundry</a:t>
            </a:r>
            <a:r>
              <a:rPr lang="en-US" dirty="0" smtClean="0">
                <a:ea typeface="ＭＳ Ｐゴシック" pitchFamily="1" charset="-128"/>
                <a:cs typeface="ＭＳ Ｐゴシック" pitchFamily="1" charset="-128"/>
              </a:rPr>
              <a:t> shrinks. Now the returned pointer would be outside the stack bounds. If you use that pointer, </a:t>
            </a:r>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will report a BSR or BSW error. In the example, you would expect </a:t>
            </a:r>
            <a:r>
              <a:rPr lang="en-US" dirty="0" err="1" smtClean="0">
                <a:ea typeface="ＭＳ Ｐゴシック" pitchFamily="1" charset="-128"/>
                <a:cs typeface="ＭＳ Ｐゴシック" pitchFamily="1" charset="-128"/>
              </a:rPr>
              <a:t>append("IBM</a:t>
            </a:r>
            <a:r>
              <a:rPr lang="en-US" dirty="0" smtClean="0">
                <a:ea typeface="ＭＳ Ｐゴシック" pitchFamily="1" charset="-128"/>
                <a:cs typeface="ＭＳ Ｐゴシック" pitchFamily="1" charset="-128"/>
              </a:rPr>
              <a:t> ", </a:t>
            </a:r>
            <a:r>
              <a:rPr lang="en-US" dirty="0" err="1" smtClean="0">
                <a:ea typeface="ＭＳ Ｐゴシック" pitchFamily="1" charset="-128"/>
                <a:cs typeface="ＭＳ Ｐゴシック" pitchFamily="1" charset="-128"/>
              </a:rPr>
              <a:t>append("Rational</a:t>
            </a:r>
            <a:r>
              <a:rPr lang="en-US" dirty="0" smtClean="0">
                <a:ea typeface="ＭＳ Ｐゴシック" pitchFamily="1" charset="-128"/>
                <a:cs typeface="ＭＳ Ｐゴシック" pitchFamily="1" charset="-128"/>
              </a:rPr>
              <a:t> ", "</a:t>
            </a:r>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to return "IBM Rational </a:t>
            </a:r>
            <a:r>
              <a:rPr lang="en-US" dirty="0" err="1" smtClean="0">
                <a:ea typeface="ＭＳ Ｐゴシック" pitchFamily="1" charset="-128"/>
                <a:cs typeface="ＭＳ Ｐゴシック" pitchFamily="1" charset="-128"/>
              </a:rPr>
              <a:t>Valgrind</a:t>
            </a:r>
            <a:r>
              <a:rPr lang="en-US" dirty="0" smtClean="0">
                <a:ea typeface="ＭＳ Ｐゴシック" pitchFamily="1" charset="-128"/>
                <a:cs typeface="ＭＳ Ｐゴシック" pitchFamily="1" charset="-128"/>
              </a:rPr>
              <a:t>", but it returns garbage manifesting BSR and BSW errors.</a:t>
            </a:r>
          </a:p>
        </p:txBody>
      </p:sp>
      <p:sp>
        <p:nvSpPr>
          <p:cNvPr id="4" name="Slide Number Placeholder 3"/>
          <p:cNvSpPr>
            <a:spLocks noGrp="1"/>
          </p:cNvSpPr>
          <p:nvPr>
            <p:ph type="sldNum" sz="quarter" idx="5"/>
          </p:nvPr>
        </p:nvSpPr>
        <p:spPr/>
        <p:txBody>
          <a:bodyPr/>
          <a:lstStyle/>
          <a:p>
            <a:pPr>
              <a:defRPr/>
            </a:pPr>
            <a:fld id="{9BCE3CE0-DFF9-0446-A410-836EF91208AC}" type="slidenum">
              <a:rPr lang="en-US" smtClean="0"/>
              <a:pPr>
                <a:defRPr/>
              </a:pPr>
              <a:t>40</a:t>
            </a:fld>
            <a:endParaRPr lang="en-US"/>
          </a:p>
        </p:txBody>
      </p:sp>
    </p:spTree>
    <p:extLst>
      <p:ext uri="{BB962C8B-B14F-4D97-AF65-F5344CB8AC3E}">
        <p14:creationId xmlns:p14="http://schemas.microsoft.com/office/powerpoint/2010/main" val="84192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defRPr/>
            </a:pPr>
            <a:r>
              <a:rPr lang="en-US" dirty="0" smtClean="0"/>
              <a:t>Explicit memory management and pointer arithmetic present opportunities for designing compact and efficient programs. However, incorrect use of these features can lead to complex defects, such as a pointer referring to memory that you don't own. In this case, too, reading memory through such pointers may give garbage value or cause segmentation faults and core dumps, and using garbage values can cause unpredictable program behavior or crashes.</a:t>
            </a:r>
          </a:p>
          <a:p>
            <a:pPr>
              <a:defRPr/>
            </a:pPr>
            <a:endParaRPr lang="en-US" dirty="0" smtClean="0"/>
          </a:p>
          <a:p>
            <a:pPr>
              <a:defRPr/>
            </a:pPr>
            <a:r>
              <a:rPr lang="en-US" dirty="0" smtClean="0"/>
              <a:t>Null Pointer Read/Write (NPR, NPW) and Zero Page Read/Write (ZPR, ZPW):</a:t>
            </a:r>
          </a:p>
          <a:p>
            <a:pPr>
              <a:defRPr/>
            </a:pPr>
            <a:r>
              <a:rPr lang="en-US" dirty="0" smtClean="0"/>
              <a:t>If a pointer's value can potentially be null (NULL), the pointer should not be de-referenced without checking it for being null. For example, a call to </a:t>
            </a:r>
            <a:r>
              <a:rPr lang="en-US" dirty="0" err="1" smtClean="0"/>
              <a:t>malloc</a:t>
            </a:r>
            <a:r>
              <a:rPr lang="en-US" dirty="0" smtClean="0"/>
              <a:t> can return a null result if no memory is available. Before using the pointer returned by </a:t>
            </a:r>
            <a:r>
              <a:rPr lang="en-US" dirty="0" err="1" smtClean="0"/>
              <a:t>malloc</a:t>
            </a:r>
            <a:r>
              <a:rPr lang="en-US" dirty="0" smtClean="0"/>
              <a:t>, you need to check it to make sure that isn't null. For example, a linked list or tree traversal algorithm needs to check whether the next node or child node is null.</a:t>
            </a:r>
          </a:p>
          <a:p>
            <a:pPr>
              <a:defRPr/>
            </a:pPr>
            <a:r>
              <a:rPr lang="en-US" dirty="0" smtClean="0"/>
              <a:t>It is common to forget these checks. </a:t>
            </a:r>
            <a:r>
              <a:rPr lang="en-US" dirty="0" err="1" smtClean="0"/>
              <a:t>Valgrind</a:t>
            </a:r>
            <a:r>
              <a:rPr lang="en-US" dirty="0" smtClean="0"/>
              <a:t> detects any memory access through de-referencing a null pointer, and reports an NPR or NPW error. When you see this error, examine whether you need to add a null pointer check or whether you wrongly assumed that your program logic guaranteed a non-null pointer. On AIX, HP, and under some linker options in Solaris, dereferencing a null pointer produces a zero value, not a segmentation fault signal.</a:t>
            </a:r>
          </a:p>
          <a:p>
            <a:pPr>
              <a:defRPr/>
            </a:pPr>
            <a:endParaRPr lang="en-US" dirty="0" smtClean="0"/>
          </a:p>
          <a:p>
            <a:pPr>
              <a:defRPr/>
            </a:pPr>
            <a:r>
              <a:rPr lang="en-US" dirty="0" smtClean="0"/>
              <a:t>The memory is divided into pages, and it is "illegal" to read from or write to a memory location on the </a:t>
            </a:r>
            <a:r>
              <a:rPr lang="en-US" dirty="0" err="1" smtClean="0"/>
              <a:t>zero'th</a:t>
            </a:r>
            <a:r>
              <a:rPr lang="en-US" dirty="0" smtClean="0"/>
              <a:t> page. This error is typically due to null pointer or incorrect pointer arithmetic computations. For example, if you have a null pointer to a structure and you attempt to access various fields of that structure, it will lead to a zero page read error, or ZPR.</a:t>
            </a:r>
          </a:p>
          <a:p>
            <a:pPr>
              <a:defRPr/>
            </a:pPr>
            <a:endParaRPr lang="en-US" dirty="0" smtClean="0"/>
          </a:p>
          <a:p>
            <a:pPr>
              <a:defRPr/>
            </a:pPr>
            <a:r>
              <a:rPr lang="en-US" dirty="0" smtClean="0"/>
              <a:t>Shows a simple example of both NPR and ZPR problems. The </a:t>
            </a:r>
            <a:r>
              <a:rPr lang="en-US" dirty="0" err="1" smtClean="0"/>
              <a:t>findLastNodeValue</a:t>
            </a:r>
            <a:r>
              <a:rPr lang="en-US" dirty="0" smtClean="0"/>
              <a:t> method has a defect, in that it does not check whether the head parameter is null. NPR and ZPR errors occur when the next and </a:t>
            </a:r>
            <a:r>
              <a:rPr lang="en-US" dirty="0" err="1" smtClean="0"/>
              <a:t>val</a:t>
            </a:r>
            <a:r>
              <a:rPr lang="en-US" dirty="0" smtClean="0"/>
              <a:t> fields are accessed, respectively.</a:t>
            </a:r>
            <a:endParaRPr lang="en-US" dirty="0"/>
          </a:p>
        </p:txBody>
      </p:sp>
      <p:sp>
        <p:nvSpPr>
          <p:cNvPr id="4" name="Slide Number Placeholder 3"/>
          <p:cNvSpPr>
            <a:spLocks noGrp="1"/>
          </p:cNvSpPr>
          <p:nvPr>
            <p:ph type="sldNum" sz="quarter" idx="5"/>
          </p:nvPr>
        </p:nvSpPr>
        <p:spPr/>
        <p:txBody>
          <a:bodyPr/>
          <a:lstStyle/>
          <a:p>
            <a:pPr>
              <a:defRPr/>
            </a:pPr>
            <a:fld id="{24BE69B4-E927-8A45-9C1B-E3E858B3331C}" type="slidenum">
              <a:rPr lang="en-US" smtClean="0"/>
              <a:pPr>
                <a:defRPr/>
              </a:pPr>
              <a:t>41</a:t>
            </a:fld>
            <a:endParaRPr lang="en-US"/>
          </a:p>
        </p:txBody>
      </p:sp>
    </p:spTree>
    <p:extLst>
      <p:ext uri="{BB962C8B-B14F-4D97-AF65-F5344CB8AC3E}">
        <p14:creationId xmlns:p14="http://schemas.microsoft.com/office/powerpoint/2010/main" val="2559793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defRPr/>
            </a:pPr>
            <a:r>
              <a:rPr lang="en-US" dirty="0" smtClean="0"/>
              <a:t>Explicit memory management and pointer arithmetic present opportunities for designing compact and efficient programs. However, incorrect use of these features can lead to complex defects, such as a pointer referring to memory that you don't own. In this case, too, reading memory through such pointers may give garbage value or cause segmentation faults and core dumps, and using garbage values can cause unpredictable program behavior or crashes.</a:t>
            </a:r>
          </a:p>
          <a:p>
            <a:pPr>
              <a:defRPr/>
            </a:pPr>
            <a:endParaRPr lang="en-US" dirty="0" smtClean="0"/>
          </a:p>
          <a:p>
            <a:pPr>
              <a:defRPr/>
            </a:pPr>
            <a:r>
              <a:rPr lang="en-US" dirty="0" smtClean="0"/>
              <a:t>Null Pointer Read/Write (NPR, NPW) and Zero Page Read/Write (ZPR, ZPW):</a:t>
            </a:r>
          </a:p>
          <a:p>
            <a:pPr>
              <a:defRPr/>
            </a:pPr>
            <a:r>
              <a:rPr lang="en-US" dirty="0" smtClean="0"/>
              <a:t>If a pointer's value can potentially be null (NULL), the pointer should not be de-referenced without checking it for being null. For example, a call to </a:t>
            </a:r>
            <a:r>
              <a:rPr lang="en-US" dirty="0" err="1" smtClean="0"/>
              <a:t>malloc</a:t>
            </a:r>
            <a:r>
              <a:rPr lang="en-US" dirty="0" smtClean="0"/>
              <a:t> can return a null result if no memory is available. Before using the pointer returned by </a:t>
            </a:r>
            <a:r>
              <a:rPr lang="en-US" dirty="0" err="1" smtClean="0"/>
              <a:t>malloc</a:t>
            </a:r>
            <a:r>
              <a:rPr lang="en-US" dirty="0" smtClean="0"/>
              <a:t>, you need to check it to make sure that isn't null. For example, a linked list or tree traversal algorithm needs to check whether the next node or child node is null.</a:t>
            </a:r>
          </a:p>
          <a:p>
            <a:pPr>
              <a:defRPr/>
            </a:pPr>
            <a:r>
              <a:rPr lang="en-US" dirty="0" smtClean="0"/>
              <a:t>It is common to forget these checks. </a:t>
            </a:r>
            <a:r>
              <a:rPr lang="en-US" dirty="0" err="1" smtClean="0"/>
              <a:t>Valgrind</a:t>
            </a:r>
            <a:r>
              <a:rPr lang="en-US" dirty="0" smtClean="0"/>
              <a:t> detects any memory access through de-referencing a null pointer, and reports an NPR or NPW error. When you see this error, examine whether you need to add a null pointer check or whether you wrongly assumed that your program logic guaranteed a non-null pointer. On AIX, HP, and under some linker options in Solaris, dereferencing a null pointer produces a zero value, not a segmentation fault signal.</a:t>
            </a:r>
          </a:p>
          <a:p>
            <a:pPr>
              <a:defRPr/>
            </a:pPr>
            <a:endParaRPr lang="en-US" dirty="0" smtClean="0"/>
          </a:p>
          <a:p>
            <a:pPr>
              <a:defRPr/>
            </a:pPr>
            <a:r>
              <a:rPr lang="en-US" dirty="0" smtClean="0"/>
              <a:t>The memory is divided into pages, and it is "illegal" to read from or write to a memory location on the </a:t>
            </a:r>
            <a:r>
              <a:rPr lang="en-US" dirty="0" err="1" smtClean="0"/>
              <a:t>zero'th</a:t>
            </a:r>
            <a:r>
              <a:rPr lang="en-US" dirty="0" smtClean="0"/>
              <a:t> page. This error is typically due to null pointer or incorrect pointer arithmetic computations. For example, if you have a null pointer to a structure and you attempt to access various fields of that structure, it will lead to a zero page read error, or ZPR.</a:t>
            </a:r>
          </a:p>
          <a:p>
            <a:pPr>
              <a:defRPr/>
            </a:pPr>
            <a:endParaRPr lang="en-US" dirty="0" smtClean="0"/>
          </a:p>
          <a:p>
            <a:pPr>
              <a:defRPr/>
            </a:pPr>
            <a:r>
              <a:rPr lang="en-US" dirty="0" smtClean="0"/>
              <a:t>Shows a simple example of both NPR and ZPR problems. The </a:t>
            </a:r>
            <a:r>
              <a:rPr lang="en-US" dirty="0" err="1" smtClean="0"/>
              <a:t>findLastNodeValue</a:t>
            </a:r>
            <a:r>
              <a:rPr lang="en-US" dirty="0" smtClean="0"/>
              <a:t> method has a defect, in that it does not check whether the head parameter is null. NPR and ZPR errors occur when the next and </a:t>
            </a:r>
            <a:r>
              <a:rPr lang="en-US" dirty="0" err="1" smtClean="0"/>
              <a:t>val</a:t>
            </a:r>
            <a:r>
              <a:rPr lang="en-US" dirty="0" smtClean="0"/>
              <a:t> fields are accessed, respectively.</a:t>
            </a:r>
            <a:endParaRPr lang="en-US" dirty="0"/>
          </a:p>
        </p:txBody>
      </p:sp>
      <p:sp>
        <p:nvSpPr>
          <p:cNvPr id="4" name="Slide Number Placeholder 3"/>
          <p:cNvSpPr>
            <a:spLocks noGrp="1"/>
          </p:cNvSpPr>
          <p:nvPr>
            <p:ph type="sldNum" sz="quarter" idx="5"/>
          </p:nvPr>
        </p:nvSpPr>
        <p:spPr/>
        <p:txBody>
          <a:bodyPr/>
          <a:lstStyle/>
          <a:p>
            <a:pPr>
              <a:defRPr/>
            </a:pPr>
            <a:fld id="{C545FC91-01D8-7045-87FB-DEA281B2946A}" type="slidenum">
              <a:rPr lang="en-US" smtClean="0"/>
              <a:pPr>
                <a:defRPr/>
              </a:pPr>
              <a:t>42</a:t>
            </a:fld>
            <a:endParaRPr lang="en-US"/>
          </a:p>
        </p:txBody>
      </p:sp>
    </p:spTree>
    <p:extLst>
      <p:ext uri="{BB962C8B-B14F-4D97-AF65-F5344CB8AC3E}">
        <p14:creationId xmlns:p14="http://schemas.microsoft.com/office/powerpoint/2010/main" val="966133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1" charset="-128"/>
                <a:cs typeface="ＭＳ Ｐゴシック" pitchFamily="1" charset="-128"/>
              </a:rPr>
              <a:t>ree Memory Read or Write (FMR, FMW):</a:t>
            </a:r>
          </a:p>
          <a:p>
            <a:r>
              <a:rPr lang="en-US" smtClean="0">
                <a:ea typeface="ＭＳ Ｐゴシック" pitchFamily="1" charset="-128"/>
                <a:cs typeface="ＭＳ Ｐゴシック" pitchFamily="1" charset="-128"/>
              </a:rPr>
              <a:t>When you use malloc or new, the operating system allocates memory from heap and returns a pointer to the location of that memory. When you don't need this memory anymore, you de-allocate it by calling free or delete. Ideally, after de-allocation, the memory at that location should not be accessed thereafter.</a:t>
            </a:r>
          </a:p>
          <a:p>
            <a:r>
              <a:rPr lang="en-US" smtClean="0">
                <a:ea typeface="ＭＳ Ｐゴシック" pitchFamily="1" charset="-128"/>
                <a:cs typeface="ＭＳ Ｐゴシック" pitchFamily="1" charset="-128"/>
              </a:rPr>
              <a:t>However, you may have more than one pointer in your program pointing to the same memory location. For instance, while traversing a linked list, you may have a pointer to a node, but a pointer to that node is also stored as next in the previous node. Therefore, you have two pointers to the same memory block. Upon freeing that node, these pointers will become heap dangling pointers, because they point to memory that has already been freed. Another common cause for this error is usage of realloc method. (See Listing 6 code.)</a:t>
            </a:r>
          </a:p>
          <a:p>
            <a:r>
              <a:rPr lang="en-US" smtClean="0">
                <a:ea typeface="ＭＳ Ｐゴシック" pitchFamily="1" charset="-128"/>
                <a:cs typeface="ＭＳ Ｐゴシック" pitchFamily="1" charset="-128"/>
              </a:rPr>
              <a:t>The heap management system may respond to another malloc call in the same program and allocate this freed memory to other, unrelated objects. If you use a dangling pointer and access the memory through it, the behavior of the program is undefined. It may result in strange behavior or crash. The value read from that location would be completely unrelated and garbage. If you modify memory through a dangling pointer, and later that value is used for the intended purpose and unrelated context, the behavior will be unpredictable. Of course, either an uninitialized pointer or incorrect pointer arithmetic can also result in pointing to already freed heap memory.</a:t>
            </a:r>
          </a:p>
        </p:txBody>
      </p:sp>
      <p:sp>
        <p:nvSpPr>
          <p:cNvPr id="4" name="Slide Number Placeholder 3"/>
          <p:cNvSpPr>
            <a:spLocks noGrp="1"/>
          </p:cNvSpPr>
          <p:nvPr>
            <p:ph type="sldNum" sz="quarter" idx="5"/>
          </p:nvPr>
        </p:nvSpPr>
        <p:spPr/>
        <p:txBody>
          <a:bodyPr/>
          <a:lstStyle/>
          <a:p>
            <a:pPr>
              <a:defRPr/>
            </a:pPr>
            <a:fld id="{0B4FECFB-BB88-E847-AC22-C09F83981324}" type="slidenum">
              <a:rPr lang="en-US" smtClean="0"/>
              <a:pPr>
                <a:defRPr/>
              </a:pPr>
              <a:t>44</a:t>
            </a:fld>
            <a:endParaRPr lang="en-US"/>
          </a:p>
        </p:txBody>
      </p:sp>
    </p:spTree>
    <p:extLst>
      <p:ext uri="{BB962C8B-B14F-4D97-AF65-F5344CB8AC3E}">
        <p14:creationId xmlns:p14="http://schemas.microsoft.com/office/powerpoint/2010/main" val="1764410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1" charset="-128"/>
                <a:cs typeface="ＭＳ Ｐゴシック" pitchFamily="1" charset="-128"/>
              </a:rPr>
              <a:t>ree Memory Read or Write (FMR, FMW):</a:t>
            </a:r>
          </a:p>
          <a:p>
            <a:r>
              <a:rPr lang="en-US" smtClean="0">
                <a:ea typeface="ＭＳ Ｐゴシック" pitchFamily="1" charset="-128"/>
                <a:cs typeface="ＭＳ Ｐゴシック" pitchFamily="1" charset="-128"/>
              </a:rPr>
              <a:t>When you use malloc or new, the operating system allocates memory from heap and returns a pointer to the location of that memory. When you don't need this memory anymore, you de-allocate it by calling free or delete. Ideally, after de-allocation, the memory at that location should not be accessed thereafter.</a:t>
            </a:r>
          </a:p>
          <a:p>
            <a:r>
              <a:rPr lang="en-US" smtClean="0">
                <a:ea typeface="ＭＳ Ｐゴシック" pitchFamily="1" charset="-128"/>
                <a:cs typeface="ＭＳ Ｐゴシック" pitchFamily="1" charset="-128"/>
              </a:rPr>
              <a:t>However, you may have more than one pointer in your program pointing to the same memory location. For instance, while traversing a linked list, you may have a pointer to a node, but a pointer to that node is also stored as next in the previous node. Therefore, you have two pointers to the same memory block. Upon freeing that node, these pointers will become heap dangling pointers, because they point to memory that has already been freed. Another common cause for this error is usage of realloc method. (See Listing 6 code.)</a:t>
            </a:r>
          </a:p>
          <a:p>
            <a:r>
              <a:rPr lang="en-US" smtClean="0">
                <a:ea typeface="ＭＳ Ｐゴシック" pitchFamily="1" charset="-128"/>
                <a:cs typeface="ＭＳ Ｐゴシック" pitchFamily="1" charset="-128"/>
              </a:rPr>
              <a:t>The heap management system may respond to another malloc call in the same program and allocate this freed memory to other, unrelated objects. If you use a dangling pointer and access the memory through it, the behavior of the program is undefined. It may result in strange behavior or crash. The value read from that location would be completely unrelated and garbage. If you modify memory through a dangling pointer, and later that value is used for the intended purpose and unrelated context, the behavior will be unpredictable. Of course, either an uninitialized pointer or incorrect pointer arithmetic can also result in pointing to already freed heap memory.</a:t>
            </a:r>
          </a:p>
        </p:txBody>
      </p:sp>
      <p:sp>
        <p:nvSpPr>
          <p:cNvPr id="4" name="Slide Number Placeholder 3"/>
          <p:cNvSpPr>
            <a:spLocks noGrp="1"/>
          </p:cNvSpPr>
          <p:nvPr>
            <p:ph type="sldNum" sz="quarter" idx="5"/>
          </p:nvPr>
        </p:nvSpPr>
        <p:spPr/>
        <p:txBody>
          <a:bodyPr/>
          <a:lstStyle/>
          <a:p>
            <a:pPr>
              <a:defRPr/>
            </a:pPr>
            <a:fld id="{2C2F820E-118F-494C-B356-A27BFAEFAEE1}" type="slidenum">
              <a:rPr lang="en-US" smtClean="0"/>
              <a:pPr>
                <a:defRPr/>
              </a:pPr>
              <a:t>45</a:t>
            </a:fld>
            <a:endParaRPr lang="en-US"/>
          </a:p>
        </p:txBody>
      </p:sp>
    </p:spTree>
    <p:extLst>
      <p:ext uri="{BB962C8B-B14F-4D97-AF65-F5344CB8AC3E}">
        <p14:creationId xmlns:p14="http://schemas.microsoft.com/office/powerpoint/2010/main" val="3169335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p:cNvSpPr>
          <p:nvPr>
            <p:ph type="sldImg"/>
          </p:nvPr>
        </p:nvSpPr>
        <p:spPr>
          <a:xfrm>
            <a:off x="1158875" y="587375"/>
            <a:ext cx="4552950" cy="3414713"/>
          </a:xfrm>
          <a:solidFill>
            <a:srgbClr val="FFFFFF"/>
          </a:solidFill>
          <a:ln>
            <a:solidFill>
              <a:srgbClr val="000000"/>
            </a:solidFill>
          </a:ln>
        </p:spPr>
      </p:sp>
      <p:sp>
        <p:nvSpPr>
          <p:cNvPr id="55299"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3053567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p:cNvSpPr>
          <p:nvPr>
            <p:ph type="sldImg"/>
          </p:nvPr>
        </p:nvSpPr>
        <p:spPr>
          <a:solidFill>
            <a:srgbClr val="FFFFFF"/>
          </a:solidFill>
          <a:ln>
            <a:solidFill>
              <a:srgbClr val="000000"/>
            </a:solidFill>
          </a:ln>
        </p:spPr>
      </p:sp>
      <p:sp>
        <p:nvSpPr>
          <p:cNvPr id="38915" name="Rectangle 3"/>
          <p:cNvSpPr>
            <a:spLocks noGrp="1" noChangeArrowheads="1"/>
          </p:cNvSpPr>
          <p:nvPr>
            <p:ph type="body" idx="1"/>
          </p:nvPr>
        </p:nvSpPr>
        <p:spPr>
          <a:solidFill>
            <a:srgbClr val="FFFFFF"/>
          </a:solidFill>
          <a:ln>
            <a:solidFill>
              <a:srgbClr val="000000"/>
            </a:solidFill>
          </a:ln>
        </p:spPr>
        <p:txBody>
          <a:bodyPr lIns="89941" tIns="44970" rIns="89941" bIns="44970"/>
          <a:lstStyle/>
          <a:p>
            <a:endParaRPr lang="en-US"/>
          </a:p>
        </p:txBody>
      </p:sp>
    </p:spTree>
    <p:extLst>
      <p:ext uri="{BB962C8B-B14F-4D97-AF65-F5344CB8AC3E}">
        <p14:creationId xmlns:p14="http://schemas.microsoft.com/office/powerpoint/2010/main" val="2291509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p:cNvSpPr>
          <p:nvPr>
            <p:ph type="sldImg"/>
          </p:nvPr>
        </p:nvSpPr>
        <p:spPr>
          <a:xfrm>
            <a:off x="1160463" y="587375"/>
            <a:ext cx="4552950" cy="3414713"/>
          </a:xfrm>
          <a:solidFill>
            <a:srgbClr val="FFFFFF"/>
          </a:solidFill>
          <a:ln>
            <a:solidFill>
              <a:srgbClr val="000000"/>
            </a:solidFill>
          </a:ln>
        </p:spPr>
      </p:sp>
      <p:sp>
        <p:nvSpPr>
          <p:cNvPr id="62467"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809980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p:cNvSpPr>
          <p:nvPr>
            <p:ph type="sldImg"/>
          </p:nvPr>
        </p:nvSpPr>
        <p:spPr>
          <a:xfrm>
            <a:off x="1158875" y="587375"/>
            <a:ext cx="4552950" cy="3414713"/>
          </a:xfrm>
          <a:solidFill>
            <a:srgbClr val="FFFFFF"/>
          </a:solidFill>
          <a:ln>
            <a:solidFill>
              <a:srgbClr val="000000"/>
            </a:solidFill>
          </a:ln>
        </p:spPr>
      </p:sp>
      <p:sp>
        <p:nvSpPr>
          <p:cNvPr id="64515" name="Rectangle 1027"/>
          <p:cNvSpPr>
            <a:spLocks noGrp="1" noChangeArrowheads="1"/>
          </p:cNvSpPr>
          <p:nvPr>
            <p:ph type="body" idx="1"/>
          </p:nvPr>
        </p:nvSpPr>
        <p:spPr>
          <a:xfrm>
            <a:off x="516211" y="4342777"/>
            <a:ext cx="5909289" cy="4115111"/>
          </a:xfrm>
          <a:solidFill>
            <a:srgbClr val="FFFFFF"/>
          </a:solidFill>
          <a:ln>
            <a:solidFill>
              <a:srgbClr val="000000"/>
            </a:solidFill>
          </a:ln>
        </p:spPr>
        <p:txBody>
          <a:bodyPr lIns="91426" tIns="45712" rIns="91426" bIns="45712"/>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817824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688886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89936" tIns="44968" rIns="89936" bIns="44968" numCol="1" anchor="t" anchorCtr="0" compatLnSpc="1">
            <a:prstTxWarp prst="textNoShape">
              <a:avLst/>
            </a:prstTxWarp>
          </a:bodyPr>
          <a:lstStyle/>
          <a:p>
            <a:endParaRPr lang="en-US">
              <a:ea typeface="ＭＳ Ｐゴシック" pitchFamily="1" charset="-128"/>
              <a:cs typeface="ＭＳ Ｐゴシック" pitchFamily="1" charset="-128"/>
            </a:endParaRPr>
          </a:p>
        </p:txBody>
      </p:sp>
    </p:spTree>
    <p:extLst>
      <p:ext uri="{BB962C8B-B14F-4D97-AF65-F5344CB8AC3E}">
        <p14:creationId xmlns:p14="http://schemas.microsoft.com/office/powerpoint/2010/main" val="1589079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89936" tIns="44968" rIns="89936" bIns="44968" numCol="1" anchor="t" anchorCtr="0" compatLnSpc="1">
            <a:prstTxWarp prst="textNoShape">
              <a:avLst/>
            </a:prstTxWarp>
          </a:bodyPr>
          <a:lstStyle/>
          <a:p>
            <a:endParaRPr lang="en-US">
              <a:ea typeface="ＭＳ Ｐゴシック" pitchFamily="1" charset="-128"/>
              <a:cs typeface="ＭＳ Ｐゴシック" pitchFamily="1" charset="-128"/>
            </a:endParaRPr>
          </a:p>
        </p:txBody>
      </p:sp>
    </p:spTree>
    <p:extLst>
      <p:ext uri="{BB962C8B-B14F-4D97-AF65-F5344CB8AC3E}">
        <p14:creationId xmlns:p14="http://schemas.microsoft.com/office/powerpoint/2010/main" val="3642616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89936" tIns="44968" rIns="89936" bIns="44968" numCol="1" anchor="t" anchorCtr="0" compatLnSpc="1">
            <a:prstTxWarp prst="textNoShape">
              <a:avLst/>
            </a:prstTxWarp>
          </a:bodyPr>
          <a:lstStyle/>
          <a:p>
            <a:endParaRPr lang="en-US">
              <a:ea typeface="ＭＳ Ｐゴシック" pitchFamily="1" charset="-128"/>
              <a:cs typeface="ＭＳ Ｐゴシック" pitchFamily="1" charset="-128"/>
            </a:endParaRPr>
          </a:p>
        </p:txBody>
      </p:sp>
    </p:spTree>
    <p:extLst>
      <p:ext uri="{BB962C8B-B14F-4D97-AF65-F5344CB8AC3E}">
        <p14:creationId xmlns:p14="http://schemas.microsoft.com/office/powerpoint/2010/main" val="77161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hys.org/news/2015-07-industry-7nm-node-chips.html%23jCp" TargetMode="Externa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400" y="1574801"/>
            <a:ext cx="8051800" cy="2025650"/>
          </a:xfrm>
        </p:spPr>
        <p:txBody>
          <a:bodyPr>
            <a:normAutofit fontScale="90000"/>
          </a:bodyPr>
          <a:lstStyle/>
          <a:p>
            <a:r>
              <a:rPr lang="en-US" dirty="0" smtClean="0"/>
              <a:t>CS 61C: </a:t>
            </a:r>
            <a:br>
              <a:rPr lang="en-US" dirty="0" smtClean="0"/>
            </a:br>
            <a:r>
              <a:rPr lang="en-US" dirty="0" smtClean="0"/>
              <a:t>Great Ideas in Computer Architecture </a:t>
            </a:r>
            <a:br>
              <a:rPr lang="en-US" dirty="0" smtClean="0"/>
            </a:br>
            <a:r>
              <a:rPr lang="en-US" i="1" dirty="0" smtClean="0"/>
              <a:t>Introduction to C, Part III</a:t>
            </a:r>
            <a:endParaRPr lang="en-US" i="1" dirty="0"/>
          </a:p>
        </p:txBody>
      </p:sp>
      <p:sp>
        <p:nvSpPr>
          <p:cNvPr id="3" name="Subtitle 2"/>
          <p:cNvSpPr>
            <a:spLocks noGrp="1"/>
          </p:cNvSpPr>
          <p:nvPr>
            <p:ph type="subTitle" idx="1"/>
          </p:nvPr>
        </p:nvSpPr>
        <p:spPr>
          <a:xfrm>
            <a:off x="1016000" y="3886200"/>
            <a:ext cx="7213600" cy="1905000"/>
          </a:xfrm>
        </p:spPr>
        <p:txBody>
          <a:bodyPr>
            <a:normAutofit/>
          </a:bodyPr>
          <a:lstStyle/>
          <a:p>
            <a:r>
              <a:rPr lang="en-US" dirty="0" smtClean="0"/>
              <a:t>Instructors:</a:t>
            </a:r>
          </a:p>
          <a:p>
            <a:r>
              <a:rPr lang="en-US" dirty="0" smtClean="0"/>
              <a:t>John </a:t>
            </a:r>
            <a:r>
              <a:rPr lang="en-US" dirty="0" err="1" smtClean="0"/>
              <a:t>Wawrzynek</a:t>
            </a:r>
            <a:r>
              <a:rPr lang="en-US" dirty="0" smtClean="0"/>
              <a:t> &amp; </a:t>
            </a:r>
            <a:r>
              <a:rPr lang="en-US" dirty="0" smtClean="0"/>
              <a:t>Vladimir </a:t>
            </a:r>
            <a:r>
              <a:rPr lang="en-US" dirty="0" err="1" smtClean="0"/>
              <a:t>Stojanovic</a:t>
            </a:r>
            <a:endParaRPr lang="en-US" dirty="0" smtClean="0"/>
          </a:p>
          <a:p>
            <a:r>
              <a:rPr lang="en-US" dirty="0" smtClean="0"/>
              <a:t>http://inst.eecs.Berkeley.edu/~cs61c</a:t>
            </a:r>
            <a:r>
              <a:rPr lang="en-US" dirty="0" smtClean="0"/>
              <a:t>/</a:t>
            </a:r>
            <a:r>
              <a:rPr lang="en-US" dirty="0" smtClean="0"/>
              <a:t>fa</a:t>
            </a:r>
            <a:r>
              <a:rPr lang="en-US" dirty="0" smtClean="0"/>
              <a:t>15</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Memory Management</a:t>
            </a:r>
            <a:endParaRPr lang="en-US" dirty="0"/>
          </a:p>
        </p:txBody>
      </p:sp>
      <p:sp>
        <p:nvSpPr>
          <p:cNvPr id="3" name="Content Placeholder 2"/>
          <p:cNvSpPr>
            <a:spLocks noGrp="1"/>
          </p:cNvSpPr>
          <p:nvPr>
            <p:ph idx="1"/>
          </p:nvPr>
        </p:nvSpPr>
        <p:spPr>
          <a:xfrm>
            <a:off x="457200" y="1295400"/>
            <a:ext cx="8229600" cy="4525963"/>
          </a:xfrm>
        </p:spPr>
        <p:txBody>
          <a:bodyPr>
            <a:normAutofit lnSpcReduction="10000"/>
          </a:bodyPr>
          <a:lstStyle/>
          <a:p>
            <a:r>
              <a:rPr lang="en-US" dirty="0" smtClean="0"/>
              <a:t>How does the C compiler determine where to put all the variables in machine’s memory?</a:t>
            </a:r>
          </a:p>
          <a:p>
            <a:r>
              <a:rPr lang="en-US" dirty="0" smtClean="0"/>
              <a:t>How to create dynamically sized objects?</a:t>
            </a:r>
          </a:p>
          <a:p>
            <a:r>
              <a:rPr lang="en-US" i="1" dirty="0" smtClean="0">
                <a:solidFill>
                  <a:srgbClr val="0000FF"/>
                </a:solidFill>
              </a:rPr>
              <a:t>To simplify discussion, we assume one program runs at a time, with access to all of memory.</a:t>
            </a:r>
          </a:p>
          <a:p>
            <a:r>
              <a:rPr lang="en-US" i="1" dirty="0" smtClean="0">
                <a:solidFill>
                  <a:srgbClr val="0000FF"/>
                </a:solidFill>
              </a:rPr>
              <a:t>Later, we’ll discuss virtual memory, which lets multiple programs all run at same time, each thinking they own all of memory.</a:t>
            </a:r>
            <a:endParaRPr lang="en-US" i="1" dirty="0">
              <a:solidFill>
                <a:srgbClr val="0000FF"/>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pPr/>
              <a:t>10</a:t>
            </a:fld>
            <a:endParaRPr lang="en-US"/>
          </a:p>
        </p:txBody>
      </p:sp>
    </p:spTree>
    <p:extLst>
      <p:ext uri="{BB962C8B-B14F-4D97-AF65-F5344CB8AC3E}">
        <p14:creationId xmlns:p14="http://schemas.microsoft.com/office/powerpoint/2010/main" val="39869387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descr="Wide upward diagonal"/>
          <p:cNvSpPr>
            <a:spLocks noChangeArrowheads="1"/>
          </p:cNvSpPr>
          <p:nvPr/>
        </p:nvSpPr>
        <p:spPr bwMode="auto">
          <a:xfrm>
            <a:off x="6375400" y="1549400"/>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20483" name="Rectangle 3"/>
          <p:cNvSpPr>
            <a:spLocks noGrp="1" noChangeArrowheads="1"/>
          </p:cNvSpPr>
          <p:nvPr>
            <p:ph type="title"/>
          </p:nvPr>
        </p:nvSpPr>
        <p:spPr>
          <a:xfrm>
            <a:off x="17463" y="274638"/>
            <a:ext cx="4724400" cy="1143000"/>
          </a:xfrm>
        </p:spPr>
        <p:txBody>
          <a:bodyPr>
            <a:normAutofit fontScale="90000"/>
          </a:bodyPr>
          <a:lstStyle/>
          <a:p>
            <a:pPr>
              <a:lnSpc>
                <a:spcPct val="85000"/>
              </a:lnSpc>
            </a:pPr>
            <a:r>
              <a:rPr lang="en-US" dirty="0" smtClean="0">
                <a:ea typeface="ＭＳ Ｐゴシック" pitchFamily="1" charset="-128"/>
                <a:cs typeface="ＭＳ Ｐゴシック" pitchFamily="1" charset="-128"/>
              </a:rPr>
              <a:t>C Memory Management</a:t>
            </a:r>
          </a:p>
        </p:txBody>
      </p:sp>
      <p:sp>
        <p:nvSpPr>
          <p:cNvPr id="20484" name="Rectangle 4"/>
          <p:cNvSpPr>
            <a:spLocks noGrp="1" noChangeArrowheads="1"/>
          </p:cNvSpPr>
          <p:nvPr>
            <p:ph sz="half" idx="1"/>
          </p:nvPr>
        </p:nvSpPr>
        <p:spPr>
          <a:xfrm>
            <a:off x="304800" y="1447800"/>
            <a:ext cx="4724400" cy="4772025"/>
          </a:xfrm>
        </p:spPr>
        <p:txBody>
          <a:bodyPr>
            <a:normAutofit lnSpcReduction="10000"/>
          </a:bodyPr>
          <a:lstStyle/>
          <a:p>
            <a:r>
              <a:rPr lang="en-US" sz="2600" dirty="0" smtClean="0">
                <a:ea typeface="ＭＳ Ｐゴシック" pitchFamily="1" charset="-128"/>
                <a:cs typeface="ＭＳ Ｐゴシック" pitchFamily="1" charset="-128"/>
              </a:rPr>
              <a:t>Program’s </a:t>
            </a:r>
            <a:r>
              <a:rPr lang="en-US" sz="2600" i="1" dirty="0" smtClean="0">
                <a:solidFill>
                  <a:srgbClr val="FF0000"/>
                </a:solidFill>
                <a:ea typeface="ＭＳ Ｐゴシック" pitchFamily="1" charset="-128"/>
                <a:cs typeface="ＭＳ Ｐゴシック" pitchFamily="1" charset="-128"/>
              </a:rPr>
              <a:t>address space</a:t>
            </a:r>
            <a:r>
              <a:rPr lang="en-US" sz="2600" dirty="0" smtClean="0">
                <a:solidFill>
                  <a:srgbClr val="FF0000"/>
                </a:solidFill>
                <a:ea typeface="ＭＳ Ｐゴシック" pitchFamily="1" charset="-128"/>
                <a:cs typeface="ＭＳ Ｐゴシック" pitchFamily="1" charset="-128"/>
              </a:rPr>
              <a:t> </a:t>
            </a:r>
            <a:r>
              <a:rPr lang="en-US" sz="2600" dirty="0" smtClean="0">
                <a:ea typeface="ＭＳ Ｐゴシック" pitchFamily="1" charset="-128"/>
                <a:cs typeface="ＭＳ Ｐゴシック" pitchFamily="1" charset="-128"/>
              </a:rPr>
              <a:t>contains 4 regions:</a:t>
            </a:r>
          </a:p>
          <a:p>
            <a:pPr lvl="1">
              <a:buClr>
                <a:schemeClr val="tx1"/>
              </a:buClr>
            </a:pPr>
            <a:r>
              <a:rPr lang="en-US" sz="2200" dirty="0" smtClean="0">
                <a:solidFill>
                  <a:srgbClr val="FF0000"/>
                </a:solidFill>
              </a:rPr>
              <a:t>stack</a:t>
            </a:r>
            <a:r>
              <a:rPr lang="en-US" sz="2200" dirty="0" smtClean="0"/>
              <a:t>: local variables inside functions, grows downward</a:t>
            </a:r>
            <a:r>
              <a:rPr lang="en-US" sz="2200" dirty="0" smtClean="0">
                <a:solidFill>
                  <a:schemeClr val="accent2"/>
                </a:solidFill>
              </a:rPr>
              <a:t> </a:t>
            </a:r>
          </a:p>
          <a:p>
            <a:pPr lvl="1">
              <a:buClr>
                <a:schemeClr val="tx1"/>
              </a:buClr>
            </a:pPr>
            <a:r>
              <a:rPr lang="en-US" sz="2200" dirty="0" smtClean="0">
                <a:solidFill>
                  <a:srgbClr val="FF0000"/>
                </a:solidFill>
              </a:rPr>
              <a:t>heap</a:t>
            </a:r>
            <a:r>
              <a:rPr lang="en-US" sz="2200" dirty="0" smtClean="0"/>
              <a:t>: space requested for dynamic data via </a:t>
            </a:r>
            <a:r>
              <a:rPr lang="en-US" sz="2200" b="1" dirty="0" err="1" smtClean="0">
                <a:latin typeface="Courier New" pitchFamily="1" charset="0"/>
              </a:rPr>
              <a:t>malloc</a:t>
            </a:r>
            <a:r>
              <a:rPr lang="en-US" sz="2200" b="1" dirty="0" smtClean="0">
                <a:latin typeface="Courier New" pitchFamily="1" charset="0"/>
              </a:rPr>
              <a:t>()</a:t>
            </a:r>
            <a:r>
              <a:rPr lang="en-US" sz="2200" dirty="0" smtClean="0"/>
              <a:t>; resizes dynamically, grows upward</a:t>
            </a:r>
          </a:p>
          <a:p>
            <a:pPr lvl="1">
              <a:buClr>
                <a:schemeClr val="tx1"/>
              </a:buClr>
            </a:pPr>
            <a:r>
              <a:rPr lang="en-US" sz="2200" dirty="0" smtClean="0">
                <a:solidFill>
                  <a:srgbClr val="FF0000"/>
                </a:solidFill>
              </a:rPr>
              <a:t>static data</a:t>
            </a:r>
            <a:r>
              <a:rPr lang="en-US" sz="2200" dirty="0" smtClean="0"/>
              <a:t>: variables declared outside functions, does not grow or shrink. Loaded when program starts, can be modified.</a:t>
            </a:r>
          </a:p>
          <a:p>
            <a:pPr lvl="1">
              <a:buClr>
                <a:schemeClr val="tx1"/>
              </a:buClr>
            </a:pPr>
            <a:r>
              <a:rPr lang="en-US" sz="2200" dirty="0" smtClean="0">
                <a:solidFill>
                  <a:srgbClr val="FF0000"/>
                </a:solidFill>
              </a:rPr>
              <a:t>code</a:t>
            </a:r>
            <a:r>
              <a:rPr lang="en-US" sz="2200" dirty="0" smtClean="0"/>
              <a:t>: loaded when program starts, does not change</a:t>
            </a:r>
          </a:p>
        </p:txBody>
      </p:sp>
      <p:sp>
        <p:nvSpPr>
          <p:cNvPr id="23557" name="Rectangle 5"/>
          <p:cNvSpPr>
            <a:spLocks noChangeArrowheads="1"/>
          </p:cNvSpPr>
          <p:nvPr/>
        </p:nvSpPr>
        <p:spPr bwMode="auto">
          <a:xfrm>
            <a:off x="6375400" y="1016000"/>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23558" name="Rectangle 6"/>
          <p:cNvSpPr>
            <a:spLocks noChangeArrowheads="1"/>
          </p:cNvSpPr>
          <p:nvPr/>
        </p:nvSpPr>
        <p:spPr bwMode="auto">
          <a:xfrm>
            <a:off x="6375400" y="4749800"/>
            <a:ext cx="2438400" cy="838200"/>
          </a:xfrm>
          <a:prstGeom prst="rect">
            <a:avLst/>
          </a:prstGeom>
          <a:noFill/>
          <a:ln w="12700">
            <a:solidFill>
              <a:schemeClr val="tx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23559" name="Rectangle 7"/>
          <p:cNvSpPr>
            <a:spLocks noChangeArrowheads="1"/>
          </p:cNvSpPr>
          <p:nvPr/>
        </p:nvSpPr>
        <p:spPr bwMode="auto">
          <a:xfrm>
            <a:off x="6375400" y="4064000"/>
            <a:ext cx="2438400" cy="685800"/>
          </a:xfrm>
          <a:prstGeom prst="rect">
            <a:avLst/>
          </a:prstGeom>
          <a:noFill/>
          <a:ln w="38100">
            <a:solidFill>
              <a:schemeClr val="tx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23560" name="Line 8"/>
          <p:cNvSpPr>
            <a:spLocks noChangeShapeType="1"/>
          </p:cNvSpPr>
          <p:nvPr/>
        </p:nvSpPr>
        <p:spPr bwMode="auto">
          <a:xfrm>
            <a:off x="6375400" y="3378200"/>
            <a:ext cx="2438400" cy="0"/>
          </a:xfrm>
          <a:prstGeom prst="line">
            <a:avLst/>
          </a:prstGeom>
          <a:noFill/>
          <a:ln w="38100">
            <a:solidFill>
              <a:schemeClr val="tx1"/>
            </a:solidFill>
            <a:prstDash val="lgDash"/>
            <a:round/>
            <a:headEnd/>
            <a:tailEnd/>
          </a:ln>
        </p:spPr>
        <p:txBody>
          <a:bodyPr>
            <a:prstTxWarp prst="textNoShape">
              <a:avLst/>
            </a:prstTxWarp>
          </a:bodyPr>
          <a:lstStyle/>
          <a:p>
            <a:pPr>
              <a:defRPr/>
            </a:pPr>
            <a:endParaRPr lang="en-US">
              <a:latin typeface="+mn-lt"/>
              <a:ea typeface="ＭＳ Ｐゴシック" charset="-128"/>
              <a:cs typeface="ＭＳ Ｐゴシック" charset="-128"/>
            </a:endParaRPr>
          </a:p>
        </p:txBody>
      </p:sp>
      <p:sp>
        <p:nvSpPr>
          <p:cNvPr id="23561" name="Line 9"/>
          <p:cNvSpPr>
            <a:spLocks noChangeShapeType="1"/>
          </p:cNvSpPr>
          <p:nvPr/>
        </p:nvSpPr>
        <p:spPr bwMode="auto">
          <a:xfrm>
            <a:off x="6375400" y="1549400"/>
            <a:ext cx="2438400" cy="0"/>
          </a:xfrm>
          <a:prstGeom prst="line">
            <a:avLst/>
          </a:prstGeom>
          <a:noFill/>
          <a:ln w="38100">
            <a:solidFill>
              <a:schemeClr val="tx1"/>
            </a:solidFill>
            <a:prstDash val="lgDash"/>
            <a:round/>
            <a:headEnd/>
            <a:tailEnd/>
          </a:ln>
        </p:spPr>
        <p:txBody>
          <a:bodyPr>
            <a:prstTxWarp prst="textNoShape">
              <a:avLst/>
            </a:prstTxWarp>
          </a:bodyPr>
          <a:lstStyle/>
          <a:p>
            <a:pPr>
              <a:defRPr/>
            </a:pPr>
            <a:endParaRPr lang="en-US">
              <a:latin typeface="+mn-lt"/>
              <a:ea typeface="ＭＳ Ｐゴシック" charset="-128"/>
              <a:cs typeface="ＭＳ Ｐゴシック" charset="-128"/>
            </a:endParaRPr>
          </a:p>
        </p:txBody>
      </p:sp>
      <p:sp>
        <p:nvSpPr>
          <p:cNvPr id="23562" name="Text Box 10"/>
          <p:cNvSpPr txBox="1">
            <a:spLocks noChangeArrowheads="1"/>
          </p:cNvSpPr>
          <p:nvPr/>
        </p:nvSpPr>
        <p:spPr bwMode="auto">
          <a:xfrm>
            <a:off x="7118350" y="4762500"/>
            <a:ext cx="990600" cy="584200"/>
          </a:xfrm>
          <a:prstGeom prst="rect">
            <a:avLst/>
          </a:prstGeom>
          <a:noFill/>
          <a:ln w="12700">
            <a:noFill/>
            <a:miter lim="800000"/>
            <a:headEnd/>
            <a:tailEnd/>
          </a:ln>
        </p:spPr>
        <p:txBody>
          <a:bodyPr wrap="none">
            <a:prstTxWarp prst="textNoShape">
              <a:avLst/>
            </a:prstTxWarp>
            <a:spAutoFit/>
          </a:bodyPr>
          <a:lstStyle/>
          <a:p>
            <a:pPr algn="ctr">
              <a:defRPr/>
            </a:pPr>
            <a:r>
              <a:rPr lang="en-US" sz="3200">
                <a:latin typeface="+mn-lt"/>
                <a:ea typeface="ＭＳ Ｐゴシック" charset="-128"/>
                <a:cs typeface="ＭＳ Ｐゴシック" charset="-128"/>
              </a:rPr>
              <a:t>code</a:t>
            </a:r>
          </a:p>
        </p:txBody>
      </p:sp>
      <p:sp>
        <p:nvSpPr>
          <p:cNvPr id="23563" name="Text Box 11"/>
          <p:cNvSpPr txBox="1">
            <a:spLocks noChangeArrowheads="1"/>
          </p:cNvSpPr>
          <p:nvPr/>
        </p:nvSpPr>
        <p:spPr bwMode="auto">
          <a:xfrm>
            <a:off x="6664325" y="4076700"/>
            <a:ext cx="1898650" cy="584200"/>
          </a:xfrm>
          <a:prstGeom prst="rect">
            <a:avLst/>
          </a:prstGeom>
          <a:noFill/>
          <a:ln w="12700">
            <a:noFill/>
            <a:miter lim="800000"/>
            <a:headEnd/>
            <a:tailEnd/>
          </a:ln>
        </p:spPr>
        <p:txBody>
          <a:bodyPr wrap="none">
            <a:prstTxWarp prst="textNoShape">
              <a:avLst/>
            </a:prstTxWarp>
            <a:spAutoFit/>
          </a:bodyPr>
          <a:lstStyle/>
          <a:p>
            <a:pPr algn="ctr">
              <a:defRPr/>
            </a:pPr>
            <a:r>
              <a:rPr lang="en-US" sz="3200">
                <a:latin typeface="+mn-lt"/>
                <a:ea typeface="ＭＳ Ｐゴシック" charset="-128"/>
                <a:cs typeface="ＭＳ Ｐゴシック" charset="-128"/>
              </a:rPr>
              <a:t>static data</a:t>
            </a:r>
          </a:p>
        </p:txBody>
      </p:sp>
      <p:sp>
        <p:nvSpPr>
          <p:cNvPr id="23564" name="Text Box 12"/>
          <p:cNvSpPr txBox="1">
            <a:spLocks noChangeArrowheads="1"/>
          </p:cNvSpPr>
          <p:nvPr/>
        </p:nvSpPr>
        <p:spPr bwMode="auto">
          <a:xfrm>
            <a:off x="7105650" y="3390900"/>
            <a:ext cx="1016000" cy="584200"/>
          </a:xfrm>
          <a:prstGeom prst="rect">
            <a:avLst/>
          </a:prstGeom>
          <a:noFill/>
          <a:ln w="12700">
            <a:noFill/>
            <a:miter lim="800000"/>
            <a:headEnd/>
            <a:tailEnd/>
          </a:ln>
        </p:spPr>
        <p:txBody>
          <a:bodyPr wrap="none">
            <a:prstTxWarp prst="textNoShape">
              <a:avLst/>
            </a:prstTxWarp>
            <a:spAutoFit/>
          </a:bodyPr>
          <a:lstStyle/>
          <a:p>
            <a:pPr algn="ctr">
              <a:defRPr/>
            </a:pPr>
            <a:r>
              <a:rPr lang="en-US" sz="3200">
                <a:latin typeface="+mn-lt"/>
                <a:ea typeface="ＭＳ Ｐゴシック" charset="-128"/>
                <a:cs typeface="ＭＳ Ｐゴシック" charset="-128"/>
              </a:rPr>
              <a:t>heap</a:t>
            </a:r>
          </a:p>
        </p:txBody>
      </p:sp>
      <p:sp>
        <p:nvSpPr>
          <p:cNvPr id="23565" name="Text Box 13"/>
          <p:cNvSpPr txBox="1">
            <a:spLocks noChangeArrowheads="1"/>
          </p:cNvSpPr>
          <p:nvPr/>
        </p:nvSpPr>
        <p:spPr bwMode="auto">
          <a:xfrm>
            <a:off x="7099300" y="1016000"/>
            <a:ext cx="1028700" cy="584200"/>
          </a:xfrm>
          <a:prstGeom prst="rect">
            <a:avLst/>
          </a:prstGeom>
          <a:noFill/>
          <a:ln w="12700">
            <a:noFill/>
            <a:miter lim="800000"/>
            <a:headEnd/>
            <a:tailEnd/>
          </a:ln>
        </p:spPr>
        <p:txBody>
          <a:bodyPr wrap="none">
            <a:prstTxWarp prst="textNoShape">
              <a:avLst/>
            </a:prstTxWarp>
            <a:spAutoFit/>
          </a:bodyPr>
          <a:lstStyle/>
          <a:p>
            <a:pPr algn="ctr">
              <a:defRPr/>
            </a:pPr>
            <a:r>
              <a:rPr lang="en-US" sz="3200" dirty="0">
                <a:latin typeface="+mn-lt"/>
                <a:ea typeface="ＭＳ Ｐゴシック" charset="-128"/>
                <a:cs typeface="ＭＳ Ｐゴシック" charset="-128"/>
              </a:rPr>
              <a:t>stack</a:t>
            </a:r>
          </a:p>
        </p:txBody>
      </p:sp>
      <p:sp>
        <p:nvSpPr>
          <p:cNvPr id="23566" name="Line 14"/>
          <p:cNvSpPr>
            <a:spLocks noChangeShapeType="1"/>
          </p:cNvSpPr>
          <p:nvPr/>
        </p:nvSpPr>
        <p:spPr bwMode="auto">
          <a:xfrm flipV="1">
            <a:off x="7594600" y="2997200"/>
            <a:ext cx="0" cy="381000"/>
          </a:xfrm>
          <a:prstGeom prst="line">
            <a:avLst/>
          </a:prstGeom>
          <a:noFill/>
          <a:ln w="31750">
            <a:solidFill>
              <a:schemeClr val="tx1"/>
            </a:solidFill>
            <a:round/>
            <a:headEnd/>
            <a:tailEnd type="triangle" w="med" len="med"/>
          </a:ln>
        </p:spPr>
        <p:txBody>
          <a:bodyPr>
            <a:prstTxWarp prst="textNoShape">
              <a:avLst/>
            </a:prstTxWarp>
          </a:bodyPr>
          <a:lstStyle/>
          <a:p>
            <a:pPr>
              <a:defRPr/>
            </a:pPr>
            <a:endParaRPr lang="en-US">
              <a:latin typeface="+mn-lt"/>
              <a:ea typeface="ＭＳ Ｐゴシック" charset="-128"/>
              <a:cs typeface="ＭＳ Ｐゴシック" charset="-128"/>
            </a:endParaRPr>
          </a:p>
        </p:txBody>
      </p:sp>
      <p:sp>
        <p:nvSpPr>
          <p:cNvPr id="23567" name="Line 15"/>
          <p:cNvSpPr>
            <a:spLocks noChangeShapeType="1"/>
          </p:cNvSpPr>
          <p:nvPr/>
        </p:nvSpPr>
        <p:spPr bwMode="auto">
          <a:xfrm>
            <a:off x="7594600" y="1549400"/>
            <a:ext cx="0" cy="381000"/>
          </a:xfrm>
          <a:prstGeom prst="line">
            <a:avLst/>
          </a:prstGeom>
          <a:noFill/>
          <a:ln w="31750">
            <a:solidFill>
              <a:schemeClr val="tx1"/>
            </a:solidFill>
            <a:round/>
            <a:headEnd/>
            <a:tailEnd type="triangle" w="med" len="med"/>
          </a:ln>
        </p:spPr>
        <p:txBody>
          <a:bodyPr>
            <a:prstTxWarp prst="textNoShape">
              <a:avLst/>
            </a:prstTxWarp>
          </a:bodyPr>
          <a:lstStyle/>
          <a:p>
            <a:pPr>
              <a:defRPr/>
            </a:pPr>
            <a:endParaRPr lang="en-US">
              <a:latin typeface="+mn-lt"/>
              <a:ea typeface="ＭＳ Ｐゴシック" charset="-128"/>
              <a:cs typeface="ＭＳ Ｐゴシック" charset="-128"/>
            </a:endParaRPr>
          </a:p>
        </p:txBody>
      </p:sp>
      <p:sp>
        <p:nvSpPr>
          <p:cNvPr id="23569" name="Text Box 17"/>
          <p:cNvSpPr txBox="1">
            <a:spLocks noChangeArrowheads="1"/>
          </p:cNvSpPr>
          <p:nvPr/>
        </p:nvSpPr>
        <p:spPr bwMode="auto">
          <a:xfrm>
            <a:off x="4762660" y="939800"/>
            <a:ext cx="1731597" cy="400110"/>
          </a:xfrm>
          <a:prstGeom prst="rect">
            <a:avLst/>
          </a:prstGeom>
          <a:noFill/>
          <a:ln w="12700">
            <a:noFill/>
            <a:miter lim="800000"/>
            <a:headEnd/>
            <a:tailEnd/>
          </a:ln>
        </p:spPr>
        <p:txBody>
          <a:bodyPr wrap="none">
            <a:prstTxWarp prst="textNoShape">
              <a:avLst/>
            </a:prstTxWarp>
            <a:spAutoFit/>
          </a:bodyPr>
          <a:lstStyle/>
          <a:p>
            <a:pPr>
              <a:defRPr/>
            </a:pPr>
            <a:r>
              <a:rPr lang="en-US" sz="2000" b="1" i="1" dirty="0">
                <a:latin typeface="+mn-lt"/>
                <a:ea typeface="ＭＳ Ｐゴシック" charset="-128"/>
                <a:cs typeface="ＭＳ Ｐゴシック" charset="-128"/>
              </a:rPr>
              <a:t>~ FFFF </a:t>
            </a:r>
            <a:r>
              <a:rPr lang="en-US" sz="2000" b="1" i="1" dirty="0" err="1">
                <a:latin typeface="+mn-lt"/>
                <a:ea typeface="ＭＳ Ｐゴシック" charset="-128"/>
                <a:cs typeface="ＭＳ Ｐゴシック" charset="-128"/>
              </a:rPr>
              <a:t>FFFF</a:t>
            </a:r>
            <a:r>
              <a:rPr lang="en-US" sz="2400" b="1" i="1" baseline="-25000" dirty="0" err="1">
                <a:latin typeface="+mn-lt"/>
                <a:ea typeface="ＭＳ Ｐゴシック" charset="-128"/>
                <a:cs typeface="ＭＳ Ｐゴシック" charset="-128"/>
              </a:rPr>
              <a:t>hex</a:t>
            </a:r>
            <a:endParaRPr lang="en-US" sz="2400" b="1" i="1" dirty="0">
              <a:latin typeface="+mn-lt"/>
              <a:ea typeface="ＭＳ Ｐゴシック" charset="-128"/>
              <a:cs typeface="ＭＳ Ｐゴシック" charset="-128"/>
            </a:endParaRPr>
          </a:p>
        </p:txBody>
      </p:sp>
      <p:sp>
        <p:nvSpPr>
          <p:cNvPr id="23570" name="Text Box 18"/>
          <p:cNvSpPr txBox="1">
            <a:spLocks noChangeArrowheads="1"/>
          </p:cNvSpPr>
          <p:nvPr/>
        </p:nvSpPr>
        <p:spPr bwMode="auto">
          <a:xfrm>
            <a:off x="4799619" y="5391090"/>
            <a:ext cx="1829781" cy="400110"/>
          </a:xfrm>
          <a:prstGeom prst="rect">
            <a:avLst/>
          </a:prstGeom>
          <a:noFill/>
          <a:ln w="12700">
            <a:noFill/>
            <a:miter lim="800000"/>
            <a:headEnd/>
            <a:tailEnd/>
          </a:ln>
        </p:spPr>
        <p:txBody>
          <a:bodyPr wrap="none">
            <a:prstTxWarp prst="textNoShape">
              <a:avLst/>
            </a:prstTxWarp>
            <a:spAutoFit/>
          </a:bodyPr>
          <a:lstStyle/>
          <a:p>
            <a:pPr>
              <a:defRPr/>
            </a:pPr>
            <a:r>
              <a:rPr lang="en-US" sz="2000" b="1" i="1" dirty="0">
                <a:latin typeface="+mn-lt"/>
                <a:ea typeface="ＭＳ Ｐゴシック" charset="-128"/>
                <a:cs typeface="ＭＳ Ｐゴシック" charset="-128"/>
              </a:rPr>
              <a:t>~ </a:t>
            </a:r>
            <a:r>
              <a:rPr lang="en-US" sz="2000" b="1" i="1" dirty="0" smtClean="0">
                <a:latin typeface="+mn-lt"/>
                <a:ea typeface="ＭＳ Ｐゴシック" charset="-128"/>
                <a:cs typeface="ＭＳ Ｐゴシック" charset="-128"/>
              </a:rPr>
              <a:t>0000 0000</a:t>
            </a:r>
            <a:r>
              <a:rPr lang="en-US" sz="2400" b="1" i="1" baseline="-25000" dirty="0" smtClean="0">
                <a:latin typeface="+mn-lt"/>
                <a:ea typeface="ＭＳ Ｐゴシック" charset="-128"/>
                <a:cs typeface="ＭＳ Ｐゴシック" charset="-128"/>
              </a:rPr>
              <a:t>hex</a:t>
            </a:r>
            <a:endParaRPr lang="en-US" sz="2400" b="1" i="1" dirty="0">
              <a:latin typeface="+mn-lt"/>
              <a:ea typeface="ＭＳ Ｐゴシック" charset="-128"/>
              <a:cs typeface="ＭＳ Ｐゴシック" charset="-128"/>
            </a:endParaRPr>
          </a:p>
        </p:txBody>
      </p:sp>
      <p:sp>
        <p:nvSpPr>
          <p:cNvPr id="23" name="Slide Number Placeholder 6"/>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14E9FC6-33FE-0641-A74B-3B3C2CBA2F59}" type="slidenum">
              <a:rPr lang="en-US" sz="1200">
                <a:solidFill>
                  <a:schemeClr val="tx1">
                    <a:tint val="75000"/>
                  </a:schemeClr>
                </a:solidFill>
                <a:latin typeface="+mn-lt"/>
                <a:ea typeface="+mn-ea"/>
                <a:cs typeface="+mn-cs"/>
              </a:rPr>
              <a:pPr algn="r" fontAlgn="auto">
                <a:spcBef>
                  <a:spcPts val="0"/>
                </a:spcBef>
                <a:spcAft>
                  <a:spcPts val="0"/>
                </a:spcAft>
                <a:defRPr/>
              </a:pPr>
              <a:t>11</a:t>
            </a:fld>
            <a:endParaRPr lang="en-US" sz="1200" dirty="0">
              <a:solidFill>
                <a:schemeClr val="tx1">
                  <a:tint val="75000"/>
                </a:schemeClr>
              </a:solidFill>
              <a:latin typeface="+mn-lt"/>
              <a:ea typeface="+mn-ea"/>
              <a:cs typeface="+mn-cs"/>
            </a:endParaRPr>
          </a:p>
        </p:txBody>
      </p:sp>
      <p:sp>
        <p:nvSpPr>
          <p:cNvPr id="24" name="Slide Number Placeholder 23"/>
          <p:cNvSpPr>
            <a:spLocks noGrp="1"/>
          </p:cNvSpPr>
          <p:nvPr>
            <p:ph type="sldNum" sz="quarter" idx="12"/>
          </p:nvPr>
        </p:nvSpPr>
        <p:spPr/>
        <p:txBody>
          <a:bodyPr/>
          <a:lstStyle/>
          <a:p>
            <a:pPr>
              <a:defRPr/>
            </a:pPr>
            <a:fld id="{DE5C2EEA-8E82-7249-BBC9-5D34BCF1922D}" type="slidenum">
              <a:rPr lang="en-US" smtClean="0"/>
              <a:pPr>
                <a:defRPr/>
              </a:pPr>
              <a:t>11</a:t>
            </a:fld>
            <a:endParaRPr lang="en-US"/>
          </a:p>
        </p:txBody>
      </p:sp>
      <p:sp>
        <p:nvSpPr>
          <p:cNvPr id="2" name="TextBox 1"/>
          <p:cNvSpPr txBox="1"/>
          <p:nvPr/>
        </p:nvSpPr>
        <p:spPr>
          <a:xfrm>
            <a:off x="4038600" y="304800"/>
            <a:ext cx="2321444" cy="646331"/>
          </a:xfrm>
          <a:prstGeom prst="rect">
            <a:avLst/>
          </a:prstGeom>
          <a:noFill/>
        </p:spPr>
        <p:txBody>
          <a:bodyPr wrap="none" rtlCol="0">
            <a:spAutoFit/>
          </a:bodyPr>
          <a:lstStyle/>
          <a:p>
            <a:pPr algn="r"/>
            <a:r>
              <a:rPr lang="en-US" dirty="0"/>
              <a:t>M</a:t>
            </a:r>
            <a:r>
              <a:rPr lang="en-US" dirty="0" smtClean="0"/>
              <a:t>emory Address</a:t>
            </a:r>
          </a:p>
          <a:p>
            <a:pPr algn="r"/>
            <a:r>
              <a:rPr lang="en-US" dirty="0" smtClean="0"/>
              <a:t>(32 bits assumed here)</a:t>
            </a:r>
            <a:endParaRPr lang="en-US" dirty="0"/>
          </a:p>
        </p:txBody>
      </p:sp>
    </p:spTree>
    <p:extLst>
      <p:ext uri="{BB962C8B-B14F-4D97-AF65-F5344CB8AC3E}">
        <p14:creationId xmlns:p14="http://schemas.microsoft.com/office/powerpoint/2010/main" val="1244309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lnSpc>
                <a:spcPct val="85000"/>
              </a:lnSpc>
            </a:pPr>
            <a:r>
              <a:rPr lang="en-US" dirty="0" smtClean="0">
                <a:ea typeface="ＭＳ Ｐゴシック" pitchFamily="1" charset="-128"/>
                <a:cs typeface="ＭＳ Ｐゴシック" pitchFamily="1" charset="-128"/>
              </a:rPr>
              <a:t>Where are Variables Allocated?</a:t>
            </a:r>
          </a:p>
        </p:txBody>
      </p:sp>
      <p:sp>
        <p:nvSpPr>
          <p:cNvPr id="22531" name="Rectangle 3"/>
          <p:cNvSpPr>
            <a:spLocks noGrp="1" noChangeArrowheads="1"/>
          </p:cNvSpPr>
          <p:nvPr>
            <p:ph type="body" idx="1"/>
          </p:nvPr>
        </p:nvSpPr>
        <p:spPr/>
        <p:txBody>
          <a:bodyPr/>
          <a:lstStyle/>
          <a:p>
            <a:r>
              <a:rPr lang="en-US" sz="2800" dirty="0" smtClean="0">
                <a:ea typeface="ＭＳ Ｐゴシック" pitchFamily="1" charset="-128"/>
                <a:cs typeface="ＭＳ Ｐゴシック" pitchFamily="1" charset="-128"/>
              </a:rPr>
              <a:t>If declared outside a function, </a:t>
            </a:r>
            <a:br>
              <a:rPr lang="en-US" sz="2800" dirty="0" smtClean="0">
                <a:ea typeface="ＭＳ Ｐゴシック" pitchFamily="1" charset="-128"/>
                <a:cs typeface="ＭＳ Ｐゴシック" pitchFamily="1" charset="-128"/>
              </a:rPr>
            </a:br>
            <a:r>
              <a:rPr lang="en-US" sz="2800" dirty="0" smtClean="0">
                <a:ea typeface="ＭＳ Ｐゴシック" pitchFamily="1" charset="-128"/>
                <a:cs typeface="ＭＳ Ｐゴシック" pitchFamily="1" charset="-128"/>
              </a:rPr>
              <a:t>allocated in “static” storage </a:t>
            </a:r>
          </a:p>
          <a:p>
            <a:r>
              <a:rPr lang="en-US" sz="2800" dirty="0" smtClean="0">
                <a:ea typeface="ＭＳ Ｐゴシック" pitchFamily="1" charset="-128"/>
                <a:cs typeface="ＭＳ Ｐゴシック" pitchFamily="1" charset="-128"/>
              </a:rPr>
              <a:t>If declared inside function, </a:t>
            </a:r>
            <a:br>
              <a:rPr lang="en-US" sz="2800" dirty="0" smtClean="0">
                <a:ea typeface="ＭＳ Ｐゴシック" pitchFamily="1" charset="-128"/>
                <a:cs typeface="ＭＳ Ｐゴシック" pitchFamily="1" charset="-128"/>
              </a:rPr>
            </a:br>
            <a:r>
              <a:rPr lang="en-US" sz="2800" dirty="0" smtClean="0">
                <a:ea typeface="ＭＳ Ｐゴシック" pitchFamily="1" charset="-128"/>
                <a:cs typeface="ＭＳ Ｐゴシック" pitchFamily="1" charset="-128"/>
              </a:rPr>
              <a:t>allocated on the “stack”</a:t>
            </a:r>
            <a:br>
              <a:rPr lang="en-US" sz="2800" dirty="0" smtClean="0">
                <a:ea typeface="ＭＳ Ｐゴシック" pitchFamily="1" charset="-128"/>
                <a:cs typeface="ＭＳ Ｐゴシック" pitchFamily="1" charset="-128"/>
              </a:rPr>
            </a:br>
            <a:r>
              <a:rPr lang="en-US" sz="2800" dirty="0" smtClean="0">
                <a:ea typeface="ＭＳ Ｐゴシック" pitchFamily="1" charset="-128"/>
                <a:cs typeface="ＭＳ Ｐゴシック" pitchFamily="1" charset="-128"/>
              </a:rPr>
              <a:t>and freed when function</a:t>
            </a:r>
            <a:br>
              <a:rPr lang="en-US" sz="2800" dirty="0" smtClean="0">
                <a:ea typeface="ＭＳ Ｐゴシック" pitchFamily="1" charset="-128"/>
                <a:cs typeface="ＭＳ Ｐゴシック" pitchFamily="1" charset="-128"/>
              </a:rPr>
            </a:br>
            <a:r>
              <a:rPr lang="en-US" sz="2800" dirty="0" smtClean="0">
                <a:ea typeface="ＭＳ Ｐゴシック" pitchFamily="1" charset="-128"/>
                <a:cs typeface="ＭＳ Ｐゴシック" pitchFamily="1" charset="-128"/>
              </a:rPr>
              <a:t>returns</a:t>
            </a:r>
          </a:p>
          <a:p>
            <a:pPr lvl="1"/>
            <a:r>
              <a:rPr lang="en-US" sz="2400" dirty="0" smtClean="0"/>
              <a:t>main() is treated like</a:t>
            </a:r>
            <a:br>
              <a:rPr lang="en-US" sz="2400" dirty="0" smtClean="0"/>
            </a:br>
            <a:r>
              <a:rPr lang="en-US" sz="2400" dirty="0" smtClean="0"/>
              <a:t>a function</a:t>
            </a:r>
          </a:p>
        </p:txBody>
      </p:sp>
      <p:grpSp>
        <p:nvGrpSpPr>
          <p:cNvPr id="2" name="Group 10"/>
          <p:cNvGrpSpPr>
            <a:grpSpLocks/>
          </p:cNvGrpSpPr>
          <p:nvPr/>
        </p:nvGrpSpPr>
        <p:grpSpPr bwMode="auto">
          <a:xfrm>
            <a:off x="5326063" y="2557463"/>
            <a:ext cx="3733800" cy="2286000"/>
            <a:chOff x="5410200" y="4538134"/>
            <a:chExt cx="3733800" cy="2286000"/>
          </a:xfrm>
        </p:grpSpPr>
        <p:sp>
          <p:nvSpPr>
            <p:cNvPr id="22536" name="Text Box 4"/>
            <p:cNvSpPr txBox="1">
              <a:spLocks noChangeArrowheads="1"/>
            </p:cNvSpPr>
            <p:nvPr/>
          </p:nvSpPr>
          <p:spPr bwMode="auto">
            <a:xfrm>
              <a:off x="5562600" y="4679950"/>
              <a:ext cx="2998713" cy="1815882"/>
            </a:xfrm>
            <a:prstGeom prst="rect">
              <a:avLst/>
            </a:prstGeom>
            <a:noFill/>
            <a:ln w="12700">
              <a:noFill/>
              <a:miter lim="800000"/>
              <a:headEnd/>
              <a:tailEnd/>
            </a:ln>
          </p:spPr>
          <p:txBody>
            <a:bodyPr wrap="none">
              <a:prstTxWarp prst="textNoShape">
                <a:avLst/>
              </a:prstTxWarp>
              <a:spAutoFit/>
            </a:bodyPr>
            <a:lstStyle/>
            <a:p>
              <a:r>
                <a:rPr lang="en-US" sz="2800" b="1">
                  <a:solidFill>
                    <a:srgbClr val="FF0000"/>
                  </a:solidFill>
                  <a:latin typeface="Courier New" pitchFamily="1" charset="0"/>
                </a:rPr>
                <a:t>int myGlobal;</a:t>
              </a:r>
            </a:p>
            <a:p>
              <a:r>
                <a:rPr lang="en-US" sz="2800" b="1">
                  <a:latin typeface="Courier New" pitchFamily="1" charset="0"/>
                </a:rPr>
                <a:t>main() {</a:t>
              </a:r>
            </a:p>
            <a:p>
              <a:r>
                <a:rPr lang="en-US" sz="2800" b="1">
                  <a:latin typeface="Courier New" pitchFamily="1" charset="0"/>
                </a:rPr>
                <a:t>  int myTemp;</a:t>
              </a:r>
            </a:p>
            <a:p>
              <a:r>
                <a:rPr lang="en-US" sz="2800" b="1">
                  <a:latin typeface="Courier New" pitchFamily="1" charset="0"/>
                </a:rPr>
                <a:t>}</a:t>
              </a:r>
            </a:p>
          </p:txBody>
        </p:sp>
        <p:sp>
          <p:nvSpPr>
            <p:cNvPr id="22537" name="Rectangle 5"/>
            <p:cNvSpPr>
              <a:spLocks noChangeArrowheads="1"/>
            </p:cNvSpPr>
            <p:nvPr/>
          </p:nvSpPr>
          <p:spPr bwMode="auto">
            <a:xfrm>
              <a:off x="5410200" y="4538134"/>
              <a:ext cx="3733800" cy="22860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grpSp>
      <p:sp>
        <p:nvSpPr>
          <p:cNvPr id="9" name="Slide Number Placeholder 8"/>
          <p:cNvSpPr>
            <a:spLocks noGrp="1"/>
          </p:cNvSpPr>
          <p:nvPr>
            <p:ph type="sldNum" sz="quarter" idx="12"/>
          </p:nvPr>
        </p:nvSpPr>
        <p:spPr/>
        <p:txBody>
          <a:bodyPr/>
          <a:lstStyle/>
          <a:p>
            <a:pPr>
              <a:defRPr/>
            </a:pPr>
            <a:fld id="{7FBE1C36-FF67-074B-8999-3DDBE786637F}" type="slidenum">
              <a:rPr lang="en-US" smtClean="0"/>
              <a:pPr>
                <a:defRPr/>
              </a:pPr>
              <a:t>12</a:t>
            </a:fld>
            <a:endParaRPr lang="en-US"/>
          </a:p>
        </p:txBody>
      </p:sp>
    </p:spTree>
    <p:extLst>
      <p:ext uri="{BB962C8B-B14F-4D97-AF65-F5344CB8AC3E}">
        <p14:creationId xmlns:p14="http://schemas.microsoft.com/office/powerpoint/2010/main" val="10556566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ea typeface="ＭＳ Ｐゴシック" pitchFamily="1" charset="-128"/>
                <a:cs typeface="ＭＳ Ｐゴシック" pitchFamily="1" charset="-128"/>
              </a:rPr>
              <a:t>The Stack</a:t>
            </a:r>
          </a:p>
        </p:txBody>
      </p:sp>
      <p:sp>
        <p:nvSpPr>
          <p:cNvPr id="27651" name="Rectangle 3"/>
          <p:cNvSpPr>
            <a:spLocks noGrp="1" noChangeArrowheads="1"/>
          </p:cNvSpPr>
          <p:nvPr>
            <p:ph type="body" idx="1"/>
          </p:nvPr>
        </p:nvSpPr>
        <p:spPr>
          <a:xfrm>
            <a:off x="228600" y="1295400"/>
            <a:ext cx="6324600" cy="4525963"/>
          </a:xfrm>
        </p:spPr>
        <p:txBody>
          <a:bodyPr>
            <a:normAutofit fontScale="77500" lnSpcReduction="20000"/>
          </a:bodyPr>
          <a:lstStyle/>
          <a:p>
            <a:pPr>
              <a:buFont typeface="Arial" charset="0"/>
              <a:buChar char="•"/>
              <a:defRPr/>
            </a:pPr>
            <a:r>
              <a:rPr lang="en-US" dirty="0" smtClean="0"/>
              <a:t>Every time a function is called, a new frame is allocated on the stack</a:t>
            </a:r>
          </a:p>
          <a:p>
            <a:pPr>
              <a:buFont typeface="Arial" charset="0"/>
              <a:buChar char="•"/>
              <a:defRPr/>
            </a:pPr>
            <a:r>
              <a:rPr lang="en-US" dirty="0" smtClean="0"/>
              <a:t>Stack frame includes:</a:t>
            </a:r>
          </a:p>
          <a:p>
            <a:pPr lvl="1">
              <a:buFont typeface="Arial" charset="0"/>
              <a:buChar char="–"/>
              <a:defRPr/>
            </a:pPr>
            <a:r>
              <a:rPr lang="en-US" dirty="0" smtClean="0"/>
              <a:t>Return address (who called me?)</a:t>
            </a:r>
          </a:p>
          <a:p>
            <a:pPr lvl="1">
              <a:buFont typeface="Arial" charset="0"/>
              <a:buChar char="–"/>
              <a:defRPr/>
            </a:pPr>
            <a:r>
              <a:rPr lang="en-US" dirty="0" smtClean="0"/>
              <a:t>Arguments</a:t>
            </a:r>
          </a:p>
          <a:p>
            <a:pPr lvl="1">
              <a:buFont typeface="Arial" charset="0"/>
              <a:buChar char="–"/>
              <a:defRPr/>
            </a:pPr>
            <a:r>
              <a:rPr lang="en-US" dirty="0" smtClean="0"/>
              <a:t>Space for local variables</a:t>
            </a:r>
          </a:p>
          <a:p>
            <a:pPr>
              <a:buFont typeface="Arial" charset="0"/>
              <a:buChar char="•"/>
              <a:defRPr/>
            </a:pPr>
            <a:r>
              <a:rPr lang="en-US" dirty="0" smtClean="0"/>
              <a:t>Stack frames </a:t>
            </a:r>
            <a:r>
              <a:rPr lang="en-US" dirty="0" smtClean="0"/>
              <a:t>uses contiguous </a:t>
            </a:r>
            <a:r>
              <a:rPr lang="en-US" dirty="0" smtClean="0"/>
              <a:t/>
            </a:r>
            <a:br>
              <a:rPr lang="en-US" dirty="0" smtClean="0"/>
            </a:br>
            <a:r>
              <a:rPr lang="en-US" dirty="0" smtClean="0"/>
              <a:t>blocks of memory; stack pointer </a:t>
            </a:r>
            <a:br>
              <a:rPr lang="en-US" dirty="0" smtClean="0"/>
            </a:br>
            <a:r>
              <a:rPr lang="en-US" dirty="0" smtClean="0"/>
              <a:t>indicates start of stack frame</a:t>
            </a:r>
          </a:p>
          <a:p>
            <a:pPr>
              <a:buFont typeface="Arial" charset="0"/>
              <a:buChar char="•"/>
              <a:defRPr/>
            </a:pPr>
            <a:r>
              <a:rPr lang="en-US" dirty="0" smtClean="0"/>
              <a:t>When function ends, stack </a:t>
            </a:r>
            <a:r>
              <a:rPr lang="en-US" dirty="0" smtClean="0"/>
              <a:t>pointer moves up; </a:t>
            </a:r>
            <a:r>
              <a:rPr lang="en-US" dirty="0" smtClean="0"/>
              <a:t>frees memory for future stack frames</a:t>
            </a:r>
          </a:p>
          <a:p>
            <a:pPr>
              <a:buFont typeface="Arial" charset="0"/>
              <a:buChar char="•"/>
              <a:defRPr/>
            </a:pPr>
            <a:r>
              <a:rPr lang="en-US" dirty="0" smtClean="0"/>
              <a:t>We’ll cover details later for MIPS processor</a:t>
            </a:r>
            <a:endParaRPr lang="en-US" dirty="0"/>
          </a:p>
        </p:txBody>
      </p:sp>
      <p:grpSp>
        <p:nvGrpSpPr>
          <p:cNvPr id="2" name="Group 4"/>
          <p:cNvGrpSpPr>
            <a:grpSpLocks/>
          </p:cNvGrpSpPr>
          <p:nvPr/>
        </p:nvGrpSpPr>
        <p:grpSpPr bwMode="auto">
          <a:xfrm>
            <a:off x="6553200" y="5267325"/>
            <a:ext cx="2209800" cy="838200"/>
            <a:chOff x="4608" y="3312"/>
            <a:chExt cx="816" cy="528"/>
          </a:xfrm>
        </p:grpSpPr>
        <p:sp>
          <p:nvSpPr>
            <p:cNvPr id="27664" name="Rectangle 5"/>
            <p:cNvSpPr>
              <a:spLocks noChangeArrowheads="1"/>
            </p:cNvSpPr>
            <p:nvPr/>
          </p:nvSpPr>
          <p:spPr bwMode="auto">
            <a:xfrm>
              <a:off x="4608" y="3312"/>
              <a:ext cx="816" cy="528"/>
            </a:xfrm>
            <a:prstGeom prst="rect">
              <a:avLst/>
            </a:prstGeom>
            <a:noFill/>
            <a:ln w="57150">
              <a:solidFill>
                <a:schemeClr val="tx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27665" name="Text Box 6"/>
            <p:cNvSpPr txBox="1">
              <a:spLocks noChangeArrowheads="1"/>
            </p:cNvSpPr>
            <p:nvPr/>
          </p:nvSpPr>
          <p:spPr bwMode="auto">
            <a:xfrm>
              <a:off x="4656" y="3408"/>
              <a:ext cx="682" cy="330"/>
            </a:xfrm>
            <a:prstGeom prst="rect">
              <a:avLst/>
            </a:prstGeom>
            <a:noFill/>
            <a:ln w="12700">
              <a:noFill/>
              <a:miter lim="800000"/>
              <a:headEnd/>
              <a:tailEnd/>
            </a:ln>
          </p:spPr>
          <p:txBody>
            <a:bodyPr wrap="none">
              <a:prstTxWarp prst="textNoShape">
                <a:avLst/>
              </a:prstTxWarp>
              <a:spAutoFit/>
            </a:bodyPr>
            <a:lstStyle/>
            <a:p>
              <a:pPr>
                <a:defRPr/>
              </a:pPr>
              <a:r>
                <a:rPr lang="en-US" sz="2800" dirty="0" err="1" smtClean="0">
                  <a:latin typeface="+mn-lt"/>
                  <a:ea typeface="ＭＳ Ｐゴシック" charset="-128"/>
                  <a:cs typeface="ＭＳ Ｐゴシック" charset="-128"/>
                </a:rPr>
                <a:t>fooD</a:t>
              </a:r>
              <a:r>
                <a:rPr lang="en-US" sz="2800" dirty="0" smtClean="0">
                  <a:latin typeface="+mn-lt"/>
                  <a:ea typeface="ＭＳ Ｐゴシック" charset="-128"/>
                  <a:cs typeface="ＭＳ Ｐゴシック" charset="-128"/>
                </a:rPr>
                <a:t> frame</a:t>
              </a:r>
              <a:endParaRPr lang="en-US" sz="2000" dirty="0">
                <a:latin typeface="+mn-lt"/>
                <a:ea typeface="ＭＳ Ｐゴシック" charset="-128"/>
                <a:cs typeface="ＭＳ Ｐゴシック" charset="-128"/>
              </a:endParaRPr>
            </a:p>
          </p:txBody>
        </p:sp>
      </p:grpSp>
      <p:grpSp>
        <p:nvGrpSpPr>
          <p:cNvPr id="3" name="Group 7"/>
          <p:cNvGrpSpPr>
            <a:grpSpLocks/>
          </p:cNvGrpSpPr>
          <p:nvPr/>
        </p:nvGrpSpPr>
        <p:grpSpPr bwMode="auto">
          <a:xfrm>
            <a:off x="6553200" y="3438525"/>
            <a:ext cx="2209800" cy="1295400"/>
            <a:chOff x="4608" y="3312"/>
            <a:chExt cx="816" cy="528"/>
          </a:xfrm>
        </p:grpSpPr>
        <p:sp>
          <p:nvSpPr>
            <p:cNvPr id="27662" name="Rectangle 8"/>
            <p:cNvSpPr>
              <a:spLocks noChangeArrowheads="1"/>
            </p:cNvSpPr>
            <p:nvPr/>
          </p:nvSpPr>
          <p:spPr bwMode="auto">
            <a:xfrm>
              <a:off x="4608" y="3312"/>
              <a:ext cx="816" cy="528"/>
            </a:xfrm>
            <a:prstGeom prst="rect">
              <a:avLst/>
            </a:prstGeom>
            <a:noFill/>
            <a:ln w="57150">
              <a:solidFill>
                <a:schemeClr val="tx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27663" name="Text Box 9"/>
            <p:cNvSpPr txBox="1">
              <a:spLocks noChangeArrowheads="1"/>
            </p:cNvSpPr>
            <p:nvPr/>
          </p:nvSpPr>
          <p:spPr bwMode="auto">
            <a:xfrm>
              <a:off x="4656" y="3408"/>
              <a:ext cx="673" cy="213"/>
            </a:xfrm>
            <a:prstGeom prst="rect">
              <a:avLst/>
            </a:prstGeom>
            <a:noFill/>
            <a:ln w="12700">
              <a:noFill/>
              <a:miter lim="800000"/>
              <a:headEnd/>
              <a:tailEnd/>
            </a:ln>
          </p:spPr>
          <p:txBody>
            <a:bodyPr wrap="none">
              <a:prstTxWarp prst="textNoShape">
                <a:avLst/>
              </a:prstTxWarp>
              <a:spAutoFit/>
            </a:bodyPr>
            <a:lstStyle/>
            <a:p>
              <a:pPr>
                <a:defRPr/>
              </a:pPr>
              <a:r>
                <a:rPr lang="en-US" sz="2800" dirty="0" err="1" smtClean="0">
                  <a:latin typeface="+mn-lt"/>
                  <a:ea typeface="ＭＳ Ｐゴシック" charset="-128"/>
                  <a:cs typeface="ＭＳ Ｐゴシック" charset="-128"/>
                </a:rPr>
                <a:t>fooB</a:t>
              </a:r>
              <a:r>
                <a:rPr lang="en-US" sz="2800" dirty="0" smtClean="0">
                  <a:latin typeface="+mn-lt"/>
                  <a:ea typeface="ＭＳ Ｐゴシック" charset="-128"/>
                  <a:cs typeface="ＭＳ Ｐゴシック" charset="-128"/>
                </a:rPr>
                <a:t> frame</a:t>
              </a:r>
              <a:endParaRPr lang="en-US" sz="2000" dirty="0">
                <a:latin typeface="+mn-lt"/>
                <a:ea typeface="ＭＳ Ｐゴシック" charset="-128"/>
                <a:cs typeface="ＭＳ Ｐゴシック" charset="-128"/>
              </a:endParaRPr>
            </a:p>
          </p:txBody>
        </p:sp>
      </p:grpSp>
      <p:grpSp>
        <p:nvGrpSpPr>
          <p:cNvPr id="4" name="Group 10"/>
          <p:cNvGrpSpPr>
            <a:grpSpLocks/>
          </p:cNvGrpSpPr>
          <p:nvPr/>
        </p:nvGrpSpPr>
        <p:grpSpPr bwMode="auto">
          <a:xfrm>
            <a:off x="6553200" y="4729162"/>
            <a:ext cx="2209800" cy="541338"/>
            <a:chOff x="4608" y="3307"/>
            <a:chExt cx="816" cy="533"/>
          </a:xfrm>
        </p:grpSpPr>
        <p:sp>
          <p:nvSpPr>
            <p:cNvPr id="27660" name="Rectangle 11"/>
            <p:cNvSpPr>
              <a:spLocks noChangeArrowheads="1"/>
            </p:cNvSpPr>
            <p:nvPr/>
          </p:nvSpPr>
          <p:spPr bwMode="auto">
            <a:xfrm>
              <a:off x="4608" y="3312"/>
              <a:ext cx="816" cy="528"/>
            </a:xfrm>
            <a:prstGeom prst="rect">
              <a:avLst/>
            </a:prstGeom>
            <a:noFill/>
            <a:ln w="57150">
              <a:solidFill>
                <a:schemeClr val="tx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27661" name="Text Box 12"/>
            <p:cNvSpPr txBox="1">
              <a:spLocks noChangeArrowheads="1"/>
            </p:cNvSpPr>
            <p:nvPr/>
          </p:nvSpPr>
          <p:spPr bwMode="auto">
            <a:xfrm>
              <a:off x="4656" y="3307"/>
              <a:ext cx="671" cy="515"/>
            </a:xfrm>
            <a:prstGeom prst="rect">
              <a:avLst/>
            </a:prstGeom>
            <a:noFill/>
            <a:ln w="12700">
              <a:noFill/>
              <a:miter lim="800000"/>
              <a:headEnd/>
              <a:tailEnd/>
            </a:ln>
          </p:spPr>
          <p:txBody>
            <a:bodyPr wrap="none">
              <a:prstTxWarp prst="textNoShape">
                <a:avLst/>
              </a:prstTxWarp>
              <a:spAutoFit/>
            </a:bodyPr>
            <a:lstStyle/>
            <a:p>
              <a:pPr>
                <a:defRPr/>
              </a:pPr>
              <a:r>
                <a:rPr lang="en-US" sz="2800" dirty="0" err="1" smtClean="0">
                  <a:latin typeface="+mn-lt"/>
                  <a:ea typeface="ＭＳ Ｐゴシック" charset="-128"/>
                  <a:cs typeface="ＭＳ Ｐゴシック" charset="-128"/>
                </a:rPr>
                <a:t>fooC</a:t>
              </a:r>
              <a:r>
                <a:rPr lang="en-US" sz="2800" dirty="0" smtClean="0">
                  <a:latin typeface="+mn-lt"/>
                  <a:ea typeface="ＭＳ Ｐゴシック" charset="-128"/>
                  <a:cs typeface="ＭＳ Ｐゴシック" charset="-128"/>
                </a:rPr>
                <a:t> frame</a:t>
              </a:r>
              <a:endParaRPr lang="en-US" sz="2000" dirty="0">
                <a:latin typeface="+mn-lt"/>
                <a:ea typeface="ＭＳ Ｐゴシック" charset="-128"/>
                <a:cs typeface="ＭＳ Ｐゴシック" charset="-128"/>
              </a:endParaRPr>
            </a:p>
          </p:txBody>
        </p:sp>
      </p:grpSp>
      <p:grpSp>
        <p:nvGrpSpPr>
          <p:cNvPr id="5" name="Group 13"/>
          <p:cNvGrpSpPr>
            <a:grpSpLocks/>
          </p:cNvGrpSpPr>
          <p:nvPr/>
        </p:nvGrpSpPr>
        <p:grpSpPr bwMode="auto">
          <a:xfrm>
            <a:off x="6553200" y="2882900"/>
            <a:ext cx="2209800" cy="558800"/>
            <a:chOff x="4608" y="3290"/>
            <a:chExt cx="816" cy="550"/>
          </a:xfrm>
        </p:grpSpPr>
        <p:sp>
          <p:nvSpPr>
            <p:cNvPr id="27658" name="Rectangle 14"/>
            <p:cNvSpPr>
              <a:spLocks noChangeArrowheads="1"/>
            </p:cNvSpPr>
            <p:nvPr/>
          </p:nvSpPr>
          <p:spPr bwMode="auto">
            <a:xfrm>
              <a:off x="4608" y="3312"/>
              <a:ext cx="816" cy="528"/>
            </a:xfrm>
            <a:prstGeom prst="rect">
              <a:avLst/>
            </a:prstGeom>
            <a:noFill/>
            <a:ln w="57150">
              <a:solidFill>
                <a:schemeClr val="tx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27659" name="Text Box 15"/>
            <p:cNvSpPr txBox="1">
              <a:spLocks noChangeArrowheads="1"/>
            </p:cNvSpPr>
            <p:nvPr/>
          </p:nvSpPr>
          <p:spPr bwMode="auto">
            <a:xfrm>
              <a:off x="4656" y="3290"/>
              <a:ext cx="677" cy="515"/>
            </a:xfrm>
            <a:prstGeom prst="rect">
              <a:avLst/>
            </a:prstGeom>
            <a:noFill/>
            <a:ln w="12700">
              <a:noFill/>
              <a:miter lim="800000"/>
              <a:headEnd/>
              <a:tailEnd/>
            </a:ln>
          </p:spPr>
          <p:txBody>
            <a:bodyPr wrap="none">
              <a:prstTxWarp prst="textNoShape">
                <a:avLst/>
              </a:prstTxWarp>
              <a:spAutoFit/>
            </a:bodyPr>
            <a:lstStyle/>
            <a:p>
              <a:pPr>
                <a:defRPr/>
              </a:pPr>
              <a:r>
                <a:rPr lang="en-US" sz="2800" dirty="0" err="1" smtClean="0">
                  <a:latin typeface="+mn-lt"/>
                  <a:ea typeface="ＭＳ Ｐゴシック" charset="-128"/>
                  <a:cs typeface="ＭＳ Ｐゴシック" charset="-128"/>
                </a:rPr>
                <a:t>fooA</a:t>
              </a:r>
              <a:r>
                <a:rPr lang="en-US" sz="2800" dirty="0" smtClean="0">
                  <a:latin typeface="+mn-lt"/>
                  <a:ea typeface="ＭＳ Ｐゴシック" charset="-128"/>
                  <a:cs typeface="ＭＳ Ｐゴシック" charset="-128"/>
                </a:rPr>
                <a:t> frame</a:t>
              </a:r>
              <a:endParaRPr lang="en-US" sz="2000" dirty="0">
                <a:latin typeface="+mn-lt"/>
                <a:ea typeface="ＭＳ Ｐゴシック" charset="-128"/>
                <a:cs typeface="ＭＳ Ｐゴシック" charset="-128"/>
              </a:endParaRPr>
            </a:p>
          </p:txBody>
        </p:sp>
      </p:grpSp>
      <p:sp>
        <p:nvSpPr>
          <p:cNvPr id="27656" name="Text Box 16"/>
          <p:cNvSpPr txBox="1">
            <a:spLocks noChangeArrowheads="1"/>
          </p:cNvSpPr>
          <p:nvPr/>
        </p:nvSpPr>
        <p:spPr bwMode="auto">
          <a:xfrm>
            <a:off x="4012634" y="5791200"/>
            <a:ext cx="2159566" cy="523220"/>
          </a:xfrm>
          <a:prstGeom prst="rect">
            <a:avLst/>
          </a:prstGeom>
          <a:noFill/>
          <a:ln w="12700">
            <a:noFill/>
            <a:miter lim="800000"/>
            <a:headEnd/>
            <a:tailEnd/>
          </a:ln>
        </p:spPr>
        <p:txBody>
          <a:bodyPr wrap="none">
            <a:prstTxWarp prst="textNoShape">
              <a:avLst/>
            </a:prstTxWarp>
            <a:spAutoFit/>
          </a:bodyPr>
          <a:lstStyle/>
          <a:p>
            <a:pPr>
              <a:defRPr/>
            </a:pPr>
            <a:r>
              <a:rPr lang="en-US" sz="2800" b="1" dirty="0" smtClean="0">
                <a:ea typeface="ＭＳ Ｐゴシック" charset="-128"/>
                <a:cs typeface="ＭＳ Ｐゴシック" charset="-128"/>
              </a:rPr>
              <a:t>Stack Pointer</a:t>
            </a:r>
            <a:endParaRPr lang="en-US" sz="2000" dirty="0">
              <a:latin typeface="+mn-lt"/>
              <a:ea typeface="ＭＳ Ｐゴシック" charset="-128"/>
              <a:cs typeface="ＭＳ Ｐゴシック" charset="-128"/>
            </a:endParaRPr>
          </a:p>
        </p:txBody>
      </p:sp>
      <p:sp>
        <p:nvSpPr>
          <p:cNvPr id="27657" name="Line 17"/>
          <p:cNvSpPr>
            <a:spLocks noChangeShapeType="1"/>
          </p:cNvSpPr>
          <p:nvPr/>
        </p:nvSpPr>
        <p:spPr bwMode="auto">
          <a:xfrm>
            <a:off x="6172200" y="6105525"/>
            <a:ext cx="228600" cy="0"/>
          </a:xfrm>
          <a:prstGeom prst="line">
            <a:avLst/>
          </a:prstGeom>
          <a:noFill/>
          <a:ln w="38100">
            <a:solidFill>
              <a:schemeClr val="tx1"/>
            </a:solidFill>
            <a:round/>
            <a:headEnd/>
            <a:tailEnd type="triangle" w="med" len="me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23" name="Slide Number Placeholder 22"/>
          <p:cNvSpPr>
            <a:spLocks noGrp="1"/>
          </p:cNvSpPr>
          <p:nvPr>
            <p:ph type="sldNum" sz="quarter" idx="12"/>
          </p:nvPr>
        </p:nvSpPr>
        <p:spPr/>
        <p:txBody>
          <a:bodyPr/>
          <a:lstStyle/>
          <a:p>
            <a:pPr>
              <a:defRPr/>
            </a:pPr>
            <a:fld id="{082D79D3-B5E7-4944-B2DA-B92F747C6C13}" type="slidenum">
              <a:rPr lang="en-US" smtClean="0"/>
              <a:pPr>
                <a:defRPr/>
              </a:pPr>
              <a:t>13</a:t>
            </a:fld>
            <a:endParaRPr lang="en-US"/>
          </a:p>
        </p:txBody>
      </p:sp>
      <p:sp>
        <p:nvSpPr>
          <p:cNvPr id="6" name="TextBox 5"/>
          <p:cNvSpPr txBox="1"/>
          <p:nvPr/>
        </p:nvSpPr>
        <p:spPr>
          <a:xfrm>
            <a:off x="6400800" y="1819870"/>
            <a:ext cx="2743200" cy="923330"/>
          </a:xfrm>
          <a:prstGeom prst="rect">
            <a:avLst/>
          </a:prstGeom>
          <a:noFill/>
        </p:spPr>
        <p:txBody>
          <a:bodyPr wrap="square" rtlCol="0">
            <a:spAutoFit/>
          </a:bodyPr>
          <a:lstStyle/>
          <a:p>
            <a:r>
              <a:rPr lang="en-US" b="1" dirty="0" err="1" smtClean="0">
                <a:latin typeface="Courier"/>
                <a:cs typeface="Courier"/>
              </a:rPr>
              <a:t>fooA</a:t>
            </a:r>
            <a:r>
              <a:rPr lang="en-US" b="1" dirty="0" smtClean="0">
                <a:latin typeface="Courier"/>
                <a:cs typeface="Courier"/>
              </a:rPr>
              <a:t>() { </a:t>
            </a:r>
            <a:r>
              <a:rPr lang="en-US" b="1" dirty="0" err="1" smtClean="0">
                <a:latin typeface="Courier"/>
                <a:cs typeface="Courier"/>
              </a:rPr>
              <a:t>fooB</a:t>
            </a:r>
            <a:r>
              <a:rPr lang="en-US" b="1" dirty="0" smtClean="0">
                <a:latin typeface="Courier"/>
                <a:cs typeface="Courier"/>
              </a:rPr>
              <a:t>(); }</a:t>
            </a:r>
          </a:p>
          <a:p>
            <a:r>
              <a:rPr lang="en-US" b="1" dirty="0" err="1" smtClean="0">
                <a:latin typeface="Courier"/>
                <a:cs typeface="Courier"/>
              </a:rPr>
              <a:t>fooB</a:t>
            </a:r>
            <a:r>
              <a:rPr lang="en-US" b="1" dirty="0" smtClean="0">
                <a:latin typeface="Courier"/>
                <a:cs typeface="Courier"/>
              </a:rPr>
              <a:t>() { </a:t>
            </a:r>
            <a:r>
              <a:rPr lang="en-US" b="1" dirty="0" err="1" smtClean="0">
                <a:latin typeface="Courier"/>
                <a:cs typeface="Courier"/>
              </a:rPr>
              <a:t>fooC</a:t>
            </a:r>
            <a:r>
              <a:rPr lang="en-US" b="1" dirty="0" smtClean="0">
                <a:latin typeface="Courier"/>
                <a:cs typeface="Courier"/>
              </a:rPr>
              <a:t>(); }</a:t>
            </a:r>
          </a:p>
          <a:p>
            <a:r>
              <a:rPr lang="en-US" b="1" dirty="0" err="1" smtClean="0">
                <a:latin typeface="Courier"/>
                <a:cs typeface="Courier"/>
              </a:rPr>
              <a:t>fooC</a:t>
            </a:r>
            <a:r>
              <a:rPr lang="en-US" b="1" dirty="0" smtClean="0">
                <a:latin typeface="Courier"/>
                <a:cs typeface="Courier"/>
              </a:rPr>
              <a:t>() { </a:t>
            </a:r>
            <a:r>
              <a:rPr lang="en-US" b="1" dirty="0" err="1" smtClean="0">
                <a:latin typeface="Courier"/>
                <a:cs typeface="Courier"/>
              </a:rPr>
              <a:t>fooD</a:t>
            </a:r>
            <a:r>
              <a:rPr lang="en-US" b="1" dirty="0" smtClean="0">
                <a:latin typeface="Courier"/>
                <a:cs typeface="Courier"/>
              </a:rPr>
              <a:t>(); }</a:t>
            </a:r>
            <a:endParaRPr lang="en-US" b="1" dirty="0">
              <a:latin typeface="Courier"/>
              <a:cs typeface="Courier"/>
            </a:endParaRPr>
          </a:p>
        </p:txBody>
      </p:sp>
      <p:sp>
        <p:nvSpPr>
          <p:cNvPr id="25" name="Line 15"/>
          <p:cNvSpPr>
            <a:spLocks noChangeShapeType="1"/>
          </p:cNvSpPr>
          <p:nvPr/>
        </p:nvSpPr>
        <p:spPr bwMode="auto">
          <a:xfrm>
            <a:off x="7696200" y="6096000"/>
            <a:ext cx="0" cy="381000"/>
          </a:xfrm>
          <a:prstGeom prst="line">
            <a:avLst/>
          </a:prstGeom>
          <a:noFill/>
          <a:ln w="57150" cmpd="sng">
            <a:solidFill>
              <a:schemeClr val="tx1"/>
            </a:solidFill>
            <a:round/>
            <a:headEnd/>
            <a:tailEnd type="triangle" w="med" len="med"/>
          </a:ln>
        </p:spPr>
        <p:txBody>
          <a:bodyPr>
            <a:prstTxWarp prst="textNoShape">
              <a:avLst/>
            </a:prstTxWarp>
          </a:bodyP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27967675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ea typeface="ＭＳ Ｐゴシック" pitchFamily="1" charset="-128"/>
                <a:cs typeface="ＭＳ Ｐゴシック" pitchFamily="1" charset="-128"/>
              </a:rPr>
              <a:t>Stack  Animation</a:t>
            </a:r>
          </a:p>
        </p:txBody>
      </p:sp>
      <p:sp>
        <p:nvSpPr>
          <p:cNvPr id="28675" name="Rectangle 3"/>
          <p:cNvSpPr>
            <a:spLocks noGrp="1" noChangeArrowheads="1"/>
          </p:cNvSpPr>
          <p:nvPr>
            <p:ph type="body" idx="1"/>
          </p:nvPr>
        </p:nvSpPr>
        <p:spPr/>
        <p:txBody>
          <a:bodyPr/>
          <a:lstStyle/>
          <a:p>
            <a:r>
              <a:rPr lang="en-US" smtClean="0">
                <a:ea typeface="ＭＳ Ｐゴシック" pitchFamily="1" charset="-128"/>
                <a:cs typeface="ＭＳ Ｐゴシック" pitchFamily="1" charset="-128"/>
              </a:rPr>
              <a:t>Last In, First Out (LIFO) data structure</a:t>
            </a:r>
          </a:p>
        </p:txBody>
      </p:sp>
      <p:sp>
        <p:nvSpPr>
          <p:cNvPr id="28676" name="Text Box 4"/>
          <p:cNvSpPr txBox="1">
            <a:spLocks noChangeArrowheads="1"/>
          </p:cNvSpPr>
          <p:nvPr/>
        </p:nvSpPr>
        <p:spPr bwMode="auto">
          <a:xfrm>
            <a:off x="669925" y="2100263"/>
            <a:ext cx="1403350" cy="1006475"/>
          </a:xfrm>
          <a:prstGeom prst="rect">
            <a:avLst/>
          </a:prstGeom>
          <a:noFill/>
          <a:ln w="12700">
            <a:noFill/>
            <a:miter lim="800000"/>
            <a:headEnd/>
            <a:tailEnd/>
          </a:ln>
        </p:spPr>
        <p:txBody>
          <a:bodyPr wrap="none">
            <a:prstTxWarp prst="textNoShape">
              <a:avLst/>
            </a:prstTxWarp>
            <a:spAutoFit/>
          </a:bodyPr>
          <a:lstStyle/>
          <a:p>
            <a:r>
              <a:rPr lang="en-US" sz="2000" b="1">
                <a:latin typeface="Courier New" pitchFamily="1" charset="0"/>
              </a:rPr>
              <a:t>main ()</a:t>
            </a:r>
          </a:p>
          <a:p>
            <a:r>
              <a:rPr lang="en-US" sz="2000" b="1">
                <a:latin typeface="Courier New" pitchFamily="1" charset="0"/>
              </a:rPr>
              <a:t>{ a(0); </a:t>
            </a:r>
          </a:p>
          <a:p>
            <a:r>
              <a:rPr lang="en-US" sz="2000" b="1">
                <a:latin typeface="Courier New" pitchFamily="1" charset="0"/>
              </a:rPr>
              <a:t>}</a:t>
            </a:r>
            <a:endParaRPr lang="en-US" sz="2000" b="1" i="1">
              <a:latin typeface="Courier New" pitchFamily="1" charset="0"/>
            </a:endParaRPr>
          </a:p>
        </p:txBody>
      </p:sp>
      <p:sp>
        <p:nvSpPr>
          <p:cNvPr id="28677" name="Text Box 5"/>
          <p:cNvSpPr txBox="1">
            <a:spLocks noChangeArrowheads="1"/>
          </p:cNvSpPr>
          <p:nvPr/>
        </p:nvSpPr>
        <p:spPr bwMode="auto">
          <a:xfrm>
            <a:off x="990600" y="2903538"/>
            <a:ext cx="2317750" cy="1006475"/>
          </a:xfrm>
          <a:prstGeom prst="rect">
            <a:avLst/>
          </a:prstGeom>
          <a:noFill/>
          <a:ln w="12700">
            <a:noFill/>
            <a:miter lim="800000"/>
            <a:headEnd/>
            <a:tailEnd/>
          </a:ln>
        </p:spPr>
        <p:txBody>
          <a:bodyPr wrap="none">
            <a:prstTxWarp prst="textNoShape">
              <a:avLst/>
            </a:prstTxWarp>
            <a:spAutoFit/>
          </a:bodyPr>
          <a:lstStyle/>
          <a:p>
            <a:pPr>
              <a:defRPr/>
            </a:pPr>
            <a:r>
              <a:rPr lang="en-US" sz="2000" b="1" dirty="0">
                <a:solidFill>
                  <a:schemeClr val="tx2">
                    <a:lumMod val="40000"/>
                    <a:lumOff val="60000"/>
                  </a:schemeClr>
                </a:solidFill>
                <a:latin typeface="Courier New" charset="0"/>
                <a:ea typeface="ＭＳ Ｐゴシック" charset="-128"/>
                <a:cs typeface="ＭＳ Ｐゴシック" charset="-128"/>
              </a:rPr>
              <a:t>void a (</a:t>
            </a:r>
            <a:r>
              <a:rPr lang="en-US" sz="2000" b="1" dirty="0" err="1">
                <a:solidFill>
                  <a:schemeClr val="tx2">
                    <a:lumMod val="40000"/>
                    <a:lumOff val="60000"/>
                  </a:schemeClr>
                </a:solidFill>
                <a:latin typeface="Courier New" charset="0"/>
                <a:ea typeface="ＭＳ Ｐゴシック" charset="-128"/>
                <a:cs typeface="ＭＳ Ｐゴシック" charset="-128"/>
              </a:rPr>
              <a:t>int</a:t>
            </a:r>
            <a:r>
              <a:rPr lang="en-US" sz="2000" b="1" dirty="0">
                <a:solidFill>
                  <a:schemeClr val="tx2">
                    <a:lumMod val="40000"/>
                    <a:lumOff val="60000"/>
                  </a:schemeClr>
                </a:solidFill>
                <a:latin typeface="Courier New" charset="0"/>
                <a:ea typeface="ＭＳ Ｐゴシック" charset="-128"/>
                <a:cs typeface="ＭＳ Ｐゴシック" charset="-128"/>
              </a:rPr>
              <a:t> </a:t>
            </a:r>
            <a:r>
              <a:rPr lang="en-US" sz="2000" b="1" dirty="0" err="1">
                <a:solidFill>
                  <a:schemeClr val="tx2">
                    <a:lumMod val="40000"/>
                    <a:lumOff val="60000"/>
                  </a:schemeClr>
                </a:solidFill>
                <a:latin typeface="Courier New" charset="0"/>
                <a:ea typeface="ＭＳ Ｐゴシック" charset="-128"/>
                <a:cs typeface="ＭＳ Ｐゴシック" charset="-128"/>
              </a:rPr>
              <a:t>m</a:t>
            </a:r>
            <a:r>
              <a:rPr lang="en-US" sz="2000" b="1" dirty="0">
                <a:solidFill>
                  <a:schemeClr val="tx2">
                    <a:lumMod val="40000"/>
                    <a:lumOff val="60000"/>
                  </a:schemeClr>
                </a:solidFill>
                <a:latin typeface="Courier New" charset="0"/>
                <a:ea typeface="ＭＳ Ｐゴシック" charset="-128"/>
                <a:cs typeface="ＭＳ Ｐゴシック" charset="-128"/>
              </a:rPr>
              <a:t>)</a:t>
            </a:r>
          </a:p>
          <a:p>
            <a:pPr>
              <a:defRPr/>
            </a:pPr>
            <a:r>
              <a:rPr lang="en-US" sz="2000" b="1" dirty="0">
                <a:solidFill>
                  <a:schemeClr val="tx2">
                    <a:lumMod val="40000"/>
                    <a:lumOff val="60000"/>
                  </a:schemeClr>
                </a:solidFill>
                <a:latin typeface="Courier New" charset="0"/>
                <a:ea typeface="ＭＳ Ｐゴシック" charset="-128"/>
                <a:cs typeface="ＭＳ Ｐゴシック" charset="-128"/>
              </a:rPr>
              <a:t>{ b(1); </a:t>
            </a:r>
          </a:p>
          <a:p>
            <a:pPr>
              <a:defRPr/>
            </a:pPr>
            <a:r>
              <a:rPr lang="en-US" sz="2000" b="1" dirty="0">
                <a:solidFill>
                  <a:schemeClr val="tx2">
                    <a:lumMod val="40000"/>
                    <a:lumOff val="60000"/>
                  </a:schemeClr>
                </a:solidFill>
                <a:latin typeface="Courier New" charset="0"/>
                <a:ea typeface="ＭＳ Ｐゴシック" charset="-128"/>
                <a:cs typeface="ＭＳ Ｐゴシック" charset="-128"/>
              </a:rPr>
              <a:t>}</a:t>
            </a:r>
            <a:endParaRPr lang="en-US" sz="2000" b="1" i="1" dirty="0">
              <a:solidFill>
                <a:schemeClr val="tx2">
                  <a:lumMod val="40000"/>
                  <a:lumOff val="60000"/>
                </a:schemeClr>
              </a:solidFill>
              <a:latin typeface="Courier New" charset="0"/>
              <a:ea typeface="ＭＳ Ｐゴシック" charset="-128"/>
              <a:cs typeface="ＭＳ Ｐゴシック" charset="-128"/>
            </a:endParaRPr>
          </a:p>
        </p:txBody>
      </p:sp>
      <p:sp>
        <p:nvSpPr>
          <p:cNvPr id="28678" name="Text Box 6"/>
          <p:cNvSpPr txBox="1">
            <a:spLocks noChangeArrowheads="1"/>
          </p:cNvSpPr>
          <p:nvPr/>
        </p:nvSpPr>
        <p:spPr bwMode="auto">
          <a:xfrm>
            <a:off x="1219200" y="3741738"/>
            <a:ext cx="2317750" cy="1006475"/>
          </a:xfrm>
          <a:prstGeom prst="rect">
            <a:avLst/>
          </a:prstGeom>
          <a:noFill/>
          <a:ln w="12700">
            <a:noFill/>
            <a:miter lim="800000"/>
            <a:headEnd/>
            <a:tailEnd/>
          </a:ln>
        </p:spPr>
        <p:txBody>
          <a:bodyPr wrap="none">
            <a:prstTxWarp prst="textNoShape">
              <a:avLst/>
            </a:prstTxWarp>
            <a:spAutoFit/>
          </a:bodyPr>
          <a:lstStyle/>
          <a:p>
            <a:r>
              <a:rPr lang="en-US" sz="2000" b="1">
                <a:solidFill>
                  <a:schemeClr val="accent2"/>
                </a:solidFill>
                <a:latin typeface="Courier New" pitchFamily="1" charset="0"/>
              </a:rPr>
              <a:t>void b (int n)</a:t>
            </a:r>
          </a:p>
          <a:p>
            <a:r>
              <a:rPr lang="en-US" sz="2000" b="1">
                <a:solidFill>
                  <a:schemeClr val="accent2"/>
                </a:solidFill>
                <a:latin typeface="Courier New" pitchFamily="1" charset="0"/>
              </a:rPr>
              <a:t>{ c(2); </a:t>
            </a:r>
          </a:p>
          <a:p>
            <a:r>
              <a:rPr lang="en-US" sz="2000" b="1">
                <a:solidFill>
                  <a:schemeClr val="accent2"/>
                </a:solidFill>
                <a:latin typeface="Courier New" pitchFamily="1" charset="0"/>
              </a:rPr>
              <a:t>}</a:t>
            </a:r>
            <a:endParaRPr lang="en-US" sz="2000" b="1" i="1">
              <a:solidFill>
                <a:schemeClr val="accent2"/>
              </a:solidFill>
              <a:latin typeface="Courier New" pitchFamily="1" charset="0"/>
            </a:endParaRPr>
          </a:p>
        </p:txBody>
      </p:sp>
      <p:sp>
        <p:nvSpPr>
          <p:cNvPr id="28679" name="Text Box 7"/>
          <p:cNvSpPr txBox="1">
            <a:spLocks noChangeArrowheads="1"/>
          </p:cNvSpPr>
          <p:nvPr/>
        </p:nvSpPr>
        <p:spPr bwMode="auto">
          <a:xfrm>
            <a:off x="1447800" y="4579938"/>
            <a:ext cx="2317750" cy="1006475"/>
          </a:xfrm>
          <a:prstGeom prst="rect">
            <a:avLst/>
          </a:prstGeom>
          <a:noFill/>
          <a:ln w="12700">
            <a:noFill/>
            <a:miter lim="800000"/>
            <a:headEnd/>
            <a:tailEnd/>
          </a:ln>
        </p:spPr>
        <p:txBody>
          <a:bodyPr wrap="none">
            <a:prstTxWarp prst="textNoShape">
              <a:avLst/>
            </a:prstTxWarp>
            <a:spAutoFit/>
          </a:bodyPr>
          <a:lstStyle/>
          <a:p>
            <a:r>
              <a:rPr lang="en-US" sz="2000" b="1">
                <a:solidFill>
                  <a:srgbClr val="66FF33"/>
                </a:solidFill>
                <a:latin typeface="Courier New" pitchFamily="1" charset="0"/>
              </a:rPr>
              <a:t>void c (int o)</a:t>
            </a:r>
          </a:p>
          <a:p>
            <a:r>
              <a:rPr lang="en-US" sz="2000" b="1">
                <a:solidFill>
                  <a:srgbClr val="66FF33"/>
                </a:solidFill>
                <a:latin typeface="Courier New" pitchFamily="1" charset="0"/>
              </a:rPr>
              <a:t>{ d(3); </a:t>
            </a:r>
          </a:p>
          <a:p>
            <a:r>
              <a:rPr lang="en-US" sz="2000" b="1">
                <a:solidFill>
                  <a:srgbClr val="66FF33"/>
                </a:solidFill>
                <a:latin typeface="Courier New" pitchFamily="1" charset="0"/>
              </a:rPr>
              <a:t>}</a:t>
            </a:r>
            <a:endParaRPr lang="en-US" sz="2000" b="1" i="1">
              <a:solidFill>
                <a:srgbClr val="66FF33"/>
              </a:solidFill>
              <a:latin typeface="Courier New" pitchFamily="1" charset="0"/>
            </a:endParaRPr>
          </a:p>
        </p:txBody>
      </p:sp>
      <p:sp>
        <p:nvSpPr>
          <p:cNvPr id="28680" name="Text Box 8"/>
          <p:cNvSpPr txBox="1">
            <a:spLocks noChangeArrowheads="1"/>
          </p:cNvSpPr>
          <p:nvPr/>
        </p:nvSpPr>
        <p:spPr bwMode="auto">
          <a:xfrm>
            <a:off x="1600200" y="5341938"/>
            <a:ext cx="2317750" cy="1006475"/>
          </a:xfrm>
          <a:prstGeom prst="rect">
            <a:avLst/>
          </a:prstGeom>
          <a:noFill/>
          <a:ln w="12700">
            <a:noFill/>
            <a:miter lim="800000"/>
            <a:headEnd/>
            <a:tailEnd/>
          </a:ln>
        </p:spPr>
        <p:txBody>
          <a:bodyPr wrap="none">
            <a:prstTxWarp prst="textNoShape">
              <a:avLst/>
            </a:prstTxWarp>
            <a:spAutoFit/>
          </a:bodyPr>
          <a:lstStyle/>
          <a:p>
            <a:r>
              <a:rPr lang="en-US" sz="2000" b="1">
                <a:solidFill>
                  <a:srgbClr val="FF00FF"/>
                </a:solidFill>
                <a:latin typeface="Courier New" pitchFamily="1" charset="0"/>
              </a:rPr>
              <a:t>void d (int p)</a:t>
            </a:r>
          </a:p>
          <a:p>
            <a:r>
              <a:rPr lang="en-US" sz="2000" b="1">
                <a:solidFill>
                  <a:srgbClr val="FF00FF"/>
                </a:solidFill>
                <a:latin typeface="Courier New" pitchFamily="1" charset="0"/>
              </a:rPr>
              <a:t>{ </a:t>
            </a:r>
          </a:p>
          <a:p>
            <a:r>
              <a:rPr lang="en-US" sz="2000" b="1">
                <a:solidFill>
                  <a:srgbClr val="FF00FF"/>
                </a:solidFill>
                <a:latin typeface="Courier New" pitchFamily="1" charset="0"/>
              </a:rPr>
              <a:t>}</a:t>
            </a:r>
            <a:endParaRPr lang="en-US" sz="2000" b="1" i="1">
              <a:solidFill>
                <a:srgbClr val="FF00FF"/>
              </a:solidFill>
              <a:latin typeface="Courier New" pitchFamily="1" charset="0"/>
            </a:endParaRPr>
          </a:p>
        </p:txBody>
      </p:sp>
      <p:sp>
        <p:nvSpPr>
          <p:cNvPr id="1709065" name="Rectangle 9" descr="Large grid"/>
          <p:cNvSpPr>
            <a:spLocks noChangeArrowheads="1"/>
          </p:cNvSpPr>
          <p:nvPr/>
        </p:nvSpPr>
        <p:spPr bwMode="auto">
          <a:xfrm>
            <a:off x="7653338" y="1981200"/>
            <a:ext cx="1143000" cy="762000"/>
          </a:xfrm>
          <a:prstGeom prst="rect">
            <a:avLst/>
          </a:prstGeom>
          <a:pattFill prst="lgGrid">
            <a:fgClr>
              <a:schemeClr val="tx1"/>
            </a:fgClr>
            <a:bgClr>
              <a:schemeClr val="bg1"/>
            </a:bgClr>
          </a:pattFill>
          <a:ln w="12700">
            <a:solidFill>
              <a:schemeClr val="tx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29706" name="Text Box 10"/>
          <p:cNvSpPr txBox="1">
            <a:spLocks noChangeArrowheads="1"/>
          </p:cNvSpPr>
          <p:nvPr/>
        </p:nvSpPr>
        <p:spPr bwMode="auto">
          <a:xfrm>
            <a:off x="7729538" y="1524000"/>
            <a:ext cx="795337" cy="400050"/>
          </a:xfrm>
          <a:prstGeom prst="rect">
            <a:avLst/>
          </a:prstGeom>
          <a:noFill/>
          <a:ln w="12700">
            <a:noFill/>
            <a:miter lim="800000"/>
            <a:headEnd/>
            <a:tailEnd/>
          </a:ln>
        </p:spPr>
        <p:txBody>
          <a:bodyPr wrap="none">
            <a:prstTxWarp prst="textNoShape">
              <a:avLst/>
            </a:prstTxWarp>
            <a:spAutoFit/>
          </a:bodyPr>
          <a:lstStyle/>
          <a:p>
            <a:pPr>
              <a:defRPr/>
            </a:pPr>
            <a:r>
              <a:rPr lang="en-US" sz="2000" b="1" i="1">
                <a:latin typeface="+mn-lt"/>
                <a:ea typeface="ＭＳ Ｐゴシック" charset="-128"/>
                <a:cs typeface="ＭＳ Ｐゴシック" charset="-128"/>
              </a:rPr>
              <a:t>stack</a:t>
            </a:r>
          </a:p>
        </p:txBody>
      </p:sp>
      <p:sp>
        <p:nvSpPr>
          <p:cNvPr id="1709067" name="Rectangle 11" descr="Large grid"/>
          <p:cNvSpPr>
            <a:spLocks noChangeArrowheads="1"/>
          </p:cNvSpPr>
          <p:nvPr/>
        </p:nvSpPr>
        <p:spPr bwMode="auto">
          <a:xfrm>
            <a:off x="7653338" y="2743200"/>
            <a:ext cx="1143000" cy="838200"/>
          </a:xfrm>
          <a:prstGeom prst="rect">
            <a:avLst/>
          </a:prstGeom>
          <a:pattFill prst="lgGrid">
            <a:fgClr>
              <a:schemeClr val="accent1"/>
            </a:fgClr>
            <a:bgClr>
              <a:schemeClr val="bg1"/>
            </a:bgClr>
          </a:pattFill>
          <a:ln w="12700">
            <a:solidFill>
              <a:schemeClr val="accent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1709068" name="Rectangle 12" descr="Large grid"/>
          <p:cNvSpPr>
            <a:spLocks noChangeArrowheads="1"/>
          </p:cNvSpPr>
          <p:nvPr/>
        </p:nvSpPr>
        <p:spPr bwMode="auto">
          <a:xfrm>
            <a:off x="7653338" y="3581400"/>
            <a:ext cx="1143000" cy="838200"/>
          </a:xfrm>
          <a:prstGeom prst="rect">
            <a:avLst/>
          </a:prstGeom>
          <a:pattFill prst="lgGrid">
            <a:fgClr>
              <a:schemeClr val="accent2"/>
            </a:fgClr>
            <a:bgClr>
              <a:srgbClr val="FFFFFF"/>
            </a:bgClr>
          </a:pattFill>
          <a:ln w="12700">
            <a:solidFill>
              <a:schemeClr val="accent2"/>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1709069" name="Rectangle 13" descr="Large grid"/>
          <p:cNvSpPr>
            <a:spLocks noChangeArrowheads="1"/>
          </p:cNvSpPr>
          <p:nvPr/>
        </p:nvSpPr>
        <p:spPr bwMode="auto">
          <a:xfrm>
            <a:off x="7653338" y="4419600"/>
            <a:ext cx="1143000" cy="838200"/>
          </a:xfrm>
          <a:prstGeom prst="rect">
            <a:avLst/>
          </a:prstGeom>
          <a:pattFill prst="lgGrid">
            <a:fgClr>
              <a:srgbClr val="66FF33"/>
            </a:fgClr>
            <a:bgClr>
              <a:srgbClr val="FFFFFF"/>
            </a:bgClr>
          </a:pattFill>
          <a:ln w="12700">
            <a:solidFill>
              <a:srgbClr val="66FF33"/>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1709070" name="Rectangle 14" descr="Large grid"/>
          <p:cNvSpPr>
            <a:spLocks noChangeArrowheads="1"/>
          </p:cNvSpPr>
          <p:nvPr/>
        </p:nvSpPr>
        <p:spPr bwMode="auto">
          <a:xfrm>
            <a:off x="7653338" y="5257800"/>
            <a:ext cx="1143000" cy="838200"/>
          </a:xfrm>
          <a:prstGeom prst="rect">
            <a:avLst/>
          </a:prstGeom>
          <a:pattFill prst="lgGrid">
            <a:fgClr>
              <a:srgbClr val="FF00FF"/>
            </a:fgClr>
            <a:bgClr>
              <a:srgbClr val="FFFFFF"/>
            </a:bgClr>
          </a:pattFill>
          <a:ln w="12700">
            <a:solidFill>
              <a:srgbClr val="FF00FF"/>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grpSp>
        <p:nvGrpSpPr>
          <p:cNvPr id="2" name="Group 15"/>
          <p:cNvGrpSpPr>
            <a:grpSpLocks/>
          </p:cNvGrpSpPr>
          <p:nvPr/>
        </p:nvGrpSpPr>
        <p:grpSpPr bwMode="auto">
          <a:xfrm>
            <a:off x="5443538" y="2514600"/>
            <a:ext cx="2133600" cy="400050"/>
            <a:chOff x="2640" y="1584"/>
            <a:chExt cx="1344" cy="252"/>
          </a:xfrm>
        </p:grpSpPr>
        <p:sp>
          <p:nvSpPr>
            <p:cNvPr id="29734" name="Text Box 16"/>
            <p:cNvSpPr txBox="1">
              <a:spLocks noChangeArrowheads="1"/>
            </p:cNvSpPr>
            <p:nvPr/>
          </p:nvSpPr>
          <p:spPr bwMode="auto">
            <a:xfrm>
              <a:off x="2640" y="1584"/>
              <a:ext cx="1033" cy="252"/>
            </a:xfrm>
            <a:prstGeom prst="rect">
              <a:avLst/>
            </a:prstGeom>
            <a:noFill/>
            <a:ln w="12700">
              <a:noFill/>
              <a:miter lim="800000"/>
              <a:headEnd/>
              <a:tailEnd/>
            </a:ln>
          </p:spPr>
          <p:txBody>
            <a:bodyPr wrap="none">
              <a:prstTxWarp prst="textNoShape">
                <a:avLst/>
              </a:prstTxWarp>
              <a:spAutoFit/>
            </a:bodyPr>
            <a:lstStyle/>
            <a:p>
              <a:pPr>
                <a:defRPr/>
              </a:pPr>
              <a:r>
                <a:rPr lang="en-US" sz="2000" b="1" i="1">
                  <a:latin typeface="+mn-lt"/>
                  <a:ea typeface="ＭＳ Ｐゴシック" charset="-128"/>
                  <a:cs typeface="ＭＳ Ｐゴシック" charset="-128"/>
                </a:rPr>
                <a:t>Stack Pointer</a:t>
              </a:r>
            </a:p>
          </p:txBody>
        </p:sp>
        <p:sp>
          <p:nvSpPr>
            <p:cNvPr id="29735" name="Line 17"/>
            <p:cNvSpPr>
              <a:spLocks noChangeShapeType="1"/>
            </p:cNvSpPr>
            <p:nvPr/>
          </p:nvSpPr>
          <p:spPr bwMode="auto">
            <a:xfrm>
              <a:off x="3792" y="1728"/>
              <a:ext cx="192" cy="0"/>
            </a:xfrm>
            <a:prstGeom prst="line">
              <a:avLst/>
            </a:prstGeom>
            <a:noFill/>
            <a:ln w="38100">
              <a:solidFill>
                <a:schemeClr val="accent1"/>
              </a:solidFill>
              <a:round/>
              <a:headEnd/>
              <a:tailEnd type="triangle" w="med" len="me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grpSp>
      <p:grpSp>
        <p:nvGrpSpPr>
          <p:cNvPr id="3" name="Group 18"/>
          <p:cNvGrpSpPr>
            <a:grpSpLocks/>
          </p:cNvGrpSpPr>
          <p:nvPr/>
        </p:nvGrpSpPr>
        <p:grpSpPr bwMode="auto">
          <a:xfrm>
            <a:off x="5214938" y="2438400"/>
            <a:ext cx="2362200" cy="1314450"/>
            <a:chOff x="2496" y="1536"/>
            <a:chExt cx="1488" cy="828"/>
          </a:xfrm>
        </p:grpSpPr>
        <p:grpSp>
          <p:nvGrpSpPr>
            <p:cNvPr id="4" name="Group 19"/>
            <p:cNvGrpSpPr>
              <a:grpSpLocks/>
            </p:cNvGrpSpPr>
            <p:nvPr/>
          </p:nvGrpSpPr>
          <p:grpSpPr bwMode="auto">
            <a:xfrm>
              <a:off x="2640" y="2112"/>
              <a:ext cx="1344" cy="252"/>
              <a:chOff x="2640" y="1584"/>
              <a:chExt cx="1344" cy="252"/>
            </a:xfrm>
          </p:grpSpPr>
          <p:sp>
            <p:nvSpPr>
              <p:cNvPr id="29732" name="Text Box 20"/>
              <p:cNvSpPr txBox="1">
                <a:spLocks noChangeArrowheads="1"/>
              </p:cNvSpPr>
              <p:nvPr/>
            </p:nvSpPr>
            <p:spPr bwMode="auto">
              <a:xfrm>
                <a:off x="2640" y="1584"/>
                <a:ext cx="1033" cy="252"/>
              </a:xfrm>
              <a:prstGeom prst="rect">
                <a:avLst/>
              </a:prstGeom>
              <a:noFill/>
              <a:ln w="12700">
                <a:noFill/>
                <a:miter lim="800000"/>
                <a:headEnd/>
                <a:tailEnd/>
              </a:ln>
            </p:spPr>
            <p:txBody>
              <a:bodyPr wrap="none">
                <a:prstTxWarp prst="textNoShape">
                  <a:avLst/>
                </a:prstTxWarp>
                <a:spAutoFit/>
              </a:bodyPr>
              <a:lstStyle/>
              <a:p>
                <a:pPr>
                  <a:defRPr/>
                </a:pPr>
                <a:r>
                  <a:rPr lang="en-US" sz="2000" b="1" i="1">
                    <a:latin typeface="+mn-lt"/>
                    <a:ea typeface="ＭＳ Ｐゴシック" charset="-128"/>
                    <a:cs typeface="ＭＳ Ｐゴシック" charset="-128"/>
                  </a:rPr>
                  <a:t>Stack Pointer</a:t>
                </a:r>
              </a:p>
            </p:txBody>
          </p:sp>
          <p:sp>
            <p:nvSpPr>
              <p:cNvPr id="29733" name="Line 21"/>
              <p:cNvSpPr>
                <a:spLocks noChangeShapeType="1"/>
              </p:cNvSpPr>
              <p:nvPr/>
            </p:nvSpPr>
            <p:spPr bwMode="auto">
              <a:xfrm>
                <a:off x="3792" y="1728"/>
                <a:ext cx="192" cy="0"/>
              </a:xfrm>
              <a:prstGeom prst="line">
                <a:avLst/>
              </a:prstGeom>
              <a:noFill/>
              <a:ln w="38100">
                <a:solidFill>
                  <a:schemeClr val="accent1"/>
                </a:solidFill>
                <a:round/>
                <a:headEnd/>
                <a:tailEnd type="triangle" w="med" len="me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grpSp>
        <p:sp>
          <p:nvSpPr>
            <p:cNvPr id="29731" name="Rectangle 22"/>
            <p:cNvSpPr>
              <a:spLocks noChangeArrowheads="1"/>
            </p:cNvSpPr>
            <p:nvPr/>
          </p:nvSpPr>
          <p:spPr bwMode="auto">
            <a:xfrm>
              <a:off x="2496" y="1536"/>
              <a:ext cx="1488" cy="336"/>
            </a:xfrm>
            <a:prstGeom prst="rect">
              <a:avLst/>
            </a:prstGeom>
            <a:solidFill>
              <a:schemeClr val="bg1"/>
            </a:solidFill>
            <a:ln w="12700">
              <a:solidFill>
                <a:schemeClr val="bg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grpSp>
      <p:grpSp>
        <p:nvGrpSpPr>
          <p:cNvPr id="5" name="Group 23"/>
          <p:cNvGrpSpPr>
            <a:grpSpLocks/>
          </p:cNvGrpSpPr>
          <p:nvPr/>
        </p:nvGrpSpPr>
        <p:grpSpPr bwMode="auto">
          <a:xfrm>
            <a:off x="5214938" y="3276600"/>
            <a:ext cx="2362200" cy="1314450"/>
            <a:chOff x="2496" y="1536"/>
            <a:chExt cx="1488" cy="828"/>
          </a:xfrm>
        </p:grpSpPr>
        <p:grpSp>
          <p:nvGrpSpPr>
            <p:cNvPr id="6" name="Group 24"/>
            <p:cNvGrpSpPr>
              <a:grpSpLocks/>
            </p:cNvGrpSpPr>
            <p:nvPr/>
          </p:nvGrpSpPr>
          <p:grpSpPr bwMode="auto">
            <a:xfrm>
              <a:off x="2640" y="2112"/>
              <a:ext cx="1344" cy="252"/>
              <a:chOff x="2640" y="1584"/>
              <a:chExt cx="1344" cy="252"/>
            </a:xfrm>
          </p:grpSpPr>
          <p:sp>
            <p:nvSpPr>
              <p:cNvPr id="29728" name="Text Box 25"/>
              <p:cNvSpPr txBox="1">
                <a:spLocks noChangeArrowheads="1"/>
              </p:cNvSpPr>
              <p:nvPr/>
            </p:nvSpPr>
            <p:spPr bwMode="auto">
              <a:xfrm>
                <a:off x="2640" y="1584"/>
                <a:ext cx="1033" cy="252"/>
              </a:xfrm>
              <a:prstGeom prst="rect">
                <a:avLst/>
              </a:prstGeom>
              <a:noFill/>
              <a:ln w="12700">
                <a:noFill/>
                <a:miter lim="800000"/>
                <a:headEnd/>
                <a:tailEnd/>
              </a:ln>
            </p:spPr>
            <p:txBody>
              <a:bodyPr wrap="none">
                <a:prstTxWarp prst="textNoShape">
                  <a:avLst/>
                </a:prstTxWarp>
                <a:spAutoFit/>
              </a:bodyPr>
              <a:lstStyle/>
              <a:p>
                <a:pPr>
                  <a:defRPr/>
                </a:pPr>
                <a:r>
                  <a:rPr lang="en-US" sz="2000" b="1" i="1">
                    <a:latin typeface="+mn-lt"/>
                    <a:ea typeface="ＭＳ Ｐゴシック" charset="-128"/>
                    <a:cs typeface="ＭＳ Ｐゴシック" charset="-128"/>
                  </a:rPr>
                  <a:t>Stack Pointer</a:t>
                </a:r>
              </a:p>
            </p:txBody>
          </p:sp>
          <p:sp>
            <p:nvSpPr>
              <p:cNvPr id="29729" name="Line 26"/>
              <p:cNvSpPr>
                <a:spLocks noChangeShapeType="1"/>
              </p:cNvSpPr>
              <p:nvPr/>
            </p:nvSpPr>
            <p:spPr bwMode="auto">
              <a:xfrm>
                <a:off x="3792" y="1728"/>
                <a:ext cx="192" cy="0"/>
              </a:xfrm>
              <a:prstGeom prst="line">
                <a:avLst/>
              </a:prstGeom>
              <a:noFill/>
              <a:ln w="38100">
                <a:solidFill>
                  <a:schemeClr val="accent1"/>
                </a:solidFill>
                <a:round/>
                <a:headEnd/>
                <a:tailEnd type="triangle" w="med" len="me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grpSp>
        <p:sp>
          <p:nvSpPr>
            <p:cNvPr id="29727" name="Rectangle 27"/>
            <p:cNvSpPr>
              <a:spLocks noChangeArrowheads="1"/>
            </p:cNvSpPr>
            <p:nvPr/>
          </p:nvSpPr>
          <p:spPr bwMode="auto">
            <a:xfrm>
              <a:off x="2496" y="1536"/>
              <a:ext cx="1488" cy="336"/>
            </a:xfrm>
            <a:prstGeom prst="rect">
              <a:avLst/>
            </a:prstGeom>
            <a:solidFill>
              <a:schemeClr val="bg1"/>
            </a:solidFill>
            <a:ln w="12700">
              <a:solidFill>
                <a:schemeClr val="bg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grpSp>
      <p:grpSp>
        <p:nvGrpSpPr>
          <p:cNvPr id="7" name="Group 28"/>
          <p:cNvGrpSpPr>
            <a:grpSpLocks/>
          </p:cNvGrpSpPr>
          <p:nvPr/>
        </p:nvGrpSpPr>
        <p:grpSpPr bwMode="auto">
          <a:xfrm>
            <a:off x="5214938" y="4114800"/>
            <a:ext cx="2362200" cy="1314450"/>
            <a:chOff x="2496" y="1536"/>
            <a:chExt cx="1488" cy="828"/>
          </a:xfrm>
        </p:grpSpPr>
        <p:grpSp>
          <p:nvGrpSpPr>
            <p:cNvPr id="8" name="Group 29"/>
            <p:cNvGrpSpPr>
              <a:grpSpLocks/>
            </p:cNvGrpSpPr>
            <p:nvPr/>
          </p:nvGrpSpPr>
          <p:grpSpPr bwMode="auto">
            <a:xfrm>
              <a:off x="2640" y="2112"/>
              <a:ext cx="1344" cy="252"/>
              <a:chOff x="2640" y="1584"/>
              <a:chExt cx="1344" cy="252"/>
            </a:xfrm>
          </p:grpSpPr>
          <p:sp>
            <p:nvSpPr>
              <p:cNvPr id="29724" name="Text Box 30"/>
              <p:cNvSpPr txBox="1">
                <a:spLocks noChangeArrowheads="1"/>
              </p:cNvSpPr>
              <p:nvPr/>
            </p:nvSpPr>
            <p:spPr bwMode="auto">
              <a:xfrm>
                <a:off x="2640" y="1584"/>
                <a:ext cx="1033" cy="252"/>
              </a:xfrm>
              <a:prstGeom prst="rect">
                <a:avLst/>
              </a:prstGeom>
              <a:noFill/>
              <a:ln w="12700">
                <a:noFill/>
                <a:miter lim="800000"/>
                <a:headEnd/>
                <a:tailEnd/>
              </a:ln>
            </p:spPr>
            <p:txBody>
              <a:bodyPr wrap="none">
                <a:prstTxWarp prst="textNoShape">
                  <a:avLst/>
                </a:prstTxWarp>
                <a:spAutoFit/>
              </a:bodyPr>
              <a:lstStyle/>
              <a:p>
                <a:pPr>
                  <a:defRPr/>
                </a:pPr>
                <a:r>
                  <a:rPr lang="en-US" sz="2000" b="1" i="1">
                    <a:latin typeface="+mn-lt"/>
                    <a:ea typeface="ＭＳ Ｐゴシック" charset="-128"/>
                    <a:cs typeface="ＭＳ Ｐゴシック" charset="-128"/>
                  </a:rPr>
                  <a:t>Stack Pointer</a:t>
                </a:r>
              </a:p>
            </p:txBody>
          </p:sp>
          <p:sp>
            <p:nvSpPr>
              <p:cNvPr id="29725" name="Line 31"/>
              <p:cNvSpPr>
                <a:spLocks noChangeShapeType="1"/>
              </p:cNvSpPr>
              <p:nvPr/>
            </p:nvSpPr>
            <p:spPr bwMode="auto">
              <a:xfrm>
                <a:off x="3792" y="1728"/>
                <a:ext cx="192" cy="0"/>
              </a:xfrm>
              <a:prstGeom prst="line">
                <a:avLst/>
              </a:prstGeom>
              <a:noFill/>
              <a:ln w="38100">
                <a:solidFill>
                  <a:schemeClr val="accent1"/>
                </a:solidFill>
                <a:round/>
                <a:headEnd/>
                <a:tailEnd type="triangle" w="med" len="me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grpSp>
        <p:sp>
          <p:nvSpPr>
            <p:cNvPr id="29723" name="Rectangle 32"/>
            <p:cNvSpPr>
              <a:spLocks noChangeArrowheads="1"/>
            </p:cNvSpPr>
            <p:nvPr/>
          </p:nvSpPr>
          <p:spPr bwMode="auto">
            <a:xfrm>
              <a:off x="2496" y="1536"/>
              <a:ext cx="1488" cy="336"/>
            </a:xfrm>
            <a:prstGeom prst="rect">
              <a:avLst/>
            </a:prstGeom>
            <a:solidFill>
              <a:schemeClr val="bg1"/>
            </a:solidFill>
            <a:ln w="12700">
              <a:solidFill>
                <a:schemeClr val="bg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grpSp>
      <p:grpSp>
        <p:nvGrpSpPr>
          <p:cNvPr id="9" name="Group 33"/>
          <p:cNvGrpSpPr>
            <a:grpSpLocks/>
          </p:cNvGrpSpPr>
          <p:nvPr/>
        </p:nvGrpSpPr>
        <p:grpSpPr bwMode="auto">
          <a:xfrm>
            <a:off x="5214938" y="4953000"/>
            <a:ext cx="2362200" cy="1281113"/>
            <a:chOff x="2496" y="1536"/>
            <a:chExt cx="1488" cy="807"/>
          </a:xfrm>
        </p:grpSpPr>
        <p:grpSp>
          <p:nvGrpSpPr>
            <p:cNvPr id="10" name="Group 34"/>
            <p:cNvGrpSpPr>
              <a:grpSpLocks/>
            </p:cNvGrpSpPr>
            <p:nvPr/>
          </p:nvGrpSpPr>
          <p:grpSpPr bwMode="auto">
            <a:xfrm>
              <a:off x="2811" y="2091"/>
              <a:ext cx="1173" cy="252"/>
              <a:chOff x="2811" y="1563"/>
              <a:chExt cx="1173" cy="252"/>
            </a:xfrm>
          </p:grpSpPr>
          <p:sp>
            <p:nvSpPr>
              <p:cNvPr id="29720" name="Text Box 35"/>
              <p:cNvSpPr txBox="1">
                <a:spLocks noChangeArrowheads="1"/>
              </p:cNvSpPr>
              <p:nvPr/>
            </p:nvSpPr>
            <p:spPr bwMode="auto">
              <a:xfrm>
                <a:off x="2811" y="1563"/>
                <a:ext cx="1033" cy="252"/>
              </a:xfrm>
              <a:prstGeom prst="rect">
                <a:avLst/>
              </a:prstGeom>
              <a:noFill/>
              <a:ln w="12700">
                <a:noFill/>
                <a:miter lim="800000"/>
                <a:headEnd/>
                <a:tailEnd/>
              </a:ln>
            </p:spPr>
            <p:txBody>
              <a:bodyPr wrap="none">
                <a:prstTxWarp prst="textNoShape">
                  <a:avLst/>
                </a:prstTxWarp>
                <a:spAutoFit/>
              </a:bodyPr>
              <a:lstStyle/>
              <a:p>
                <a:pPr>
                  <a:defRPr/>
                </a:pPr>
                <a:r>
                  <a:rPr lang="en-US" sz="2000" b="1" i="1" dirty="0">
                    <a:latin typeface="+mn-lt"/>
                    <a:ea typeface="ＭＳ Ｐゴシック" charset="-128"/>
                    <a:cs typeface="ＭＳ Ｐゴシック" charset="-128"/>
                  </a:rPr>
                  <a:t>Stack Pointer</a:t>
                </a:r>
              </a:p>
            </p:txBody>
          </p:sp>
          <p:sp>
            <p:nvSpPr>
              <p:cNvPr id="29721" name="Line 36"/>
              <p:cNvSpPr>
                <a:spLocks noChangeShapeType="1"/>
              </p:cNvSpPr>
              <p:nvPr/>
            </p:nvSpPr>
            <p:spPr bwMode="auto">
              <a:xfrm>
                <a:off x="3792" y="1728"/>
                <a:ext cx="192" cy="0"/>
              </a:xfrm>
              <a:prstGeom prst="line">
                <a:avLst/>
              </a:prstGeom>
              <a:noFill/>
              <a:ln w="38100">
                <a:solidFill>
                  <a:schemeClr val="accent1"/>
                </a:solidFill>
                <a:round/>
                <a:headEnd/>
                <a:tailEnd type="triangle" w="med" len="me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grpSp>
        <p:sp>
          <p:nvSpPr>
            <p:cNvPr id="29719" name="Rectangle 37"/>
            <p:cNvSpPr>
              <a:spLocks noChangeArrowheads="1"/>
            </p:cNvSpPr>
            <p:nvPr/>
          </p:nvSpPr>
          <p:spPr bwMode="auto">
            <a:xfrm>
              <a:off x="2496" y="1536"/>
              <a:ext cx="1488" cy="336"/>
            </a:xfrm>
            <a:prstGeom prst="rect">
              <a:avLst/>
            </a:prstGeom>
            <a:solidFill>
              <a:schemeClr val="bg1"/>
            </a:solidFill>
            <a:ln w="12700">
              <a:solidFill>
                <a:schemeClr val="bg1"/>
              </a:solidFill>
              <a:miter lim="800000"/>
              <a:headEnd/>
              <a:tailEn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grpSp>
      <p:sp>
        <p:nvSpPr>
          <p:cNvPr id="29716" name="Line 38"/>
          <p:cNvSpPr>
            <a:spLocks noChangeShapeType="1"/>
          </p:cNvSpPr>
          <p:nvPr/>
        </p:nvSpPr>
        <p:spPr bwMode="auto">
          <a:xfrm>
            <a:off x="6967538" y="3352800"/>
            <a:ext cx="0" cy="1371600"/>
          </a:xfrm>
          <a:prstGeom prst="line">
            <a:avLst/>
          </a:prstGeom>
          <a:noFill/>
          <a:ln w="12700">
            <a:solidFill>
              <a:schemeClr val="tx1"/>
            </a:solidFill>
            <a:round/>
            <a:headEnd/>
            <a:tailEnd type="triangle" w="med" len="med"/>
          </a:ln>
        </p:spPr>
        <p:txBody>
          <a:bodyPr wrap="none" anchor="ctr">
            <a:prstTxWarp prst="textNoShape">
              <a:avLst/>
            </a:prstTxWarp>
          </a:bodyPr>
          <a:lstStyle/>
          <a:p>
            <a:pPr>
              <a:defRPr/>
            </a:pPr>
            <a:endParaRPr lang="en-US">
              <a:latin typeface="+mn-lt"/>
              <a:ea typeface="ＭＳ Ｐゴシック" charset="-128"/>
              <a:cs typeface="ＭＳ Ｐゴシック" charset="-128"/>
            </a:endParaRPr>
          </a:p>
        </p:txBody>
      </p:sp>
      <p:sp>
        <p:nvSpPr>
          <p:cNvPr id="29717" name="Text Box 39"/>
          <p:cNvSpPr txBox="1">
            <a:spLocks noChangeArrowheads="1"/>
          </p:cNvSpPr>
          <p:nvPr/>
        </p:nvSpPr>
        <p:spPr bwMode="auto">
          <a:xfrm>
            <a:off x="6586538" y="2362200"/>
            <a:ext cx="1082675" cy="1006475"/>
          </a:xfrm>
          <a:prstGeom prst="rect">
            <a:avLst/>
          </a:prstGeom>
          <a:noFill/>
          <a:ln w="12700">
            <a:noFill/>
            <a:miter lim="800000"/>
            <a:headEnd/>
            <a:tailEnd/>
          </a:ln>
        </p:spPr>
        <p:txBody>
          <a:bodyPr>
            <a:prstTxWarp prst="textNoShape">
              <a:avLst/>
            </a:prstTxWarp>
            <a:spAutoFit/>
          </a:bodyPr>
          <a:lstStyle/>
          <a:p>
            <a:pPr>
              <a:defRPr/>
            </a:pPr>
            <a:r>
              <a:rPr lang="en-US" sz="2000">
                <a:latin typeface="+mn-lt"/>
                <a:ea typeface="ＭＳ Ｐゴシック" charset="-128"/>
                <a:cs typeface="ＭＳ Ｐゴシック" charset="-128"/>
              </a:rPr>
              <a:t>Stack grows down</a:t>
            </a:r>
          </a:p>
        </p:txBody>
      </p:sp>
      <p:sp>
        <p:nvSpPr>
          <p:cNvPr id="43" name="Slide Number Placeholder 42"/>
          <p:cNvSpPr>
            <a:spLocks noGrp="1"/>
          </p:cNvSpPr>
          <p:nvPr>
            <p:ph type="sldNum" sz="quarter" idx="12"/>
          </p:nvPr>
        </p:nvSpPr>
        <p:spPr/>
        <p:txBody>
          <a:bodyPr/>
          <a:lstStyle/>
          <a:p>
            <a:pPr>
              <a:defRPr/>
            </a:pPr>
            <a:fld id="{3C22CA19-6E24-364F-8705-D507D57E3342}" type="slidenum">
              <a:rPr lang="en-US" smtClean="0"/>
              <a:pPr>
                <a:defRPr/>
              </a:pPr>
              <a:t>14</a:t>
            </a:fld>
            <a:endParaRPr lang="en-US"/>
          </a:p>
        </p:txBody>
      </p:sp>
    </p:spTree>
    <p:extLst>
      <p:ext uri="{BB962C8B-B14F-4D97-AF65-F5344CB8AC3E}">
        <p14:creationId xmlns:p14="http://schemas.microsoft.com/office/powerpoint/2010/main" val="7268356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09065"/>
                                        </p:tgtEl>
                                        <p:attrNameLst>
                                          <p:attrName>style.visibility</p:attrName>
                                        </p:attrNameLst>
                                      </p:cBhvr>
                                      <p:to>
                                        <p:strVal val="visible"/>
                                      </p:to>
                                    </p:set>
                                    <p:anim calcmode="lin" valueType="num">
                                      <p:cBhvr additive="base">
                                        <p:cTn id="7" dur="500" fill="hold"/>
                                        <p:tgtEl>
                                          <p:spTgt spid="1709065"/>
                                        </p:tgtEl>
                                        <p:attrNameLst>
                                          <p:attrName>ppt_x</p:attrName>
                                        </p:attrNameLst>
                                      </p:cBhvr>
                                      <p:tavLst>
                                        <p:tav tm="0">
                                          <p:val>
                                            <p:strVal val="1+#ppt_w/2"/>
                                          </p:val>
                                        </p:tav>
                                        <p:tav tm="100000">
                                          <p:val>
                                            <p:strVal val="#ppt_x"/>
                                          </p:val>
                                        </p:tav>
                                      </p:tavLst>
                                    </p:anim>
                                    <p:anim calcmode="lin" valueType="num">
                                      <p:cBhvr additive="base">
                                        <p:cTn id="8" dur="500" fill="hold"/>
                                        <p:tgtEl>
                                          <p:spTgt spid="17090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09067"/>
                                        </p:tgtEl>
                                        <p:attrNameLst>
                                          <p:attrName>style.visibility</p:attrName>
                                        </p:attrNameLst>
                                      </p:cBhvr>
                                      <p:to>
                                        <p:strVal val="visible"/>
                                      </p:to>
                                    </p:set>
                                    <p:anim calcmode="lin" valueType="num">
                                      <p:cBhvr additive="base">
                                        <p:cTn id="19" dur="500" fill="hold"/>
                                        <p:tgtEl>
                                          <p:spTgt spid="1709067"/>
                                        </p:tgtEl>
                                        <p:attrNameLst>
                                          <p:attrName>ppt_x</p:attrName>
                                        </p:attrNameLst>
                                      </p:cBhvr>
                                      <p:tavLst>
                                        <p:tav tm="0">
                                          <p:val>
                                            <p:strVal val="1+#ppt_w/2"/>
                                          </p:val>
                                        </p:tav>
                                        <p:tav tm="100000">
                                          <p:val>
                                            <p:strVal val="#ppt_x"/>
                                          </p:val>
                                        </p:tav>
                                      </p:tavLst>
                                    </p:anim>
                                    <p:anim calcmode="lin" valueType="num">
                                      <p:cBhvr additive="base">
                                        <p:cTn id="20" dur="500" fill="hold"/>
                                        <p:tgtEl>
                                          <p:spTgt spid="17090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09068"/>
                                        </p:tgtEl>
                                        <p:attrNameLst>
                                          <p:attrName>style.visibility</p:attrName>
                                        </p:attrNameLst>
                                      </p:cBhvr>
                                      <p:to>
                                        <p:strVal val="visible"/>
                                      </p:to>
                                    </p:set>
                                    <p:anim calcmode="lin" valueType="num">
                                      <p:cBhvr additive="base">
                                        <p:cTn id="31" dur="500" fill="hold"/>
                                        <p:tgtEl>
                                          <p:spTgt spid="1709068"/>
                                        </p:tgtEl>
                                        <p:attrNameLst>
                                          <p:attrName>ppt_x</p:attrName>
                                        </p:attrNameLst>
                                      </p:cBhvr>
                                      <p:tavLst>
                                        <p:tav tm="0">
                                          <p:val>
                                            <p:strVal val="1+#ppt_w/2"/>
                                          </p:val>
                                        </p:tav>
                                        <p:tav tm="100000">
                                          <p:val>
                                            <p:strVal val="#ppt_x"/>
                                          </p:val>
                                        </p:tav>
                                      </p:tavLst>
                                    </p:anim>
                                    <p:anim calcmode="lin" valueType="num">
                                      <p:cBhvr additive="base">
                                        <p:cTn id="32" dur="500" fill="hold"/>
                                        <p:tgtEl>
                                          <p:spTgt spid="170906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709069"/>
                                        </p:tgtEl>
                                        <p:attrNameLst>
                                          <p:attrName>style.visibility</p:attrName>
                                        </p:attrNameLst>
                                      </p:cBhvr>
                                      <p:to>
                                        <p:strVal val="visible"/>
                                      </p:to>
                                    </p:set>
                                    <p:anim calcmode="lin" valueType="num">
                                      <p:cBhvr additive="base">
                                        <p:cTn id="43" dur="500" fill="hold"/>
                                        <p:tgtEl>
                                          <p:spTgt spid="1709069"/>
                                        </p:tgtEl>
                                        <p:attrNameLst>
                                          <p:attrName>ppt_x</p:attrName>
                                        </p:attrNameLst>
                                      </p:cBhvr>
                                      <p:tavLst>
                                        <p:tav tm="0">
                                          <p:val>
                                            <p:strVal val="1+#ppt_w/2"/>
                                          </p:val>
                                        </p:tav>
                                        <p:tav tm="100000">
                                          <p:val>
                                            <p:strVal val="#ppt_x"/>
                                          </p:val>
                                        </p:tav>
                                      </p:tavLst>
                                    </p:anim>
                                    <p:anim calcmode="lin" valueType="num">
                                      <p:cBhvr additive="base">
                                        <p:cTn id="44" dur="500" fill="hold"/>
                                        <p:tgtEl>
                                          <p:spTgt spid="170906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709070"/>
                                        </p:tgtEl>
                                        <p:attrNameLst>
                                          <p:attrName>style.visibility</p:attrName>
                                        </p:attrNameLst>
                                      </p:cBhvr>
                                      <p:to>
                                        <p:strVal val="visible"/>
                                      </p:to>
                                    </p:set>
                                    <p:anim calcmode="lin" valueType="num">
                                      <p:cBhvr additive="base">
                                        <p:cTn id="55" dur="500" fill="hold"/>
                                        <p:tgtEl>
                                          <p:spTgt spid="1709070"/>
                                        </p:tgtEl>
                                        <p:attrNameLst>
                                          <p:attrName>ppt_x</p:attrName>
                                        </p:attrNameLst>
                                      </p:cBhvr>
                                      <p:tavLst>
                                        <p:tav tm="0">
                                          <p:val>
                                            <p:strVal val="1+#ppt_w/2"/>
                                          </p:val>
                                        </p:tav>
                                        <p:tav tm="100000">
                                          <p:val>
                                            <p:strVal val="#ppt_x"/>
                                          </p:val>
                                        </p:tav>
                                      </p:tavLst>
                                    </p:anim>
                                    <p:anim calcmode="lin" valueType="num">
                                      <p:cBhvr additive="base">
                                        <p:cTn id="56" dur="500" fill="hold"/>
                                        <p:tgtEl>
                                          <p:spTgt spid="170907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9065" grpId="0" animBg="1"/>
      <p:bldP spid="1709067" grpId="0" animBg="1"/>
      <p:bldP spid="1709068" grpId="0" animBg="1"/>
      <p:bldP spid="1709069" grpId="0" animBg="1"/>
      <p:bldP spid="17090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76200"/>
            <a:ext cx="8229600" cy="914400"/>
          </a:xfrm>
        </p:spPr>
        <p:txBody>
          <a:bodyPr/>
          <a:lstStyle/>
          <a:p>
            <a:r>
              <a:rPr lang="en-US" dirty="0" smtClean="0">
                <a:ea typeface="ＭＳ Ｐゴシック" pitchFamily="1" charset="-128"/>
                <a:cs typeface="ＭＳ Ｐゴシック" pitchFamily="1" charset="-128"/>
              </a:rPr>
              <a:t>Managing the Heap</a:t>
            </a:r>
          </a:p>
        </p:txBody>
      </p:sp>
      <p:sp>
        <p:nvSpPr>
          <p:cNvPr id="40963" name="Rectangle 3"/>
          <p:cNvSpPr>
            <a:spLocks noGrp="1" noChangeArrowheads="1"/>
          </p:cNvSpPr>
          <p:nvPr>
            <p:ph type="body" idx="1"/>
          </p:nvPr>
        </p:nvSpPr>
        <p:spPr>
          <a:xfrm>
            <a:off x="152400" y="1143000"/>
            <a:ext cx="8839200" cy="5257800"/>
          </a:xfrm>
        </p:spPr>
        <p:txBody>
          <a:bodyPr>
            <a:noAutofit/>
          </a:bodyPr>
          <a:lstStyle/>
          <a:p>
            <a:pPr marL="0" indent="0">
              <a:lnSpc>
                <a:spcPct val="90000"/>
              </a:lnSpc>
              <a:buNone/>
              <a:defRPr/>
            </a:pPr>
            <a:r>
              <a:rPr lang="en-US" sz="2800" dirty="0" smtClean="0"/>
              <a:t>C supports </a:t>
            </a:r>
            <a:r>
              <a:rPr lang="en-US" sz="2800" dirty="0" smtClean="0"/>
              <a:t>functions </a:t>
            </a:r>
            <a:r>
              <a:rPr lang="en-US" sz="2800" dirty="0" smtClean="0"/>
              <a:t>for heap management</a:t>
            </a:r>
            <a:r>
              <a:rPr lang="en-US" sz="2800" dirty="0" smtClean="0"/>
              <a:t>:</a:t>
            </a:r>
          </a:p>
          <a:p>
            <a:pPr marL="0" indent="0">
              <a:lnSpc>
                <a:spcPct val="90000"/>
              </a:lnSpc>
              <a:buNone/>
              <a:defRPr/>
            </a:pPr>
            <a:endParaRPr lang="en-US" sz="2800" dirty="0">
              <a:latin typeface="Courier"/>
              <a:cs typeface="Courier"/>
            </a:endParaRPr>
          </a:p>
          <a:p>
            <a:pPr>
              <a:lnSpc>
                <a:spcPct val="90000"/>
              </a:lnSpc>
              <a:buFont typeface="Arial" charset="0"/>
              <a:buChar char="•"/>
              <a:defRPr/>
            </a:pPr>
            <a:r>
              <a:rPr lang="en-US" sz="2800" b="1" dirty="0" err="1" smtClean="0">
                <a:latin typeface="Courier"/>
                <a:cs typeface="Courier"/>
              </a:rPr>
              <a:t>malloc</a:t>
            </a:r>
            <a:r>
              <a:rPr lang="en-US" sz="2800" b="1" dirty="0" smtClean="0">
                <a:latin typeface="Courier"/>
                <a:cs typeface="Courier"/>
              </a:rPr>
              <a:t>()  </a:t>
            </a:r>
            <a:r>
              <a:rPr lang="en-US" sz="2800" dirty="0" smtClean="0">
                <a:latin typeface="Calibri"/>
                <a:cs typeface="Calibri"/>
              </a:rPr>
              <a:t>allocate a block of uninitialized memory</a:t>
            </a:r>
            <a:endParaRPr lang="en-US" sz="2800" dirty="0">
              <a:latin typeface="Calibri"/>
              <a:cs typeface="Calibri"/>
            </a:endParaRPr>
          </a:p>
          <a:p>
            <a:pPr>
              <a:lnSpc>
                <a:spcPct val="90000"/>
              </a:lnSpc>
              <a:buFont typeface="Arial" charset="0"/>
              <a:buChar char="•"/>
              <a:defRPr/>
            </a:pPr>
            <a:r>
              <a:rPr lang="en-US" sz="2800" b="1" dirty="0" err="1" smtClean="0">
                <a:latin typeface="Courier"/>
                <a:cs typeface="Courier"/>
              </a:rPr>
              <a:t>calloc</a:t>
            </a:r>
            <a:r>
              <a:rPr lang="en-US" sz="2800" b="1" dirty="0" smtClean="0">
                <a:latin typeface="Courier"/>
                <a:cs typeface="Courier"/>
              </a:rPr>
              <a:t>()</a:t>
            </a:r>
            <a:r>
              <a:rPr lang="en-US" sz="2800" dirty="0">
                <a:cs typeface="Calibri"/>
              </a:rPr>
              <a:t> </a:t>
            </a:r>
            <a:r>
              <a:rPr lang="en-US" sz="2800" dirty="0" smtClean="0">
                <a:cs typeface="Calibri"/>
              </a:rPr>
              <a:t>	allocate </a:t>
            </a:r>
            <a:r>
              <a:rPr lang="en-US" sz="2800" dirty="0">
                <a:cs typeface="Calibri"/>
              </a:rPr>
              <a:t>a block of </a:t>
            </a:r>
            <a:r>
              <a:rPr lang="en-US" sz="2800" dirty="0" smtClean="0">
                <a:cs typeface="Calibri"/>
              </a:rPr>
              <a:t>zeroed memory</a:t>
            </a:r>
            <a:endParaRPr lang="en-US" sz="2800" b="1" dirty="0"/>
          </a:p>
          <a:p>
            <a:pPr>
              <a:lnSpc>
                <a:spcPct val="90000"/>
              </a:lnSpc>
              <a:buFont typeface="Arial" charset="0"/>
              <a:buChar char="•"/>
              <a:defRPr/>
            </a:pPr>
            <a:r>
              <a:rPr lang="en-US" sz="2800" b="1" dirty="0" smtClean="0">
                <a:latin typeface="Courier"/>
                <a:cs typeface="Courier"/>
              </a:rPr>
              <a:t>free()		</a:t>
            </a:r>
            <a:r>
              <a:rPr lang="en-US" sz="2800" dirty="0" smtClean="0">
                <a:cs typeface="Calibri"/>
              </a:rPr>
              <a:t>free previously allocated </a:t>
            </a:r>
            <a:r>
              <a:rPr lang="en-US" sz="2800" dirty="0">
                <a:cs typeface="Calibri"/>
              </a:rPr>
              <a:t>block of </a:t>
            </a:r>
            <a:r>
              <a:rPr lang="en-US" sz="2800" dirty="0" smtClean="0">
                <a:cs typeface="Calibri"/>
              </a:rPr>
              <a:t>memory</a:t>
            </a:r>
            <a:endParaRPr lang="en-US" sz="2800" b="1" dirty="0"/>
          </a:p>
          <a:p>
            <a:pPr>
              <a:lnSpc>
                <a:spcPct val="90000"/>
              </a:lnSpc>
              <a:buFont typeface="Arial" charset="0"/>
              <a:buChar char="•"/>
              <a:defRPr/>
            </a:pPr>
            <a:r>
              <a:rPr lang="en-US" sz="2800" b="1" dirty="0" err="1" smtClean="0">
                <a:latin typeface="Courier"/>
                <a:cs typeface="Courier"/>
              </a:rPr>
              <a:t>realloc</a:t>
            </a:r>
            <a:r>
              <a:rPr lang="en-US" sz="2800" b="1" dirty="0" smtClean="0">
                <a:latin typeface="Courier"/>
                <a:cs typeface="Courier"/>
              </a:rPr>
              <a:t>()</a:t>
            </a:r>
            <a:r>
              <a:rPr lang="en-US" sz="2800" dirty="0">
                <a:cs typeface="Calibri"/>
              </a:rPr>
              <a:t> </a:t>
            </a:r>
            <a:r>
              <a:rPr lang="en-US" sz="2800" dirty="0" smtClean="0">
                <a:cs typeface="Calibri"/>
              </a:rPr>
              <a:t> 	change size of previously allocated block</a:t>
            </a:r>
          </a:p>
          <a:p>
            <a:pPr lvl="1">
              <a:lnSpc>
                <a:spcPct val="90000"/>
              </a:lnSpc>
              <a:buFont typeface="Arial" charset="0"/>
              <a:buChar char="•"/>
              <a:defRPr/>
            </a:pPr>
            <a:r>
              <a:rPr lang="en-US" sz="2400" dirty="0" smtClean="0">
                <a:cs typeface="Calibri"/>
              </a:rPr>
              <a:t>careful – it might move!</a:t>
            </a:r>
            <a:endParaRPr lang="en-US" sz="2400" b="1" dirty="0" smtClean="0">
              <a:latin typeface="Courier"/>
              <a:cs typeface="Courier"/>
            </a:endParaRPr>
          </a:p>
          <a:p>
            <a:pPr lvl="2">
              <a:lnSpc>
                <a:spcPct val="90000"/>
              </a:lnSpc>
              <a:buFont typeface="Arial" charset="0"/>
              <a:buChar char="•"/>
              <a:defRPr/>
            </a:pPr>
            <a:endParaRPr lang="en-US" sz="1800" dirty="0" smtClean="0"/>
          </a:p>
        </p:txBody>
      </p:sp>
      <p:sp>
        <p:nvSpPr>
          <p:cNvPr id="5" name="Slide Number Placeholder 4"/>
          <p:cNvSpPr>
            <a:spLocks noGrp="1"/>
          </p:cNvSpPr>
          <p:nvPr>
            <p:ph type="sldNum" sz="quarter" idx="12"/>
          </p:nvPr>
        </p:nvSpPr>
        <p:spPr/>
        <p:txBody>
          <a:bodyPr/>
          <a:lstStyle/>
          <a:p>
            <a:pPr>
              <a:defRPr/>
            </a:pPr>
            <a:fld id="{65EB02C3-52EC-384D-94F3-073A55BBCB77}" type="slidenum">
              <a:rPr lang="en-US" smtClean="0"/>
              <a:pPr>
                <a:defRPr/>
              </a:pPr>
              <a:t>15</a:t>
            </a:fld>
            <a:endParaRPr lang="en-US" dirty="0"/>
          </a:p>
        </p:txBody>
      </p:sp>
    </p:spTree>
    <p:extLst>
      <p:ext uri="{BB962C8B-B14F-4D97-AF65-F5344CB8AC3E}">
        <p14:creationId xmlns:p14="http://schemas.microsoft.com/office/powerpoint/2010/main" val="837078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639762"/>
          </a:xfrm>
        </p:spPr>
        <p:txBody>
          <a:bodyPr>
            <a:normAutofit fontScale="90000"/>
          </a:bodyPr>
          <a:lstStyle/>
          <a:p>
            <a:r>
              <a:rPr lang="en-US" dirty="0" err="1" smtClean="0">
                <a:ea typeface="ＭＳ Ｐゴシック" pitchFamily="1" charset="-128"/>
                <a:cs typeface="ＭＳ Ｐゴシック" pitchFamily="1" charset="-128"/>
              </a:rPr>
              <a:t>Malloc</a:t>
            </a:r>
            <a:r>
              <a:rPr lang="en-US" dirty="0" smtClean="0">
                <a:ea typeface="ＭＳ Ｐゴシック" pitchFamily="1" charset="-128"/>
                <a:cs typeface="ＭＳ Ｐゴシック" pitchFamily="1" charset="-128"/>
              </a:rPr>
              <a:t>()</a:t>
            </a:r>
          </a:p>
        </p:txBody>
      </p:sp>
      <p:sp>
        <p:nvSpPr>
          <p:cNvPr id="40963" name="Rectangle 3"/>
          <p:cNvSpPr>
            <a:spLocks noGrp="1" noChangeArrowheads="1"/>
          </p:cNvSpPr>
          <p:nvPr>
            <p:ph type="body" idx="1"/>
          </p:nvPr>
        </p:nvSpPr>
        <p:spPr>
          <a:xfrm>
            <a:off x="304800" y="762000"/>
            <a:ext cx="8686800" cy="5943600"/>
          </a:xfrm>
        </p:spPr>
        <p:txBody>
          <a:bodyPr>
            <a:noAutofit/>
          </a:bodyPr>
          <a:lstStyle/>
          <a:p>
            <a:pPr>
              <a:lnSpc>
                <a:spcPct val="90000"/>
              </a:lnSpc>
              <a:buFont typeface="Arial" charset="0"/>
              <a:buChar char="•"/>
              <a:defRPr/>
            </a:pPr>
            <a:r>
              <a:rPr lang="en-US" sz="2000" b="1" dirty="0" smtClean="0">
                <a:latin typeface="Courier"/>
                <a:cs typeface="Courier"/>
              </a:rPr>
              <a:t>void *</a:t>
            </a:r>
            <a:r>
              <a:rPr lang="en-US" sz="2000" b="1" dirty="0" err="1" smtClean="0">
                <a:latin typeface="Courier"/>
                <a:cs typeface="Courier"/>
              </a:rPr>
              <a:t>malloc</a:t>
            </a:r>
            <a:r>
              <a:rPr lang="en-US" sz="2000" b="1" dirty="0" smtClean="0">
                <a:latin typeface="Courier"/>
                <a:cs typeface="Courier"/>
              </a:rPr>
              <a:t>(</a:t>
            </a:r>
            <a:r>
              <a:rPr lang="en-US" sz="2000" b="1" dirty="0" err="1" smtClean="0">
                <a:latin typeface="Courier"/>
                <a:cs typeface="Courier"/>
              </a:rPr>
              <a:t>size_t</a:t>
            </a:r>
            <a:r>
              <a:rPr lang="en-US" sz="2000" b="1" dirty="0" smtClean="0">
                <a:latin typeface="Courier"/>
                <a:cs typeface="Courier"/>
              </a:rPr>
              <a:t> n)</a:t>
            </a:r>
            <a:r>
              <a:rPr lang="en-US" sz="2000" dirty="0" smtClean="0"/>
              <a:t>:</a:t>
            </a:r>
          </a:p>
          <a:p>
            <a:pPr>
              <a:lnSpc>
                <a:spcPct val="90000"/>
              </a:lnSpc>
              <a:buFont typeface="Arial" charset="0"/>
              <a:buChar char="•"/>
              <a:defRPr/>
            </a:pPr>
            <a:endParaRPr lang="en-US" sz="2000" dirty="0" smtClean="0"/>
          </a:p>
          <a:p>
            <a:pPr lvl="1">
              <a:lnSpc>
                <a:spcPct val="80000"/>
              </a:lnSpc>
              <a:buFont typeface="Arial" charset="0"/>
              <a:buChar char="–"/>
              <a:defRPr/>
            </a:pPr>
            <a:r>
              <a:rPr lang="en-US" sz="2000" dirty="0" smtClean="0"/>
              <a:t>Allocate a block of uninitialized memory</a:t>
            </a:r>
          </a:p>
          <a:p>
            <a:pPr lvl="1">
              <a:lnSpc>
                <a:spcPct val="80000"/>
              </a:lnSpc>
              <a:buFont typeface="Arial" charset="0"/>
              <a:buChar char="–"/>
              <a:defRPr/>
            </a:pPr>
            <a:r>
              <a:rPr lang="en-US" sz="2000" dirty="0" smtClean="0"/>
              <a:t>NOTE: Subsequent calls </a:t>
            </a:r>
            <a:r>
              <a:rPr lang="en-US" sz="2000" dirty="0" smtClean="0"/>
              <a:t>probably will</a:t>
            </a:r>
            <a:r>
              <a:rPr lang="en-US" sz="2000" dirty="0" smtClean="0"/>
              <a:t> </a:t>
            </a:r>
            <a:r>
              <a:rPr lang="en-US" sz="2000" dirty="0" smtClean="0"/>
              <a:t>not </a:t>
            </a:r>
            <a:r>
              <a:rPr lang="en-US" sz="2000" dirty="0" smtClean="0"/>
              <a:t>yield adjacent blocks</a:t>
            </a:r>
            <a:endParaRPr lang="en-US" sz="2000" dirty="0" smtClean="0"/>
          </a:p>
          <a:p>
            <a:pPr lvl="1">
              <a:lnSpc>
                <a:spcPct val="80000"/>
              </a:lnSpc>
              <a:buFont typeface="Arial" charset="0"/>
              <a:buChar char="–"/>
              <a:defRPr/>
            </a:pPr>
            <a:r>
              <a:rPr lang="en-US" sz="2000" b="1" dirty="0" smtClean="0">
                <a:latin typeface="Courier"/>
                <a:cs typeface="Courier"/>
              </a:rPr>
              <a:t>n</a:t>
            </a:r>
            <a:r>
              <a:rPr lang="en-US" sz="2000" dirty="0" smtClean="0"/>
              <a:t> is an integer, indicating size </a:t>
            </a:r>
            <a:r>
              <a:rPr lang="en-US" sz="2000" dirty="0" smtClean="0"/>
              <a:t>of requested memory </a:t>
            </a:r>
            <a:r>
              <a:rPr lang="en-US" sz="2000" dirty="0" smtClean="0"/>
              <a:t>block in bytes</a:t>
            </a:r>
          </a:p>
          <a:p>
            <a:pPr lvl="1">
              <a:lnSpc>
                <a:spcPct val="80000"/>
              </a:lnSpc>
              <a:buFont typeface="Arial" charset="0"/>
              <a:buChar char="–"/>
              <a:defRPr/>
            </a:pPr>
            <a:r>
              <a:rPr lang="en-US" sz="2000" b="1" dirty="0" err="1">
                <a:latin typeface="Courier"/>
                <a:cs typeface="Courier"/>
              </a:rPr>
              <a:t>s</a:t>
            </a:r>
            <a:r>
              <a:rPr lang="en-US" sz="2000" b="1" dirty="0" err="1" smtClean="0">
                <a:latin typeface="Courier"/>
                <a:cs typeface="Courier"/>
              </a:rPr>
              <a:t>ize_t</a:t>
            </a:r>
            <a:r>
              <a:rPr lang="en-US" sz="2000" dirty="0" smtClean="0"/>
              <a:t> is an unsigned integer type big enough to “count” memory bytes</a:t>
            </a:r>
          </a:p>
          <a:p>
            <a:pPr lvl="1">
              <a:lnSpc>
                <a:spcPct val="80000"/>
              </a:lnSpc>
              <a:buFont typeface="Arial" charset="0"/>
              <a:buChar char="–"/>
              <a:defRPr/>
            </a:pPr>
            <a:r>
              <a:rPr lang="en-US" sz="2000" dirty="0" smtClean="0"/>
              <a:t>Returns </a:t>
            </a:r>
            <a:r>
              <a:rPr lang="en-US" sz="2000" b="1" dirty="0" smtClean="0">
                <a:latin typeface="Courier"/>
                <a:cs typeface="Courier"/>
              </a:rPr>
              <a:t>void*</a:t>
            </a:r>
            <a:r>
              <a:rPr lang="en-US" sz="2000" b="1" dirty="0" smtClean="0">
                <a:latin typeface="Calibri"/>
                <a:cs typeface="Calibri"/>
              </a:rPr>
              <a:t> </a:t>
            </a:r>
            <a:r>
              <a:rPr lang="en-US" sz="2000" dirty="0" smtClean="0"/>
              <a:t>pointer to block; </a:t>
            </a:r>
            <a:r>
              <a:rPr lang="en-US" sz="2000" b="1" dirty="0" smtClean="0">
                <a:latin typeface="Courier"/>
                <a:cs typeface="Courier"/>
              </a:rPr>
              <a:t>NULL</a:t>
            </a:r>
            <a:r>
              <a:rPr lang="en-US" sz="2000" dirty="0" smtClean="0"/>
              <a:t> return indicates no more memory</a:t>
            </a:r>
          </a:p>
          <a:p>
            <a:pPr lvl="1">
              <a:lnSpc>
                <a:spcPct val="80000"/>
              </a:lnSpc>
              <a:buFont typeface="Arial" charset="0"/>
              <a:buChar char="–"/>
              <a:defRPr/>
            </a:pPr>
            <a:r>
              <a:rPr lang="en-US" sz="2000" dirty="0" smtClean="0"/>
              <a:t>Additional control </a:t>
            </a:r>
            <a:r>
              <a:rPr lang="en-US" sz="2000" dirty="0" smtClean="0"/>
              <a:t>information </a:t>
            </a:r>
            <a:r>
              <a:rPr lang="en-US" sz="2000" dirty="0" smtClean="0"/>
              <a:t>(including size) stored </a:t>
            </a:r>
            <a:r>
              <a:rPr lang="en-US" sz="2000" dirty="0" smtClean="0"/>
              <a:t>in the heap </a:t>
            </a:r>
            <a:r>
              <a:rPr lang="en-US" sz="2000" dirty="0" smtClean="0"/>
              <a:t>for each </a:t>
            </a:r>
            <a:r>
              <a:rPr lang="en-US" sz="2000" dirty="0" smtClean="0"/>
              <a:t>allocated </a:t>
            </a:r>
            <a:r>
              <a:rPr lang="en-US" sz="2000" dirty="0" smtClean="0"/>
              <a:t>block</a:t>
            </a:r>
            <a:r>
              <a:rPr lang="en-US" sz="2000" dirty="0" smtClean="0"/>
              <a:t>.</a:t>
            </a:r>
          </a:p>
          <a:p>
            <a:pPr marL="457200" lvl="1" indent="0">
              <a:lnSpc>
                <a:spcPct val="80000"/>
              </a:lnSpc>
              <a:buNone/>
              <a:defRPr/>
            </a:pPr>
            <a:endParaRPr lang="en-US" sz="2000" dirty="0" smtClean="0"/>
          </a:p>
          <a:p>
            <a:pPr>
              <a:lnSpc>
                <a:spcPct val="90000"/>
              </a:lnSpc>
              <a:buFont typeface="Arial" charset="0"/>
              <a:buChar char="•"/>
              <a:defRPr/>
            </a:pPr>
            <a:r>
              <a:rPr lang="en-US" sz="2000" dirty="0" smtClean="0"/>
              <a:t>Examples:  </a:t>
            </a:r>
          </a:p>
          <a:p>
            <a:pPr lvl="1">
              <a:lnSpc>
                <a:spcPct val="90000"/>
              </a:lnSpc>
              <a:buFont typeface="Arial" charset="0"/>
              <a:buNone/>
              <a:defRPr/>
            </a:pPr>
            <a:r>
              <a:rPr lang="en-US" sz="1600" b="1" dirty="0" err="1" smtClean="0">
                <a:latin typeface="Courier"/>
                <a:cs typeface="Courier"/>
              </a:rPr>
              <a:t>int</a:t>
            </a:r>
            <a:r>
              <a:rPr lang="en-US" sz="1600" b="1" dirty="0" smtClean="0">
                <a:latin typeface="Courier"/>
                <a:cs typeface="Courier"/>
              </a:rPr>
              <a:t> *</a:t>
            </a:r>
            <a:r>
              <a:rPr lang="en-US" sz="1600" b="1" dirty="0" err="1" smtClean="0">
                <a:latin typeface="Courier"/>
                <a:cs typeface="Courier"/>
              </a:rPr>
              <a:t>ip</a:t>
            </a:r>
            <a:r>
              <a:rPr lang="en-US" sz="1600" b="1" dirty="0" smtClean="0">
                <a:latin typeface="Courier"/>
                <a:cs typeface="Courier"/>
              </a:rPr>
              <a:t>;</a:t>
            </a:r>
          </a:p>
          <a:p>
            <a:pPr lvl="1">
              <a:lnSpc>
                <a:spcPct val="90000"/>
              </a:lnSpc>
              <a:buFont typeface="Arial" charset="0"/>
              <a:buNone/>
              <a:defRPr/>
            </a:pPr>
            <a:r>
              <a:rPr lang="en-US" sz="1600" b="1" dirty="0" err="1" smtClean="0">
                <a:latin typeface="Courier"/>
                <a:cs typeface="Courier"/>
              </a:rPr>
              <a:t>ip</a:t>
            </a:r>
            <a:r>
              <a:rPr lang="en-US" sz="1600" b="1" dirty="0" smtClean="0">
                <a:latin typeface="Courier"/>
                <a:cs typeface="Courier"/>
              </a:rPr>
              <a:t> = (</a:t>
            </a:r>
            <a:r>
              <a:rPr lang="en-US" sz="1600" b="1" dirty="0" err="1" smtClean="0">
                <a:latin typeface="Courier"/>
                <a:cs typeface="Courier"/>
              </a:rPr>
              <a:t>int</a:t>
            </a:r>
            <a:r>
              <a:rPr lang="en-US" sz="1600" b="1" dirty="0" smtClean="0">
                <a:latin typeface="Courier"/>
                <a:cs typeface="Courier"/>
              </a:rPr>
              <a:t> *) </a:t>
            </a:r>
            <a:r>
              <a:rPr lang="en-US" sz="1600" b="1" dirty="0" err="1" smtClean="0">
                <a:latin typeface="Courier"/>
                <a:cs typeface="Courier"/>
              </a:rPr>
              <a:t>malloc</a:t>
            </a:r>
            <a:r>
              <a:rPr lang="en-US" sz="1600" b="1" dirty="0" smtClean="0">
                <a:latin typeface="Courier"/>
                <a:cs typeface="Courier"/>
              </a:rPr>
              <a:t>(</a:t>
            </a:r>
            <a:r>
              <a:rPr lang="en-US" sz="1600" b="1" dirty="0" err="1" smtClean="0">
                <a:latin typeface="Courier"/>
                <a:cs typeface="Courier"/>
              </a:rPr>
              <a:t>sizeof</a:t>
            </a:r>
            <a:r>
              <a:rPr lang="en-US" sz="1600" b="1" dirty="0" smtClean="0">
                <a:latin typeface="Courier"/>
                <a:cs typeface="Courier"/>
              </a:rPr>
              <a:t>(</a:t>
            </a:r>
            <a:r>
              <a:rPr lang="en-US" sz="1600" b="1" dirty="0" err="1" smtClean="0">
                <a:latin typeface="Courier"/>
                <a:cs typeface="Courier"/>
              </a:rPr>
              <a:t>int</a:t>
            </a:r>
            <a:r>
              <a:rPr lang="en-US" sz="1600" b="1" dirty="0" smtClean="0">
                <a:latin typeface="Courier"/>
                <a:cs typeface="Courier"/>
              </a:rPr>
              <a:t>));</a:t>
            </a:r>
            <a:br>
              <a:rPr lang="en-US" sz="1600" b="1" dirty="0" smtClean="0">
                <a:latin typeface="Courier"/>
                <a:cs typeface="Courier"/>
              </a:rPr>
            </a:br>
            <a:endParaRPr lang="en-US" sz="1600" b="1" dirty="0" smtClean="0">
              <a:latin typeface="Courier"/>
              <a:cs typeface="Courier"/>
            </a:endParaRPr>
          </a:p>
          <a:p>
            <a:pPr lvl="1">
              <a:lnSpc>
                <a:spcPct val="90000"/>
              </a:lnSpc>
              <a:buFont typeface="Arial" charset="0"/>
              <a:buNone/>
              <a:defRPr/>
            </a:pPr>
            <a:r>
              <a:rPr lang="en-US" sz="1600" b="1" dirty="0" err="1" smtClean="0">
                <a:latin typeface="Courier"/>
                <a:cs typeface="Courier"/>
              </a:rPr>
              <a:t>typedef</a:t>
            </a:r>
            <a:r>
              <a:rPr lang="en-US" sz="1600" b="1" dirty="0" smtClean="0">
                <a:latin typeface="Courier"/>
                <a:cs typeface="Courier"/>
              </a:rPr>
              <a:t> </a:t>
            </a:r>
            <a:r>
              <a:rPr lang="en-US" sz="1600" b="1" dirty="0" err="1" smtClean="0">
                <a:latin typeface="Courier"/>
                <a:cs typeface="Courier"/>
              </a:rPr>
              <a:t>struct</a:t>
            </a:r>
            <a:r>
              <a:rPr lang="en-US" sz="1600" b="1" dirty="0" smtClean="0">
                <a:latin typeface="Courier"/>
                <a:cs typeface="Courier"/>
              </a:rPr>
              <a:t> { … } </a:t>
            </a:r>
            <a:r>
              <a:rPr lang="en-US" sz="1600" b="1" dirty="0" err="1" smtClean="0">
                <a:latin typeface="Courier"/>
                <a:cs typeface="Courier"/>
              </a:rPr>
              <a:t>TreeNode</a:t>
            </a:r>
            <a:r>
              <a:rPr lang="en-US" sz="1600" b="1" dirty="0">
                <a:latin typeface="Courier"/>
                <a:cs typeface="Courier"/>
              </a:rPr>
              <a:t>;</a:t>
            </a:r>
            <a:endParaRPr lang="en-US" sz="1600" b="1" dirty="0" smtClean="0">
              <a:latin typeface="Courier"/>
              <a:cs typeface="Courier"/>
            </a:endParaRPr>
          </a:p>
          <a:p>
            <a:pPr lvl="1">
              <a:lnSpc>
                <a:spcPct val="90000"/>
              </a:lnSpc>
              <a:buFont typeface="Arial" charset="0"/>
              <a:buNone/>
              <a:defRPr/>
            </a:pPr>
            <a:r>
              <a:rPr lang="en-US" sz="1600" b="1" dirty="0" err="1" smtClean="0">
                <a:latin typeface="Courier"/>
                <a:cs typeface="Courier"/>
              </a:rPr>
              <a:t>TreeNode</a:t>
            </a:r>
            <a:r>
              <a:rPr lang="en-US" sz="1600" b="1" dirty="0" smtClean="0">
                <a:latin typeface="Courier"/>
                <a:cs typeface="Courier"/>
              </a:rPr>
              <a:t> *</a:t>
            </a:r>
            <a:r>
              <a:rPr lang="en-US" sz="1600" b="1" dirty="0" err="1" smtClean="0">
                <a:latin typeface="Courier"/>
                <a:cs typeface="Courier"/>
              </a:rPr>
              <a:t>tp</a:t>
            </a:r>
            <a:r>
              <a:rPr lang="en-US" sz="1600" b="1" dirty="0" smtClean="0">
                <a:latin typeface="Courier"/>
                <a:cs typeface="Courier"/>
              </a:rPr>
              <a:t> = (</a:t>
            </a:r>
            <a:r>
              <a:rPr lang="en-US" sz="1600" b="1" dirty="0" err="1" smtClean="0">
                <a:latin typeface="Courier"/>
                <a:cs typeface="Courier"/>
              </a:rPr>
              <a:t>TreeNode</a:t>
            </a:r>
            <a:r>
              <a:rPr lang="en-US" sz="1600" b="1" dirty="0" smtClean="0">
                <a:latin typeface="Courier"/>
                <a:cs typeface="Courier"/>
              </a:rPr>
              <a:t> *) </a:t>
            </a:r>
            <a:r>
              <a:rPr lang="en-US" sz="1600" b="1" dirty="0" err="1" smtClean="0">
                <a:latin typeface="Courier"/>
                <a:cs typeface="Courier"/>
              </a:rPr>
              <a:t>malloc</a:t>
            </a:r>
            <a:r>
              <a:rPr lang="en-US" sz="1600" b="1" dirty="0" smtClean="0">
                <a:latin typeface="Courier"/>
                <a:cs typeface="Courier"/>
              </a:rPr>
              <a:t>(</a:t>
            </a:r>
            <a:r>
              <a:rPr lang="en-US" sz="1600" b="1" dirty="0" err="1" smtClean="0">
                <a:latin typeface="Courier"/>
                <a:cs typeface="Courier"/>
              </a:rPr>
              <a:t>sizeof</a:t>
            </a:r>
            <a:r>
              <a:rPr lang="en-US" sz="1600" b="1" dirty="0" smtClean="0">
                <a:latin typeface="Courier"/>
                <a:cs typeface="Courier"/>
              </a:rPr>
              <a:t>(</a:t>
            </a:r>
            <a:r>
              <a:rPr lang="en-US" sz="1600" b="1" dirty="0" err="1">
                <a:latin typeface="Courier"/>
                <a:cs typeface="Courier"/>
              </a:rPr>
              <a:t>T</a:t>
            </a:r>
            <a:r>
              <a:rPr lang="en-US" sz="1600" b="1" dirty="0" err="1" smtClean="0">
                <a:latin typeface="Courier"/>
                <a:cs typeface="Courier"/>
              </a:rPr>
              <a:t>reeNode</a:t>
            </a:r>
            <a:r>
              <a:rPr lang="en-US" sz="1600" b="1" dirty="0" smtClean="0">
                <a:latin typeface="Courier"/>
                <a:cs typeface="Courier"/>
              </a:rPr>
              <a:t>))</a:t>
            </a:r>
            <a:r>
              <a:rPr lang="en-US" sz="1600" b="1" dirty="0" smtClean="0">
                <a:latin typeface="Courier"/>
                <a:cs typeface="Courier"/>
              </a:rPr>
              <a:t>;</a:t>
            </a:r>
          </a:p>
          <a:p>
            <a:pPr lvl="1">
              <a:lnSpc>
                <a:spcPct val="90000"/>
              </a:lnSpc>
              <a:buFont typeface="Arial" charset="0"/>
              <a:buNone/>
              <a:defRPr/>
            </a:pPr>
            <a:endParaRPr lang="en-US" sz="1600" b="1" dirty="0">
              <a:latin typeface="Courier"/>
              <a:cs typeface="Courier"/>
            </a:endParaRPr>
          </a:p>
          <a:p>
            <a:pPr lvl="1">
              <a:lnSpc>
                <a:spcPct val="90000"/>
              </a:lnSpc>
              <a:buNone/>
              <a:defRPr/>
            </a:pPr>
            <a:r>
              <a:rPr lang="en-US" sz="1600" b="1" dirty="0" err="1">
                <a:latin typeface="Courier"/>
                <a:cs typeface="Courier"/>
              </a:rPr>
              <a:t>sizeof</a:t>
            </a:r>
            <a:r>
              <a:rPr lang="en-US" sz="1600" dirty="0">
                <a:cs typeface="Courier"/>
              </a:rPr>
              <a:t> </a:t>
            </a:r>
            <a:r>
              <a:rPr lang="en-US" sz="1600" dirty="0"/>
              <a:t>returns size of given type in bytes, produces more portable code</a:t>
            </a:r>
          </a:p>
          <a:p>
            <a:pPr lvl="1">
              <a:lnSpc>
                <a:spcPct val="90000"/>
              </a:lnSpc>
              <a:buFont typeface="Arial" charset="0"/>
              <a:buNone/>
              <a:defRPr/>
            </a:pPr>
            <a:endParaRPr lang="en-US" sz="1600" b="1" dirty="0" smtClean="0">
              <a:latin typeface="Courier"/>
              <a:cs typeface="Courier"/>
            </a:endParaRPr>
          </a:p>
          <a:p>
            <a:pPr lvl="2">
              <a:lnSpc>
                <a:spcPct val="90000"/>
              </a:lnSpc>
              <a:buFont typeface="Arial" charset="0"/>
              <a:buChar char="•"/>
              <a:defRPr/>
            </a:pPr>
            <a:endParaRPr lang="en-US" sz="1400" dirty="0" smtClean="0"/>
          </a:p>
        </p:txBody>
      </p:sp>
      <p:sp>
        <p:nvSpPr>
          <p:cNvPr id="5" name="Slide Number Placeholder 4"/>
          <p:cNvSpPr>
            <a:spLocks noGrp="1"/>
          </p:cNvSpPr>
          <p:nvPr>
            <p:ph type="sldNum" sz="quarter" idx="12"/>
          </p:nvPr>
        </p:nvSpPr>
        <p:spPr/>
        <p:txBody>
          <a:bodyPr/>
          <a:lstStyle/>
          <a:p>
            <a:pPr>
              <a:defRPr/>
            </a:pPr>
            <a:fld id="{65EB02C3-52EC-384D-94F3-073A55BBCB77}" type="slidenum">
              <a:rPr lang="en-US" smtClean="0"/>
              <a:pPr>
                <a:defRPr/>
              </a:pPr>
              <a:t>16</a:t>
            </a:fld>
            <a:endParaRPr lang="en-US" dirty="0"/>
          </a:p>
        </p:txBody>
      </p:sp>
      <p:grpSp>
        <p:nvGrpSpPr>
          <p:cNvPr id="2" name="Group 1"/>
          <p:cNvGrpSpPr/>
          <p:nvPr/>
        </p:nvGrpSpPr>
        <p:grpSpPr>
          <a:xfrm>
            <a:off x="2362200" y="3581400"/>
            <a:ext cx="4724400" cy="861774"/>
            <a:chOff x="2286000" y="4724400"/>
            <a:chExt cx="4724400" cy="861774"/>
          </a:xfrm>
        </p:grpSpPr>
        <p:cxnSp>
          <p:nvCxnSpPr>
            <p:cNvPr id="3" name="Straight Arrow Connector 2"/>
            <p:cNvCxnSpPr/>
            <p:nvPr/>
          </p:nvCxnSpPr>
          <p:spPr>
            <a:xfrm flipV="1">
              <a:off x="2286000" y="5105400"/>
              <a:ext cx="762000" cy="457200"/>
            </a:xfrm>
            <a:prstGeom prst="straightConnector1">
              <a:avLst/>
            </a:prstGeom>
            <a:ln>
              <a:solidFill>
                <a:schemeClr val="tx1"/>
              </a:solidFill>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048000" y="4724400"/>
              <a:ext cx="3962400" cy="861774"/>
            </a:xfrm>
            <a:prstGeom prst="rect">
              <a:avLst/>
            </a:prstGeom>
            <a:noFill/>
          </p:spPr>
          <p:txBody>
            <a:bodyPr wrap="square" rtlCol="0">
              <a:spAutoFit/>
            </a:bodyPr>
            <a:lstStyle/>
            <a:p>
              <a:pPr marL="0" lvl="1"/>
              <a:r>
                <a:rPr lang="en-US" sz="1600" i="1" dirty="0"/>
                <a:t>“Cast” operation, changes type of a variable. Here changes </a:t>
              </a:r>
              <a:r>
                <a:rPr lang="en-US" sz="1600" b="1" i="1" dirty="0">
                  <a:latin typeface="Courier"/>
                  <a:cs typeface="Courier"/>
                </a:rPr>
                <a:t>(void *) </a:t>
              </a:r>
              <a:r>
                <a:rPr lang="en-US" sz="1600" i="1" dirty="0"/>
                <a:t>to </a:t>
              </a:r>
              <a:r>
                <a:rPr lang="en-US" sz="1600" b="1" i="1" dirty="0">
                  <a:latin typeface="Courier"/>
                  <a:cs typeface="Courier"/>
                </a:rPr>
                <a:t>(</a:t>
              </a:r>
              <a:r>
                <a:rPr lang="en-US" sz="1600" b="1" i="1" dirty="0" err="1">
                  <a:latin typeface="Courier"/>
                  <a:cs typeface="Courier"/>
                </a:rPr>
                <a:t>int</a:t>
              </a:r>
              <a:r>
                <a:rPr lang="en-US" sz="1600" b="1" i="1" dirty="0">
                  <a:latin typeface="Courier"/>
                  <a:cs typeface="Courier"/>
                </a:rPr>
                <a:t> *)</a:t>
              </a:r>
            </a:p>
            <a:p>
              <a:endParaRPr lang="en-US" i="1" dirty="0"/>
            </a:p>
          </p:txBody>
        </p:sp>
      </p:grpSp>
    </p:spTree>
    <p:extLst>
      <p:ext uri="{BB962C8B-B14F-4D97-AF65-F5344CB8AC3E}">
        <p14:creationId xmlns:p14="http://schemas.microsoft.com/office/powerpoint/2010/main" val="3636905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96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96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96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96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963">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dirty="0" smtClean="0">
                <a:ea typeface="ＭＳ Ｐゴシック" pitchFamily="1" charset="-128"/>
                <a:cs typeface="ＭＳ Ｐゴシック" pitchFamily="1" charset="-128"/>
              </a:rPr>
              <a:t>Managing the Heap</a:t>
            </a:r>
            <a:endParaRPr lang="en-US" sz="1800" dirty="0" smtClean="0">
              <a:solidFill>
                <a:schemeClr val="tx1"/>
              </a:solidFill>
              <a:ea typeface="ＭＳ Ｐゴシック" pitchFamily="1" charset="-128"/>
              <a:cs typeface="ＭＳ Ｐゴシック" pitchFamily="1" charset="-128"/>
            </a:endParaRPr>
          </a:p>
        </p:txBody>
      </p:sp>
      <p:sp>
        <p:nvSpPr>
          <p:cNvPr id="41987" name="Rectangle 3"/>
          <p:cNvSpPr>
            <a:spLocks noGrp="1" noChangeArrowheads="1"/>
          </p:cNvSpPr>
          <p:nvPr>
            <p:ph type="body" idx="1"/>
          </p:nvPr>
        </p:nvSpPr>
        <p:spPr>
          <a:xfrm>
            <a:off x="381000" y="1066800"/>
            <a:ext cx="8763000" cy="5715000"/>
          </a:xfrm>
        </p:spPr>
        <p:txBody>
          <a:bodyPr/>
          <a:lstStyle/>
          <a:p>
            <a:pPr eaLnBrk="1" hangingPunct="1">
              <a:lnSpc>
                <a:spcPct val="90000"/>
              </a:lnSpc>
              <a:buFont typeface="Arial" charset="0"/>
              <a:buChar char="•"/>
              <a:defRPr/>
            </a:pPr>
            <a:r>
              <a:rPr lang="en-US" sz="2000" dirty="0">
                <a:ea typeface="+mn-ea"/>
                <a:cs typeface="+mn-cs"/>
              </a:rPr>
              <a:t> </a:t>
            </a:r>
            <a:r>
              <a:rPr lang="en-US" sz="2000" b="1" dirty="0" smtClean="0">
                <a:latin typeface="Courier"/>
                <a:ea typeface="+mn-ea"/>
                <a:cs typeface="Courier"/>
              </a:rPr>
              <a:t>void free(void *p</a:t>
            </a:r>
            <a:r>
              <a:rPr lang="en-US" sz="2000" b="1" dirty="0">
                <a:latin typeface="Courier"/>
                <a:ea typeface="+mn-ea"/>
                <a:cs typeface="Courier"/>
              </a:rPr>
              <a:t>)</a:t>
            </a:r>
            <a:r>
              <a:rPr lang="en-US" sz="2000" dirty="0">
                <a:latin typeface="Courier New" charset="0"/>
                <a:ea typeface="+mn-ea"/>
                <a:cs typeface="+mn-cs"/>
              </a:rPr>
              <a:t>:</a:t>
            </a:r>
            <a:endParaRPr lang="en-US" sz="2000" dirty="0" smtClean="0">
              <a:latin typeface="Courier New" charset="0"/>
              <a:ea typeface="+mn-ea"/>
              <a:cs typeface="+mn-cs"/>
            </a:endParaRPr>
          </a:p>
          <a:p>
            <a:pPr lvl="1" eaLnBrk="1" hangingPunct="1">
              <a:lnSpc>
                <a:spcPct val="90000"/>
              </a:lnSpc>
              <a:buFont typeface="Arial" charset="0"/>
              <a:buChar char="–"/>
              <a:defRPr/>
            </a:pPr>
            <a:r>
              <a:rPr lang="en-US" sz="1800" dirty="0" smtClean="0"/>
              <a:t>Releases memory </a:t>
            </a:r>
            <a:r>
              <a:rPr lang="en-US" sz="1800" dirty="0"/>
              <a:t>allocated by</a:t>
            </a:r>
            <a:r>
              <a:rPr lang="en-US" sz="1800" b="1" dirty="0"/>
              <a:t> </a:t>
            </a:r>
            <a:r>
              <a:rPr lang="en-US" sz="1800" b="1" dirty="0" err="1">
                <a:latin typeface="Courier"/>
                <a:cs typeface="Courier"/>
              </a:rPr>
              <a:t>malloc</a:t>
            </a:r>
            <a:r>
              <a:rPr lang="en-US" sz="1800" b="1" dirty="0" smtClean="0">
                <a:latin typeface="Courier"/>
                <a:cs typeface="Courier"/>
              </a:rPr>
              <a:t>()</a:t>
            </a:r>
          </a:p>
          <a:p>
            <a:pPr lvl="1" eaLnBrk="1" hangingPunct="1">
              <a:lnSpc>
                <a:spcPct val="90000"/>
              </a:lnSpc>
              <a:buFont typeface="Arial" charset="0"/>
              <a:buChar char="–"/>
              <a:defRPr/>
            </a:pPr>
            <a:r>
              <a:rPr lang="en-US" sz="1800" b="1" dirty="0" err="1" smtClean="0">
                <a:latin typeface="Courier New" charset="0"/>
              </a:rPr>
              <a:t>p</a:t>
            </a:r>
            <a:r>
              <a:rPr lang="en-US" sz="1800" dirty="0" smtClean="0"/>
              <a:t> is pointer </a:t>
            </a:r>
            <a:r>
              <a:rPr lang="en-US" sz="1800" dirty="0"/>
              <a:t>containing the address</a:t>
            </a:r>
            <a:r>
              <a:rPr lang="en-US" sz="1800" dirty="0" smtClean="0"/>
              <a:t> </a:t>
            </a:r>
            <a:r>
              <a:rPr lang="en-US" sz="1800" i="1" dirty="0" smtClean="0"/>
              <a:t>originally </a:t>
            </a:r>
            <a:r>
              <a:rPr lang="en-US" sz="1800" dirty="0" smtClean="0"/>
              <a:t>returned by </a:t>
            </a:r>
            <a:r>
              <a:rPr lang="en-US" sz="1800" b="1" dirty="0" err="1" smtClean="0">
                <a:latin typeface="Courier"/>
                <a:cs typeface="Courier"/>
              </a:rPr>
              <a:t>malloc</a:t>
            </a:r>
            <a:r>
              <a:rPr lang="en-US" sz="1800" b="1" dirty="0" smtClean="0">
                <a:latin typeface="Courier"/>
                <a:cs typeface="Courier"/>
              </a:rPr>
              <a:t>()</a:t>
            </a:r>
          </a:p>
          <a:p>
            <a:pPr lvl="1" eaLnBrk="1" hangingPunct="1">
              <a:lnSpc>
                <a:spcPct val="90000"/>
              </a:lnSpc>
              <a:spcBef>
                <a:spcPct val="0"/>
              </a:spcBef>
              <a:buFontTx/>
              <a:buNone/>
              <a:defRPr/>
            </a:pPr>
            <a:r>
              <a:rPr lang="en-US" sz="1400" dirty="0" smtClean="0">
                <a:latin typeface="Courier New" charset="0"/>
              </a:rPr>
              <a:t>	</a:t>
            </a:r>
            <a:r>
              <a:rPr lang="en-US" sz="1400" dirty="0">
                <a:latin typeface="Courier New" charset="0"/>
              </a:rPr>
              <a:t>	  	</a:t>
            </a:r>
            <a:r>
              <a:rPr lang="en-US" sz="1600" b="1" dirty="0" err="1">
                <a:latin typeface="Courier"/>
                <a:cs typeface="Courier"/>
              </a:rPr>
              <a:t>int</a:t>
            </a:r>
            <a:r>
              <a:rPr lang="en-US" sz="1600" b="1" dirty="0">
                <a:latin typeface="Courier"/>
                <a:cs typeface="Courier"/>
              </a:rPr>
              <a:t> *</a:t>
            </a:r>
            <a:r>
              <a:rPr lang="en-US" sz="1600" b="1" dirty="0" err="1">
                <a:latin typeface="Courier"/>
                <a:cs typeface="Courier"/>
              </a:rPr>
              <a:t>ip</a:t>
            </a:r>
            <a:r>
              <a:rPr lang="en-US" sz="1600" b="1" dirty="0">
                <a:latin typeface="Courier"/>
                <a:cs typeface="Courier"/>
              </a:rPr>
              <a:t>;</a:t>
            </a:r>
          </a:p>
          <a:p>
            <a:pPr lvl="1" eaLnBrk="1" hangingPunct="1">
              <a:lnSpc>
                <a:spcPct val="90000"/>
              </a:lnSpc>
              <a:spcBef>
                <a:spcPct val="0"/>
              </a:spcBef>
              <a:buFontTx/>
              <a:buNone/>
              <a:defRPr/>
            </a:pPr>
            <a:r>
              <a:rPr lang="en-US" sz="1600" b="1" dirty="0">
                <a:latin typeface="Courier"/>
                <a:cs typeface="Courier"/>
              </a:rPr>
              <a:t>		  	</a:t>
            </a:r>
            <a:r>
              <a:rPr lang="en-US" sz="1600" b="1" dirty="0" err="1">
                <a:latin typeface="Courier"/>
                <a:cs typeface="Courier"/>
              </a:rPr>
              <a:t>ip</a:t>
            </a:r>
            <a:r>
              <a:rPr lang="en-US" sz="1600" b="1" dirty="0">
                <a:latin typeface="Courier"/>
                <a:cs typeface="Courier"/>
              </a:rPr>
              <a:t> =</a:t>
            </a:r>
            <a:r>
              <a:rPr lang="en-US" sz="1600" b="1" dirty="0" smtClean="0">
                <a:latin typeface="Courier"/>
                <a:cs typeface="Courier"/>
              </a:rPr>
              <a:t> (</a:t>
            </a:r>
            <a:r>
              <a:rPr lang="en-US" sz="1600" b="1" dirty="0" err="1" smtClean="0">
                <a:latin typeface="Courier"/>
                <a:cs typeface="Courier"/>
              </a:rPr>
              <a:t>int</a:t>
            </a:r>
            <a:r>
              <a:rPr lang="en-US" sz="1600" b="1" dirty="0" smtClean="0">
                <a:latin typeface="Courier"/>
                <a:cs typeface="Courier"/>
              </a:rPr>
              <a:t> *) </a:t>
            </a:r>
            <a:r>
              <a:rPr lang="en-US" sz="1600" b="1" dirty="0" err="1" smtClean="0">
                <a:latin typeface="Courier"/>
                <a:cs typeface="Courier"/>
              </a:rPr>
              <a:t>malloc</a:t>
            </a:r>
            <a:r>
              <a:rPr lang="en-US" sz="1600" b="1" dirty="0">
                <a:latin typeface="Courier"/>
                <a:cs typeface="Courier"/>
              </a:rPr>
              <a:t>(</a:t>
            </a:r>
            <a:r>
              <a:rPr lang="en-US" sz="1600" b="1" dirty="0" err="1">
                <a:latin typeface="Courier"/>
                <a:cs typeface="Courier"/>
              </a:rPr>
              <a:t>sizeof</a:t>
            </a:r>
            <a:r>
              <a:rPr lang="en-US" sz="1600" b="1" dirty="0">
                <a:latin typeface="Courier"/>
                <a:cs typeface="Courier"/>
              </a:rPr>
              <a:t>(</a:t>
            </a:r>
            <a:r>
              <a:rPr lang="en-US" sz="1600" b="1" dirty="0" err="1">
                <a:latin typeface="Courier"/>
                <a:cs typeface="Courier"/>
              </a:rPr>
              <a:t>int</a:t>
            </a:r>
            <a:r>
              <a:rPr lang="en-US" sz="1600" b="1" dirty="0">
                <a:latin typeface="Courier"/>
                <a:cs typeface="Courier"/>
              </a:rPr>
              <a:t>));</a:t>
            </a:r>
          </a:p>
          <a:p>
            <a:pPr lvl="1" eaLnBrk="1" hangingPunct="1">
              <a:lnSpc>
                <a:spcPct val="90000"/>
              </a:lnSpc>
              <a:spcBef>
                <a:spcPct val="0"/>
              </a:spcBef>
              <a:buFontTx/>
              <a:buNone/>
              <a:defRPr/>
            </a:pPr>
            <a:r>
              <a:rPr lang="en-US" sz="1600" dirty="0">
                <a:latin typeface="Courier"/>
                <a:cs typeface="Courier"/>
              </a:rPr>
              <a:t>		  	</a:t>
            </a:r>
            <a:r>
              <a:rPr lang="en-US" sz="1600" b="1" dirty="0">
                <a:latin typeface="Courier"/>
                <a:cs typeface="Courier"/>
              </a:rPr>
              <a:t>... .. ..</a:t>
            </a:r>
          </a:p>
          <a:p>
            <a:pPr lvl="2" eaLnBrk="1" hangingPunct="1">
              <a:lnSpc>
                <a:spcPct val="90000"/>
              </a:lnSpc>
              <a:spcBef>
                <a:spcPct val="0"/>
              </a:spcBef>
              <a:buFontTx/>
              <a:buNone/>
              <a:defRPr/>
            </a:pPr>
            <a:r>
              <a:rPr lang="en-US" sz="1600" dirty="0">
                <a:latin typeface="Courier"/>
                <a:cs typeface="Courier"/>
              </a:rPr>
              <a:t>		</a:t>
            </a:r>
            <a:r>
              <a:rPr lang="en-US" sz="1600" b="1" dirty="0">
                <a:latin typeface="Courier"/>
                <a:cs typeface="Courier"/>
              </a:rPr>
              <a:t>free</a:t>
            </a:r>
            <a:r>
              <a:rPr lang="en-US" sz="1600" b="1" dirty="0" smtClean="0">
                <a:latin typeface="Courier"/>
                <a:cs typeface="Courier"/>
              </a:rPr>
              <a:t>((void*) </a:t>
            </a:r>
            <a:r>
              <a:rPr lang="en-US" sz="1600" b="1" dirty="0" err="1" smtClean="0">
                <a:latin typeface="Courier"/>
                <a:cs typeface="Courier"/>
              </a:rPr>
              <a:t>ip</a:t>
            </a:r>
            <a:r>
              <a:rPr lang="en-US" sz="1600" b="1" dirty="0">
                <a:latin typeface="Courier"/>
                <a:cs typeface="Courier"/>
              </a:rPr>
              <a:t>);</a:t>
            </a:r>
            <a:r>
              <a:rPr lang="en-US" sz="1600" dirty="0">
                <a:latin typeface="Courier"/>
                <a:cs typeface="Courier"/>
              </a:rPr>
              <a:t>	/*</a:t>
            </a:r>
            <a:r>
              <a:rPr lang="en-US" sz="1600" dirty="0" smtClean="0">
                <a:latin typeface="Courier"/>
                <a:cs typeface="Courier"/>
              </a:rPr>
              <a:t> </a:t>
            </a:r>
            <a:r>
              <a:rPr lang="en-US" sz="1600" b="1" dirty="0" smtClean="0">
                <a:solidFill>
                  <a:srgbClr val="FF0000"/>
                </a:solidFill>
                <a:latin typeface="Courier"/>
                <a:cs typeface="Courier"/>
              </a:rPr>
              <a:t>Can </a:t>
            </a:r>
            <a:r>
              <a:rPr lang="en-US" sz="1600" b="1" dirty="0">
                <a:solidFill>
                  <a:srgbClr val="FF0000"/>
                </a:solidFill>
                <a:latin typeface="Courier"/>
                <a:cs typeface="Courier"/>
              </a:rPr>
              <a:t>you free(</a:t>
            </a:r>
            <a:r>
              <a:rPr lang="en-US" sz="1600" b="1" dirty="0" err="1">
                <a:solidFill>
                  <a:srgbClr val="FF0000"/>
                </a:solidFill>
                <a:latin typeface="Courier"/>
                <a:cs typeface="Courier"/>
              </a:rPr>
              <a:t>ip</a:t>
            </a:r>
            <a:r>
              <a:rPr lang="en-US" sz="1600" b="1" dirty="0" smtClean="0">
                <a:solidFill>
                  <a:srgbClr val="FF0000"/>
                </a:solidFill>
                <a:latin typeface="Courier"/>
                <a:cs typeface="Courier"/>
              </a:rPr>
              <a:t>) after </a:t>
            </a:r>
            <a:r>
              <a:rPr lang="en-US" sz="1600" b="1" dirty="0" err="1" smtClean="0">
                <a:solidFill>
                  <a:srgbClr val="FF0000"/>
                </a:solidFill>
                <a:latin typeface="Courier"/>
                <a:cs typeface="Courier"/>
              </a:rPr>
              <a:t>ip</a:t>
            </a:r>
            <a:r>
              <a:rPr lang="en-US" sz="1600" b="1" dirty="0">
                <a:solidFill>
                  <a:srgbClr val="FF0000"/>
                </a:solidFill>
                <a:latin typeface="Courier"/>
                <a:cs typeface="Courier"/>
              </a:rPr>
              <a:t>++ ? </a:t>
            </a:r>
            <a:r>
              <a:rPr lang="en-US" sz="1600" dirty="0">
                <a:latin typeface="Courier"/>
                <a:cs typeface="Courier"/>
              </a:rPr>
              <a:t>*/</a:t>
            </a:r>
          </a:p>
          <a:p>
            <a:pPr lvl="2" eaLnBrk="1" hangingPunct="1">
              <a:lnSpc>
                <a:spcPct val="90000"/>
              </a:lnSpc>
              <a:spcBef>
                <a:spcPct val="0"/>
              </a:spcBef>
              <a:buFontTx/>
              <a:buNone/>
              <a:defRPr/>
            </a:pPr>
            <a:endParaRPr lang="en-US" sz="1600" b="1" dirty="0" smtClean="0">
              <a:latin typeface="Courier New" charset="0"/>
            </a:endParaRPr>
          </a:p>
          <a:p>
            <a:pPr lvl="1" eaLnBrk="1" hangingPunct="1">
              <a:lnSpc>
                <a:spcPct val="90000"/>
              </a:lnSpc>
              <a:spcBef>
                <a:spcPct val="0"/>
              </a:spcBef>
              <a:buFontTx/>
              <a:buNone/>
              <a:defRPr/>
            </a:pPr>
            <a:r>
              <a:rPr lang="en-US" sz="1400" b="1" dirty="0" smtClean="0">
                <a:latin typeface="Courier New" charset="0"/>
              </a:rPr>
              <a:t>	</a:t>
            </a:r>
            <a:r>
              <a:rPr lang="en-US" sz="1400" b="1" dirty="0">
                <a:latin typeface="Courier New" charset="0"/>
              </a:rPr>
              <a:t>	  </a:t>
            </a:r>
            <a:r>
              <a:rPr lang="en-US" sz="1400" b="1" dirty="0" smtClean="0">
                <a:latin typeface="Courier New" charset="0"/>
              </a:rPr>
              <a:t>	</a:t>
            </a:r>
            <a:r>
              <a:rPr lang="en-US" sz="1400" b="1" dirty="0" err="1" smtClean="0">
                <a:latin typeface="Courier New" charset="0"/>
              </a:rPr>
              <a:t>typedef</a:t>
            </a:r>
            <a:r>
              <a:rPr lang="en-US" sz="1400" b="1" dirty="0" smtClean="0">
                <a:latin typeface="Courier New" charset="0"/>
              </a:rPr>
              <a:t> </a:t>
            </a:r>
            <a:r>
              <a:rPr lang="en-US" sz="1400" b="1" dirty="0" err="1" smtClean="0">
                <a:latin typeface="Courier New" charset="0"/>
              </a:rPr>
              <a:t>struct</a:t>
            </a:r>
            <a:r>
              <a:rPr lang="en-US" sz="1400" b="1" dirty="0" smtClean="0">
                <a:latin typeface="Courier New" charset="0"/>
              </a:rPr>
              <a:t> {… } </a:t>
            </a:r>
            <a:r>
              <a:rPr lang="en-US" sz="1400" b="1" dirty="0" err="1" smtClean="0">
                <a:latin typeface="Courier New" charset="0"/>
              </a:rPr>
              <a:t>T</a:t>
            </a:r>
            <a:r>
              <a:rPr lang="en-US" sz="1600" b="1" dirty="0" err="1" smtClean="0">
                <a:latin typeface="Courier"/>
                <a:cs typeface="Courier"/>
              </a:rPr>
              <a:t>reeNode</a:t>
            </a:r>
            <a:r>
              <a:rPr lang="en-US" sz="1600" b="1" dirty="0" smtClean="0">
                <a:latin typeface="Courier"/>
                <a:cs typeface="Courier"/>
              </a:rPr>
              <a:t>;</a:t>
            </a:r>
            <a:endParaRPr lang="en-US" sz="1600" b="1" dirty="0">
              <a:latin typeface="Courier"/>
              <a:cs typeface="Courier"/>
            </a:endParaRPr>
          </a:p>
          <a:p>
            <a:pPr lvl="1" eaLnBrk="1" hangingPunct="1">
              <a:lnSpc>
                <a:spcPct val="90000"/>
              </a:lnSpc>
              <a:spcBef>
                <a:spcPct val="0"/>
              </a:spcBef>
              <a:buFontTx/>
              <a:buNone/>
              <a:defRPr/>
            </a:pPr>
            <a:r>
              <a:rPr lang="en-US" sz="1600" b="1" dirty="0">
                <a:latin typeface="Courier"/>
                <a:cs typeface="Courier"/>
              </a:rPr>
              <a:t>		  	</a:t>
            </a:r>
            <a:r>
              <a:rPr lang="en-US" sz="1600" b="1" dirty="0" err="1" smtClean="0">
                <a:latin typeface="Courier"/>
                <a:cs typeface="Courier"/>
              </a:rPr>
              <a:t>TreeNode</a:t>
            </a:r>
            <a:r>
              <a:rPr lang="en-US" sz="1600" b="1" dirty="0" smtClean="0">
                <a:latin typeface="Courier"/>
                <a:cs typeface="Courier"/>
              </a:rPr>
              <a:t> *</a:t>
            </a:r>
            <a:r>
              <a:rPr lang="en-US" sz="1600" b="1" dirty="0" err="1" smtClean="0">
                <a:latin typeface="Courier"/>
                <a:cs typeface="Courier"/>
              </a:rPr>
              <a:t>tp</a:t>
            </a:r>
            <a:r>
              <a:rPr lang="en-US" sz="1600" b="1" dirty="0" smtClean="0">
                <a:latin typeface="Courier"/>
                <a:cs typeface="Courier"/>
              </a:rPr>
              <a:t> = (</a:t>
            </a:r>
            <a:r>
              <a:rPr lang="en-US" sz="1600" b="1" dirty="0" err="1" smtClean="0">
                <a:latin typeface="Courier"/>
                <a:cs typeface="Courier"/>
              </a:rPr>
              <a:t>TreeNode</a:t>
            </a:r>
            <a:r>
              <a:rPr lang="en-US" sz="1600" b="1" dirty="0" smtClean="0">
                <a:latin typeface="Courier"/>
                <a:cs typeface="Courier"/>
              </a:rPr>
              <a:t> *) </a:t>
            </a:r>
            <a:r>
              <a:rPr lang="en-US" sz="1600" b="1" dirty="0" err="1" smtClean="0">
                <a:latin typeface="Courier"/>
                <a:cs typeface="Courier"/>
              </a:rPr>
              <a:t>malloc</a:t>
            </a:r>
            <a:r>
              <a:rPr lang="en-US" sz="1600" b="1" dirty="0">
                <a:latin typeface="Courier"/>
                <a:cs typeface="Courier"/>
              </a:rPr>
              <a:t>(</a:t>
            </a:r>
            <a:r>
              <a:rPr lang="en-US" sz="1600" b="1" dirty="0" err="1">
                <a:latin typeface="Courier"/>
                <a:cs typeface="Courier"/>
              </a:rPr>
              <a:t>sizeof</a:t>
            </a:r>
            <a:r>
              <a:rPr lang="en-US" sz="1600" b="1" dirty="0" smtClean="0">
                <a:latin typeface="Courier"/>
                <a:cs typeface="Courier"/>
              </a:rPr>
              <a:t>(</a:t>
            </a:r>
            <a:r>
              <a:rPr lang="en-US" sz="1600" b="1" dirty="0" err="1">
                <a:latin typeface="Courier"/>
                <a:cs typeface="Courier"/>
              </a:rPr>
              <a:t>T</a:t>
            </a:r>
            <a:r>
              <a:rPr lang="en-US" sz="1600" b="1" dirty="0" err="1" smtClean="0">
                <a:latin typeface="Courier"/>
                <a:cs typeface="Courier"/>
              </a:rPr>
              <a:t>reeNode</a:t>
            </a:r>
            <a:r>
              <a:rPr lang="en-US" sz="1600" b="1" dirty="0" smtClean="0">
                <a:latin typeface="Courier"/>
                <a:cs typeface="Courier"/>
              </a:rPr>
              <a:t>)</a:t>
            </a:r>
            <a:r>
              <a:rPr lang="en-US" sz="1600" b="1" dirty="0">
                <a:latin typeface="Courier"/>
                <a:cs typeface="Courier"/>
              </a:rPr>
              <a:t>);</a:t>
            </a:r>
          </a:p>
          <a:p>
            <a:pPr lvl="1" eaLnBrk="1" hangingPunct="1">
              <a:lnSpc>
                <a:spcPct val="90000"/>
              </a:lnSpc>
              <a:spcBef>
                <a:spcPct val="0"/>
              </a:spcBef>
              <a:buFontTx/>
              <a:buNone/>
              <a:defRPr/>
            </a:pPr>
            <a:r>
              <a:rPr lang="en-US" sz="1600" b="1" dirty="0">
                <a:latin typeface="Courier"/>
                <a:cs typeface="Courier"/>
              </a:rPr>
              <a:t>		  		... .. ..</a:t>
            </a:r>
          </a:p>
          <a:p>
            <a:pPr lvl="2" eaLnBrk="1" hangingPunct="1">
              <a:lnSpc>
                <a:spcPct val="90000"/>
              </a:lnSpc>
              <a:spcBef>
                <a:spcPct val="0"/>
              </a:spcBef>
              <a:buFontTx/>
              <a:buNone/>
              <a:defRPr/>
            </a:pPr>
            <a:r>
              <a:rPr lang="en-US" sz="1600" b="1" dirty="0">
                <a:latin typeface="Courier"/>
                <a:cs typeface="Courier"/>
              </a:rPr>
              <a:t>		free</a:t>
            </a:r>
            <a:r>
              <a:rPr lang="en-US" sz="1600" b="1" dirty="0" smtClean="0">
                <a:latin typeface="Courier"/>
                <a:cs typeface="Courier"/>
              </a:rPr>
              <a:t>((void *) </a:t>
            </a:r>
            <a:r>
              <a:rPr lang="en-US" sz="1600" b="1" dirty="0" err="1" smtClean="0">
                <a:latin typeface="Courier"/>
                <a:cs typeface="Courier"/>
              </a:rPr>
              <a:t>tp</a:t>
            </a:r>
            <a:r>
              <a:rPr lang="en-US" sz="1600" b="1" dirty="0">
                <a:latin typeface="Courier"/>
                <a:cs typeface="Courier"/>
              </a:rPr>
              <a:t>)</a:t>
            </a:r>
            <a:r>
              <a:rPr lang="en-US" sz="1600" b="1" dirty="0" smtClean="0">
                <a:latin typeface="Courier"/>
                <a:cs typeface="Courier"/>
              </a:rPr>
              <a:t>;</a:t>
            </a:r>
          </a:p>
          <a:p>
            <a:pPr lvl="2" eaLnBrk="1" hangingPunct="1">
              <a:lnSpc>
                <a:spcPct val="90000"/>
              </a:lnSpc>
              <a:spcBef>
                <a:spcPct val="0"/>
              </a:spcBef>
              <a:buFontTx/>
              <a:buNone/>
              <a:defRPr/>
            </a:pPr>
            <a:endParaRPr lang="en-US" sz="1600" b="1" dirty="0">
              <a:latin typeface="Courier"/>
              <a:cs typeface="Courier"/>
            </a:endParaRPr>
          </a:p>
          <a:p>
            <a:pPr lvl="1" eaLnBrk="1" hangingPunct="1">
              <a:lnSpc>
                <a:spcPct val="90000"/>
              </a:lnSpc>
              <a:buFont typeface="Arial" charset="0"/>
              <a:buChar char="–"/>
              <a:defRPr/>
            </a:pPr>
            <a:r>
              <a:rPr lang="en-US" sz="1800" dirty="0"/>
              <a:t>When</a:t>
            </a:r>
            <a:r>
              <a:rPr lang="en-US" sz="1800" dirty="0" smtClean="0"/>
              <a:t> insufficient free memory, </a:t>
            </a:r>
            <a:r>
              <a:rPr lang="en-US" sz="1800" b="1" dirty="0" err="1" smtClean="0">
                <a:latin typeface="Courier"/>
                <a:cs typeface="Courier"/>
              </a:rPr>
              <a:t>malloc</a:t>
            </a:r>
            <a:r>
              <a:rPr lang="en-US" sz="1800" b="1" dirty="0">
                <a:latin typeface="Courier"/>
                <a:cs typeface="Courier"/>
              </a:rPr>
              <a:t>()</a:t>
            </a:r>
            <a:r>
              <a:rPr lang="en-US" sz="1800" dirty="0" smtClean="0"/>
              <a:t> returns</a:t>
            </a:r>
            <a:r>
              <a:rPr lang="en-US" sz="1800" b="1" dirty="0" smtClean="0">
                <a:latin typeface="Courier New" charset="0"/>
              </a:rPr>
              <a:t> </a:t>
            </a:r>
            <a:r>
              <a:rPr lang="en-US" sz="1800" b="1" dirty="0">
                <a:latin typeface="Courier"/>
                <a:cs typeface="Courier"/>
              </a:rPr>
              <a:t>NULL</a:t>
            </a:r>
            <a:r>
              <a:rPr lang="en-US" sz="1800" dirty="0">
                <a:latin typeface="Courier"/>
                <a:cs typeface="Courier"/>
              </a:rPr>
              <a:t> </a:t>
            </a:r>
            <a:r>
              <a:rPr lang="en-US" sz="1800" dirty="0" smtClean="0"/>
              <a:t>pointer; </a:t>
            </a:r>
            <a:r>
              <a:rPr lang="en-US" sz="1800" b="1" dirty="0" smtClean="0">
                <a:solidFill>
                  <a:srgbClr val="FF0000"/>
                </a:solidFill>
              </a:rPr>
              <a:t>Check for it</a:t>
            </a:r>
            <a:r>
              <a:rPr lang="en-US" sz="1800" b="1" dirty="0" smtClean="0">
                <a:solidFill>
                  <a:srgbClr val="FF0000"/>
                </a:solidFill>
              </a:rPr>
              <a:t>!</a:t>
            </a:r>
          </a:p>
          <a:p>
            <a:pPr marL="457200" lvl="1" indent="0" eaLnBrk="1" hangingPunct="1">
              <a:lnSpc>
                <a:spcPct val="90000"/>
              </a:lnSpc>
              <a:buNone/>
              <a:defRPr/>
            </a:pPr>
            <a:endParaRPr lang="en-US" sz="1800" b="1" dirty="0" smtClean="0">
              <a:solidFill>
                <a:srgbClr val="FF0000"/>
              </a:solidFill>
              <a:latin typeface="Courier New" charset="0"/>
            </a:endParaRPr>
          </a:p>
          <a:p>
            <a:pPr lvl="2" eaLnBrk="1" hangingPunct="1">
              <a:lnSpc>
                <a:spcPct val="90000"/>
              </a:lnSpc>
              <a:spcBef>
                <a:spcPct val="0"/>
              </a:spcBef>
              <a:buFontTx/>
              <a:buNone/>
              <a:defRPr/>
            </a:pPr>
            <a:r>
              <a:rPr lang="en-US" sz="1600" b="1" dirty="0">
                <a:latin typeface="Courier"/>
                <a:cs typeface="Courier"/>
              </a:rPr>
              <a:t>if ((</a:t>
            </a:r>
            <a:r>
              <a:rPr lang="en-US" sz="1600" b="1" dirty="0" err="1" smtClean="0">
                <a:latin typeface="Courier"/>
                <a:cs typeface="Courier"/>
              </a:rPr>
              <a:t>ip</a:t>
            </a:r>
            <a:r>
              <a:rPr lang="en-US" sz="1600" b="1" dirty="0" smtClean="0">
                <a:latin typeface="Courier"/>
                <a:cs typeface="Courier"/>
              </a:rPr>
              <a:t> = (</a:t>
            </a:r>
            <a:r>
              <a:rPr lang="en-US" sz="1600" b="1" dirty="0" err="1" smtClean="0">
                <a:latin typeface="Courier"/>
                <a:cs typeface="Courier"/>
              </a:rPr>
              <a:t>int</a:t>
            </a:r>
            <a:r>
              <a:rPr lang="en-US" sz="1600" b="1" dirty="0" smtClean="0">
                <a:latin typeface="Courier"/>
                <a:cs typeface="Courier"/>
              </a:rPr>
              <a:t> *) </a:t>
            </a:r>
            <a:r>
              <a:rPr lang="en-US" sz="1600" b="1" dirty="0" err="1" smtClean="0">
                <a:latin typeface="Courier"/>
                <a:cs typeface="Courier"/>
              </a:rPr>
              <a:t>malloc</a:t>
            </a:r>
            <a:r>
              <a:rPr lang="en-US" sz="1600" b="1" dirty="0">
                <a:latin typeface="Courier"/>
                <a:cs typeface="Courier"/>
              </a:rPr>
              <a:t>(</a:t>
            </a:r>
            <a:r>
              <a:rPr lang="en-US" sz="1600" b="1" dirty="0" err="1">
                <a:latin typeface="Courier"/>
                <a:cs typeface="Courier"/>
              </a:rPr>
              <a:t>sizeof</a:t>
            </a:r>
            <a:r>
              <a:rPr lang="en-US" sz="1600" b="1" dirty="0">
                <a:latin typeface="Courier"/>
                <a:cs typeface="Courier"/>
              </a:rPr>
              <a:t>(</a:t>
            </a:r>
            <a:r>
              <a:rPr lang="en-US" sz="1600" b="1" dirty="0" err="1">
                <a:latin typeface="Courier"/>
                <a:cs typeface="Courier"/>
              </a:rPr>
              <a:t>int</a:t>
            </a:r>
            <a:r>
              <a:rPr lang="en-US" sz="1600" b="1" dirty="0">
                <a:latin typeface="Courier"/>
                <a:cs typeface="Courier"/>
              </a:rPr>
              <a:t>))) == NULL){</a:t>
            </a:r>
          </a:p>
          <a:p>
            <a:pPr lvl="3" eaLnBrk="1" hangingPunct="1">
              <a:lnSpc>
                <a:spcPct val="90000"/>
              </a:lnSpc>
              <a:spcBef>
                <a:spcPct val="0"/>
              </a:spcBef>
              <a:buFontTx/>
              <a:buNone/>
              <a:defRPr/>
            </a:pPr>
            <a:r>
              <a:rPr lang="en-US" sz="1600" b="1" dirty="0" err="1">
                <a:latin typeface="Courier"/>
                <a:cs typeface="Courier"/>
              </a:rPr>
              <a:t>printf(“\nMemory</a:t>
            </a:r>
            <a:r>
              <a:rPr lang="en-US" sz="1600" b="1" dirty="0">
                <a:latin typeface="Courier"/>
                <a:cs typeface="Courier"/>
              </a:rPr>
              <a:t> is FULL\</a:t>
            </a:r>
            <a:r>
              <a:rPr lang="en-US" sz="1600" b="1" dirty="0" err="1">
                <a:latin typeface="Courier"/>
                <a:cs typeface="Courier"/>
              </a:rPr>
              <a:t>n</a:t>
            </a:r>
            <a:r>
              <a:rPr lang="en-US" sz="1600" b="1" dirty="0">
                <a:latin typeface="Courier"/>
                <a:cs typeface="Courier"/>
              </a:rPr>
              <a:t>”);</a:t>
            </a:r>
          </a:p>
          <a:p>
            <a:pPr lvl="3" eaLnBrk="1" hangingPunct="1">
              <a:lnSpc>
                <a:spcPct val="90000"/>
              </a:lnSpc>
              <a:spcBef>
                <a:spcPct val="0"/>
              </a:spcBef>
              <a:buFontTx/>
              <a:buNone/>
              <a:defRPr/>
            </a:pPr>
            <a:r>
              <a:rPr lang="en-US" sz="1600" b="1" dirty="0">
                <a:latin typeface="Courier"/>
                <a:cs typeface="Courier"/>
              </a:rPr>
              <a:t>e</a:t>
            </a:r>
            <a:r>
              <a:rPr lang="en-US" sz="1600" b="1" dirty="0" smtClean="0">
                <a:latin typeface="Courier"/>
                <a:cs typeface="Courier"/>
              </a:rPr>
              <a:t>xit(1</a:t>
            </a:r>
            <a:r>
              <a:rPr lang="en-US" sz="1600" b="1" dirty="0">
                <a:latin typeface="Courier"/>
                <a:cs typeface="Courier"/>
              </a:rPr>
              <a:t>)</a:t>
            </a:r>
            <a:r>
              <a:rPr lang="en-US" sz="1600" b="1" dirty="0" smtClean="0">
                <a:latin typeface="Courier"/>
                <a:cs typeface="Courier"/>
              </a:rPr>
              <a:t>; /* Crash and burn! </a:t>
            </a:r>
            <a:r>
              <a:rPr lang="en-US" sz="1600" b="1" dirty="0" smtClean="0">
                <a:latin typeface="Courier"/>
                <a:cs typeface="Courier"/>
              </a:rPr>
              <a:t>*/</a:t>
            </a:r>
            <a:endParaRPr lang="en-US" sz="1600" b="1" dirty="0">
              <a:latin typeface="Courier"/>
              <a:cs typeface="Courier"/>
            </a:endParaRPr>
          </a:p>
          <a:p>
            <a:pPr lvl="2" eaLnBrk="1" hangingPunct="1">
              <a:lnSpc>
                <a:spcPct val="90000"/>
              </a:lnSpc>
              <a:spcBef>
                <a:spcPct val="0"/>
              </a:spcBef>
              <a:buFontTx/>
              <a:buNone/>
              <a:defRPr/>
            </a:pPr>
            <a:r>
              <a:rPr lang="en-US" sz="1600" b="1" dirty="0">
                <a:latin typeface="Courier"/>
                <a:cs typeface="Courier"/>
              </a:rPr>
              <a:t>}</a:t>
            </a:r>
          </a:p>
          <a:p>
            <a:pPr lvl="1" eaLnBrk="1" hangingPunct="1">
              <a:lnSpc>
                <a:spcPct val="90000"/>
              </a:lnSpc>
              <a:buFont typeface="Arial" charset="0"/>
              <a:buChar char="–"/>
              <a:defRPr/>
            </a:pPr>
            <a:r>
              <a:rPr lang="en-US" sz="1800" dirty="0"/>
              <a:t>When you free</a:t>
            </a:r>
            <a:r>
              <a:rPr lang="en-US" sz="1800" dirty="0" smtClean="0"/>
              <a:t> memory</a:t>
            </a:r>
            <a:r>
              <a:rPr lang="en-US" sz="1800" dirty="0"/>
              <a:t>, you must be sure that you pass the </a:t>
            </a:r>
            <a:r>
              <a:rPr lang="en-US" sz="1800" b="1" dirty="0">
                <a:solidFill>
                  <a:srgbClr val="FF0000"/>
                </a:solidFill>
              </a:rPr>
              <a:t>original </a:t>
            </a:r>
            <a:r>
              <a:rPr lang="en-US" sz="1800" b="1" dirty="0" smtClean="0">
                <a:solidFill>
                  <a:srgbClr val="FF0000"/>
                </a:solidFill>
              </a:rPr>
              <a:t>address </a:t>
            </a:r>
            <a:r>
              <a:rPr lang="en-US" sz="1800" dirty="0" smtClean="0"/>
              <a:t>returned </a:t>
            </a:r>
            <a:r>
              <a:rPr lang="en-US" sz="1800" dirty="0"/>
              <a:t>from</a:t>
            </a:r>
            <a:r>
              <a:rPr lang="en-US" sz="1800" b="1" dirty="0"/>
              <a:t> </a:t>
            </a:r>
            <a:r>
              <a:rPr lang="en-US" sz="1800" b="1" dirty="0" err="1">
                <a:latin typeface="Courier"/>
                <a:cs typeface="Courier"/>
              </a:rPr>
              <a:t>malloc</a:t>
            </a:r>
            <a:r>
              <a:rPr lang="en-US" sz="1800" b="1" dirty="0">
                <a:latin typeface="Courier"/>
                <a:cs typeface="Courier"/>
              </a:rPr>
              <a:t>(</a:t>
            </a:r>
            <a:r>
              <a:rPr lang="en-US" sz="1800" b="1" dirty="0" smtClean="0">
                <a:latin typeface="Courier"/>
                <a:cs typeface="Courier"/>
              </a:rPr>
              <a:t>)</a:t>
            </a:r>
            <a:r>
              <a:rPr lang="en-US" sz="1800" dirty="0" smtClean="0">
                <a:cs typeface="Courier"/>
              </a:rPr>
              <a:t> </a:t>
            </a:r>
            <a:r>
              <a:rPr lang="en-US" sz="1800" dirty="0" smtClean="0"/>
              <a:t>to </a:t>
            </a:r>
            <a:r>
              <a:rPr lang="en-US" sz="1800" b="1" dirty="0" smtClean="0">
                <a:latin typeface="Courier"/>
                <a:cs typeface="Courier"/>
              </a:rPr>
              <a:t>free</a:t>
            </a:r>
            <a:r>
              <a:rPr lang="en-US" sz="1800" b="1" dirty="0">
                <a:latin typeface="Courier"/>
                <a:cs typeface="Courier"/>
              </a:rPr>
              <a:t>(</a:t>
            </a:r>
            <a:r>
              <a:rPr lang="en-US" sz="1800" b="1" dirty="0" smtClean="0">
                <a:latin typeface="Courier"/>
                <a:cs typeface="Courier"/>
              </a:rPr>
              <a:t>)</a:t>
            </a:r>
            <a:r>
              <a:rPr lang="en-US" sz="1800" dirty="0" smtClean="0"/>
              <a:t>;</a:t>
            </a:r>
            <a:r>
              <a:rPr lang="en-US" sz="1800" b="1" dirty="0" smtClean="0">
                <a:cs typeface="Courier"/>
              </a:rPr>
              <a:t> </a:t>
            </a:r>
            <a:r>
              <a:rPr lang="en-US" sz="1800" dirty="0" smtClean="0"/>
              <a:t>Otherwise</a:t>
            </a:r>
            <a:r>
              <a:rPr lang="en-US" sz="1800" dirty="0"/>
              <a:t>, system </a:t>
            </a:r>
            <a:r>
              <a:rPr lang="en-US" sz="1800" dirty="0" smtClean="0"/>
              <a:t>exception (or worse)!</a:t>
            </a:r>
            <a:endParaRPr lang="en-US" sz="1800" dirty="0"/>
          </a:p>
        </p:txBody>
      </p:sp>
      <p:sp>
        <p:nvSpPr>
          <p:cNvPr id="5" name="Slide Number Placeholder 4"/>
          <p:cNvSpPr>
            <a:spLocks noGrp="1"/>
          </p:cNvSpPr>
          <p:nvPr>
            <p:ph type="sldNum" sz="quarter" idx="12"/>
          </p:nvPr>
        </p:nvSpPr>
        <p:spPr/>
        <p:txBody>
          <a:bodyPr/>
          <a:lstStyle/>
          <a:p>
            <a:pPr>
              <a:defRPr/>
            </a:pPr>
            <a:fld id="{3E02891D-738E-2641-A0EE-1EF2AFA211D8}" type="slidenum">
              <a:rPr lang="en-US" smtClean="0"/>
              <a:pPr>
                <a:defRPr/>
              </a:pPr>
              <a:t>17</a:t>
            </a:fld>
            <a:endParaRPr lang="en-US"/>
          </a:p>
        </p:txBody>
      </p:sp>
    </p:spTree>
    <p:extLst>
      <p:ext uri="{BB962C8B-B14F-4D97-AF65-F5344CB8AC3E}">
        <p14:creationId xmlns:p14="http://schemas.microsoft.com/office/powerpoint/2010/main" val="1691002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98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98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987">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98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987">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987">
                                            <p:txEl>
                                              <p:pRg st="15" end="1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987">
                                            <p:txEl>
                                              <p:pRg st="16" end="1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987">
                                            <p:txEl>
                                              <p:pRg st="17" end="1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987">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98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Using Dynamic Memory</a:t>
            </a:r>
            <a:endParaRPr lang="en-US" dirty="0"/>
          </a:p>
        </p:txBody>
      </p:sp>
      <p:sp>
        <p:nvSpPr>
          <p:cNvPr id="3" name="Content Placeholder 2"/>
          <p:cNvSpPr>
            <a:spLocks noGrp="1"/>
          </p:cNvSpPr>
          <p:nvPr>
            <p:ph idx="1"/>
          </p:nvPr>
        </p:nvSpPr>
        <p:spPr>
          <a:xfrm>
            <a:off x="228600" y="762000"/>
            <a:ext cx="4953000" cy="5562600"/>
          </a:xfrm>
        </p:spPr>
        <p:txBody>
          <a:bodyPr>
            <a:noAutofit/>
          </a:bodyPr>
          <a:lstStyle/>
          <a:p>
            <a:pPr marL="0" indent="0">
              <a:lnSpc>
                <a:spcPct val="80000"/>
              </a:lnSpc>
              <a:buNone/>
            </a:pPr>
            <a:r>
              <a:rPr lang="en-US" sz="1100" b="1" dirty="0" err="1">
                <a:latin typeface="Courier"/>
                <a:cs typeface="Courier"/>
              </a:rPr>
              <a:t>typedef</a:t>
            </a:r>
            <a:r>
              <a:rPr lang="en-US" sz="1100" b="1" dirty="0">
                <a:latin typeface="Courier"/>
                <a:cs typeface="Courier"/>
              </a:rPr>
              <a:t> </a:t>
            </a:r>
            <a:r>
              <a:rPr lang="en-US" sz="1100" b="1" dirty="0" err="1">
                <a:latin typeface="Courier"/>
                <a:cs typeface="Courier"/>
              </a:rPr>
              <a:t>struct</a:t>
            </a:r>
            <a:r>
              <a:rPr lang="en-US" sz="1100" b="1" dirty="0">
                <a:latin typeface="Courier"/>
                <a:cs typeface="Courier"/>
              </a:rPr>
              <a:t> node {</a:t>
            </a:r>
          </a:p>
          <a:p>
            <a:pPr marL="0" indent="0">
              <a:lnSpc>
                <a:spcPct val="80000"/>
              </a:lnSpc>
              <a:buNone/>
            </a:pPr>
            <a:r>
              <a:rPr lang="en-US" sz="1100" b="1" dirty="0">
                <a:latin typeface="Courier"/>
                <a:cs typeface="Courier"/>
              </a:rPr>
              <a:t>        </a:t>
            </a:r>
            <a:r>
              <a:rPr lang="en-US" sz="1100" b="1" dirty="0" err="1">
                <a:latin typeface="Courier"/>
                <a:cs typeface="Courier"/>
              </a:rPr>
              <a:t>int</a:t>
            </a:r>
            <a:r>
              <a:rPr lang="en-US" sz="1100" b="1" dirty="0">
                <a:latin typeface="Courier"/>
                <a:cs typeface="Courier"/>
              </a:rPr>
              <a:t> key;</a:t>
            </a:r>
          </a:p>
          <a:p>
            <a:pPr marL="0" indent="0">
              <a:lnSpc>
                <a:spcPct val="80000"/>
              </a:lnSpc>
              <a:buNone/>
            </a:pPr>
            <a:r>
              <a:rPr lang="en-US" sz="1100" b="1" dirty="0">
                <a:latin typeface="Courier"/>
                <a:cs typeface="Courier"/>
              </a:rPr>
              <a:t>        </a:t>
            </a:r>
            <a:r>
              <a:rPr lang="en-US" sz="1100" b="1" dirty="0" err="1">
                <a:latin typeface="Courier"/>
                <a:cs typeface="Courier"/>
              </a:rPr>
              <a:t>struct</a:t>
            </a:r>
            <a:r>
              <a:rPr lang="en-US" sz="1100" b="1" dirty="0">
                <a:latin typeface="Courier"/>
                <a:cs typeface="Courier"/>
              </a:rPr>
              <a:t> node *left;</a:t>
            </a:r>
          </a:p>
          <a:p>
            <a:pPr marL="0" indent="0">
              <a:lnSpc>
                <a:spcPct val="80000"/>
              </a:lnSpc>
              <a:buNone/>
            </a:pPr>
            <a:r>
              <a:rPr lang="en-US" sz="1100" b="1" dirty="0">
                <a:latin typeface="Courier"/>
                <a:cs typeface="Courier"/>
              </a:rPr>
              <a:t>        </a:t>
            </a:r>
            <a:r>
              <a:rPr lang="en-US" sz="1100" b="1" dirty="0" err="1">
                <a:latin typeface="Courier"/>
                <a:cs typeface="Courier"/>
              </a:rPr>
              <a:t>struct</a:t>
            </a:r>
            <a:r>
              <a:rPr lang="en-US" sz="1100" b="1" dirty="0">
                <a:latin typeface="Courier"/>
                <a:cs typeface="Courier"/>
              </a:rPr>
              <a:t> node *right;</a:t>
            </a:r>
          </a:p>
          <a:p>
            <a:pPr marL="0" indent="0">
              <a:lnSpc>
                <a:spcPct val="80000"/>
              </a:lnSpc>
              <a:buNone/>
            </a:pPr>
            <a:r>
              <a:rPr lang="en-US" sz="1100" b="1" dirty="0">
                <a:latin typeface="Courier"/>
                <a:cs typeface="Courier"/>
              </a:rPr>
              <a:t>} Node;</a:t>
            </a:r>
          </a:p>
          <a:p>
            <a:pPr marL="0" indent="0">
              <a:lnSpc>
                <a:spcPct val="80000"/>
              </a:lnSpc>
              <a:buNone/>
            </a:pPr>
            <a:endParaRPr lang="en-US" sz="1100" b="1" dirty="0">
              <a:latin typeface="Courier"/>
              <a:cs typeface="Courier"/>
            </a:endParaRPr>
          </a:p>
          <a:p>
            <a:pPr marL="0" indent="0">
              <a:lnSpc>
                <a:spcPct val="80000"/>
              </a:lnSpc>
              <a:buNone/>
            </a:pPr>
            <a:r>
              <a:rPr lang="en-US" sz="1100" b="1" dirty="0">
                <a:latin typeface="Courier"/>
                <a:cs typeface="Courier"/>
              </a:rPr>
              <a:t>Node *root = </a:t>
            </a:r>
            <a:r>
              <a:rPr lang="en-US" sz="1100" b="1" dirty="0" smtClean="0">
                <a:latin typeface="Courier"/>
                <a:cs typeface="Courier"/>
              </a:rPr>
              <a:t>NULL;</a:t>
            </a:r>
            <a:endParaRPr lang="en-US" sz="1100" b="1" dirty="0">
              <a:latin typeface="Courier"/>
              <a:cs typeface="Courier"/>
            </a:endParaRPr>
          </a:p>
          <a:p>
            <a:pPr marL="0" indent="0">
              <a:lnSpc>
                <a:spcPct val="80000"/>
              </a:lnSpc>
              <a:buNone/>
            </a:pPr>
            <a:endParaRPr lang="en-US" sz="1100" b="1" dirty="0">
              <a:latin typeface="Courier"/>
              <a:cs typeface="Courier"/>
            </a:endParaRPr>
          </a:p>
          <a:p>
            <a:pPr marL="0" indent="0">
              <a:lnSpc>
                <a:spcPct val="80000"/>
              </a:lnSpc>
              <a:buNone/>
            </a:pPr>
            <a:r>
              <a:rPr lang="en-US" sz="1100" b="1" dirty="0">
                <a:latin typeface="Courier"/>
                <a:cs typeface="Courier"/>
              </a:rPr>
              <a:t>Node *</a:t>
            </a:r>
            <a:r>
              <a:rPr lang="en-US" sz="1100" b="1" dirty="0" err="1">
                <a:latin typeface="Courier"/>
                <a:cs typeface="Courier"/>
              </a:rPr>
              <a:t>create_node</a:t>
            </a:r>
            <a:r>
              <a:rPr lang="en-US" sz="1100" b="1" dirty="0">
                <a:latin typeface="Courier"/>
                <a:cs typeface="Courier"/>
              </a:rPr>
              <a:t>(</a:t>
            </a:r>
            <a:r>
              <a:rPr lang="en-US" sz="1100" b="1" dirty="0" err="1">
                <a:latin typeface="Courier"/>
                <a:cs typeface="Courier"/>
              </a:rPr>
              <a:t>int</a:t>
            </a:r>
            <a:r>
              <a:rPr lang="en-US" sz="1100" b="1" dirty="0">
                <a:latin typeface="Courier"/>
                <a:cs typeface="Courier"/>
              </a:rPr>
              <a:t> key, Node *left, Node *right)</a:t>
            </a:r>
          </a:p>
          <a:p>
            <a:pPr marL="0" indent="0">
              <a:lnSpc>
                <a:spcPct val="80000"/>
              </a:lnSpc>
              <a:buNone/>
            </a:pPr>
            <a:r>
              <a:rPr lang="en-US" sz="1100" b="1" dirty="0">
                <a:latin typeface="Courier"/>
                <a:cs typeface="Courier"/>
              </a:rPr>
              <a:t>{</a:t>
            </a:r>
          </a:p>
          <a:p>
            <a:pPr marL="0" indent="0">
              <a:lnSpc>
                <a:spcPct val="80000"/>
              </a:lnSpc>
              <a:buNone/>
            </a:pPr>
            <a:r>
              <a:rPr lang="en-US" sz="1100" b="1" dirty="0">
                <a:latin typeface="Courier"/>
                <a:cs typeface="Courier"/>
              </a:rPr>
              <a:t>   Node *</a:t>
            </a:r>
            <a:r>
              <a:rPr lang="en-US" sz="1100" b="1" dirty="0" err="1">
                <a:latin typeface="Courier"/>
                <a:cs typeface="Courier"/>
              </a:rPr>
              <a:t>np</a:t>
            </a:r>
            <a:r>
              <a:rPr lang="en-US" sz="1100" b="1" dirty="0">
                <a:latin typeface="Courier"/>
                <a:cs typeface="Courier"/>
              </a:rPr>
              <a:t>;</a:t>
            </a:r>
          </a:p>
          <a:p>
            <a:pPr marL="0" indent="0">
              <a:lnSpc>
                <a:spcPct val="80000"/>
              </a:lnSpc>
              <a:buNone/>
            </a:pPr>
            <a:r>
              <a:rPr lang="en-US" sz="1100" b="1" dirty="0">
                <a:latin typeface="Courier"/>
                <a:cs typeface="Courier"/>
              </a:rPr>
              <a:t>   if ( (</a:t>
            </a:r>
            <a:r>
              <a:rPr lang="en-US" sz="1100" b="1" dirty="0" err="1">
                <a:latin typeface="Courier"/>
                <a:cs typeface="Courier"/>
              </a:rPr>
              <a:t>np</a:t>
            </a:r>
            <a:r>
              <a:rPr lang="en-US" sz="1100" b="1" dirty="0">
                <a:latin typeface="Courier"/>
                <a:cs typeface="Courier"/>
              </a:rPr>
              <a:t> = (Node*) </a:t>
            </a:r>
            <a:r>
              <a:rPr lang="en-US" sz="1100" b="1" dirty="0" err="1">
                <a:latin typeface="Courier"/>
                <a:cs typeface="Courier"/>
              </a:rPr>
              <a:t>malloc</a:t>
            </a:r>
            <a:r>
              <a:rPr lang="en-US" sz="1100" b="1" dirty="0">
                <a:latin typeface="Courier"/>
                <a:cs typeface="Courier"/>
              </a:rPr>
              <a:t>(</a:t>
            </a:r>
            <a:r>
              <a:rPr lang="en-US" sz="1100" b="1" dirty="0" err="1">
                <a:latin typeface="Courier"/>
                <a:cs typeface="Courier"/>
              </a:rPr>
              <a:t>sizeof</a:t>
            </a:r>
            <a:r>
              <a:rPr lang="en-US" sz="1100" b="1" dirty="0">
                <a:latin typeface="Courier"/>
                <a:cs typeface="Courier"/>
              </a:rPr>
              <a:t>(Node))) == NULL)</a:t>
            </a:r>
          </a:p>
          <a:p>
            <a:pPr marL="0" indent="0">
              <a:lnSpc>
                <a:spcPct val="80000"/>
              </a:lnSpc>
              <a:buNone/>
            </a:pPr>
            <a:r>
              <a:rPr lang="en-US" sz="1100" b="1" dirty="0">
                <a:latin typeface="Courier"/>
                <a:cs typeface="Courier"/>
              </a:rPr>
              <a:t>   { </a:t>
            </a:r>
            <a:r>
              <a:rPr lang="en-US" sz="1100" b="1" dirty="0" err="1">
                <a:latin typeface="Courier"/>
                <a:cs typeface="Courier"/>
              </a:rPr>
              <a:t>printf</a:t>
            </a:r>
            <a:r>
              <a:rPr lang="en-US" sz="1100" b="1" dirty="0">
                <a:latin typeface="Courier"/>
                <a:cs typeface="Courier"/>
              </a:rPr>
              <a:t>("Memory exhausted!\n"); exit(1); }</a:t>
            </a:r>
          </a:p>
          <a:p>
            <a:pPr marL="0" indent="0">
              <a:lnSpc>
                <a:spcPct val="80000"/>
              </a:lnSpc>
              <a:buNone/>
            </a:pPr>
            <a:r>
              <a:rPr lang="en-US" sz="1100" b="1" dirty="0">
                <a:latin typeface="Courier"/>
                <a:cs typeface="Courier"/>
              </a:rPr>
              <a:t>   else</a:t>
            </a:r>
          </a:p>
          <a:p>
            <a:pPr marL="0" indent="0">
              <a:lnSpc>
                <a:spcPct val="80000"/>
              </a:lnSpc>
              <a:buNone/>
            </a:pPr>
            <a:r>
              <a:rPr lang="en-US" sz="1100" b="1" dirty="0">
                <a:latin typeface="Courier"/>
                <a:cs typeface="Courier"/>
              </a:rPr>
              <a:t>   {  </a:t>
            </a:r>
            <a:r>
              <a:rPr lang="en-US" sz="1100" b="1" dirty="0" err="1">
                <a:latin typeface="Courier"/>
                <a:cs typeface="Courier"/>
              </a:rPr>
              <a:t>np</a:t>
            </a:r>
            <a:r>
              <a:rPr lang="en-US" sz="1100" b="1" dirty="0">
                <a:latin typeface="Courier"/>
                <a:cs typeface="Courier"/>
              </a:rPr>
              <a:t>-&gt;key = key;</a:t>
            </a:r>
          </a:p>
          <a:p>
            <a:pPr marL="0" indent="0">
              <a:lnSpc>
                <a:spcPct val="80000"/>
              </a:lnSpc>
              <a:buNone/>
            </a:pPr>
            <a:r>
              <a:rPr lang="en-US" sz="1100" b="1" dirty="0">
                <a:latin typeface="Courier"/>
                <a:cs typeface="Courier"/>
              </a:rPr>
              <a:t>      </a:t>
            </a:r>
            <a:r>
              <a:rPr lang="en-US" sz="1100" b="1" dirty="0" err="1">
                <a:latin typeface="Courier"/>
                <a:cs typeface="Courier"/>
              </a:rPr>
              <a:t>np</a:t>
            </a:r>
            <a:r>
              <a:rPr lang="en-US" sz="1100" b="1" dirty="0">
                <a:latin typeface="Courier"/>
                <a:cs typeface="Courier"/>
              </a:rPr>
              <a:t>-&gt;left = left;</a:t>
            </a:r>
          </a:p>
          <a:p>
            <a:pPr marL="0" indent="0">
              <a:lnSpc>
                <a:spcPct val="80000"/>
              </a:lnSpc>
              <a:buNone/>
            </a:pPr>
            <a:r>
              <a:rPr lang="en-US" sz="1100" b="1" dirty="0">
                <a:latin typeface="Courier"/>
                <a:cs typeface="Courier"/>
              </a:rPr>
              <a:t>      </a:t>
            </a:r>
            <a:r>
              <a:rPr lang="en-US" sz="1100" b="1" dirty="0" err="1">
                <a:latin typeface="Courier"/>
                <a:cs typeface="Courier"/>
              </a:rPr>
              <a:t>np</a:t>
            </a:r>
            <a:r>
              <a:rPr lang="en-US" sz="1100" b="1" dirty="0">
                <a:latin typeface="Courier"/>
                <a:cs typeface="Courier"/>
              </a:rPr>
              <a:t>-&gt;right = right;</a:t>
            </a:r>
          </a:p>
          <a:p>
            <a:pPr marL="0" indent="0">
              <a:lnSpc>
                <a:spcPct val="80000"/>
              </a:lnSpc>
              <a:buNone/>
            </a:pPr>
            <a:r>
              <a:rPr lang="en-US" sz="1100" b="1" dirty="0">
                <a:latin typeface="Courier"/>
                <a:cs typeface="Courier"/>
              </a:rPr>
              <a:t>      return </a:t>
            </a:r>
            <a:r>
              <a:rPr lang="en-US" sz="1100" b="1" dirty="0" err="1">
                <a:latin typeface="Courier"/>
                <a:cs typeface="Courier"/>
              </a:rPr>
              <a:t>np</a:t>
            </a:r>
            <a:r>
              <a:rPr lang="en-US" sz="1100" b="1" dirty="0">
                <a:latin typeface="Courier"/>
                <a:cs typeface="Courier"/>
              </a:rPr>
              <a:t>;</a:t>
            </a:r>
          </a:p>
          <a:p>
            <a:pPr marL="0" indent="0">
              <a:lnSpc>
                <a:spcPct val="80000"/>
              </a:lnSpc>
              <a:buNone/>
            </a:pPr>
            <a:r>
              <a:rPr lang="en-US" sz="1100" b="1" dirty="0">
                <a:latin typeface="Courier"/>
                <a:cs typeface="Courier"/>
              </a:rPr>
              <a:t>   }</a:t>
            </a:r>
          </a:p>
          <a:p>
            <a:pPr marL="0" indent="0">
              <a:lnSpc>
                <a:spcPct val="80000"/>
              </a:lnSpc>
              <a:buNone/>
            </a:pPr>
            <a:r>
              <a:rPr lang="en-US" sz="1100" b="1" dirty="0">
                <a:latin typeface="Courier"/>
                <a:cs typeface="Courier"/>
              </a:rPr>
              <a:t>}</a:t>
            </a:r>
          </a:p>
          <a:p>
            <a:pPr marL="0" indent="0">
              <a:lnSpc>
                <a:spcPct val="80000"/>
              </a:lnSpc>
              <a:buNone/>
            </a:pPr>
            <a:endParaRPr lang="en-US" sz="1100" b="1" dirty="0">
              <a:latin typeface="Courier"/>
              <a:cs typeface="Courier"/>
            </a:endParaRPr>
          </a:p>
          <a:p>
            <a:pPr marL="0" indent="0">
              <a:lnSpc>
                <a:spcPct val="80000"/>
              </a:lnSpc>
              <a:buNone/>
            </a:pPr>
            <a:r>
              <a:rPr lang="en-US" sz="1100" b="1" dirty="0">
                <a:latin typeface="Courier"/>
                <a:cs typeface="Courier"/>
              </a:rPr>
              <a:t>void insert(</a:t>
            </a:r>
            <a:r>
              <a:rPr lang="en-US" sz="1100" b="1" dirty="0" err="1">
                <a:latin typeface="Courier"/>
                <a:cs typeface="Courier"/>
              </a:rPr>
              <a:t>int</a:t>
            </a:r>
            <a:r>
              <a:rPr lang="en-US" sz="1100" b="1" dirty="0">
                <a:latin typeface="Courier"/>
                <a:cs typeface="Courier"/>
              </a:rPr>
              <a:t> key, Node **tree)</a:t>
            </a:r>
          </a:p>
          <a:p>
            <a:pPr marL="0" indent="0">
              <a:lnSpc>
                <a:spcPct val="80000"/>
              </a:lnSpc>
              <a:buNone/>
            </a:pPr>
            <a:r>
              <a:rPr lang="en-US" sz="1100" b="1" dirty="0">
                <a:latin typeface="Courier"/>
                <a:cs typeface="Courier"/>
              </a:rPr>
              <a:t>{</a:t>
            </a:r>
          </a:p>
          <a:p>
            <a:pPr marL="0" indent="0">
              <a:lnSpc>
                <a:spcPct val="80000"/>
              </a:lnSpc>
              <a:buNone/>
            </a:pPr>
            <a:r>
              <a:rPr lang="en-US" sz="1100" b="1" dirty="0">
                <a:latin typeface="Courier"/>
                <a:cs typeface="Courier"/>
              </a:rPr>
              <a:t>   if ( (*tree) == NULL)</a:t>
            </a:r>
          </a:p>
          <a:p>
            <a:pPr marL="0" indent="0">
              <a:lnSpc>
                <a:spcPct val="80000"/>
              </a:lnSpc>
              <a:buNone/>
            </a:pPr>
            <a:r>
              <a:rPr lang="en-US" sz="1100" b="1" dirty="0">
                <a:latin typeface="Courier"/>
                <a:cs typeface="Courier"/>
              </a:rPr>
              <a:t>   { (*tree) = </a:t>
            </a:r>
            <a:r>
              <a:rPr lang="en-US" sz="1100" b="1" dirty="0" err="1">
                <a:latin typeface="Courier"/>
                <a:cs typeface="Courier"/>
              </a:rPr>
              <a:t>create_node</a:t>
            </a:r>
            <a:r>
              <a:rPr lang="en-US" sz="1100" b="1" dirty="0">
                <a:latin typeface="Courier"/>
                <a:cs typeface="Courier"/>
              </a:rPr>
              <a:t>(key, NULL, NULL); return; }</a:t>
            </a:r>
          </a:p>
          <a:p>
            <a:pPr marL="0" indent="0">
              <a:lnSpc>
                <a:spcPct val="80000"/>
              </a:lnSpc>
              <a:buNone/>
            </a:pPr>
            <a:r>
              <a:rPr lang="en-US" sz="1100" b="1" dirty="0">
                <a:latin typeface="Courier"/>
                <a:cs typeface="Courier"/>
              </a:rPr>
              <a:t>        </a:t>
            </a:r>
          </a:p>
          <a:p>
            <a:pPr marL="0" indent="0">
              <a:lnSpc>
                <a:spcPct val="80000"/>
              </a:lnSpc>
              <a:buNone/>
            </a:pPr>
            <a:r>
              <a:rPr lang="en-US" sz="1100" b="1" dirty="0">
                <a:latin typeface="Courier"/>
                <a:cs typeface="Courier"/>
              </a:rPr>
              <a:t>   if (key &lt;= (*tree)-&gt;key)</a:t>
            </a:r>
          </a:p>
          <a:p>
            <a:pPr marL="0" indent="0">
              <a:lnSpc>
                <a:spcPct val="80000"/>
              </a:lnSpc>
              <a:buNone/>
            </a:pPr>
            <a:r>
              <a:rPr lang="en-US" sz="1100" b="1" dirty="0">
                <a:latin typeface="Courier"/>
                <a:cs typeface="Courier"/>
              </a:rPr>
              <a:t>      insert(key, &amp;((*tree)-&gt;left));</a:t>
            </a:r>
          </a:p>
          <a:p>
            <a:pPr marL="0" indent="0">
              <a:lnSpc>
                <a:spcPct val="80000"/>
              </a:lnSpc>
              <a:buNone/>
            </a:pPr>
            <a:r>
              <a:rPr lang="en-US" sz="1100" b="1" dirty="0">
                <a:latin typeface="Courier"/>
                <a:cs typeface="Courier"/>
              </a:rPr>
              <a:t>   else</a:t>
            </a:r>
          </a:p>
          <a:p>
            <a:pPr marL="0" indent="0">
              <a:lnSpc>
                <a:spcPct val="80000"/>
              </a:lnSpc>
              <a:buNone/>
            </a:pPr>
            <a:r>
              <a:rPr lang="en-US" sz="1100" b="1" dirty="0">
                <a:latin typeface="Courier"/>
                <a:cs typeface="Courier"/>
              </a:rPr>
              <a:t>      insert(key, &amp;((*tree)-&gt;right));</a:t>
            </a:r>
          </a:p>
          <a:p>
            <a:pPr marL="0" indent="0">
              <a:lnSpc>
                <a:spcPct val="80000"/>
              </a:lnSpc>
              <a:buNone/>
            </a:pPr>
            <a:r>
              <a:rPr lang="en-US" sz="1100" b="1" dirty="0" smtClean="0">
                <a:latin typeface="Courier"/>
                <a:cs typeface="Courier"/>
              </a:rPr>
              <a:t>}</a:t>
            </a:r>
          </a:p>
          <a:p>
            <a:pPr marL="0" indent="0">
              <a:lnSpc>
                <a:spcPct val="80000"/>
              </a:lnSpc>
              <a:buNone/>
            </a:pPr>
            <a:r>
              <a:rPr lang="en-US" sz="1100" b="1" dirty="0">
                <a:latin typeface="Courier"/>
                <a:cs typeface="Courier"/>
              </a:rPr>
              <a:t>i</a:t>
            </a:r>
            <a:r>
              <a:rPr lang="en-US" sz="1100" b="1" dirty="0" smtClean="0">
                <a:latin typeface="Courier"/>
                <a:cs typeface="Courier"/>
              </a:rPr>
              <a:t>nsert(10, &amp;root);</a:t>
            </a:r>
          </a:p>
          <a:p>
            <a:pPr marL="0" indent="0">
              <a:lnSpc>
                <a:spcPct val="80000"/>
              </a:lnSpc>
              <a:buNone/>
            </a:pPr>
            <a:r>
              <a:rPr lang="en-US" sz="1100" b="1" dirty="0" smtClean="0">
                <a:latin typeface="Courier"/>
                <a:cs typeface="Courier"/>
              </a:rPr>
              <a:t>insert</a:t>
            </a:r>
            <a:r>
              <a:rPr lang="en-US" sz="1100" b="1" dirty="0">
                <a:latin typeface="Courier"/>
                <a:cs typeface="Courier"/>
              </a:rPr>
              <a:t>(</a:t>
            </a:r>
            <a:r>
              <a:rPr lang="en-US" sz="1100" b="1" dirty="0" smtClean="0">
                <a:latin typeface="Courier"/>
                <a:cs typeface="Courier"/>
              </a:rPr>
              <a:t>16, </a:t>
            </a:r>
            <a:r>
              <a:rPr lang="en-US" sz="1100" b="1" dirty="0">
                <a:latin typeface="Courier"/>
                <a:cs typeface="Courier"/>
              </a:rPr>
              <a:t>&amp;root)</a:t>
            </a:r>
            <a:r>
              <a:rPr lang="en-US" sz="1100" b="1" dirty="0" smtClean="0">
                <a:latin typeface="Courier"/>
                <a:cs typeface="Courier"/>
              </a:rPr>
              <a:t>;</a:t>
            </a:r>
          </a:p>
          <a:p>
            <a:pPr marL="0" indent="0">
              <a:lnSpc>
                <a:spcPct val="80000"/>
              </a:lnSpc>
              <a:buNone/>
            </a:pPr>
            <a:r>
              <a:rPr lang="en-US" sz="1100" b="1" dirty="0" smtClean="0">
                <a:latin typeface="Courier"/>
                <a:cs typeface="Courier"/>
              </a:rPr>
              <a:t>insert(5, &amp;root);</a:t>
            </a:r>
          </a:p>
          <a:p>
            <a:pPr marL="0" indent="0">
              <a:lnSpc>
                <a:spcPct val="80000"/>
              </a:lnSpc>
              <a:buNone/>
            </a:pPr>
            <a:r>
              <a:rPr lang="en-US" sz="1100" b="1" dirty="0" smtClean="0">
                <a:latin typeface="Courier"/>
                <a:cs typeface="Courier"/>
              </a:rPr>
              <a:t>insert(11 , &amp;root);</a:t>
            </a:r>
          </a:p>
          <a:p>
            <a:pPr marL="0" indent="0">
              <a:lnSpc>
                <a:spcPct val="80000"/>
              </a:lnSpc>
              <a:buNone/>
            </a:pPr>
            <a:endParaRPr lang="en-US" sz="1100" b="1" dirty="0">
              <a:latin typeface="Courier"/>
              <a:cs typeface="Courier"/>
            </a:endParaRPr>
          </a:p>
          <a:p>
            <a:pPr marL="0" indent="0">
              <a:lnSpc>
                <a:spcPct val="80000"/>
              </a:lnSpc>
              <a:buNone/>
            </a:pPr>
            <a:endParaRPr lang="en-US" sz="1100" b="1" dirty="0">
              <a:latin typeface="Courier"/>
              <a:cs typeface="Courier"/>
            </a:endParaRPr>
          </a:p>
          <a:p>
            <a:pPr marL="0" indent="0">
              <a:lnSpc>
                <a:spcPct val="80000"/>
              </a:lnSpc>
              <a:buNone/>
            </a:pPr>
            <a:endParaRPr lang="en-US" sz="1100" b="1" dirty="0">
              <a:latin typeface="Courier"/>
              <a:cs typeface="Courier"/>
            </a:endParaRPr>
          </a:p>
          <a:p>
            <a:pPr marL="0" indent="0">
              <a:lnSpc>
                <a:spcPct val="80000"/>
              </a:lnSpc>
              <a:buNone/>
            </a:pPr>
            <a:endParaRPr lang="en-US" sz="1100" b="1" dirty="0">
              <a:latin typeface="Courier"/>
              <a:cs typeface="Courier"/>
            </a:endParaRPr>
          </a:p>
          <a:p>
            <a:pPr marL="0" indent="0">
              <a:lnSpc>
                <a:spcPct val="80000"/>
              </a:lnSpc>
              <a:buNone/>
            </a:pPr>
            <a:endParaRPr lang="en-US" sz="1100" b="1" dirty="0">
              <a:latin typeface="Courier"/>
              <a:cs typeface="Courier"/>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pPr/>
              <a:t>18</a:t>
            </a:fld>
            <a:endParaRPr lang="en-US"/>
          </a:p>
        </p:txBody>
      </p:sp>
      <p:sp>
        <p:nvSpPr>
          <p:cNvPr id="5" name="Rectangle 4"/>
          <p:cNvSpPr/>
          <p:nvPr/>
        </p:nvSpPr>
        <p:spPr>
          <a:xfrm>
            <a:off x="5181600" y="1219200"/>
            <a:ext cx="1066800" cy="304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Root</a:t>
            </a:r>
          </a:p>
        </p:txBody>
      </p:sp>
      <p:grpSp>
        <p:nvGrpSpPr>
          <p:cNvPr id="9" name="Group 8"/>
          <p:cNvGrpSpPr/>
          <p:nvPr/>
        </p:nvGrpSpPr>
        <p:grpSpPr>
          <a:xfrm>
            <a:off x="6172200" y="1828800"/>
            <a:ext cx="1371600" cy="838200"/>
            <a:chOff x="5715000" y="2743200"/>
            <a:chExt cx="1371600" cy="838200"/>
          </a:xfrm>
        </p:grpSpPr>
        <p:sp>
          <p:nvSpPr>
            <p:cNvPr id="6" name="Rectangle 5"/>
            <p:cNvSpPr/>
            <p:nvPr/>
          </p:nvSpPr>
          <p:spPr>
            <a:xfrm>
              <a:off x="5715000" y="2743200"/>
              <a:ext cx="1371600" cy="304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Key=10</a:t>
              </a:r>
            </a:p>
          </p:txBody>
        </p:sp>
        <p:sp>
          <p:nvSpPr>
            <p:cNvPr id="7" name="Rectangle 6"/>
            <p:cNvSpPr/>
            <p:nvPr/>
          </p:nvSpPr>
          <p:spPr>
            <a:xfrm>
              <a:off x="5715000" y="3048000"/>
              <a:ext cx="6858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Left</a:t>
              </a:r>
            </a:p>
          </p:txBody>
        </p:sp>
        <p:sp>
          <p:nvSpPr>
            <p:cNvPr id="8" name="Rectangle 7"/>
            <p:cNvSpPr/>
            <p:nvPr/>
          </p:nvSpPr>
          <p:spPr>
            <a:xfrm>
              <a:off x="6400800" y="3048000"/>
              <a:ext cx="6858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Right</a:t>
              </a:r>
            </a:p>
          </p:txBody>
        </p:sp>
      </p:grpSp>
      <p:cxnSp>
        <p:nvCxnSpPr>
          <p:cNvPr id="11" name="Straight Arrow Connector 10"/>
          <p:cNvCxnSpPr/>
          <p:nvPr/>
        </p:nvCxnSpPr>
        <p:spPr>
          <a:xfrm>
            <a:off x="6096000" y="1447800"/>
            <a:ext cx="228600" cy="381000"/>
          </a:xfrm>
          <a:prstGeom prst="straightConnector1">
            <a:avLst/>
          </a:prstGeom>
          <a:ln>
            <a:solidFill>
              <a:schemeClr val="tx1"/>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5562600" y="2895600"/>
            <a:ext cx="1371600" cy="838200"/>
            <a:chOff x="5715000" y="2743200"/>
            <a:chExt cx="1371600" cy="838200"/>
          </a:xfrm>
        </p:grpSpPr>
        <p:sp>
          <p:nvSpPr>
            <p:cNvPr id="14" name="Rectangle 13"/>
            <p:cNvSpPr/>
            <p:nvPr/>
          </p:nvSpPr>
          <p:spPr>
            <a:xfrm>
              <a:off x="5715000" y="2743200"/>
              <a:ext cx="1371600" cy="304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Key=5</a:t>
              </a:r>
            </a:p>
          </p:txBody>
        </p:sp>
        <p:sp>
          <p:nvSpPr>
            <p:cNvPr id="15" name="Rectangle 14"/>
            <p:cNvSpPr/>
            <p:nvPr/>
          </p:nvSpPr>
          <p:spPr>
            <a:xfrm>
              <a:off x="5715000" y="3048000"/>
              <a:ext cx="6858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Left</a:t>
              </a:r>
            </a:p>
          </p:txBody>
        </p:sp>
        <p:sp>
          <p:nvSpPr>
            <p:cNvPr id="16" name="Rectangle 15"/>
            <p:cNvSpPr/>
            <p:nvPr/>
          </p:nvSpPr>
          <p:spPr>
            <a:xfrm>
              <a:off x="6400800" y="3048000"/>
              <a:ext cx="6858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Right</a:t>
              </a:r>
            </a:p>
          </p:txBody>
        </p:sp>
      </p:grpSp>
      <p:grpSp>
        <p:nvGrpSpPr>
          <p:cNvPr id="17" name="Group 16"/>
          <p:cNvGrpSpPr/>
          <p:nvPr/>
        </p:nvGrpSpPr>
        <p:grpSpPr>
          <a:xfrm>
            <a:off x="7315200" y="3048000"/>
            <a:ext cx="1371600" cy="838200"/>
            <a:chOff x="5715000" y="2743200"/>
            <a:chExt cx="1371600" cy="838200"/>
          </a:xfrm>
        </p:grpSpPr>
        <p:sp>
          <p:nvSpPr>
            <p:cNvPr id="18" name="Rectangle 17"/>
            <p:cNvSpPr/>
            <p:nvPr/>
          </p:nvSpPr>
          <p:spPr>
            <a:xfrm>
              <a:off x="5715000" y="2743200"/>
              <a:ext cx="1371600" cy="304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Key=16</a:t>
              </a:r>
            </a:p>
          </p:txBody>
        </p:sp>
        <p:sp>
          <p:nvSpPr>
            <p:cNvPr id="19" name="Rectangle 18"/>
            <p:cNvSpPr/>
            <p:nvPr/>
          </p:nvSpPr>
          <p:spPr>
            <a:xfrm>
              <a:off x="5715000" y="3048000"/>
              <a:ext cx="6858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Left</a:t>
              </a:r>
            </a:p>
          </p:txBody>
        </p:sp>
        <p:sp>
          <p:nvSpPr>
            <p:cNvPr id="20" name="Rectangle 19"/>
            <p:cNvSpPr/>
            <p:nvPr/>
          </p:nvSpPr>
          <p:spPr>
            <a:xfrm>
              <a:off x="6400800" y="3048000"/>
              <a:ext cx="6858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Right</a:t>
              </a:r>
            </a:p>
          </p:txBody>
        </p:sp>
      </p:grpSp>
      <p:grpSp>
        <p:nvGrpSpPr>
          <p:cNvPr id="21" name="Group 20"/>
          <p:cNvGrpSpPr/>
          <p:nvPr/>
        </p:nvGrpSpPr>
        <p:grpSpPr>
          <a:xfrm>
            <a:off x="6705600" y="4572000"/>
            <a:ext cx="1371600" cy="838200"/>
            <a:chOff x="5715000" y="2743200"/>
            <a:chExt cx="1371600" cy="838200"/>
          </a:xfrm>
        </p:grpSpPr>
        <p:sp>
          <p:nvSpPr>
            <p:cNvPr id="22" name="Rectangle 21"/>
            <p:cNvSpPr/>
            <p:nvPr/>
          </p:nvSpPr>
          <p:spPr>
            <a:xfrm>
              <a:off x="5715000" y="2743200"/>
              <a:ext cx="1371600" cy="304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Key=11</a:t>
              </a:r>
            </a:p>
          </p:txBody>
        </p:sp>
        <p:sp>
          <p:nvSpPr>
            <p:cNvPr id="23" name="Rectangle 22"/>
            <p:cNvSpPr/>
            <p:nvPr/>
          </p:nvSpPr>
          <p:spPr>
            <a:xfrm>
              <a:off x="5715000" y="3048000"/>
              <a:ext cx="6858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Left</a:t>
              </a:r>
            </a:p>
          </p:txBody>
        </p:sp>
        <p:sp>
          <p:nvSpPr>
            <p:cNvPr id="24" name="Rectangle 23"/>
            <p:cNvSpPr/>
            <p:nvPr/>
          </p:nvSpPr>
          <p:spPr>
            <a:xfrm>
              <a:off x="6400800" y="3048000"/>
              <a:ext cx="6858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Right</a:t>
              </a:r>
            </a:p>
          </p:txBody>
        </p:sp>
      </p:grpSp>
      <p:cxnSp>
        <p:nvCxnSpPr>
          <p:cNvPr id="25" name="Straight Arrow Connector 24"/>
          <p:cNvCxnSpPr>
            <a:stCxn id="8" idx="2"/>
            <a:endCxn id="18" idx="0"/>
          </p:cNvCxnSpPr>
          <p:nvPr/>
        </p:nvCxnSpPr>
        <p:spPr>
          <a:xfrm>
            <a:off x="7200900" y="2667000"/>
            <a:ext cx="800100" cy="381000"/>
          </a:xfrm>
          <a:prstGeom prst="straightConnector1">
            <a:avLst/>
          </a:prstGeom>
          <a:ln>
            <a:solidFill>
              <a:schemeClr val="tx1"/>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2"/>
            <a:endCxn id="14" idx="0"/>
          </p:cNvCxnSpPr>
          <p:nvPr/>
        </p:nvCxnSpPr>
        <p:spPr>
          <a:xfrm flipH="1">
            <a:off x="6248400" y="2667000"/>
            <a:ext cx="266700" cy="228600"/>
          </a:xfrm>
          <a:prstGeom prst="straightConnector1">
            <a:avLst/>
          </a:prstGeom>
          <a:ln>
            <a:solidFill>
              <a:schemeClr val="tx1"/>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9" idx="2"/>
            <a:endCxn id="22" idx="0"/>
          </p:cNvCxnSpPr>
          <p:nvPr/>
        </p:nvCxnSpPr>
        <p:spPr>
          <a:xfrm flipH="1">
            <a:off x="7391400" y="3886200"/>
            <a:ext cx="266700" cy="685800"/>
          </a:xfrm>
          <a:prstGeom prst="straightConnector1">
            <a:avLst/>
          </a:prstGeom>
          <a:ln>
            <a:solidFill>
              <a:schemeClr val="tx1"/>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012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ea typeface="ＭＳ Ｐゴシック" pitchFamily="1" charset="-128"/>
                <a:cs typeface="ＭＳ Ｐゴシック" pitchFamily="1" charset="-128"/>
              </a:rPr>
              <a:t>Observations</a:t>
            </a:r>
          </a:p>
        </p:txBody>
      </p:sp>
      <p:sp>
        <p:nvSpPr>
          <p:cNvPr id="26627" name="Rectangle 3"/>
          <p:cNvSpPr>
            <a:spLocks noGrp="1" noChangeArrowheads="1"/>
          </p:cNvSpPr>
          <p:nvPr>
            <p:ph type="body" idx="1"/>
          </p:nvPr>
        </p:nvSpPr>
        <p:spPr/>
        <p:txBody>
          <a:bodyPr/>
          <a:lstStyle/>
          <a:p>
            <a:r>
              <a:rPr lang="en-US" dirty="0" smtClean="0">
                <a:ea typeface="ＭＳ Ｐゴシック" pitchFamily="1" charset="-128"/>
                <a:cs typeface="ＭＳ Ｐゴシック" pitchFamily="1" charset="-128"/>
              </a:rPr>
              <a:t>Code, Static storage are easy: they never grow or shrink</a:t>
            </a:r>
          </a:p>
          <a:p>
            <a:r>
              <a:rPr lang="en-US" dirty="0" smtClean="0">
                <a:ea typeface="ＭＳ Ｐゴシック" pitchFamily="1" charset="-128"/>
                <a:cs typeface="ＭＳ Ｐゴシック" pitchFamily="1" charset="-128"/>
              </a:rPr>
              <a:t>Stack space is relatively easy: stack frames are created and destroyed in last-in, first-out (LIFO) order</a:t>
            </a:r>
          </a:p>
          <a:p>
            <a:r>
              <a:rPr lang="en-US" i="1" dirty="0" smtClean="0">
                <a:solidFill>
                  <a:srgbClr val="3366FF"/>
                </a:solidFill>
                <a:ea typeface="ＭＳ Ｐゴシック" pitchFamily="1" charset="-128"/>
                <a:cs typeface="ＭＳ Ｐゴシック" pitchFamily="1" charset="-128"/>
              </a:rPr>
              <a:t>Managing the heap is tricky</a:t>
            </a:r>
            <a:r>
              <a:rPr lang="en-US" dirty="0" smtClean="0">
                <a:ea typeface="ＭＳ Ｐゴシック" pitchFamily="1" charset="-128"/>
                <a:cs typeface="ＭＳ Ｐゴシック" pitchFamily="1" charset="-128"/>
              </a:rPr>
              <a:t>: memory can be allocated / </a:t>
            </a:r>
            <a:r>
              <a:rPr lang="en-US" dirty="0" err="1" smtClean="0">
                <a:ea typeface="ＭＳ Ｐゴシック" pitchFamily="1" charset="-128"/>
                <a:cs typeface="ＭＳ Ｐゴシック" pitchFamily="1" charset="-128"/>
              </a:rPr>
              <a:t>deallocated</a:t>
            </a:r>
            <a:r>
              <a:rPr lang="en-US" dirty="0" smtClean="0">
                <a:ea typeface="ＭＳ Ｐゴシック" pitchFamily="1" charset="-128"/>
                <a:cs typeface="ＭＳ Ｐゴシック" pitchFamily="1" charset="-128"/>
              </a:rPr>
              <a:t> at any time</a:t>
            </a:r>
          </a:p>
        </p:txBody>
      </p:sp>
      <p:sp>
        <p:nvSpPr>
          <p:cNvPr id="7" name="Slide Number Placeholder 6"/>
          <p:cNvSpPr>
            <a:spLocks noGrp="1"/>
          </p:cNvSpPr>
          <p:nvPr>
            <p:ph type="sldNum" sz="quarter" idx="12"/>
          </p:nvPr>
        </p:nvSpPr>
        <p:spPr/>
        <p:txBody>
          <a:bodyPr/>
          <a:lstStyle/>
          <a:p>
            <a:pPr>
              <a:defRPr/>
            </a:pPr>
            <a:fld id="{34DB14CC-0480-AE4A-9EB4-59060E4E0B60}" type="slidenum">
              <a:rPr lang="en-US" smtClean="0"/>
              <a:pPr>
                <a:defRPr/>
              </a:pPr>
              <a:t>19</a:t>
            </a:fld>
            <a:endParaRPr lang="en-US"/>
          </a:p>
        </p:txBody>
      </p:sp>
    </p:spTree>
    <p:extLst>
      <p:ext uri="{BB962C8B-B14F-4D97-AF65-F5344CB8AC3E}">
        <p14:creationId xmlns:p14="http://schemas.microsoft.com/office/powerpoint/2010/main" val="3797443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Review, Last Lecture</a:t>
            </a:r>
            <a:endParaRPr lang="en-US" dirty="0"/>
          </a:p>
        </p:txBody>
      </p:sp>
      <p:sp>
        <p:nvSpPr>
          <p:cNvPr id="54275" name="Rectangle 3"/>
          <p:cNvSpPr>
            <a:spLocks noGrp="1" noChangeArrowheads="1"/>
          </p:cNvSpPr>
          <p:nvPr>
            <p:ph type="body" idx="1"/>
          </p:nvPr>
        </p:nvSpPr>
        <p:spPr/>
        <p:txBody>
          <a:bodyPr>
            <a:normAutofit fontScale="92500" lnSpcReduction="20000"/>
          </a:bodyPr>
          <a:lstStyle/>
          <a:p>
            <a:r>
              <a:rPr lang="en-US" dirty="0" smtClean="0"/>
              <a:t>Pointers are abstraction of machine memory addresses</a:t>
            </a:r>
            <a:endParaRPr lang="en-US" dirty="0"/>
          </a:p>
          <a:p>
            <a:r>
              <a:rPr lang="en-US" dirty="0" smtClean="0"/>
              <a:t>Pointer variables are held in memory, and pointer values are just numbers that can be manipulated by software</a:t>
            </a:r>
          </a:p>
          <a:p>
            <a:r>
              <a:rPr lang="en-US" dirty="0" smtClean="0"/>
              <a:t>In C, close relationship between array names and pointers</a:t>
            </a:r>
          </a:p>
          <a:p>
            <a:r>
              <a:rPr lang="en-US" dirty="0" smtClean="0"/>
              <a:t>Pointers know the type of the object they point to (</a:t>
            </a:r>
            <a:r>
              <a:rPr lang="en-US" smtClean="0"/>
              <a:t>except void *)</a:t>
            </a:r>
            <a:endParaRPr lang="en-US" dirty="0" smtClean="0"/>
          </a:p>
          <a:p>
            <a:r>
              <a:rPr lang="en-US" dirty="0" smtClean="0"/>
              <a:t>Pointers are powerful but potentially dangerous</a:t>
            </a:r>
          </a:p>
          <a:p>
            <a:endParaRPr lang="en-US" dirty="0" smtClean="0"/>
          </a:p>
        </p:txBody>
      </p:sp>
      <p:sp>
        <p:nvSpPr>
          <p:cNvPr id="5" name="Slide Number Placeholder 4"/>
          <p:cNvSpPr>
            <a:spLocks noGrp="1"/>
          </p:cNvSpPr>
          <p:nvPr>
            <p:ph type="sldNum" sz="quarter" idx="12"/>
          </p:nvPr>
        </p:nvSpPr>
        <p:spPr/>
        <p:txBody>
          <a:bodyPr/>
          <a:lstStyle/>
          <a:p>
            <a:fld id="{3CC63E4C-4642-794D-A2FD-70F6B81535F5}"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Clickers/Peer Instruction!</a:t>
            </a:r>
            <a:endParaRPr lang="en-US" dirty="0"/>
          </a:p>
        </p:txBody>
      </p:sp>
      <p:sp>
        <p:nvSpPr>
          <p:cNvPr id="3" name="Content Placeholder 2"/>
          <p:cNvSpPr>
            <a:spLocks noGrp="1"/>
          </p:cNvSpPr>
          <p:nvPr>
            <p:ph idx="1"/>
          </p:nvPr>
        </p:nvSpPr>
        <p:spPr>
          <a:xfrm>
            <a:off x="457200" y="990600"/>
            <a:ext cx="8229600" cy="5638800"/>
          </a:xfrm>
        </p:spPr>
        <p:txBody>
          <a:bodyPr>
            <a:normAutofit fontScale="47500" lnSpcReduction="20000"/>
          </a:bodyPr>
          <a:lstStyle/>
          <a:p>
            <a:pPr marL="0" indent="0">
              <a:buNone/>
            </a:pPr>
            <a:r>
              <a:rPr lang="en-US" b="1" dirty="0" err="1">
                <a:latin typeface="Courier"/>
                <a:cs typeface="Courier"/>
              </a:rPr>
              <a:t>int</a:t>
            </a:r>
            <a:r>
              <a:rPr lang="en-US" b="1" dirty="0">
                <a:latin typeface="Courier"/>
                <a:cs typeface="Courier"/>
              </a:rPr>
              <a:t> x = 2;</a:t>
            </a:r>
          </a:p>
          <a:p>
            <a:pPr marL="0" indent="0">
              <a:buNone/>
            </a:pPr>
            <a:r>
              <a:rPr lang="en-US" b="1" dirty="0" err="1">
                <a:latin typeface="Courier"/>
                <a:cs typeface="Courier"/>
              </a:rPr>
              <a:t>int</a:t>
            </a:r>
            <a:r>
              <a:rPr lang="en-US" b="1" dirty="0">
                <a:latin typeface="Courier"/>
                <a:cs typeface="Courier"/>
              </a:rPr>
              <a:t> result;</a:t>
            </a:r>
          </a:p>
          <a:p>
            <a:pPr marL="0" indent="0">
              <a:buNone/>
            </a:pPr>
            <a:endParaRPr lang="en-US" b="1" dirty="0">
              <a:latin typeface="Courier"/>
              <a:cs typeface="Courier"/>
            </a:endParaRPr>
          </a:p>
          <a:p>
            <a:pPr marL="0" indent="0">
              <a:buNone/>
            </a:pPr>
            <a:r>
              <a:rPr lang="en-US" b="1" dirty="0" err="1">
                <a:latin typeface="Courier"/>
                <a:cs typeface="Courier"/>
              </a:rPr>
              <a:t>int</a:t>
            </a:r>
            <a:r>
              <a:rPr lang="en-US" b="1" dirty="0">
                <a:latin typeface="Courier"/>
                <a:cs typeface="Courier"/>
              </a:rPr>
              <a:t> foo(</a:t>
            </a:r>
            <a:r>
              <a:rPr lang="en-US" b="1" dirty="0" err="1">
                <a:latin typeface="Courier"/>
                <a:cs typeface="Courier"/>
              </a:rPr>
              <a:t>int</a:t>
            </a:r>
            <a:r>
              <a:rPr lang="en-US" b="1" dirty="0">
                <a:latin typeface="Courier"/>
                <a:cs typeface="Courier"/>
              </a:rPr>
              <a:t> n)</a:t>
            </a:r>
          </a:p>
          <a:p>
            <a:pPr marL="0" indent="0">
              <a:buNone/>
            </a:pPr>
            <a:r>
              <a:rPr lang="en-US" b="1" dirty="0">
                <a:latin typeface="Courier"/>
                <a:cs typeface="Courier"/>
              </a:rPr>
              <a:t>{   </a:t>
            </a:r>
            <a:r>
              <a:rPr lang="en-US" b="1" dirty="0" err="1">
                <a:latin typeface="Courier"/>
                <a:cs typeface="Courier"/>
              </a:rPr>
              <a:t>int</a:t>
            </a:r>
            <a:r>
              <a:rPr lang="en-US" b="1" dirty="0">
                <a:latin typeface="Courier"/>
                <a:cs typeface="Courier"/>
              </a:rPr>
              <a:t> y;</a:t>
            </a:r>
          </a:p>
          <a:p>
            <a:pPr marL="0" indent="0">
              <a:buNone/>
            </a:pPr>
            <a:r>
              <a:rPr lang="en-US" b="1" dirty="0">
                <a:latin typeface="Courier"/>
                <a:cs typeface="Courier"/>
              </a:rPr>
              <a:t>    if (n &lt;= 0) { </a:t>
            </a:r>
            <a:r>
              <a:rPr lang="en-US" b="1" dirty="0" err="1">
                <a:latin typeface="Courier"/>
                <a:cs typeface="Courier"/>
              </a:rPr>
              <a:t>printf</a:t>
            </a:r>
            <a:r>
              <a:rPr lang="en-US" b="1" dirty="0">
                <a:latin typeface="Courier"/>
                <a:cs typeface="Courier"/>
              </a:rPr>
              <a:t>("End case!\n"); return 0; }</a:t>
            </a:r>
          </a:p>
          <a:p>
            <a:pPr marL="0" indent="0">
              <a:buNone/>
            </a:pPr>
            <a:r>
              <a:rPr lang="en-US" b="1" dirty="0">
                <a:latin typeface="Courier"/>
                <a:cs typeface="Courier"/>
              </a:rPr>
              <a:t>    else</a:t>
            </a:r>
          </a:p>
          <a:p>
            <a:pPr marL="0" indent="0">
              <a:buNone/>
            </a:pPr>
            <a:r>
              <a:rPr lang="en-US" b="1" dirty="0">
                <a:latin typeface="Courier"/>
                <a:cs typeface="Courier"/>
              </a:rPr>
              <a:t>    {  y = n + foo(n-x);</a:t>
            </a:r>
          </a:p>
          <a:p>
            <a:pPr marL="0" indent="0">
              <a:buNone/>
            </a:pPr>
            <a:r>
              <a:rPr lang="en-US" b="1" dirty="0">
                <a:latin typeface="Courier"/>
                <a:cs typeface="Courier"/>
              </a:rPr>
              <a:t>       return y;</a:t>
            </a:r>
          </a:p>
          <a:p>
            <a:pPr marL="0" indent="0">
              <a:buNone/>
            </a:pPr>
            <a:r>
              <a:rPr lang="en-US" b="1" dirty="0">
                <a:latin typeface="Courier"/>
                <a:cs typeface="Courier"/>
              </a:rPr>
              <a:t>    }</a:t>
            </a:r>
          </a:p>
          <a:p>
            <a:pPr marL="0" indent="0">
              <a:buNone/>
            </a:pPr>
            <a:r>
              <a:rPr lang="en-US" b="1" dirty="0" smtClean="0">
                <a:latin typeface="Courier"/>
                <a:cs typeface="Courier"/>
              </a:rPr>
              <a:t>}</a:t>
            </a:r>
            <a:endParaRPr lang="en-US" b="1" dirty="0">
              <a:latin typeface="Courier"/>
              <a:cs typeface="Courier"/>
            </a:endParaRPr>
          </a:p>
          <a:p>
            <a:pPr marL="0" indent="0">
              <a:buNone/>
            </a:pPr>
            <a:r>
              <a:rPr lang="en-US" b="1" dirty="0">
                <a:latin typeface="Courier"/>
                <a:cs typeface="Courier"/>
              </a:rPr>
              <a:t>result = foo(10);</a:t>
            </a:r>
          </a:p>
          <a:p>
            <a:pPr marL="0" indent="0">
              <a:buNone/>
            </a:pPr>
            <a:endParaRPr lang="en-US" dirty="0"/>
          </a:p>
          <a:p>
            <a:pPr marL="0" indent="0">
              <a:buNone/>
            </a:pPr>
            <a:r>
              <a:rPr lang="en-US" dirty="0"/>
              <a:t>Right after the </a:t>
            </a:r>
            <a:r>
              <a:rPr lang="en-US" b="1" dirty="0" err="1">
                <a:latin typeface="Courier"/>
                <a:cs typeface="Courier"/>
              </a:rPr>
              <a:t>printf</a:t>
            </a:r>
            <a:r>
              <a:rPr lang="en-US" dirty="0"/>
              <a:t> executes but before the </a:t>
            </a:r>
            <a:r>
              <a:rPr lang="en-US" b="1" dirty="0">
                <a:latin typeface="Courier"/>
                <a:cs typeface="Courier"/>
              </a:rPr>
              <a:t>return 0</a:t>
            </a:r>
            <a:r>
              <a:rPr lang="en-US" dirty="0"/>
              <a:t>, how many copies of </a:t>
            </a:r>
            <a:r>
              <a:rPr lang="en-US" b="1" dirty="0">
                <a:latin typeface="Courier"/>
                <a:cs typeface="Courier"/>
              </a:rPr>
              <a:t>x</a:t>
            </a:r>
            <a:r>
              <a:rPr lang="en-US" dirty="0"/>
              <a:t> and </a:t>
            </a:r>
            <a:r>
              <a:rPr lang="en-US" b="1" dirty="0">
                <a:latin typeface="Courier"/>
                <a:cs typeface="Courier"/>
              </a:rPr>
              <a:t>y</a:t>
            </a:r>
            <a:r>
              <a:rPr lang="en-US" dirty="0"/>
              <a:t> are there</a:t>
            </a:r>
          </a:p>
          <a:p>
            <a:pPr marL="0" indent="0">
              <a:buNone/>
            </a:pPr>
            <a:r>
              <a:rPr lang="en-US" dirty="0"/>
              <a:t>allocated in memory?</a:t>
            </a:r>
          </a:p>
          <a:p>
            <a:pPr marL="0" indent="0">
              <a:buNone/>
            </a:pPr>
            <a:endParaRPr lang="en-US" sz="4000" dirty="0"/>
          </a:p>
          <a:p>
            <a:pPr marL="0" indent="0">
              <a:buNone/>
            </a:pPr>
            <a:r>
              <a:rPr lang="en-US" sz="4500" dirty="0"/>
              <a:t>A: #x = 1, #y = 1</a:t>
            </a:r>
          </a:p>
          <a:p>
            <a:pPr marL="0" indent="0">
              <a:buNone/>
            </a:pPr>
            <a:r>
              <a:rPr lang="en-US" sz="4500" dirty="0"/>
              <a:t>B: #x = 1, #y = 5</a:t>
            </a:r>
          </a:p>
          <a:p>
            <a:pPr marL="0" indent="0">
              <a:buNone/>
            </a:pPr>
            <a:r>
              <a:rPr lang="en-US" sz="4500" dirty="0" smtClean="0"/>
              <a:t>C: </a:t>
            </a:r>
            <a:r>
              <a:rPr lang="en-US" sz="4500" dirty="0"/>
              <a:t>#x = 5, #y = 1</a:t>
            </a:r>
          </a:p>
          <a:p>
            <a:pPr marL="0" indent="0">
              <a:buNone/>
            </a:pPr>
            <a:r>
              <a:rPr lang="en-US" sz="4500" dirty="0"/>
              <a:t>D</a:t>
            </a:r>
            <a:r>
              <a:rPr lang="en-US" sz="4500" dirty="0" smtClean="0"/>
              <a:t>: </a:t>
            </a:r>
            <a:r>
              <a:rPr lang="en-US" sz="4500" dirty="0"/>
              <a:t>#x = 1, #y = 6</a:t>
            </a:r>
          </a:p>
          <a:p>
            <a:pPr marL="0" indent="0">
              <a:buNone/>
            </a:pPr>
            <a:r>
              <a:rPr lang="en-US" sz="4500" dirty="0" smtClean="0"/>
              <a:t>E: </a:t>
            </a:r>
            <a:r>
              <a:rPr lang="en-US" sz="4500" dirty="0"/>
              <a:t>#x = 6, #y = 6</a:t>
            </a:r>
          </a:p>
          <a:p>
            <a:pPr marL="0" indent="0">
              <a:buNone/>
            </a:pP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20</a:t>
            </a:fld>
            <a:endParaRPr lang="en-US"/>
          </a:p>
        </p:txBody>
      </p:sp>
    </p:spTree>
    <p:extLst>
      <p:ext uri="{BB962C8B-B14F-4D97-AF65-F5344CB8AC3E}">
        <p14:creationId xmlns:p14="http://schemas.microsoft.com/office/powerpoint/2010/main" val="3448846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We can accommodate all those on the wait list, but you have to enroll in a lab section with space!</a:t>
            </a:r>
          </a:p>
          <a:p>
            <a:pPr lvl="1"/>
            <a:r>
              <a:rPr lang="en-US" sz="2400" dirty="0" smtClean="0"/>
              <a:t>Lab section is important, but you can attend different discussion section</a:t>
            </a:r>
          </a:p>
          <a:p>
            <a:pPr lvl="1"/>
            <a:r>
              <a:rPr lang="en-US" sz="2400" dirty="0" smtClean="0"/>
              <a:t>Enroll into lab with space, and try to swap with someone later</a:t>
            </a:r>
          </a:p>
          <a:p>
            <a:r>
              <a:rPr lang="en-US" sz="2800" dirty="0"/>
              <a:t>HW1: C to MIPS Practice Problems</a:t>
            </a:r>
          </a:p>
          <a:p>
            <a:pPr marL="0" indent="0">
              <a:buNone/>
            </a:pPr>
            <a:r>
              <a:rPr lang="es-ES_tradnl" sz="2800" dirty="0" smtClean="0"/>
              <a:t>	</a:t>
            </a:r>
            <a:r>
              <a:rPr lang="es-ES_tradnl" sz="2800" dirty="0" err="1" smtClean="0"/>
              <a:t>Due</a:t>
            </a:r>
            <a:r>
              <a:rPr lang="es-ES_tradnl" sz="2800" dirty="0" smtClean="0"/>
              <a:t> </a:t>
            </a:r>
            <a:r>
              <a:rPr lang="es-ES_tradnl" sz="2800" dirty="0"/>
              <a:t>09/27 @ 23:59:59	</a:t>
            </a:r>
          </a:p>
          <a:p>
            <a:r>
              <a:rPr lang="en-US" sz="2800" dirty="0"/>
              <a:t>Midterm 1 (in lecture, covers up to and including 9/22 lecture)</a:t>
            </a:r>
            <a:endParaRPr lang="en-US" sz="2800"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21</a:t>
            </a:fld>
            <a:endParaRPr lang="en-US"/>
          </a:p>
        </p:txBody>
      </p:sp>
    </p:spTree>
    <p:extLst>
      <p:ext uri="{BB962C8B-B14F-4D97-AF65-F5344CB8AC3E}">
        <p14:creationId xmlns:p14="http://schemas.microsoft.com/office/powerpoint/2010/main" val="16016717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are </a:t>
            </a:r>
            <a:r>
              <a:rPr lang="en-US" dirty="0" err="1" smtClean="0"/>
              <a:t>Malloc</a:t>
            </a:r>
            <a:r>
              <a:rPr lang="en-US" dirty="0" smtClean="0"/>
              <a:t>/Free implemented?</a:t>
            </a:r>
            <a:endParaRPr lang="en-US" dirty="0"/>
          </a:p>
        </p:txBody>
      </p:sp>
      <p:sp>
        <p:nvSpPr>
          <p:cNvPr id="3" name="Content Placeholder 2"/>
          <p:cNvSpPr>
            <a:spLocks noGrp="1"/>
          </p:cNvSpPr>
          <p:nvPr>
            <p:ph idx="1"/>
          </p:nvPr>
        </p:nvSpPr>
        <p:spPr>
          <a:xfrm>
            <a:off x="457200" y="1600200"/>
            <a:ext cx="8229600" cy="4525963"/>
          </a:xfrm>
        </p:spPr>
        <p:txBody>
          <a:bodyPr/>
          <a:lstStyle/>
          <a:p>
            <a:r>
              <a:rPr lang="en-US" dirty="0" smtClean="0"/>
              <a:t>Underlying operating system allows </a:t>
            </a:r>
            <a:r>
              <a:rPr lang="en-US" b="1" dirty="0" err="1" smtClean="0">
                <a:latin typeface="Courier"/>
                <a:cs typeface="Courier"/>
              </a:rPr>
              <a:t>malloc</a:t>
            </a:r>
            <a:r>
              <a:rPr lang="en-US" dirty="0" smtClean="0"/>
              <a:t> library to ask for large blocks of memory to use in heap (e.g., using Unix </a:t>
            </a:r>
            <a:r>
              <a:rPr lang="en-US" b="1" dirty="0" err="1" smtClean="0">
                <a:latin typeface="Courier"/>
                <a:cs typeface="Courier"/>
              </a:rPr>
              <a:t>sbrk</a:t>
            </a:r>
            <a:r>
              <a:rPr lang="en-US" b="1" dirty="0" smtClean="0">
                <a:latin typeface="Courier"/>
                <a:cs typeface="Courier"/>
              </a:rPr>
              <a:t>()</a:t>
            </a:r>
            <a:r>
              <a:rPr lang="en-US" b="1" dirty="0" smtClean="0">
                <a:latin typeface="Calibri"/>
                <a:cs typeface="Calibri"/>
              </a:rPr>
              <a:t> </a:t>
            </a:r>
            <a:r>
              <a:rPr lang="en-US" dirty="0" smtClean="0"/>
              <a:t>call)</a:t>
            </a:r>
          </a:p>
          <a:p>
            <a:r>
              <a:rPr lang="en-US" smtClean="0"/>
              <a:t>C standard </a:t>
            </a:r>
            <a:r>
              <a:rPr lang="en-US" b="1" dirty="0" err="1">
                <a:latin typeface="Courier"/>
                <a:cs typeface="Courier"/>
              </a:rPr>
              <a:t>m</a:t>
            </a:r>
            <a:r>
              <a:rPr lang="en-US" b="1" dirty="0" err="1" smtClean="0">
                <a:latin typeface="Courier"/>
                <a:cs typeface="Courier"/>
              </a:rPr>
              <a:t>alloc</a:t>
            </a:r>
            <a:r>
              <a:rPr lang="en-US" dirty="0" smtClean="0"/>
              <a:t> library creates data structure inside unused portions to track free space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22</a:t>
            </a:fld>
            <a:endParaRPr lang="en-US"/>
          </a:p>
        </p:txBody>
      </p:sp>
    </p:spTree>
    <p:extLst>
      <p:ext uri="{BB962C8B-B14F-4D97-AF65-F5344CB8AC3E}">
        <p14:creationId xmlns:p14="http://schemas.microsoft.com/office/powerpoint/2010/main" val="42446494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a:t>
            </a:r>
            <a:r>
              <a:rPr lang="en-US" dirty="0"/>
              <a:t>Slow </a:t>
            </a:r>
            <a:r>
              <a:rPr lang="en-US" dirty="0" err="1" smtClean="0"/>
              <a:t>Malloc</a:t>
            </a:r>
            <a:r>
              <a:rPr lang="en-US" dirty="0" smtClean="0"/>
              <a:t> Implementation</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23</a:t>
            </a:fld>
            <a:endParaRPr lang="en-US"/>
          </a:p>
        </p:txBody>
      </p:sp>
      <p:sp>
        <p:nvSpPr>
          <p:cNvPr id="7" name="Rectangle 6"/>
          <p:cNvSpPr/>
          <p:nvPr/>
        </p:nvSpPr>
        <p:spPr>
          <a:xfrm>
            <a:off x="990600" y="1676400"/>
            <a:ext cx="7086600" cy="530476"/>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Initial Empty Heap space from Operating System</a:t>
            </a:r>
            <a:endParaRPr lang="en-US" dirty="0">
              <a:solidFill>
                <a:srgbClr val="000000"/>
              </a:solidFill>
            </a:endParaRPr>
          </a:p>
        </p:txBody>
      </p:sp>
      <p:grpSp>
        <p:nvGrpSpPr>
          <p:cNvPr id="56" name="Group 55"/>
          <p:cNvGrpSpPr/>
          <p:nvPr/>
        </p:nvGrpSpPr>
        <p:grpSpPr>
          <a:xfrm>
            <a:off x="609600" y="2364569"/>
            <a:ext cx="7467600" cy="1128963"/>
            <a:chOff x="609600" y="2364569"/>
            <a:chExt cx="7467600" cy="1128963"/>
          </a:xfrm>
        </p:grpSpPr>
        <p:sp>
          <p:nvSpPr>
            <p:cNvPr id="10" name="Rectangle 9"/>
            <p:cNvSpPr/>
            <p:nvPr/>
          </p:nvSpPr>
          <p:spPr>
            <a:xfrm>
              <a:off x="990600" y="2590800"/>
              <a:ext cx="7086600" cy="530476"/>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Free Space</a:t>
              </a:r>
              <a:endParaRPr lang="en-US" dirty="0">
                <a:solidFill>
                  <a:srgbClr val="000000"/>
                </a:solidFill>
              </a:endParaRPr>
            </a:p>
          </p:txBody>
        </p:sp>
        <p:sp>
          <p:nvSpPr>
            <p:cNvPr id="8" name="Rectangle 7"/>
            <p:cNvSpPr/>
            <p:nvPr/>
          </p:nvSpPr>
          <p:spPr>
            <a:xfrm>
              <a:off x="990601" y="25908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924800" y="25908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1066799" y="2364569"/>
              <a:ext cx="6936619" cy="270339"/>
            </a:xfrm>
            <a:custGeom>
              <a:avLst/>
              <a:gdLst>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4798565 w 6978645"/>
                <a:gd name="connsiteY20" fmla="*/ 112525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264757 w 6978645"/>
                <a:gd name="connsiteY20" fmla="*/ 64300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666647 w 6978645"/>
                <a:gd name="connsiteY20" fmla="*/ 120562 h 273275"/>
                <a:gd name="connsiteX21" fmla="*/ 5851517 w 6978645"/>
                <a:gd name="connsiteY21" fmla="*/ 136637 h 273275"/>
                <a:gd name="connsiteX22" fmla="*/ 6446314 w 6978645"/>
                <a:gd name="connsiteY22" fmla="*/ 144675 h 273275"/>
                <a:gd name="connsiteX23" fmla="*/ 6518654 w 6978645"/>
                <a:gd name="connsiteY23" fmla="*/ 152712 h 273275"/>
                <a:gd name="connsiteX24" fmla="*/ 6566881 w 6978645"/>
                <a:gd name="connsiteY24" fmla="*/ 160750 h 273275"/>
                <a:gd name="connsiteX25" fmla="*/ 6623145 w 6978645"/>
                <a:gd name="connsiteY25" fmla="*/ 168787 h 273275"/>
                <a:gd name="connsiteX26" fmla="*/ 6711561 w 6978645"/>
                <a:gd name="connsiteY26" fmla="*/ 184862 h 273275"/>
                <a:gd name="connsiteX27" fmla="*/ 6743712 w 6978645"/>
                <a:gd name="connsiteY27" fmla="*/ 192900 h 273275"/>
                <a:gd name="connsiteX28" fmla="*/ 6888392 w 6978645"/>
                <a:gd name="connsiteY28" fmla="*/ 200937 h 273275"/>
                <a:gd name="connsiteX29" fmla="*/ 6952695 w 6978645"/>
                <a:gd name="connsiteY29" fmla="*/ 233087 h 273275"/>
                <a:gd name="connsiteX30" fmla="*/ 6976808 w 6978645"/>
                <a:gd name="connsiteY30" fmla="*/ 249162 h 273275"/>
                <a:gd name="connsiteX31" fmla="*/ 6976808 w 6978645"/>
                <a:gd name="connsiteY31" fmla="*/ 273275 h 273275"/>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168793 w 6978645"/>
                <a:gd name="connsiteY4" fmla="*/ 144675 h 265238"/>
                <a:gd name="connsiteX5" fmla="*/ 297398 w 6978645"/>
                <a:gd name="connsiteY5" fmla="*/ 96450 h 265238"/>
                <a:gd name="connsiteX6" fmla="*/ 321511 w 6978645"/>
                <a:gd name="connsiteY6" fmla="*/ 88413 h 265238"/>
                <a:gd name="connsiteX7" fmla="*/ 345625 w 6978645"/>
                <a:gd name="connsiteY7" fmla="*/ 80375 h 265238"/>
                <a:gd name="connsiteX8" fmla="*/ 490305 w 6978645"/>
                <a:gd name="connsiteY8" fmla="*/ 64300 h 265238"/>
                <a:gd name="connsiteX9" fmla="*/ 570683 w 6978645"/>
                <a:gd name="connsiteY9" fmla="*/ 48225 h 265238"/>
                <a:gd name="connsiteX10" fmla="*/ 795742 w 6978645"/>
                <a:gd name="connsiteY10" fmla="*/ 32150 h 265238"/>
                <a:gd name="connsiteX11" fmla="*/ 980611 w 6978645"/>
                <a:gd name="connsiteY11" fmla="*/ 8038 h 265238"/>
                <a:gd name="connsiteX12" fmla="*/ 1028838 w 6978645"/>
                <a:gd name="connsiteY12" fmla="*/ 0 h 265238"/>
                <a:gd name="connsiteX13" fmla="*/ 3922445 w 6978645"/>
                <a:gd name="connsiteY13" fmla="*/ 0 h 265238"/>
                <a:gd name="connsiteX14" fmla="*/ 4123390 w 6978645"/>
                <a:gd name="connsiteY14" fmla="*/ 24113 h 265238"/>
                <a:gd name="connsiteX15" fmla="*/ 4187692 w 6978645"/>
                <a:gd name="connsiteY15" fmla="*/ 32150 h 265238"/>
                <a:gd name="connsiteX16" fmla="*/ 4428826 w 6978645"/>
                <a:gd name="connsiteY16" fmla="*/ 64300 h 265238"/>
                <a:gd name="connsiteX17" fmla="*/ 4573507 w 6978645"/>
                <a:gd name="connsiteY17" fmla="*/ 72338 h 265238"/>
                <a:gd name="connsiteX18" fmla="*/ 4621733 w 6978645"/>
                <a:gd name="connsiteY18" fmla="*/ 80375 h 265238"/>
                <a:gd name="connsiteX19" fmla="*/ 5666647 w 6978645"/>
                <a:gd name="connsiteY19" fmla="*/ 112525 h 265238"/>
                <a:gd name="connsiteX20" fmla="*/ 5851517 w 6978645"/>
                <a:gd name="connsiteY20" fmla="*/ 128600 h 265238"/>
                <a:gd name="connsiteX21" fmla="*/ 6446314 w 6978645"/>
                <a:gd name="connsiteY21" fmla="*/ 136638 h 265238"/>
                <a:gd name="connsiteX22" fmla="*/ 6518654 w 6978645"/>
                <a:gd name="connsiteY22" fmla="*/ 144675 h 265238"/>
                <a:gd name="connsiteX23" fmla="*/ 6566881 w 6978645"/>
                <a:gd name="connsiteY23" fmla="*/ 152713 h 265238"/>
                <a:gd name="connsiteX24" fmla="*/ 6623145 w 6978645"/>
                <a:gd name="connsiteY24" fmla="*/ 160750 h 265238"/>
                <a:gd name="connsiteX25" fmla="*/ 6711561 w 6978645"/>
                <a:gd name="connsiteY25" fmla="*/ 176825 h 265238"/>
                <a:gd name="connsiteX26" fmla="*/ 6743712 w 6978645"/>
                <a:gd name="connsiteY26" fmla="*/ 184863 h 265238"/>
                <a:gd name="connsiteX27" fmla="*/ 6888392 w 6978645"/>
                <a:gd name="connsiteY27" fmla="*/ 192900 h 265238"/>
                <a:gd name="connsiteX28" fmla="*/ 6952695 w 6978645"/>
                <a:gd name="connsiteY28" fmla="*/ 225050 h 265238"/>
                <a:gd name="connsiteX29" fmla="*/ 6976808 w 6978645"/>
                <a:gd name="connsiteY29" fmla="*/ 241125 h 265238"/>
                <a:gd name="connsiteX30" fmla="*/ 6976808 w 6978645"/>
                <a:gd name="connsiteY30"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297398 w 6978645"/>
                <a:gd name="connsiteY4" fmla="*/ 96450 h 265238"/>
                <a:gd name="connsiteX5" fmla="*/ 321511 w 6978645"/>
                <a:gd name="connsiteY5" fmla="*/ 88413 h 265238"/>
                <a:gd name="connsiteX6" fmla="*/ 345625 w 6978645"/>
                <a:gd name="connsiteY6" fmla="*/ 80375 h 265238"/>
                <a:gd name="connsiteX7" fmla="*/ 490305 w 6978645"/>
                <a:gd name="connsiteY7" fmla="*/ 64300 h 265238"/>
                <a:gd name="connsiteX8" fmla="*/ 570683 w 6978645"/>
                <a:gd name="connsiteY8" fmla="*/ 48225 h 265238"/>
                <a:gd name="connsiteX9" fmla="*/ 795742 w 6978645"/>
                <a:gd name="connsiteY9" fmla="*/ 32150 h 265238"/>
                <a:gd name="connsiteX10" fmla="*/ 980611 w 6978645"/>
                <a:gd name="connsiteY10" fmla="*/ 8038 h 265238"/>
                <a:gd name="connsiteX11" fmla="*/ 1028838 w 6978645"/>
                <a:gd name="connsiteY11" fmla="*/ 0 h 265238"/>
                <a:gd name="connsiteX12" fmla="*/ 3922445 w 6978645"/>
                <a:gd name="connsiteY12" fmla="*/ 0 h 265238"/>
                <a:gd name="connsiteX13" fmla="*/ 4123390 w 6978645"/>
                <a:gd name="connsiteY13" fmla="*/ 24113 h 265238"/>
                <a:gd name="connsiteX14" fmla="*/ 4187692 w 6978645"/>
                <a:gd name="connsiteY14" fmla="*/ 32150 h 265238"/>
                <a:gd name="connsiteX15" fmla="*/ 4428826 w 6978645"/>
                <a:gd name="connsiteY15" fmla="*/ 64300 h 265238"/>
                <a:gd name="connsiteX16" fmla="*/ 4573507 w 6978645"/>
                <a:gd name="connsiteY16" fmla="*/ 72338 h 265238"/>
                <a:gd name="connsiteX17" fmla="*/ 4621733 w 6978645"/>
                <a:gd name="connsiteY17" fmla="*/ 80375 h 265238"/>
                <a:gd name="connsiteX18" fmla="*/ 5666647 w 6978645"/>
                <a:gd name="connsiteY18" fmla="*/ 112525 h 265238"/>
                <a:gd name="connsiteX19" fmla="*/ 5851517 w 6978645"/>
                <a:gd name="connsiteY19" fmla="*/ 128600 h 265238"/>
                <a:gd name="connsiteX20" fmla="*/ 6446314 w 6978645"/>
                <a:gd name="connsiteY20" fmla="*/ 136638 h 265238"/>
                <a:gd name="connsiteX21" fmla="*/ 6518654 w 6978645"/>
                <a:gd name="connsiteY21" fmla="*/ 144675 h 265238"/>
                <a:gd name="connsiteX22" fmla="*/ 6566881 w 6978645"/>
                <a:gd name="connsiteY22" fmla="*/ 152713 h 265238"/>
                <a:gd name="connsiteX23" fmla="*/ 6623145 w 6978645"/>
                <a:gd name="connsiteY23" fmla="*/ 160750 h 265238"/>
                <a:gd name="connsiteX24" fmla="*/ 6711561 w 6978645"/>
                <a:gd name="connsiteY24" fmla="*/ 176825 h 265238"/>
                <a:gd name="connsiteX25" fmla="*/ 6743712 w 6978645"/>
                <a:gd name="connsiteY25" fmla="*/ 184863 h 265238"/>
                <a:gd name="connsiteX26" fmla="*/ 6888392 w 6978645"/>
                <a:gd name="connsiteY26" fmla="*/ 192900 h 265238"/>
                <a:gd name="connsiteX27" fmla="*/ 6952695 w 6978645"/>
                <a:gd name="connsiteY27" fmla="*/ 225050 h 265238"/>
                <a:gd name="connsiteX28" fmla="*/ 6976808 w 6978645"/>
                <a:gd name="connsiteY28" fmla="*/ 241125 h 265238"/>
                <a:gd name="connsiteX29" fmla="*/ 6976808 w 6978645"/>
                <a:gd name="connsiteY29"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345625 w 6978645"/>
                <a:gd name="connsiteY5" fmla="*/ 80375 h 265238"/>
                <a:gd name="connsiteX6" fmla="*/ 490305 w 6978645"/>
                <a:gd name="connsiteY6" fmla="*/ 64300 h 265238"/>
                <a:gd name="connsiteX7" fmla="*/ 570683 w 6978645"/>
                <a:gd name="connsiteY7" fmla="*/ 48225 h 265238"/>
                <a:gd name="connsiteX8" fmla="*/ 795742 w 6978645"/>
                <a:gd name="connsiteY8" fmla="*/ 32150 h 265238"/>
                <a:gd name="connsiteX9" fmla="*/ 980611 w 6978645"/>
                <a:gd name="connsiteY9" fmla="*/ 8038 h 265238"/>
                <a:gd name="connsiteX10" fmla="*/ 1028838 w 6978645"/>
                <a:gd name="connsiteY10" fmla="*/ 0 h 265238"/>
                <a:gd name="connsiteX11" fmla="*/ 3922445 w 6978645"/>
                <a:gd name="connsiteY11" fmla="*/ 0 h 265238"/>
                <a:gd name="connsiteX12" fmla="*/ 4123390 w 6978645"/>
                <a:gd name="connsiteY12" fmla="*/ 24113 h 265238"/>
                <a:gd name="connsiteX13" fmla="*/ 4187692 w 6978645"/>
                <a:gd name="connsiteY13" fmla="*/ 32150 h 265238"/>
                <a:gd name="connsiteX14" fmla="*/ 4428826 w 6978645"/>
                <a:gd name="connsiteY14" fmla="*/ 64300 h 265238"/>
                <a:gd name="connsiteX15" fmla="*/ 4573507 w 6978645"/>
                <a:gd name="connsiteY15" fmla="*/ 72338 h 265238"/>
                <a:gd name="connsiteX16" fmla="*/ 4621733 w 6978645"/>
                <a:gd name="connsiteY16" fmla="*/ 80375 h 265238"/>
                <a:gd name="connsiteX17" fmla="*/ 5666647 w 6978645"/>
                <a:gd name="connsiteY17" fmla="*/ 112525 h 265238"/>
                <a:gd name="connsiteX18" fmla="*/ 5851517 w 6978645"/>
                <a:gd name="connsiteY18" fmla="*/ 128600 h 265238"/>
                <a:gd name="connsiteX19" fmla="*/ 6446314 w 6978645"/>
                <a:gd name="connsiteY19" fmla="*/ 136638 h 265238"/>
                <a:gd name="connsiteX20" fmla="*/ 6518654 w 6978645"/>
                <a:gd name="connsiteY20" fmla="*/ 144675 h 265238"/>
                <a:gd name="connsiteX21" fmla="*/ 6566881 w 6978645"/>
                <a:gd name="connsiteY21" fmla="*/ 152713 h 265238"/>
                <a:gd name="connsiteX22" fmla="*/ 6623145 w 6978645"/>
                <a:gd name="connsiteY22" fmla="*/ 160750 h 265238"/>
                <a:gd name="connsiteX23" fmla="*/ 6711561 w 6978645"/>
                <a:gd name="connsiteY23" fmla="*/ 176825 h 265238"/>
                <a:gd name="connsiteX24" fmla="*/ 6743712 w 6978645"/>
                <a:gd name="connsiteY24" fmla="*/ 184863 h 265238"/>
                <a:gd name="connsiteX25" fmla="*/ 6888392 w 6978645"/>
                <a:gd name="connsiteY25" fmla="*/ 192900 h 265238"/>
                <a:gd name="connsiteX26" fmla="*/ 6952695 w 6978645"/>
                <a:gd name="connsiteY26" fmla="*/ 225050 h 265238"/>
                <a:gd name="connsiteX27" fmla="*/ 6976808 w 6978645"/>
                <a:gd name="connsiteY27" fmla="*/ 241125 h 265238"/>
                <a:gd name="connsiteX28" fmla="*/ 6976808 w 6978645"/>
                <a:gd name="connsiteY28"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490305 w 6978645"/>
                <a:gd name="connsiteY5" fmla="*/ 64300 h 265238"/>
                <a:gd name="connsiteX6" fmla="*/ 570683 w 6978645"/>
                <a:gd name="connsiteY6" fmla="*/ 48225 h 265238"/>
                <a:gd name="connsiteX7" fmla="*/ 795742 w 6978645"/>
                <a:gd name="connsiteY7" fmla="*/ 32150 h 265238"/>
                <a:gd name="connsiteX8" fmla="*/ 980611 w 6978645"/>
                <a:gd name="connsiteY8" fmla="*/ 8038 h 265238"/>
                <a:gd name="connsiteX9" fmla="*/ 1028838 w 6978645"/>
                <a:gd name="connsiteY9" fmla="*/ 0 h 265238"/>
                <a:gd name="connsiteX10" fmla="*/ 3922445 w 6978645"/>
                <a:gd name="connsiteY10" fmla="*/ 0 h 265238"/>
                <a:gd name="connsiteX11" fmla="*/ 4123390 w 6978645"/>
                <a:gd name="connsiteY11" fmla="*/ 24113 h 265238"/>
                <a:gd name="connsiteX12" fmla="*/ 4187692 w 6978645"/>
                <a:gd name="connsiteY12" fmla="*/ 32150 h 265238"/>
                <a:gd name="connsiteX13" fmla="*/ 4428826 w 6978645"/>
                <a:gd name="connsiteY13" fmla="*/ 64300 h 265238"/>
                <a:gd name="connsiteX14" fmla="*/ 4573507 w 6978645"/>
                <a:gd name="connsiteY14" fmla="*/ 72338 h 265238"/>
                <a:gd name="connsiteX15" fmla="*/ 4621733 w 6978645"/>
                <a:gd name="connsiteY15" fmla="*/ 80375 h 265238"/>
                <a:gd name="connsiteX16" fmla="*/ 5666647 w 6978645"/>
                <a:gd name="connsiteY16" fmla="*/ 112525 h 265238"/>
                <a:gd name="connsiteX17" fmla="*/ 5851517 w 6978645"/>
                <a:gd name="connsiteY17" fmla="*/ 128600 h 265238"/>
                <a:gd name="connsiteX18" fmla="*/ 6446314 w 6978645"/>
                <a:gd name="connsiteY18" fmla="*/ 136638 h 265238"/>
                <a:gd name="connsiteX19" fmla="*/ 6518654 w 6978645"/>
                <a:gd name="connsiteY19" fmla="*/ 144675 h 265238"/>
                <a:gd name="connsiteX20" fmla="*/ 6566881 w 6978645"/>
                <a:gd name="connsiteY20" fmla="*/ 152713 h 265238"/>
                <a:gd name="connsiteX21" fmla="*/ 6623145 w 6978645"/>
                <a:gd name="connsiteY21" fmla="*/ 160750 h 265238"/>
                <a:gd name="connsiteX22" fmla="*/ 6711561 w 6978645"/>
                <a:gd name="connsiteY22" fmla="*/ 176825 h 265238"/>
                <a:gd name="connsiteX23" fmla="*/ 6743712 w 6978645"/>
                <a:gd name="connsiteY23" fmla="*/ 184863 h 265238"/>
                <a:gd name="connsiteX24" fmla="*/ 6888392 w 6978645"/>
                <a:gd name="connsiteY24" fmla="*/ 192900 h 265238"/>
                <a:gd name="connsiteX25" fmla="*/ 6952695 w 6978645"/>
                <a:gd name="connsiteY25" fmla="*/ 225050 h 265238"/>
                <a:gd name="connsiteX26" fmla="*/ 6976808 w 6978645"/>
                <a:gd name="connsiteY26" fmla="*/ 241125 h 265238"/>
                <a:gd name="connsiteX27" fmla="*/ 6976808 w 6978645"/>
                <a:gd name="connsiteY27"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1028838 w 6978645"/>
                <a:gd name="connsiteY8" fmla="*/ 0 h 265238"/>
                <a:gd name="connsiteX9" fmla="*/ 3922445 w 6978645"/>
                <a:gd name="connsiteY9" fmla="*/ 0 h 265238"/>
                <a:gd name="connsiteX10" fmla="*/ 4123390 w 6978645"/>
                <a:gd name="connsiteY10" fmla="*/ 24113 h 265238"/>
                <a:gd name="connsiteX11" fmla="*/ 4187692 w 6978645"/>
                <a:gd name="connsiteY11" fmla="*/ 32150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203768 w 6978645"/>
                <a:gd name="connsiteY11" fmla="*/ 40187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87692 w 6978645"/>
                <a:gd name="connsiteY9" fmla="*/ 32150 h 265238"/>
                <a:gd name="connsiteX10" fmla="*/ 4428826 w 6978645"/>
                <a:gd name="connsiteY10" fmla="*/ 64300 h 265238"/>
                <a:gd name="connsiteX11" fmla="*/ 4573507 w 6978645"/>
                <a:gd name="connsiteY11" fmla="*/ 72338 h 265238"/>
                <a:gd name="connsiteX12" fmla="*/ 4621733 w 6978645"/>
                <a:gd name="connsiteY12" fmla="*/ 80375 h 265238"/>
                <a:gd name="connsiteX13" fmla="*/ 5666647 w 6978645"/>
                <a:gd name="connsiteY13" fmla="*/ 112525 h 265238"/>
                <a:gd name="connsiteX14" fmla="*/ 5851517 w 6978645"/>
                <a:gd name="connsiteY14" fmla="*/ 128600 h 265238"/>
                <a:gd name="connsiteX15" fmla="*/ 6446314 w 6978645"/>
                <a:gd name="connsiteY15" fmla="*/ 136638 h 265238"/>
                <a:gd name="connsiteX16" fmla="*/ 6518654 w 6978645"/>
                <a:gd name="connsiteY16" fmla="*/ 144675 h 265238"/>
                <a:gd name="connsiteX17" fmla="*/ 6566881 w 6978645"/>
                <a:gd name="connsiteY17" fmla="*/ 152713 h 265238"/>
                <a:gd name="connsiteX18" fmla="*/ 6623145 w 6978645"/>
                <a:gd name="connsiteY18" fmla="*/ 160750 h 265238"/>
                <a:gd name="connsiteX19" fmla="*/ 6711561 w 6978645"/>
                <a:gd name="connsiteY19" fmla="*/ 176825 h 265238"/>
                <a:gd name="connsiteX20" fmla="*/ 6743712 w 6978645"/>
                <a:gd name="connsiteY20" fmla="*/ 184863 h 265238"/>
                <a:gd name="connsiteX21" fmla="*/ 6888392 w 6978645"/>
                <a:gd name="connsiteY21" fmla="*/ 192900 h 265238"/>
                <a:gd name="connsiteX22" fmla="*/ 6952695 w 6978645"/>
                <a:gd name="connsiteY22" fmla="*/ 225050 h 265238"/>
                <a:gd name="connsiteX23" fmla="*/ 6976808 w 6978645"/>
                <a:gd name="connsiteY23" fmla="*/ 241125 h 265238"/>
                <a:gd name="connsiteX24" fmla="*/ 6976808 w 6978645"/>
                <a:gd name="connsiteY24"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428826 w 6978645"/>
                <a:gd name="connsiteY9" fmla="*/ 64300 h 265238"/>
                <a:gd name="connsiteX10" fmla="*/ 4573507 w 6978645"/>
                <a:gd name="connsiteY10" fmla="*/ 72338 h 265238"/>
                <a:gd name="connsiteX11" fmla="*/ 4621733 w 6978645"/>
                <a:gd name="connsiteY11" fmla="*/ 80375 h 265238"/>
                <a:gd name="connsiteX12" fmla="*/ 5666647 w 6978645"/>
                <a:gd name="connsiteY12" fmla="*/ 112525 h 265238"/>
                <a:gd name="connsiteX13" fmla="*/ 5851517 w 6978645"/>
                <a:gd name="connsiteY13" fmla="*/ 128600 h 265238"/>
                <a:gd name="connsiteX14" fmla="*/ 6446314 w 6978645"/>
                <a:gd name="connsiteY14" fmla="*/ 136638 h 265238"/>
                <a:gd name="connsiteX15" fmla="*/ 6518654 w 6978645"/>
                <a:gd name="connsiteY15" fmla="*/ 144675 h 265238"/>
                <a:gd name="connsiteX16" fmla="*/ 6566881 w 6978645"/>
                <a:gd name="connsiteY16" fmla="*/ 152713 h 265238"/>
                <a:gd name="connsiteX17" fmla="*/ 6623145 w 6978645"/>
                <a:gd name="connsiteY17" fmla="*/ 160750 h 265238"/>
                <a:gd name="connsiteX18" fmla="*/ 6711561 w 6978645"/>
                <a:gd name="connsiteY18" fmla="*/ 176825 h 265238"/>
                <a:gd name="connsiteX19" fmla="*/ 6743712 w 6978645"/>
                <a:gd name="connsiteY19" fmla="*/ 184863 h 265238"/>
                <a:gd name="connsiteX20" fmla="*/ 6888392 w 6978645"/>
                <a:gd name="connsiteY20" fmla="*/ 192900 h 265238"/>
                <a:gd name="connsiteX21" fmla="*/ 6952695 w 6978645"/>
                <a:gd name="connsiteY21" fmla="*/ 225050 h 265238"/>
                <a:gd name="connsiteX22" fmla="*/ 6976808 w 6978645"/>
                <a:gd name="connsiteY22" fmla="*/ 241125 h 265238"/>
                <a:gd name="connsiteX23" fmla="*/ 6976808 w 6978645"/>
                <a:gd name="connsiteY23"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573507 w 6978645"/>
                <a:gd name="connsiteY9" fmla="*/ 72338 h 265238"/>
                <a:gd name="connsiteX10" fmla="*/ 4621733 w 6978645"/>
                <a:gd name="connsiteY10" fmla="*/ 80375 h 265238"/>
                <a:gd name="connsiteX11" fmla="*/ 5666647 w 6978645"/>
                <a:gd name="connsiteY11" fmla="*/ 112525 h 265238"/>
                <a:gd name="connsiteX12" fmla="*/ 5851517 w 6978645"/>
                <a:gd name="connsiteY12" fmla="*/ 128600 h 265238"/>
                <a:gd name="connsiteX13" fmla="*/ 6446314 w 6978645"/>
                <a:gd name="connsiteY13" fmla="*/ 136638 h 265238"/>
                <a:gd name="connsiteX14" fmla="*/ 6518654 w 6978645"/>
                <a:gd name="connsiteY14" fmla="*/ 144675 h 265238"/>
                <a:gd name="connsiteX15" fmla="*/ 6566881 w 6978645"/>
                <a:gd name="connsiteY15" fmla="*/ 152713 h 265238"/>
                <a:gd name="connsiteX16" fmla="*/ 6623145 w 6978645"/>
                <a:gd name="connsiteY16" fmla="*/ 160750 h 265238"/>
                <a:gd name="connsiteX17" fmla="*/ 6711561 w 6978645"/>
                <a:gd name="connsiteY17" fmla="*/ 176825 h 265238"/>
                <a:gd name="connsiteX18" fmla="*/ 6743712 w 6978645"/>
                <a:gd name="connsiteY18" fmla="*/ 184863 h 265238"/>
                <a:gd name="connsiteX19" fmla="*/ 6888392 w 6978645"/>
                <a:gd name="connsiteY19" fmla="*/ 192900 h 265238"/>
                <a:gd name="connsiteX20" fmla="*/ 6952695 w 6978645"/>
                <a:gd name="connsiteY20" fmla="*/ 225050 h 265238"/>
                <a:gd name="connsiteX21" fmla="*/ 6976808 w 6978645"/>
                <a:gd name="connsiteY21" fmla="*/ 241125 h 265238"/>
                <a:gd name="connsiteX22" fmla="*/ 6976808 w 6978645"/>
                <a:gd name="connsiteY22"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621733 w 6978645"/>
                <a:gd name="connsiteY9" fmla="*/ 80375 h 265238"/>
                <a:gd name="connsiteX10" fmla="*/ 5666647 w 6978645"/>
                <a:gd name="connsiteY10" fmla="*/ 112525 h 265238"/>
                <a:gd name="connsiteX11" fmla="*/ 5851517 w 6978645"/>
                <a:gd name="connsiteY11" fmla="*/ 128600 h 265238"/>
                <a:gd name="connsiteX12" fmla="*/ 6446314 w 6978645"/>
                <a:gd name="connsiteY12" fmla="*/ 136638 h 265238"/>
                <a:gd name="connsiteX13" fmla="*/ 6518654 w 6978645"/>
                <a:gd name="connsiteY13" fmla="*/ 144675 h 265238"/>
                <a:gd name="connsiteX14" fmla="*/ 6566881 w 6978645"/>
                <a:gd name="connsiteY14" fmla="*/ 152713 h 265238"/>
                <a:gd name="connsiteX15" fmla="*/ 6623145 w 6978645"/>
                <a:gd name="connsiteY15" fmla="*/ 160750 h 265238"/>
                <a:gd name="connsiteX16" fmla="*/ 6711561 w 6978645"/>
                <a:gd name="connsiteY16" fmla="*/ 176825 h 265238"/>
                <a:gd name="connsiteX17" fmla="*/ 6743712 w 6978645"/>
                <a:gd name="connsiteY17" fmla="*/ 184863 h 265238"/>
                <a:gd name="connsiteX18" fmla="*/ 6888392 w 6978645"/>
                <a:gd name="connsiteY18" fmla="*/ 192900 h 265238"/>
                <a:gd name="connsiteX19" fmla="*/ 6952695 w 6978645"/>
                <a:gd name="connsiteY19" fmla="*/ 225050 h 265238"/>
                <a:gd name="connsiteX20" fmla="*/ 6976808 w 6978645"/>
                <a:gd name="connsiteY20" fmla="*/ 241125 h 265238"/>
                <a:gd name="connsiteX21" fmla="*/ 6976808 w 6978645"/>
                <a:gd name="connsiteY21"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5666647 w 6978645"/>
                <a:gd name="connsiteY9" fmla="*/ 112525 h 265238"/>
                <a:gd name="connsiteX10" fmla="*/ 5851517 w 6978645"/>
                <a:gd name="connsiteY10" fmla="*/ 128600 h 265238"/>
                <a:gd name="connsiteX11" fmla="*/ 6446314 w 6978645"/>
                <a:gd name="connsiteY11" fmla="*/ 136638 h 265238"/>
                <a:gd name="connsiteX12" fmla="*/ 6518654 w 6978645"/>
                <a:gd name="connsiteY12" fmla="*/ 144675 h 265238"/>
                <a:gd name="connsiteX13" fmla="*/ 6566881 w 6978645"/>
                <a:gd name="connsiteY13" fmla="*/ 152713 h 265238"/>
                <a:gd name="connsiteX14" fmla="*/ 6623145 w 6978645"/>
                <a:gd name="connsiteY14" fmla="*/ 160750 h 265238"/>
                <a:gd name="connsiteX15" fmla="*/ 6711561 w 6978645"/>
                <a:gd name="connsiteY15" fmla="*/ 176825 h 265238"/>
                <a:gd name="connsiteX16" fmla="*/ 6743712 w 6978645"/>
                <a:gd name="connsiteY16" fmla="*/ 184863 h 265238"/>
                <a:gd name="connsiteX17" fmla="*/ 6888392 w 6978645"/>
                <a:gd name="connsiteY17" fmla="*/ 192900 h 265238"/>
                <a:gd name="connsiteX18" fmla="*/ 6952695 w 6978645"/>
                <a:gd name="connsiteY18" fmla="*/ 225050 h 265238"/>
                <a:gd name="connsiteX19" fmla="*/ 6976808 w 6978645"/>
                <a:gd name="connsiteY19" fmla="*/ 241125 h 265238"/>
                <a:gd name="connsiteX20" fmla="*/ 6976808 w 6978645"/>
                <a:gd name="connsiteY20" fmla="*/ 265238 h 265238"/>
                <a:gd name="connsiteX0" fmla="*/ 0 w 6978645"/>
                <a:gd name="connsiteY0" fmla="*/ 272904 h 272904"/>
                <a:gd name="connsiteX1" fmla="*/ 48226 w 6978645"/>
                <a:gd name="connsiteY1" fmla="*/ 248791 h 272904"/>
                <a:gd name="connsiteX2" fmla="*/ 72340 w 6978645"/>
                <a:gd name="connsiteY2" fmla="*/ 224679 h 272904"/>
                <a:gd name="connsiteX3" fmla="*/ 297398 w 6978645"/>
                <a:gd name="connsiteY3" fmla="*/ 104116 h 272904"/>
                <a:gd name="connsiteX4" fmla="*/ 321511 w 6978645"/>
                <a:gd name="connsiteY4" fmla="*/ 96079 h 272904"/>
                <a:gd name="connsiteX5" fmla="*/ 570683 w 6978645"/>
                <a:gd name="connsiteY5" fmla="*/ 55891 h 272904"/>
                <a:gd name="connsiteX6" fmla="*/ 795742 w 6978645"/>
                <a:gd name="connsiteY6" fmla="*/ 39816 h 272904"/>
                <a:gd name="connsiteX7" fmla="*/ 980611 w 6978645"/>
                <a:gd name="connsiteY7" fmla="*/ 15704 h 272904"/>
                <a:gd name="connsiteX8" fmla="*/ 3922445 w 6978645"/>
                <a:gd name="connsiteY8" fmla="*/ 7666 h 272904"/>
                <a:gd name="connsiteX9" fmla="*/ 5851517 w 6978645"/>
                <a:gd name="connsiteY9" fmla="*/ 136266 h 272904"/>
                <a:gd name="connsiteX10" fmla="*/ 6446314 w 6978645"/>
                <a:gd name="connsiteY10" fmla="*/ 144304 h 272904"/>
                <a:gd name="connsiteX11" fmla="*/ 6518654 w 6978645"/>
                <a:gd name="connsiteY11" fmla="*/ 152341 h 272904"/>
                <a:gd name="connsiteX12" fmla="*/ 6566881 w 6978645"/>
                <a:gd name="connsiteY12" fmla="*/ 160379 h 272904"/>
                <a:gd name="connsiteX13" fmla="*/ 6623145 w 6978645"/>
                <a:gd name="connsiteY13" fmla="*/ 168416 h 272904"/>
                <a:gd name="connsiteX14" fmla="*/ 6711561 w 6978645"/>
                <a:gd name="connsiteY14" fmla="*/ 184491 h 272904"/>
                <a:gd name="connsiteX15" fmla="*/ 6743712 w 6978645"/>
                <a:gd name="connsiteY15" fmla="*/ 192529 h 272904"/>
                <a:gd name="connsiteX16" fmla="*/ 6888392 w 6978645"/>
                <a:gd name="connsiteY16" fmla="*/ 200566 h 272904"/>
                <a:gd name="connsiteX17" fmla="*/ 6952695 w 6978645"/>
                <a:gd name="connsiteY17" fmla="*/ 232716 h 272904"/>
                <a:gd name="connsiteX18" fmla="*/ 6976808 w 6978645"/>
                <a:gd name="connsiteY18" fmla="*/ 248791 h 272904"/>
                <a:gd name="connsiteX19" fmla="*/ 6976808 w 6978645"/>
                <a:gd name="connsiteY19" fmla="*/ 272904 h 272904"/>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11561 w 6978645"/>
                <a:gd name="connsiteY13" fmla="*/ 185074 h 273487"/>
                <a:gd name="connsiteX14" fmla="*/ 6743712 w 6978645"/>
                <a:gd name="connsiteY14" fmla="*/ 193112 h 273487"/>
                <a:gd name="connsiteX15" fmla="*/ 6888392 w 6978645"/>
                <a:gd name="connsiteY15" fmla="*/ 201149 h 273487"/>
                <a:gd name="connsiteX16" fmla="*/ 6952695 w 6978645"/>
                <a:gd name="connsiteY16" fmla="*/ 233299 h 273487"/>
                <a:gd name="connsiteX17" fmla="*/ 6976808 w 6978645"/>
                <a:gd name="connsiteY17" fmla="*/ 249374 h 273487"/>
                <a:gd name="connsiteX18" fmla="*/ 6976808 w 6978645"/>
                <a:gd name="connsiteY18"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43712 w 6978645"/>
                <a:gd name="connsiteY13" fmla="*/ 193112 h 273487"/>
                <a:gd name="connsiteX14" fmla="*/ 6888392 w 6978645"/>
                <a:gd name="connsiteY14" fmla="*/ 201149 h 273487"/>
                <a:gd name="connsiteX15" fmla="*/ 6952695 w 6978645"/>
                <a:gd name="connsiteY15" fmla="*/ 233299 h 273487"/>
                <a:gd name="connsiteX16" fmla="*/ 6976808 w 6978645"/>
                <a:gd name="connsiteY16" fmla="*/ 249374 h 273487"/>
                <a:gd name="connsiteX17" fmla="*/ 6976808 w 6978645"/>
                <a:gd name="connsiteY17"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623145 w 6978645"/>
                <a:gd name="connsiteY11" fmla="*/ 168999 h 273487"/>
                <a:gd name="connsiteX12" fmla="*/ 6743712 w 6978645"/>
                <a:gd name="connsiteY12" fmla="*/ 193112 h 273487"/>
                <a:gd name="connsiteX13" fmla="*/ 6888392 w 6978645"/>
                <a:gd name="connsiteY13" fmla="*/ 201149 h 273487"/>
                <a:gd name="connsiteX14" fmla="*/ 6952695 w 6978645"/>
                <a:gd name="connsiteY14" fmla="*/ 233299 h 273487"/>
                <a:gd name="connsiteX15" fmla="*/ 6976808 w 6978645"/>
                <a:gd name="connsiteY15" fmla="*/ 249374 h 273487"/>
                <a:gd name="connsiteX16" fmla="*/ 6976808 w 6978645"/>
                <a:gd name="connsiteY16"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743712 w 6978645"/>
                <a:gd name="connsiteY11" fmla="*/ 193112 h 273487"/>
                <a:gd name="connsiteX12" fmla="*/ 6888392 w 6978645"/>
                <a:gd name="connsiteY12" fmla="*/ 201149 h 273487"/>
                <a:gd name="connsiteX13" fmla="*/ 6952695 w 6978645"/>
                <a:gd name="connsiteY13" fmla="*/ 233299 h 273487"/>
                <a:gd name="connsiteX14" fmla="*/ 6976808 w 6978645"/>
                <a:gd name="connsiteY14" fmla="*/ 249374 h 273487"/>
                <a:gd name="connsiteX15" fmla="*/ 6976808 w 6978645"/>
                <a:gd name="connsiteY15"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888392 w 6978645"/>
                <a:gd name="connsiteY11" fmla="*/ 201149 h 273487"/>
                <a:gd name="connsiteX12" fmla="*/ 6952695 w 6978645"/>
                <a:gd name="connsiteY12" fmla="*/ 233299 h 273487"/>
                <a:gd name="connsiteX13" fmla="*/ 6976808 w 6978645"/>
                <a:gd name="connsiteY13" fmla="*/ 249374 h 273487"/>
                <a:gd name="connsiteX14" fmla="*/ 6976808 w 6978645"/>
                <a:gd name="connsiteY14" fmla="*/ 273487 h 273487"/>
                <a:gd name="connsiteX0" fmla="*/ 0 w 6985375"/>
                <a:gd name="connsiteY0" fmla="*/ 273487 h 273487"/>
                <a:gd name="connsiteX1" fmla="*/ 48226 w 6985375"/>
                <a:gd name="connsiteY1" fmla="*/ 249374 h 273487"/>
                <a:gd name="connsiteX2" fmla="*/ 72340 w 6985375"/>
                <a:gd name="connsiteY2" fmla="*/ 225262 h 273487"/>
                <a:gd name="connsiteX3" fmla="*/ 297398 w 6985375"/>
                <a:gd name="connsiteY3" fmla="*/ 104699 h 273487"/>
                <a:gd name="connsiteX4" fmla="*/ 321511 w 6985375"/>
                <a:gd name="connsiteY4" fmla="*/ 96662 h 273487"/>
                <a:gd name="connsiteX5" fmla="*/ 570683 w 6985375"/>
                <a:gd name="connsiteY5" fmla="*/ 56474 h 273487"/>
                <a:gd name="connsiteX6" fmla="*/ 795742 w 6985375"/>
                <a:gd name="connsiteY6" fmla="*/ 40399 h 273487"/>
                <a:gd name="connsiteX7" fmla="*/ 980611 w 6985375"/>
                <a:gd name="connsiteY7" fmla="*/ 16287 h 273487"/>
                <a:gd name="connsiteX8" fmla="*/ 3922445 w 6985375"/>
                <a:gd name="connsiteY8" fmla="*/ 8249 h 273487"/>
                <a:gd name="connsiteX9" fmla="*/ 6446314 w 6985375"/>
                <a:gd name="connsiteY9" fmla="*/ 144887 h 273487"/>
                <a:gd name="connsiteX10" fmla="*/ 6623145 w 6985375"/>
                <a:gd name="connsiteY10" fmla="*/ 168999 h 273487"/>
                <a:gd name="connsiteX11" fmla="*/ 6952695 w 6985375"/>
                <a:gd name="connsiteY11" fmla="*/ 233299 h 273487"/>
                <a:gd name="connsiteX12" fmla="*/ 6976808 w 6985375"/>
                <a:gd name="connsiteY12" fmla="*/ 249374 h 273487"/>
                <a:gd name="connsiteX13" fmla="*/ 6976808 w 6985375"/>
                <a:gd name="connsiteY13" fmla="*/ 273487 h 273487"/>
                <a:gd name="connsiteX0" fmla="*/ 0 w 7003005"/>
                <a:gd name="connsiteY0" fmla="*/ 273487 h 273487"/>
                <a:gd name="connsiteX1" fmla="*/ 48226 w 7003005"/>
                <a:gd name="connsiteY1" fmla="*/ 249374 h 273487"/>
                <a:gd name="connsiteX2" fmla="*/ 72340 w 7003005"/>
                <a:gd name="connsiteY2" fmla="*/ 225262 h 273487"/>
                <a:gd name="connsiteX3" fmla="*/ 297398 w 7003005"/>
                <a:gd name="connsiteY3" fmla="*/ 104699 h 273487"/>
                <a:gd name="connsiteX4" fmla="*/ 321511 w 7003005"/>
                <a:gd name="connsiteY4" fmla="*/ 96662 h 273487"/>
                <a:gd name="connsiteX5" fmla="*/ 570683 w 7003005"/>
                <a:gd name="connsiteY5" fmla="*/ 56474 h 273487"/>
                <a:gd name="connsiteX6" fmla="*/ 795742 w 7003005"/>
                <a:gd name="connsiteY6" fmla="*/ 40399 h 273487"/>
                <a:gd name="connsiteX7" fmla="*/ 980611 w 7003005"/>
                <a:gd name="connsiteY7" fmla="*/ 16287 h 273487"/>
                <a:gd name="connsiteX8" fmla="*/ 3922445 w 7003005"/>
                <a:gd name="connsiteY8" fmla="*/ 8249 h 273487"/>
                <a:gd name="connsiteX9" fmla="*/ 6446314 w 7003005"/>
                <a:gd name="connsiteY9" fmla="*/ 144887 h 273487"/>
                <a:gd name="connsiteX10" fmla="*/ 6623145 w 7003005"/>
                <a:gd name="connsiteY10" fmla="*/ 168999 h 273487"/>
                <a:gd name="connsiteX11" fmla="*/ 6976808 w 7003005"/>
                <a:gd name="connsiteY11" fmla="*/ 249374 h 273487"/>
                <a:gd name="connsiteX12" fmla="*/ 6976808 w 7003005"/>
                <a:gd name="connsiteY12" fmla="*/ 273487 h 273487"/>
                <a:gd name="connsiteX0" fmla="*/ 0 w 7000623"/>
                <a:gd name="connsiteY0" fmla="*/ 273487 h 273487"/>
                <a:gd name="connsiteX1" fmla="*/ 48226 w 7000623"/>
                <a:gd name="connsiteY1" fmla="*/ 249374 h 273487"/>
                <a:gd name="connsiteX2" fmla="*/ 72340 w 7000623"/>
                <a:gd name="connsiteY2" fmla="*/ 225262 h 273487"/>
                <a:gd name="connsiteX3" fmla="*/ 297398 w 7000623"/>
                <a:gd name="connsiteY3" fmla="*/ 104699 h 273487"/>
                <a:gd name="connsiteX4" fmla="*/ 321511 w 7000623"/>
                <a:gd name="connsiteY4" fmla="*/ 96662 h 273487"/>
                <a:gd name="connsiteX5" fmla="*/ 570683 w 7000623"/>
                <a:gd name="connsiteY5" fmla="*/ 56474 h 273487"/>
                <a:gd name="connsiteX6" fmla="*/ 795742 w 7000623"/>
                <a:gd name="connsiteY6" fmla="*/ 40399 h 273487"/>
                <a:gd name="connsiteX7" fmla="*/ 980611 w 7000623"/>
                <a:gd name="connsiteY7" fmla="*/ 16287 h 273487"/>
                <a:gd name="connsiteX8" fmla="*/ 3922445 w 7000623"/>
                <a:gd name="connsiteY8" fmla="*/ 8249 h 273487"/>
                <a:gd name="connsiteX9" fmla="*/ 6446314 w 7000623"/>
                <a:gd name="connsiteY9" fmla="*/ 144887 h 273487"/>
                <a:gd name="connsiteX10" fmla="*/ 6655296 w 7000623"/>
                <a:gd name="connsiteY10" fmla="*/ 120774 h 273487"/>
                <a:gd name="connsiteX11" fmla="*/ 6976808 w 7000623"/>
                <a:gd name="connsiteY11" fmla="*/ 249374 h 273487"/>
                <a:gd name="connsiteX12" fmla="*/ 6976808 w 7000623"/>
                <a:gd name="connsiteY12" fmla="*/ 273487 h 273487"/>
                <a:gd name="connsiteX0" fmla="*/ 0 w 7000623"/>
                <a:gd name="connsiteY0" fmla="*/ 265238 h 265238"/>
                <a:gd name="connsiteX1" fmla="*/ 48226 w 7000623"/>
                <a:gd name="connsiteY1" fmla="*/ 241125 h 265238"/>
                <a:gd name="connsiteX2" fmla="*/ 72340 w 7000623"/>
                <a:gd name="connsiteY2" fmla="*/ 217013 h 265238"/>
                <a:gd name="connsiteX3" fmla="*/ 297398 w 7000623"/>
                <a:gd name="connsiteY3" fmla="*/ 96450 h 265238"/>
                <a:gd name="connsiteX4" fmla="*/ 321511 w 7000623"/>
                <a:gd name="connsiteY4" fmla="*/ 88413 h 265238"/>
                <a:gd name="connsiteX5" fmla="*/ 570683 w 7000623"/>
                <a:gd name="connsiteY5" fmla="*/ 48225 h 265238"/>
                <a:gd name="connsiteX6" fmla="*/ 795742 w 7000623"/>
                <a:gd name="connsiteY6" fmla="*/ 32150 h 265238"/>
                <a:gd name="connsiteX7" fmla="*/ 980611 w 7000623"/>
                <a:gd name="connsiteY7" fmla="*/ 8038 h 265238"/>
                <a:gd name="connsiteX8" fmla="*/ 3922445 w 7000623"/>
                <a:gd name="connsiteY8" fmla="*/ 0 h 265238"/>
                <a:gd name="connsiteX9" fmla="*/ 6414162 w 7000623"/>
                <a:gd name="connsiteY9" fmla="*/ 112526 h 265238"/>
                <a:gd name="connsiteX10" fmla="*/ 6655296 w 7000623"/>
                <a:gd name="connsiteY10" fmla="*/ 112525 h 265238"/>
                <a:gd name="connsiteX11" fmla="*/ 6976808 w 7000623"/>
                <a:gd name="connsiteY11" fmla="*/ 241125 h 265238"/>
                <a:gd name="connsiteX12" fmla="*/ 6976808 w 7000623"/>
                <a:gd name="connsiteY12" fmla="*/ 265238 h 265238"/>
                <a:gd name="connsiteX0" fmla="*/ 0 w 7000623"/>
                <a:gd name="connsiteY0" fmla="*/ 271741 h 271741"/>
                <a:gd name="connsiteX1" fmla="*/ 48226 w 7000623"/>
                <a:gd name="connsiteY1" fmla="*/ 247628 h 271741"/>
                <a:gd name="connsiteX2" fmla="*/ 72340 w 7000623"/>
                <a:gd name="connsiteY2" fmla="*/ 223516 h 271741"/>
                <a:gd name="connsiteX3" fmla="*/ 297398 w 7000623"/>
                <a:gd name="connsiteY3" fmla="*/ 102953 h 271741"/>
                <a:gd name="connsiteX4" fmla="*/ 321511 w 7000623"/>
                <a:gd name="connsiteY4" fmla="*/ 94916 h 271741"/>
                <a:gd name="connsiteX5" fmla="*/ 570683 w 7000623"/>
                <a:gd name="connsiteY5" fmla="*/ 54728 h 271741"/>
                <a:gd name="connsiteX6" fmla="*/ 795742 w 7000623"/>
                <a:gd name="connsiteY6" fmla="*/ 38653 h 271741"/>
                <a:gd name="connsiteX7" fmla="*/ 980611 w 7000623"/>
                <a:gd name="connsiteY7" fmla="*/ 14541 h 271741"/>
                <a:gd name="connsiteX8" fmla="*/ 3922445 w 7000623"/>
                <a:gd name="connsiteY8" fmla="*/ 6503 h 271741"/>
                <a:gd name="connsiteX9" fmla="*/ 6655296 w 7000623"/>
                <a:gd name="connsiteY9" fmla="*/ 119028 h 271741"/>
                <a:gd name="connsiteX10" fmla="*/ 6976808 w 7000623"/>
                <a:gd name="connsiteY10" fmla="*/ 247628 h 271741"/>
                <a:gd name="connsiteX11" fmla="*/ 6976808 w 7000623"/>
                <a:gd name="connsiteY11" fmla="*/ 271741 h 271741"/>
                <a:gd name="connsiteX0" fmla="*/ 0 w 7000623"/>
                <a:gd name="connsiteY0" fmla="*/ 272708 h 272708"/>
                <a:gd name="connsiteX1" fmla="*/ 48226 w 7000623"/>
                <a:gd name="connsiteY1" fmla="*/ 248595 h 272708"/>
                <a:gd name="connsiteX2" fmla="*/ 72340 w 7000623"/>
                <a:gd name="connsiteY2" fmla="*/ 224483 h 272708"/>
                <a:gd name="connsiteX3" fmla="*/ 297398 w 7000623"/>
                <a:gd name="connsiteY3" fmla="*/ 103920 h 272708"/>
                <a:gd name="connsiteX4" fmla="*/ 321511 w 7000623"/>
                <a:gd name="connsiteY4" fmla="*/ 95883 h 272708"/>
                <a:gd name="connsiteX5" fmla="*/ 570683 w 7000623"/>
                <a:gd name="connsiteY5" fmla="*/ 55695 h 272708"/>
                <a:gd name="connsiteX6" fmla="*/ 980611 w 7000623"/>
                <a:gd name="connsiteY6" fmla="*/ 15508 h 272708"/>
                <a:gd name="connsiteX7" fmla="*/ 3922445 w 7000623"/>
                <a:gd name="connsiteY7" fmla="*/ 7470 h 272708"/>
                <a:gd name="connsiteX8" fmla="*/ 6655296 w 7000623"/>
                <a:gd name="connsiteY8" fmla="*/ 119995 h 272708"/>
                <a:gd name="connsiteX9" fmla="*/ 6976808 w 7000623"/>
                <a:gd name="connsiteY9" fmla="*/ 248595 h 272708"/>
                <a:gd name="connsiteX10" fmla="*/ 6976808 w 7000623"/>
                <a:gd name="connsiteY10" fmla="*/ 272708 h 272708"/>
                <a:gd name="connsiteX0" fmla="*/ 0 w 6999432"/>
                <a:gd name="connsiteY0" fmla="*/ 270339 h 270339"/>
                <a:gd name="connsiteX1" fmla="*/ 48226 w 6999432"/>
                <a:gd name="connsiteY1" fmla="*/ 246226 h 270339"/>
                <a:gd name="connsiteX2" fmla="*/ 72340 w 6999432"/>
                <a:gd name="connsiteY2" fmla="*/ 222114 h 270339"/>
                <a:gd name="connsiteX3" fmla="*/ 297398 w 6999432"/>
                <a:gd name="connsiteY3" fmla="*/ 101551 h 270339"/>
                <a:gd name="connsiteX4" fmla="*/ 321511 w 6999432"/>
                <a:gd name="connsiteY4" fmla="*/ 93514 h 270339"/>
                <a:gd name="connsiteX5" fmla="*/ 570683 w 6999432"/>
                <a:gd name="connsiteY5" fmla="*/ 53326 h 270339"/>
                <a:gd name="connsiteX6" fmla="*/ 980611 w 6999432"/>
                <a:gd name="connsiteY6" fmla="*/ 13139 h 270339"/>
                <a:gd name="connsiteX7" fmla="*/ 3922445 w 6999432"/>
                <a:gd name="connsiteY7" fmla="*/ 5101 h 270339"/>
                <a:gd name="connsiteX8" fmla="*/ 6671372 w 6999432"/>
                <a:gd name="connsiteY8" fmla="*/ 85476 h 270339"/>
                <a:gd name="connsiteX9" fmla="*/ 6976808 w 6999432"/>
                <a:gd name="connsiteY9" fmla="*/ 246226 h 270339"/>
                <a:gd name="connsiteX10" fmla="*/ 6976808 w 6999432"/>
                <a:gd name="connsiteY10" fmla="*/ 270339 h 270339"/>
                <a:gd name="connsiteX0" fmla="*/ 0 w 6976808"/>
                <a:gd name="connsiteY0" fmla="*/ 270339 h 270339"/>
                <a:gd name="connsiteX1" fmla="*/ 48226 w 6976808"/>
                <a:gd name="connsiteY1" fmla="*/ 246226 h 270339"/>
                <a:gd name="connsiteX2" fmla="*/ 72340 w 6976808"/>
                <a:gd name="connsiteY2" fmla="*/ 222114 h 270339"/>
                <a:gd name="connsiteX3" fmla="*/ 297398 w 6976808"/>
                <a:gd name="connsiteY3" fmla="*/ 101551 h 270339"/>
                <a:gd name="connsiteX4" fmla="*/ 321511 w 6976808"/>
                <a:gd name="connsiteY4" fmla="*/ 93514 h 270339"/>
                <a:gd name="connsiteX5" fmla="*/ 570683 w 6976808"/>
                <a:gd name="connsiteY5" fmla="*/ 53326 h 270339"/>
                <a:gd name="connsiteX6" fmla="*/ 980611 w 6976808"/>
                <a:gd name="connsiteY6" fmla="*/ 13139 h 270339"/>
                <a:gd name="connsiteX7" fmla="*/ 3922445 w 6976808"/>
                <a:gd name="connsiteY7" fmla="*/ 5101 h 270339"/>
                <a:gd name="connsiteX8" fmla="*/ 6671372 w 6976808"/>
                <a:gd name="connsiteY8" fmla="*/ 85476 h 270339"/>
                <a:gd name="connsiteX9" fmla="*/ 6976808 w 6976808"/>
                <a:gd name="connsiteY9" fmla="*/ 246226 h 270339"/>
                <a:gd name="connsiteX0" fmla="*/ 0 w 6936619"/>
                <a:gd name="connsiteY0" fmla="*/ 270339 h 270339"/>
                <a:gd name="connsiteX1" fmla="*/ 48226 w 6936619"/>
                <a:gd name="connsiteY1" fmla="*/ 246226 h 270339"/>
                <a:gd name="connsiteX2" fmla="*/ 72340 w 6936619"/>
                <a:gd name="connsiteY2" fmla="*/ 222114 h 270339"/>
                <a:gd name="connsiteX3" fmla="*/ 297398 w 6936619"/>
                <a:gd name="connsiteY3" fmla="*/ 101551 h 270339"/>
                <a:gd name="connsiteX4" fmla="*/ 321511 w 6936619"/>
                <a:gd name="connsiteY4" fmla="*/ 93514 h 270339"/>
                <a:gd name="connsiteX5" fmla="*/ 570683 w 6936619"/>
                <a:gd name="connsiteY5" fmla="*/ 53326 h 270339"/>
                <a:gd name="connsiteX6" fmla="*/ 980611 w 6936619"/>
                <a:gd name="connsiteY6" fmla="*/ 13139 h 270339"/>
                <a:gd name="connsiteX7" fmla="*/ 3922445 w 6936619"/>
                <a:gd name="connsiteY7" fmla="*/ 5101 h 270339"/>
                <a:gd name="connsiteX8" fmla="*/ 6671372 w 6936619"/>
                <a:gd name="connsiteY8" fmla="*/ 85476 h 270339"/>
                <a:gd name="connsiteX9" fmla="*/ 6936619 w 6936619"/>
                <a:gd name="connsiteY9" fmla="*/ 246226 h 2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6619" h="270339">
                  <a:moveTo>
                    <a:pt x="0" y="270339"/>
                  </a:moveTo>
                  <a:cubicBezTo>
                    <a:pt x="16075" y="262301"/>
                    <a:pt x="33272" y="256195"/>
                    <a:pt x="48226" y="246226"/>
                  </a:cubicBezTo>
                  <a:cubicBezTo>
                    <a:pt x="57684" y="239921"/>
                    <a:pt x="30811" y="246227"/>
                    <a:pt x="72340" y="222114"/>
                  </a:cubicBezTo>
                  <a:cubicBezTo>
                    <a:pt x="113869" y="198002"/>
                    <a:pt x="255870" y="122984"/>
                    <a:pt x="297398" y="101551"/>
                  </a:cubicBezTo>
                  <a:cubicBezTo>
                    <a:pt x="338926" y="80118"/>
                    <a:pt x="275964" y="101552"/>
                    <a:pt x="321511" y="93514"/>
                  </a:cubicBezTo>
                  <a:cubicBezTo>
                    <a:pt x="367059" y="85477"/>
                    <a:pt x="460833" y="66722"/>
                    <a:pt x="570683" y="53326"/>
                  </a:cubicBezTo>
                  <a:cubicBezTo>
                    <a:pt x="680533" y="39930"/>
                    <a:pt x="421984" y="21176"/>
                    <a:pt x="980611" y="13139"/>
                  </a:cubicBezTo>
                  <a:cubicBezTo>
                    <a:pt x="1539238" y="5102"/>
                    <a:pt x="2973985" y="-6955"/>
                    <a:pt x="3922445" y="5101"/>
                  </a:cubicBezTo>
                  <a:cubicBezTo>
                    <a:pt x="4870905" y="17157"/>
                    <a:pt x="6162312" y="45289"/>
                    <a:pt x="6671372" y="85476"/>
                  </a:cubicBezTo>
                  <a:cubicBezTo>
                    <a:pt x="6759788" y="102891"/>
                    <a:pt x="6885713" y="215416"/>
                    <a:pt x="6936619" y="246226"/>
                  </a:cubicBezTo>
                </a:path>
              </a:pathLst>
            </a:custGeom>
            <a:ln>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609600" y="3124200"/>
              <a:ext cx="6527260" cy="369332"/>
            </a:xfrm>
            <a:prstGeom prst="rect">
              <a:avLst/>
            </a:prstGeom>
            <a:noFill/>
          </p:spPr>
          <p:txBody>
            <a:bodyPr wrap="none" rtlCol="0">
              <a:spAutoFit/>
            </a:bodyPr>
            <a:lstStyle/>
            <a:p>
              <a:r>
                <a:rPr lang="en-US" dirty="0" err="1" smtClean="0"/>
                <a:t>Malloc</a:t>
              </a:r>
              <a:r>
                <a:rPr lang="en-US" dirty="0" smtClean="0"/>
                <a:t> library creates linked list of empty blocks (one block initially)</a:t>
              </a:r>
              <a:endParaRPr lang="en-US" dirty="0"/>
            </a:p>
          </p:txBody>
        </p:sp>
      </p:grpSp>
      <p:sp>
        <p:nvSpPr>
          <p:cNvPr id="24" name="Rectangle 23"/>
          <p:cNvSpPr/>
          <p:nvPr/>
        </p:nvSpPr>
        <p:spPr>
          <a:xfrm>
            <a:off x="1066800" y="3886200"/>
            <a:ext cx="7086600" cy="530476"/>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Free</a:t>
            </a:r>
            <a:endParaRPr lang="en-US" dirty="0">
              <a:solidFill>
                <a:srgbClr val="000000"/>
              </a:solidFill>
            </a:endParaRPr>
          </a:p>
        </p:txBody>
      </p:sp>
      <p:sp>
        <p:nvSpPr>
          <p:cNvPr id="25" name="Rectangle 24"/>
          <p:cNvSpPr/>
          <p:nvPr/>
        </p:nvSpPr>
        <p:spPr>
          <a:xfrm>
            <a:off x="1066801" y="38862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001000" y="38862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1142999" y="3659969"/>
            <a:ext cx="1447801" cy="270339"/>
          </a:xfrm>
          <a:custGeom>
            <a:avLst/>
            <a:gdLst>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4798565 w 6978645"/>
              <a:gd name="connsiteY20" fmla="*/ 112525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264757 w 6978645"/>
              <a:gd name="connsiteY20" fmla="*/ 64300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666647 w 6978645"/>
              <a:gd name="connsiteY20" fmla="*/ 120562 h 273275"/>
              <a:gd name="connsiteX21" fmla="*/ 5851517 w 6978645"/>
              <a:gd name="connsiteY21" fmla="*/ 136637 h 273275"/>
              <a:gd name="connsiteX22" fmla="*/ 6446314 w 6978645"/>
              <a:gd name="connsiteY22" fmla="*/ 144675 h 273275"/>
              <a:gd name="connsiteX23" fmla="*/ 6518654 w 6978645"/>
              <a:gd name="connsiteY23" fmla="*/ 152712 h 273275"/>
              <a:gd name="connsiteX24" fmla="*/ 6566881 w 6978645"/>
              <a:gd name="connsiteY24" fmla="*/ 160750 h 273275"/>
              <a:gd name="connsiteX25" fmla="*/ 6623145 w 6978645"/>
              <a:gd name="connsiteY25" fmla="*/ 168787 h 273275"/>
              <a:gd name="connsiteX26" fmla="*/ 6711561 w 6978645"/>
              <a:gd name="connsiteY26" fmla="*/ 184862 h 273275"/>
              <a:gd name="connsiteX27" fmla="*/ 6743712 w 6978645"/>
              <a:gd name="connsiteY27" fmla="*/ 192900 h 273275"/>
              <a:gd name="connsiteX28" fmla="*/ 6888392 w 6978645"/>
              <a:gd name="connsiteY28" fmla="*/ 200937 h 273275"/>
              <a:gd name="connsiteX29" fmla="*/ 6952695 w 6978645"/>
              <a:gd name="connsiteY29" fmla="*/ 233087 h 273275"/>
              <a:gd name="connsiteX30" fmla="*/ 6976808 w 6978645"/>
              <a:gd name="connsiteY30" fmla="*/ 249162 h 273275"/>
              <a:gd name="connsiteX31" fmla="*/ 6976808 w 6978645"/>
              <a:gd name="connsiteY31" fmla="*/ 273275 h 273275"/>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168793 w 6978645"/>
              <a:gd name="connsiteY4" fmla="*/ 144675 h 265238"/>
              <a:gd name="connsiteX5" fmla="*/ 297398 w 6978645"/>
              <a:gd name="connsiteY5" fmla="*/ 96450 h 265238"/>
              <a:gd name="connsiteX6" fmla="*/ 321511 w 6978645"/>
              <a:gd name="connsiteY6" fmla="*/ 88413 h 265238"/>
              <a:gd name="connsiteX7" fmla="*/ 345625 w 6978645"/>
              <a:gd name="connsiteY7" fmla="*/ 80375 h 265238"/>
              <a:gd name="connsiteX8" fmla="*/ 490305 w 6978645"/>
              <a:gd name="connsiteY8" fmla="*/ 64300 h 265238"/>
              <a:gd name="connsiteX9" fmla="*/ 570683 w 6978645"/>
              <a:gd name="connsiteY9" fmla="*/ 48225 h 265238"/>
              <a:gd name="connsiteX10" fmla="*/ 795742 w 6978645"/>
              <a:gd name="connsiteY10" fmla="*/ 32150 h 265238"/>
              <a:gd name="connsiteX11" fmla="*/ 980611 w 6978645"/>
              <a:gd name="connsiteY11" fmla="*/ 8038 h 265238"/>
              <a:gd name="connsiteX12" fmla="*/ 1028838 w 6978645"/>
              <a:gd name="connsiteY12" fmla="*/ 0 h 265238"/>
              <a:gd name="connsiteX13" fmla="*/ 3922445 w 6978645"/>
              <a:gd name="connsiteY13" fmla="*/ 0 h 265238"/>
              <a:gd name="connsiteX14" fmla="*/ 4123390 w 6978645"/>
              <a:gd name="connsiteY14" fmla="*/ 24113 h 265238"/>
              <a:gd name="connsiteX15" fmla="*/ 4187692 w 6978645"/>
              <a:gd name="connsiteY15" fmla="*/ 32150 h 265238"/>
              <a:gd name="connsiteX16" fmla="*/ 4428826 w 6978645"/>
              <a:gd name="connsiteY16" fmla="*/ 64300 h 265238"/>
              <a:gd name="connsiteX17" fmla="*/ 4573507 w 6978645"/>
              <a:gd name="connsiteY17" fmla="*/ 72338 h 265238"/>
              <a:gd name="connsiteX18" fmla="*/ 4621733 w 6978645"/>
              <a:gd name="connsiteY18" fmla="*/ 80375 h 265238"/>
              <a:gd name="connsiteX19" fmla="*/ 5666647 w 6978645"/>
              <a:gd name="connsiteY19" fmla="*/ 112525 h 265238"/>
              <a:gd name="connsiteX20" fmla="*/ 5851517 w 6978645"/>
              <a:gd name="connsiteY20" fmla="*/ 128600 h 265238"/>
              <a:gd name="connsiteX21" fmla="*/ 6446314 w 6978645"/>
              <a:gd name="connsiteY21" fmla="*/ 136638 h 265238"/>
              <a:gd name="connsiteX22" fmla="*/ 6518654 w 6978645"/>
              <a:gd name="connsiteY22" fmla="*/ 144675 h 265238"/>
              <a:gd name="connsiteX23" fmla="*/ 6566881 w 6978645"/>
              <a:gd name="connsiteY23" fmla="*/ 152713 h 265238"/>
              <a:gd name="connsiteX24" fmla="*/ 6623145 w 6978645"/>
              <a:gd name="connsiteY24" fmla="*/ 160750 h 265238"/>
              <a:gd name="connsiteX25" fmla="*/ 6711561 w 6978645"/>
              <a:gd name="connsiteY25" fmla="*/ 176825 h 265238"/>
              <a:gd name="connsiteX26" fmla="*/ 6743712 w 6978645"/>
              <a:gd name="connsiteY26" fmla="*/ 184863 h 265238"/>
              <a:gd name="connsiteX27" fmla="*/ 6888392 w 6978645"/>
              <a:gd name="connsiteY27" fmla="*/ 192900 h 265238"/>
              <a:gd name="connsiteX28" fmla="*/ 6952695 w 6978645"/>
              <a:gd name="connsiteY28" fmla="*/ 225050 h 265238"/>
              <a:gd name="connsiteX29" fmla="*/ 6976808 w 6978645"/>
              <a:gd name="connsiteY29" fmla="*/ 241125 h 265238"/>
              <a:gd name="connsiteX30" fmla="*/ 6976808 w 6978645"/>
              <a:gd name="connsiteY30"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297398 w 6978645"/>
              <a:gd name="connsiteY4" fmla="*/ 96450 h 265238"/>
              <a:gd name="connsiteX5" fmla="*/ 321511 w 6978645"/>
              <a:gd name="connsiteY5" fmla="*/ 88413 h 265238"/>
              <a:gd name="connsiteX6" fmla="*/ 345625 w 6978645"/>
              <a:gd name="connsiteY6" fmla="*/ 80375 h 265238"/>
              <a:gd name="connsiteX7" fmla="*/ 490305 w 6978645"/>
              <a:gd name="connsiteY7" fmla="*/ 64300 h 265238"/>
              <a:gd name="connsiteX8" fmla="*/ 570683 w 6978645"/>
              <a:gd name="connsiteY8" fmla="*/ 48225 h 265238"/>
              <a:gd name="connsiteX9" fmla="*/ 795742 w 6978645"/>
              <a:gd name="connsiteY9" fmla="*/ 32150 h 265238"/>
              <a:gd name="connsiteX10" fmla="*/ 980611 w 6978645"/>
              <a:gd name="connsiteY10" fmla="*/ 8038 h 265238"/>
              <a:gd name="connsiteX11" fmla="*/ 1028838 w 6978645"/>
              <a:gd name="connsiteY11" fmla="*/ 0 h 265238"/>
              <a:gd name="connsiteX12" fmla="*/ 3922445 w 6978645"/>
              <a:gd name="connsiteY12" fmla="*/ 0 h 265238"/>
              <a:gd name="connsiteX13" fmla="*/ 4123390 w 6978645"/>
              <a:gd name="connsiteY13" fmla="*/ 24113 h 265238"/>
              <a:gd name="connsiteX14" fmla="*/ 4187692 w 6978645"/>
              <a:gd name="connsiteY14" fmla="*/ 32150 h 265238"/>
              <a:gd name="connsiteX15" fmla="*/ 4428826 w 6978645"/>
              <a:gd name="connsiteY15" fmla="*/ 64300 h 265238"/>
              <a:gd name="connsiteX16" fmla="*/ 4573507 w 6978645"/>
              <a:gd name="connsiteY16" fmla="*/ 72338 h 265238"/>
              <a:gd name="connsiteX17" fmla="*/ 4621733 w 6978645"/>
              <a:gd name="connsiteY17" fmla="*/ 80375 h 265238"/>
              <a:gd name="connsiteX18" fmla="*/ 5666647 w 6978645"/>
              <a:gd name="connsiteY18" fmla="*/ 112525 h 265238"/>
              <a:gd name="connsiteX19" fmla="*/ 5851517 w 6978645"/>
              <a:gd name="connsiteY19" fmla="*/ 128600 h 265238"/>
              <a:gd name="connsiteX20" fmla="*/ 6446314 w 6978645"/>
              <a:gd name="connsiteY20" fmla="*/ 136638 h 265238"/>
              <a:gd name="connsiteX21" fmla="*/ 6518654 w 6978645"/>
              <a:gd name="connsiteY21" fmla="*/ 144675 h 265238"/>
              <a:gd name="connsiteX22" fmla="*/ 6566881 w 6978645"/>
              <a:gd name="connsiteY22" fmla="*/ 152713 h 265238"/>
              <a:gd name="connsiteX23" fmla="*/ 6623145 w 6978645"/>
              <a:gd name="connsiteY23" fmla="*/ 160750 h 265238"/>
              <a:gd name="connsiteX24" fmla="*/ 6711561 w 6978645"/>
              <a:gd name="connsiteY24" fmla="*/ 176825 h 265238"/>
              <a:gd name="connsiteX25" fmla="*/ 6743712 w 6978645"/>
              <a:gd name="connsiteY25" fmla="*/ 184863 h 265238"/>
              <a:gd name="connsiteX26" fmla="*/ 6888392 w 6978645"/>
              <a:gd name="connsiteY26" fmla="*/ 192900 h 265238"/>
              <a:gd name="connsiteX27" fmla="*/ 6952695 w 6978645"/>
              <a:gd name="connsiteY27" fmla="*/ 225050 h 265238"/>
              <a:gd name="connsiteX28" fmla="*/ 6976808 w 6978645"/>
              <a:gd name="connsiteY28" fmla="*/ 241125 h 265238"/>
              <a:gd name="connsiteX29" fmla="*/ 6976808 w 6978645"/>
              <a:gd name="connsiteY29"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345625 w 6978645"/>
              <a:gd name="connsiteY5" fmla="*/ 80375 h 265238"/>
              <a:gd name="connsiteX6" fmla="*/ 490305 w 6978645"/>
              <a:gd name="connsiteY6" fmla="*/ 64300 h 265238"/>
              <a:gd name="connsiteX7" fmla="*/ 570683 w 6978645"/>
              <a:gd name="connsiteY7" fmla="*/ 48225 h 265238"/>
              <a:gd name="connsiteX8" fmla="*/ 795742 w 6978645"/>
              <a:gd name="connsiteY8" fmla="*/ 32150 h 265238"/>
              <a:gd name="connsiteX9" fmla="*/ 980611 w 6978645"/>
              <a:gd name="connsiteY9" fmla="*/ 8038 h 265238"/>
              <a:gd name="connsiteX10" fmla="*/ 1028838 w 6978645"/>
              <a:gd name="connsiteY10" fmla="*/ 0 h 265238"/>
              <a:gd name="connsiteX11" fmla="*/ 3922445 w 6978645"/>
              <a:gd name="connsiteY11" fmla="*/ 0 h 265238"/>
              <a:gd name="connsiteX12" fmla="*/ 4123390 w 6978645"/>
              <a:gd name="connsiteY12" fmla="*/ 24113 h 265238"/>
              <a:gd name="connsiteX13" fmla="*/ 4187692 w 6978645"/>
              <a:gd name="connsiteY13" fmla="*/ 32150 h 265238"/>
              <a:gd name="connsiteX14" fmla="*/ 4428826 w 6978645"/>
              <a:gd name="connsiteY14" fmla="*/ 64300 h 265238"/>
              <a:gd name="connsiteX15" fmla="*/ 4573507 w 6978645"/>
              <a:gd name="connsiteY15" fmla="*/ 72338 h 265238"/>
              <a:gd name="connsiteX16" fmla="*/ 4621733 w 6978645"/>
              <a:gd name="connsiteY16" fmla="*/ 80375 h 265238"/>
              <a:gd name="connsiteX17" fmla="*/ 5666647 w 6978645"/>
              <a:gd name="connsiteY17" fmla="*/ 112525 h 265238"/>
              <a:gd name="connsiteX18" fmla="*/ 5851517 w 6978645"/>
              <a:gd name="connsiteY18" fmla="*/ 128600 h 265238"/>
              <a:gd name="connsiteX19" fmla="*/ 6446314 w 6978645"/>
              <a:gd name="connsiteY19" fmla="*/ 136638 h 265238"/>
              <a:gd name="connsiteX20" fmla="*/ 6518654 w 6978645"/>
              <a:gd name="connsiteY20" fmla="*/ 144675 h 265238"/>
              <a:gd name="connsiteX21" fmla="*/ 6566881 w 6978645"/>
              <a:gd name="connsiteY21" fmla="*/ 152713 h 265238"/>
              <a:gd name="connsiteX22" fmla="*/ 6623145 w 6978645"/>
              <a:gd name="connsiteY22" fmla="*/ 160750 h 265238"/>
              <a:gd name="connsiteX23" fmla="*/ 6711561 w 6978645"/>
              <a:gd name="connsiteY23" fmla="*/ 176825 h 265238"/>
              <a:gd name="connsiteX24" fmla="*/ 6743712 w 6978645"/>
              <a:gd name="connsiteY24" fmla="*/ 184863 h 265238"/>
              <a:gd name="connsiteX25" fmla="*/ 6888392 w 6978645"/>
              <a:gd name="connsiteY25" fmla="*/ 192900 h 265238"/>
              <a:gd name="connsiteX26" fmla="*/ 6952695 w 6978645"/>
              <a:gd name="connsiteY26" fmla="*/ 225050 h 265238"/>
              <a:gd name="connsiteX27" fmla="*/ 6976808 w 6978645"/>
              <a:gd name="connsiteY27" fmla="*/ 241125 h 265238"/>
              <a:gd name="connsiteX28" fmla="*/ 6976808 w 6978645"/>
              <a:gd name="connsiteY28"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490305 w 6978645"/>
              <a:gd name="connsiteY5" fmla="*/ 64300 h 265238"/>
              <a:gd name="connsiteX6" fmla="*/ 570683 w 6978645"/>
              <a:gd name="connsiteY6" fmla="*/ 48225 h 265238"/>
              <a:gd name="connsiteX7" fmla="*/ 795742 w 6978645"/>
              <a:gd name="connsiteY7" fmla="*/ 32150 h 265238"/>
              <a:gd name="connsiteX8" fmla="*/ 980611 w 6978645"/>
              <a:gd name="connsiteY8" fmla="*/ 8038 h 265238"/>
              <a:gd name="connsiteX9" fmla="*/ 1028838 w 6978645"/>
              <a:gd name="connsiteY9" fmla="*/ 0 h 265238"/>
              <a:gd name="connsiteX10" fmla="*/ 3922445 w 6978645"/>
              <a:gd name="connsiteY10" fmla="*/ 0 h 265238"/>
              <a:gd name="connsiteX11" fmla="*/ 4123390 w 6978645"/>
              <a:gd name="connsiteY11" fmla="*/ 24113 h 265238"/>
              <a:gd name="connsiteX12" fmla="*/ 4187692 w 6978645"/>
              <a:gd name="connsiteY12" fmla="*/ 32150 h 265238"/>
              <a:gd name="connsiteX13" fmla="*/ 4428826 w 6978645"/>
              <a:gd name="connsiteY13" fmla="*/ 64300 h 265238"/>
              <a:gd name="connsiteX14" fmla="*/ 4573507 w 6978645"/>
              <a:gd name="connsiteY14" fmla="*/ 72338 h 265238"/>
              <a:gd name="connsiteX15" fmla="*/ 4621733 w 6978645"/>
              <a:gd name="connsiteY15" fmla="*/ 80375 h 265238"/>
              <a:gd name="connsiteX16" fmla="*/ 5666647 w 6978645"/>
              <a:gd name="connsiteY16" fmla="*/ 112525 h 265238"/>
              <a:gd name="connsiteX17" fmla="*/ 5851517 w 6978645"/>
              <a:gd name="connsiteY17" fmla="*/ 128600 h 265238"/>
              <a:gd name="connsiteX18" fmla="*/ 6446314 w 6978645"/>
              <a:gd name="connsiteY18" fmla="*/ 136638 h 265238"/>
              <a:gd name="connsiteX19" fmla="*/ 6518654 w 6978645"/>
              <a:gd name="connsiteY19" fmla="*/ 144675 h 265238"/>
              <a:gd name="connsiteX20" fmla="*/ 6566881 w 6978645"/>
              <a:gd name="connsiteY20" fmla="*/ 152713 h 265238"/>
              <a:gd name="connsiteX21" fmla="*/ 6623145 w 6978645"/>
              <a:gd name="connsiteY21" fmla="*/ 160750 h 265238"/>
              <a:gd name="connsiteX22" fmla="*/ 6711561 w 6978645"/>
              <a:gd name="connsiteY22" fmla="*/ 176825 h 265238"/>
              <a:gd name="connsiteX23" fmla="*/ 6743712 w 6978645"/>
              <a:gd name="connsiteY23" fmla="*/ 184863 h 265238"/>
              <a:gd name="connsiteX24" fmla="*/ 6888392 w 6978645"/>
              <a:gd name="connsiteY24" fmla="*/ 192900 h 265238"/>
              <a:gd name="connsiteX25" fmla="*/ 6952695 w 6978645"/>
              <a:gd name="connsiteY25" fmla="*/ 225050 h 265238"/>
              <a:gd name="connsiteX26" fmla="*/ 6976808 w 6978645"/>
              <a:gd name="connsiteY26" fmla="*/ 241125 h 265238"/>
              <a:gd name="connsiteX27" fmla="*/ 6976808 w 6978645"/>
              <a:gd name="connsiteY27"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1028838 w 6978645"/>
              <a:gd name="connsiteY8" fmla="*/ 0 h 265238"/>
              <a:gd name="connsiteX9" fmla="*/ 3922445 w 6978645"/>
              <a:gd name="connsiteY9" fmla="*/ 0 h 265238"/>
              <a:gd name="connsiteX10" fmla="*/ 4123390 w 6978645"/>
              <a:gd name="connsiteY10" fmla="*/ 24113 h 265238"/>
              <a:gd name="connsiteX11" fmla="*/ 4187692 w 6978645"/>
              <a:gd name="connsiteY11" fmla="*/ 32150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203768 w 6978645"/>
              <a:gd name="connsiteY11" fmla="*/ 40187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87692 w 6978645"/>
              <a:gd name="connsiteY9" fmla="*/ 32150 h 265238"/>
              <a:gd name="connsiteX10" fmla="*/ 4428826 w 6978645"/>
              <a:gd name="connsiteY10" fmla="*/ 64300 h 265238"/>
              <a:gd name="connsiteX11" fmla="*/ 4573507 w 6978645"/>
              <a:gd name="connsiteY11" fmla="*/ 72338 h 265238"/>
              <a:gd name="connsiteX12" fmla="*/ 4621733 w 6978645"/>
              <a:gd name="connsiteY12" fmla="*/ 80375 h 265238"/>
              <a:gd name="connsiteX13" fmla="*/ 5666647 w 6978645"/>
              <a:gd name="connsiteY13" fmla="*/ 112525 h 265238"/>
              <a:gd name="connsiteX14" fmla="*/ 5851517 w 6978645"/>
              <a:gd name="connsiteY14" fmla="*/ 128600 h 265238"/>
              <a:gd name="connsiteX15" fmla="*/ 6446314 w 6978645"/>
              <a:gd name="connsiteY15" fmla="*/ 136638 h 265238"/>
              <a:gd name="connsiteX16" fmla="*/ 6518654 w 6978645"/>
              <a:gd name="connsiteY16" fmla="*/ 144675 h 265238"/>
              <a:gd name="connsiteX17" fmla="*/ 6566881 w 6978645"/>
              <a:gd name="connsiteY17" fmla="*/ 152713 h 265238"/>
              <a:gd name="connsiteX18" fmla="*/ 6623145 w 6978645"/>
              <a:gd name="connsiteY18" fmla="*/ 160750 h 265238"/>
              <a:gd name="connsiteX19" fmla="*/ 6711561 w 6978645"/>
              <a:gd name="connsiteY19" fmla="*/ 176825 h 265238"/>
              <a:gd name="connsiteX20" fmla="*/ 6743712 w 6978645"/>
              <a:gd name="connsiteY20" fmla="*/ 184863 h 265238"/>
              <a:gd name="connsiteX21" fmla="*/ 6888392 w 6978645"/>
              <a:gd name="connsiteY21" fmla="*/ 192900 h 265238"/>
              <a:gd name="connsiteX22" fmla="*/ 6952695 w 6978645"/>
              <a:gd name="connsiteY22" fmla="*/ 225050 h 265238"/>
              <a:gd name="connsiteX23" fmla="*/ 6976808 w 6978645"/>
              <a:gd name="connsiteY23" fmla="*/ 241125 h 265238"/>
              <a:gd name="connsiteX24" fmla="*/ 6976808 w 6978645"/>
              <a:gd name="connsiteY24"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428826 w 6978645"/>
              <a:gd name="connsiteY9" fmla="*/ 64300 h 265238"/>
              <a:gd name="connsiteX10" fmla="*/ 4573507 w 6978645"/>
              <a:gd name="connsiteY10" fmla="*/ 72338 h 265238"/>
              <a:gd name="connsiteX11" fmla="*/ 4621733 w 6978645"/>
              <a:gd name="connsiteY11" fmla="*/ 80375 h 265238"/>
              <a:gd name="connsiteX12" fmla="*/ 5666647 w 6978645"/>
              <a:gd name="connsiteY12" fmla="*/ 112525 h 265238"/>
              <a:gd name="connsiteX13" fmla="*/ 5851517 w 6978645"/>
              <a:gd name="connsiteY13" fmla="*/ 128600 h 265238"/>
              <a:gd name="connsiteX14" fmla="*/ 6446314 w 6978645"/>
              <a:gd name="connsiteY14" fmla="*/ 136638 h 265238"/>
              <a:gd name="connsiteX15" fmla="*/ 6518654 w 6978645"/>
              <a:gd name="connsiteY15" fmla="*/ 144675 h 265238"/>
              <a:gd name="connsiteX16" fmla="*/ 6566881 w 6978645"/>
              <a:gd name="connsiteY16" fmla="*/ 152713 h 265238"/>
              <a:gd name="connsiteX17" fmla="*/ 6623145 w 6978645"/>
              <a:gd name="connsiteY17" fmla="*/ 160750 h 265238"/>
              <a:gd name="connsiteX18" fmla="*/ 6711561 w 6978645"/>
              <a:gd name="connsiteY18" fmla="*/ 176825 h 265238"/>
              <a:gd name="connsiteX19" fmla="*/ 6743712 w 6978645"/>
              <a:gd name="connsiteY19" fmla="*/ 184863 h 265238"/>
              <a:gd name="connsiteX20" fmla="*/ 6888392 w 6978645"/>
              <a:gd name="connsiteY20" fmla="*/ 192900 h 265238"/>
              <a:gd name="connsiteX21" fmla="*/ 6952695 w 6978645"/>
              <a:gd name="connsiteY21" fmla="*/ 225050 h 265238"/>
              <a:gd name="connsiteX22" fmla="*/ 6976808 w 6978645"/>
              <a:gd name="connsiteY22" fmla="*/ 241125 h 265238"/>
              <a:gd name="connsiteX23" fmla="*/ 6976808 w 6978645"/>
              <a:gd name="connsiteY23"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573507 w 6978645"/>
              <a:gd name="connsiteY9" fmla="*/ 72338 h 265238"/>
              <a:gd name="connsiteX10" fmla="*/ 4621733 w 6978645"/>
              <a:gd name="connsiteY10" fmla="*/ 80375 h 265238"/>
              <a:gd name="connsiteX11" fmla="*/ 5666647 w 6978645"/>
              <a:gd name="connsiteY11" fmla="*/ 112525 h 265238"/>
              <a:gd name="connsiteX12" fmla="*/ 5851517 w 6978645"/>
              <a:gd name="connsiteY12" fmla="*/ 128600 h 265238"/>
              <a:gd name="connsiteX13" fmla="*/ 6446314 w 6978645"/>
              <a:gd name="connsiteY13" fmla="*/ 136638 h 265238"/>
              <a:gd name="connsiteX14" fmla="*/ 6518654 w 6978645"/>
              <a:gd name="connsiteY14" fmla="*/ 144675 h 265238"/>
              <a:gd name="connsiteX15" fmla="*/ 6566881 w 6978645"/>
              <a:gd name="connsiteY15" fmla="*/ 152713 h 265238"/>
              <a:gd name="connsiteX16" fmla="*/ 6623145 w 6978645"/>
              <a:gd name="connsiteY16" fmla="*/ 160750 h 265238"/>
              <a:gd name="connsiteX17" fmla="*/ 6711561 w 6978645"/>
              <a:gd name="connsiteY17" fmla="*/ 176825 h 265238"/>
              <a:gd name="connsiteX18" fmla="*/ 6743712 w 6978645"/>
              <a:gd name="connsiteY18" fmla="*/ 184863 h 265238"/>
              <a:gd name="connsiteX19" fmla="*/ 6888392 w 6978645"/>
              <a:gd name="connsiteY19" fmla="*/ 192900 h 265238"/>
              <a:gd name="connsiteX20" fmla="*/ 6952695 w 6978645"/>
              <a:gd name="connsiteY20" fmla="*/ 225050 h 265238"/>
              <a:gd name="connsiteX21" fmla="*/ 6976808 w 6978645"/>
              <a:gd name="connsiteY21" fmla="*/ 241125 h 265238"/>
              <a:gd name="connsiteX22" fmla="*/ 6976808 w 6978645"/>
              <a:gd name="connsiteY22"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621733 w 6978645"/>
              <a:gd name="connsiteY9" fmla="*/ 80375 h 265238"/>
              <a:gd name="connsiteX10" fmla="*/ 5666647 w 6978645"/>
              <a:gd name="connsiteY10" fmla="*/ 112525 h 265238"/>
              <a:gd name="connsiteX11" fmla="*/ 5851517 w 6978645"/>
              <a:gd name="connsiteY11" fmla="*/ 128600 h 265238"/>
              <a:gd name="connsiteX12" fmla="*/ 6446314 w 6978645"/>
              <a:gd name="connsiteY12" fmla="*/ 136638 h 265238"/>
              <a:gd name="connsiteX13" fmla="*/ 6518654 w 6978645"/>
              <a:gd name="connsiteY13" fmla="*/ 144675 h 265238"/>
              <a:gd name="connsiteX14" fmla="*/ 6566881 w 6978645"/>
              <a:gd name="connsiteY14" fmla="*/ 152713 h 265238"/>
              <a:gd name="connsiteX15" fmla="*/ 6623145 w 6978645"/>
              <a:gd name="connsiteY15" fmla="*/ 160750 h 265238"/>
              <a:gd name="connsiteX16" fmla="*/ 6711561 w 6978645"/>
              <a:gd name="connsiteY16" fmla="*/ 176825 h 265238"/>
              <a:gd name="connsiteX17" fmla="*/ 6743712 w 6978645"/>
              <a:gd name="connsiteY17" fmla="*/ 184863 h 265238"/>
              <a:gd name="connsiteX18" fmla="*/ 6888392 w 6978645"/>
              <a:gd name="connsiteY18" fmla="*/ 192900 h 265238"/>
              <a:gd name="connsiteX19" fmla="*/ 6952695 w 6978645"/>
              <a:gd name="connsiteY19" fmla="*/ 225050 h 265238"/>
              <a:gd name="connsiteX20" fmla="*/ 6976808 w 6978645"/>
              <a:gd name="connsiteY20" fmla="*/ 241125 h 265238"/>
              <a:gd name="connsiteX21" fmla="*/ 6976808 w 6978645"/>
              <a:gd name="connsiteY21"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5666647 w 6978645"/>
              <a:gd name="connsiteY9" fmla="*/ 112525 h 265238"/>
              <a:gd name="connsiteX10" fmla="*/ 5851517 w 6978645"/>
              <a:gd name="connsiteY10" fmla="*/ 128600 h 265238"/>
              <a:gd name="connsiteX11" fmla="*/ 6446314 w 6978645"/>
              <a:gd name="connsiteY11" fmla="*/ 136638 h 265238"/>
              <a:gd name="connsiteX12" fmla="*/ 6518654 w 6978645"/>
              <a:gd name="connsiteY12" fmla="*/ 144675 h 265238"/>
              <a:gd name="connsiteX13" fmla="*/ 6566881 w 6978645"/>
              <a:gd name="connsiteY13" fmla="*/ 152713 h 265238"/>
              <a:gd name="connsiteX14" fmla="*/ 6623145 w 6978645"/>
              <a:gd name="connsiteY14" fmla="*/ 160750 h 265238"/>
              <a:gd name="connsiteX15" fmla="*/ 6711561 w 6978645"/>
              <a:gd name="connsiteY15" fmla="*/ 176825 h 265238"/>
              <a:gd name="connsiteX16" fmla="*/ 6743712 w 6978645"/>
              <a:gd name="connsiteY16" fmla="*/ 184863 h 265238"/>
              <a:gd name="connsiteX17" fmla="*/ 6888392 w 6978645"/>
              <a:gd name="connsiteY17" fmla="*/ 192900 h 265238"/>
              <a:gd name="connsiteX18" fmla="*/ 6952695 w 6978645"/>
              <a:gd name="connsiteY18" fmla="*/ 225050 h 265238"/>
              <a:gd name="connsiteX19" fmla="*/ 6976808 w 6978645"/>
              <a:gd name="connsiteY19" fmla="*/ 241125 h 265238"/>
              <a:gd name="connsiteX20" fmla="*/ 6976808 w 6978645"/>
              <a:gd name="connsiteY20" fmla="*/ 265238 h 265238"/>
              <a:gd name="connsiteX0" fmla="*/ 0 w 6978645"/>
              <a:gd name="connsiteY0" fmla="*/ 272904 h 272904"/>
              <a:gd name="connsiteX1" fmla="*/ 48226 w 6978645"/>
              <a:gd name="connsiteY1" fmla="*/ 248791 h 272904"/>
              <a:gd name="connsiteX2" fmla="*/ 72340 w 6978645"/>
              <a:gd name="connsiteY2" fmla="*/ 224679 h 272904"/>
              <a:gd name="connsiteX3" fmla="*/ 297398 w 6978645"/>
              <a:gd name="connsiteY3" fmla="*/ 104116 h 272904"/>
              <a:gd name="connsiteX4" fmla="*/ 321511 w 6978645"/>
              <a:gd name="connsiteY4" fmla="*/ 96079 h 272904"/>
              <a:gd name="connsiteX5" fmla="*/ 570683 w 6978645"/>
              <a:gd name="connsiteY5" fmla="*/ 55891 h 272904"/>
              <a:gd name="connsiteX6" fmla="*/ 795742 w 6978645"/>
              <a:gd name="connsiteY6" fmla="*/ 39816 h 272904"/>
              <a:gd name="connsiteX7" fmla="*/ 980611 w 6978645"/>
              <a:gd name="connsiteY7" fmla="*/ 15704 h 272904"/>
              <a:gd name="connsiteX8" fmla="*/ 3922445 w 6978645"/>
              <a:gd name="connsiteY8" fmla="*/ 7666 h 272904"/>
              <a:gd name="connsiteX9" fmla="*/ 5851517 w 6978645"/>
              <a:gd name="connsiteY9" fmla="*/ 136266 h 272904"/>
              <a:gd name="connsiteX10" fmla="*/ 6446314 w 6978645"/>
              <a:gd name="connsiteY10" fmla="*/ 144304 h 272904"/>
              <a:gd name="connsiteX11" fmla="*/ 6518654 w 6978645"/>
              <a:gd name="connsiteY11" fmla="*/ 152341 h 272904"/>
              <a:gd name="connsiteX12" fmla="*/ 6566881 w 6978645"/>
              <a:gd name="connsiteY12" fmla="*/ 160379 h 272904"/>
              <a:gd name="connsiteX13" fmla="*/ 6623145 w 6978645"/>
              <a:gd name="connsiteY13" fmla="*/ 168416 h 272904"/>
              <a:gd name="connsiteX14" fmla="*/ 6711561 w 6978645"/>
              <a:gd name="connsiteY14" fmla="*/ 184491 h 272904"/>
              <a:gd name="connsiteX15" fmla="*/ 6743712 w 6978645"/>
              <a:gd name="connsiteY15" fmla="*/ 192529 h 272904"/>
              <a:gd name="connsiteX16" fmla="*/ 6888392 w 6978645"/>
              <a:gd name="connsiteY16" fmla="*/ 200566 h 272904"/>
              <a:gd name="connsiteX17" fmla="*/ 6952695 w 6978645"/>
              <a:gd name="connsiteY17" fmla="*/ 232716 h 272904"/>
              <a:gd name="connsiteX18" fmla="*/ 6976808 w 6978645"/>
              <a:gd name="connsiteY18" fmla="*/ 248791 h 272904"/>
              <a:gd name="connsiteX19" fmla="*/ 6976808 w 6978645"/>
              <a:gd name="connsiteY19" fmla="*/ 272904 h 272904"/>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11561 w 6978645"/>
              <a:gd name="connsiteY13" fmla="*/ 185074 h 273487"/>
              <a:gd name="connsiteX14" fmla="*/ 6743712 w 6978645"/>
              <a:gd name="connsiteY14" fmla="*/ 193112 h 273487"/>
              <a:gd name="connsiteX15" fmla="*/ 6888392 w 6978645"/>
              <a:gd name="connsiteY15" fmla="*/ 201149 h 273487"/>
              <a:gd name="connsiteX16" fmla="*/ 6952695 w 6978645"/>
              <a:gd name="connsiteY16" fmla="*/ 233299 h 273487"/>
              <a:gd name="connsiteX17" fmla="*/ 6976808 w 6978645"/>
              <a:gd name="connsiteY17" fmla="*/ 249374 h 273487"/>
              <a:gd name="connsiteX18" fmla="*/ 6976808 w 6978645"/>
              <a:gd name="connsiteY18"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43712 w 6978645"/>
              <a:gd name="connsiteY13" fmla="*/ 193112 h 273487"/>
              <a:gd name="connsiteX14" fmla="*/ 6888392 w 6978645"/>
              <a:gd name="connsiteY14" fmla="*/ 201149 h 273487"/>
              <a:gd name="connsiteX15" fmla="*/ 6952695 w 6978645"/>
              <a:gd name="connsiteY15" fmla="*/ 233299 h 273487"/>
              <a:gd name="connsiteX16" fmla="*/ 6976808 w 6978645"/>
              <a:gd name="connsiteY16" fmla="*/ 249374 h 273487"/>
              <a:gd name="connsiteX17" fmla="*/ 6976808 w 6978645"/>
              <a:gd name="connsiteY17"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623145 w 6978645"/>
              <a:gd name="connsiteY11" fmla="*/ 168999 h 273487"/>
              <a:gd name="connsiteX12" fmla="*/ 6743712 w 6978645"/>
              <a:gd name="connsiteY12" fmla="*/ 193112 h 273487"/>
              <a:gd name="connsiteX13" fmla="*/ 6888392 w 6978645"/>
              <a:gd name="connsiteY13" fmla="*/ 201149 h 273487"/>
              <a:gd name="connsiteX14" fmla="*/ 6952695 w 6978645"/>
              <a:gd name="connsiteY14" fmla="*/ 233299 h 273487"/>
              <a:gd name="connsiteX15" fmla="*/ 6976808 w 6978645"/>
              <a:gd name="connsiteY15" fmla="*/ 249374 h 273487"/>
              <a:gd name="connsiteX16" fmla="*/ 6976808 w 6978645"/>
              <a:gd name="connsiteY16"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743712 w 6978645"/>
              <a:gd name="connsiteY11" fmla="*/ 193112 h 273487"/>
              <a:gd name="connsiteX12" fmla="*/ 6888392 w 6978645"/>
              <a:gd name="connsiteY12" fmla="*/ 201149 h 273487"/>
              <a:gd name="connsiteX13" fmla="*/ 6952695 w 6978645"/>
              <a:gd name="connsiteY13" fmla="*/ 233299 h 273487"/>
              <a:gd name="connsiteX14" fmla="*/ 6976808 w 6978645"/>
              <a:gd name="connsiteY14" fmla="*/ 249374 h 273487"/>
              <a:gd name="connsiteX15" fmla="*/ 6976808 w 6978645"/>
              <a:gd name="connsiteY15"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888392 w 6978645"/>
              <a:gd name="connsiteY11" fmla="*/ 201149 h 273487"/>
              <a:gd name="connsiteX12" fmla="*/ 6952695 w 6978645"/>
              <a:gd name="connsiteY12" fmla="*/ 233299 h 273487"/>
              <a:gd name="connsiteX13" fmla="*/ 6976808 w 6978645"/>
              <a:gd name="connsiteY13" fmla="*/ 249374 h 273487"/>
              <a:gd name="connsiteX14" fmla="*/ 6976808 w 6978645"/>
              <a:gd name="connsiteY14" fmla="*/ 273487 h 273487"/>
              <a:gd name="connsiteX0" fmla="*/ 0 w 6985375"/>
              <a:gd name="connsiteY0" fmla="*/ 273487 h 273487"/>
              <a:gd name="connsiteX1" fmla="*/ 48226 w 6985375"/>
              <a:gd name="connsiteY1" fmla="*/ 249374 h 273487"/>
              <a:gd name="connsiteX2" fmla="*/ 72340 w 6985375"/>
              <a:gd name="connsiteY2" fmla="*/ 225262 h 273487"/>
              <a:gd name="connsiteX3" fmla="*/ 297398 w 6985375"/>
              <a:gd name="connsiteY3" fmla="*/ 104699 h 273487"/>
              <a:gd name="connsiteX4" fmla="*/ 321511 w 6985375"/>
              <a:gd name="connsiteY4" fmla="*/ 96662 h 273487"/>
              <a:gd name="connsiteX5" fmla="*/ 570683 w 6985375"/>
              <a:gd name="connsiteY5" fmla="*/ 56474 h 273487"/>
              <a:gd name="connsiteX6" fmla="*/ 795742 w 6985375"/>
              <a:gd name="connsiteY6" fmla="*/ 40399 h 273487"/>
              <a:gd name="connsiteX7" fmla="*/ 980611 w 6985375"/>
              <a:gd name="connsiteY7" fmla="*/ 16287 h 273487"/>
              <a:gd name="connsiteX8" fmla="*/ 3922445 w 6985375"/>
              <a:gd name="connsiteY8" fmla="*/ 8249 h 273487"/>
              <a:gd name="connsiteX9" fmla="*/ 6446314 w 6985375"/>
              <a:gd name="connsiteY9" fmla="*/ 144887 h 273487"/>
              <a:gd name="connsiteX10" fmla="*/ 6623145 w 6985375"/>
              <a:gd name="connsiteY10" fmla="*/ 168999 h 273487"/>
              <a:gd name="connsiteX11" fmla="*/ 6952695 w 6985375"/>
              <a:gd name="connsiteY11" fmla="*/ 233299 h 273487"/>
              <a:gd name="connsiteX12" fmla="*/ 6976808 w 6985375"/>
              <a:gd name="connsiteY12" fmla="*/ 249374 h 273487"/>
              <a:gd name="connsiteX13" fmla="*/ 6976808 w 6985375"/>
              <a:gd name="connsiteY13" fmla="*/ 273487 h 273487"/>
              <a:gd name="connsiteX0" fmla="*/ 0 w 7003005"/>
              <a:gd name="connsiteY0" fmla="*/ 273487 h 273487"/>
              <a:gd name="connsiteX1" fmla="*/ 48226 w 7003005"/>
              <a:gd name="connsiteY1" fmla="*/ 249374 h 273487"/>
              <a:gd name="connsiteX2" fmla="*/ 72340 w 7003005"/>
              <a:gd name="connsiteY2" fmla="*/ 225262 h 273487"/>
              <a:gd name="connsiteX3" fmla="*/ 297398 w 7003005"/>
              <a:gd name="connsiteY3" fmla="*/ 104699 h 273487"/>
              <a:gd name="connsiteX4" fmla="*/ 321511 w 7003005"/>
              <a:gd name="connsiteY4" fmla="*/ 96662 h 273487"/>
              <a:gd name="connsiteX5" fmla="*/ 570683 w 7003005"/>
              <a:gd name="connsiteY5" fmla="*/ 56474 h 273487"/>
              <a:gd name="connsiteX6" fmla="*/ 795742 w 7003005"/>
              <a:gd name="connsiteY6" fmla="*/ 40399 h 273487"/>
              <a:gd name="connsiteX7" fmla="*/ 980611 w 7003005"/>
              <a:gd name="connsiteY7" fmla="*/ 16287 h 273487"/>
              <a:gd name="connsiteX8" fmla="*/ 3922445 w 7003005"/>
              <a:gd name="connsiteY8" fmla="*/ 8249 h 273487"/>
              <a:gd name="connsiteX9" fmla="*/ 6446314 w 7003005"/>
              <a:gd name="connsiteY9" fmla="*/ 144887 h 273487"/>
              <a:gd name="connsiteX10" fmla="*/ 6623145 w 7003005"/>
              <a:gd name="connsiteY10" fmla="*/ 168999 h 273487"/>
              <a:gd name="connsiteX11" fmla="*/ 6976808 w 7003005"/>
              <a:gd name="connsiteY11" fmla="*/ 249374 h 273487"/>
              <a:gd name="connsiteX12" fmla="*/ 6976808 w 7003005"/>
              <a:gd name="connsiteY12" fmla="*/ 273487 h 273487"/>
              <a:gd name="connsiteX0" fmla="*/ 0 w 7000623"/>
              <a:gd name="connsiteY0" fmla="*/ 273487 h 273487"/>
              <a:gd name="connsiteX1" fmla="*/ 48226 w 7000623"/>
              <a:gd name="connsiteY1" fmla="*/ 249374 h 273487"/>
              <a:gd name="connsiteX2" fmla="*/ 72340 w 7000623"/>
              <a:gd name="connsiteY2" fmla="*/ 225262 h 273487"/>
              <a:gd name="connsiteX3" fmla="*/ 297398 w 7000623"/>
              <a:gd name="connsiteY3" fmla="*/ 104699 h 273487"/>
              <a:gd name="connsiteX4" fmla="*/ 321511 w 7000623"/>
              <a:gd name="connsiteY4" fmla="*/ 96662 h 273487"/>
              <a:gd name="connsiteX5" fmla="*/ 570683 w 7000623"/>
              <a:gd name="connsiteY5" fmla="*/ 56474 h 273487"/>
              <a:gd name="connsiteX6" fmla="*/ 795742 w 7000623"/>
              <a:gd name="connsiteY6" fmla="*/ 40399 h 273487"/>
              <a:gd name="connsiteX7" fmla="*/ 980611 w 7000623"/>
              <a:gd name="connsiteY7" fmla="*/ 16287 h 273487"/>
              <a:gd name="connsiteX8" fmla="*/ 3922445 w 7000623"/>
              <a:gd name="connsiteY8" fmla="*/ 8249 h 273487"/>
              <a:gd name="connsiteX9" fmla="*/ 6446314 w 7000623"/>
              <a:gd name="connsiteY9" fmla="*/ 144887 h 273487"/>
              <a:gd name="connsiteX10" fmla="*/ 6655296 w 7000623"/>
              <a:gd name="connsiteY10" fmla="*/ 120774 h 273487"/>
              <a:gd name="connsiteX11" fmla="*/ 6976808 w 7000623"/>
              <a:gd name="connsiteY11" fmla="*/ 249374 h 273487"/>
              <a:gd name="connsiteX12" fmla="*/ 6976808 w 7000623"/>
              <a:gd name="connsiteY12" fmla="*/ 273487 h 273487"/>
              <a:gd name="connsiteX0" fmla="*/ 0 w 7000623"/>
              <a:gd name="connsiteY0" fmla="*/ 265238 h 265238"/>
              <a:gd name="connsiteX1" fmla="*/ 48226 w 7000623"/>
              <a:gd name="connsiteY1" fmla="*/ 241125 h 265238"/>
              <a:gd name="connsiteX2" fmla="*/ 72340 w 7000623"/>
              <a:gd name="connsiteY2" fmla="*/ 217013 h 265238"/>
              <a:gd name="connsiteX3" fmla="*/ 297398 w 7000623"/>
              <a:gd name="connsiteY3" fmla="*/ 96450 h 265238"/>
              <a:gd name="connsiteX4" fmla="*/ 321511 w 7000623"/>
              <a:gd name="connsiteY4" fmla="*/ 88413 h 265238"/>
              <a:gd name="connsiteX5" fmla="*/ 570683 w 7000623"/>
              <a:gd name="connsiteY5" fmla="*/ 48225 h 265238"/>
              <a:gd name="connsiteX6" fmla="*/ 795742 w 7000623"/>
              <a:gd name="connsiteY6" fmla="*/ 32150 h 265238"/>
              <a:gd name="connsiteX7" fmla="*/ 980611 w 7000623"/>
              <a:gd name="connsiteY7" fmla="*/ 8038 h 265238"/>
              <a:gd name="connsiteX8" fmla="*/ 3922445 w 7000623"/>
              <a:gd name="connsiteY8" fmla="*/ 0 h 265238"/>
              <a:gd name="connsiteX9" fmla="*/ 6414162 w 7000623"/>
              <a:gd name="connsiteY9" fmla="*/ 112526 h 265238"/>
              <a:gd name="connsiteX10" fmla="*/ 6655296 w 7000623"/>
              <a:gd name="connsiteY10" fmla="*/ 112525 h 265238"/>
              <a:gd name="connsiteX11" fmla="*/ 6976808 w 7000623"/>
              <a:gd name="connsiteY11" fmla="*/ 241125 h 265238"/>
              <a:gd name="connsiteX12" fmla="*/ 6976808 w 7000623"/>
              <a:gd name="connsiteY12" fmla="*/ 265238 h 265238"/>
              <a:gd name="connsiteX0" fmla="*/ 0 w 7000623"/>
              <a:gd name="connsiteY0" fmla="*/ 271741 h 271741"/>
              <a:gd name="connsiteX1" fmla="*/ 48226 w 7000623"/>
              <a:gd name="connsiteY1" fmla="*/ 247628 h 271741"/>
              <a:gd name="connsiteX2" fmla="*/ 72340 w 7000623"/>
              <a:gd name="connsiteY2" fmla="*/ 223516 h 271741"/>
              <a:gd name="connsiteX3" fmla="*/ 297398 w 7000623"/>
              <a:gd name="connsiteY3" fmla="*/ 102953 h 271741"/>
              <a:gd name="connsiteX4" fmla="*/ 321511 w 7000623"/>
              <a:gd name="connsiteY4" fmla="*/ 94916 h 271741"/>
              <a:gd name="connsiteX5" fmla="*/ 570683 w 7000623"/>
              <a:gd name="connsiteY5" fmla="*/ 54728 h 271741"/>
              <a:gd name="connsiteX6" fmla="*/ 795742 w 7000623"/>
              <a:gd name="connsiteY6" fmla="*/ 38653 h 271741"/>
              <a:gd name="connsiteX7" fmla="*/ 980611 w 7000623"/>
              <a:gd name="connsiteY7" fmla="*/ 14541 h 271741"/>
              <a:gd name="connsiteX8" fmla="*/ 3922445 w 7000623"/>
              <a:gd name="connsiteY8" fmla="*/ 6503 h 271741"/>
              <a:gd name="connsiteX9" fmla="*/ 6655296 w 7000623"/>
              <a:gd name="connsiteY9" fmla="*/ 119028 h 271741"/>
              <a:gd name="connsiteX10" fmla="*/ 6976808 w 7000623"/>
              <a:gd name="connsiteY10" fmla="*/ 247628 h 271741"/>
              <a:gd name="connsiteX11" fmla="*/ 6976808 w 7000623"/>
              <a:gd name="connsiteY11" fmla="*/ 271741 h 271741"/>
              <a:gd name="connsiteX0" fmla="*/ 0 w 7000623"/>
              <a:gd name="connsiteY0" fmla="*/ 272708 h 272708"/>
              <a:gd name="connsiteX1" fmla="*/ 48226 w 7000623"/>
              <a:gd name="connsiteY1" fmla="*/ 248595 h 272708"/>
              <a:gd name="connsiteX2" fmla="*/ 72340 w 7000623"/>
              <a:gd name="connsiteY2" fmla="*/ 224483 h 272708"/>
              <a:gd name="connsiteX3" fmla="*/ 297398 w 7000623"/>
              <a:gd name="connsiteY3" fmla="*/ 103920 h 272708"/>
              <a:gd name="connsiteX4" fmla="*/ 321511 w 7000623"/>
              <a:gd name="connsiteY4" fmla="*/ 95883 h 272708"/>
              <a:gd name="connsiteX5" fmla="*/ 570683 w 7000623"/>
              <a:gd name="connsiteY5" fmla="*/ 55695 h 272708"/>
              <a:gd name="connsiteX6" fmla="*/ 980611 w 7000623"/>
              <a:gd name="connsiteY6" fmla="*/ 15508 h 272708"/>
              <a:gd name="connsiteX7" fmla="*/ 3922445 w 7000623"/>
              <a:gd name="connsiteY7" fmla="*/ 7470 h 272708"/>
              <a:gd name="connsiteX8" fmla="*/ 6655296 w 7000623"/>
              <a:gd name="connsiteY8" fmla="*/ 119995 h 272708"/>
              <a:gd name="connsiteX9" fmla="*/ 6976808 w 7000623"/>
              <a:gd name="connsiteY9" fmla="*/ 248595 h 272708"/>
              <a:gd name="connsiteX10" fmla="*/ 6976808 w 7000623"/>
              <a:gd name="connsiteY10" fmla="*/ 272708 h 272708"/>
              <a:gd name="connsiteX0" fmla="*/ 0 w 6999432"/>
              <a:gd name="connsiteY0" fmla="*/ 270339 h 270339"/>
              <a:gd name="connsiteX1" fmla="*/ 48226 w 6999432"/>
              <a:gd name="connsiteY1" fmla="*/ 246226 h 270339"/>
              <a:gd name="connsiteX2" fmla="*/ 72340 w 6999432"/>
              <a:gd name="connsiteY2" fmla="*/ 222114 h 270339"/>
              <a:gd name="connsiteX3" fmla="*/ 297398 w 6999432"/>
              <a:gd name="connsiteY3" fmla="*/ 101551 h 270339"/>
              <a:gd name="connsiteX4" fmla="*/ 321511 w 6999432"/>
              <a:gd name="connsiteY4" fmla="*/ 93514 h 270339"/>
              <a:gd name="connsiteX5" fmla="*/ 570683 w 6999432"/>
              <a:gd name="connsiteY5" fmla="*/ 53326 h 270339"/>
              <a:gd name="connsiteX6" fmla="*/ 980611 w 6999432"/>
              <a:gd name="connsiteY6" fmla="*/ 13139 h 270339"/>
              <a:gd name="connsiteX7" fmla="*/ 3922445 w 6999432"/>
              <a:gd name="connsiteY7" fmla="*/ 5101 h 270339"/>
              <a:gd name="connsiteX8" fmla="*/ 6671372 w 6999432"/>
              <a:gd name="connsiteY8" fmla="*/ 85476 h 270339"/>
              <a:gd name="connsiteX9" fmla="*/ 6976808 w 6999432"/>
              <a:gd name="connsiteY9" fmla="*/ 246226 h 270339"/>
              <a:gd name="connsiteX10" fmla="*/ 6976808 w 6999432"/>
              <a:gd name="connsiteY10" fmla="*/ 270339 h 270339"/>
              <a:gd name="connsiteX0" fmla="*/ 0 w 6976808"/>
              <a:gd name="connsiteY0" fmla="*/ 270339 h 270339"/>
              <a:gd name="connsiteX1" fmla="*/ 48226 w 6976808"/>
              <a:gd name="connsiteY1" fmla="*/ 246226 h 270339"/>
              <a:gd name="connsiteX2" fmla="*/ 72340 w 6976808"/>
              <a:gd name="connsiteY2" fmla="*/ 222114 h 270339"/>
              <a:gd name="connsiteX3" fmla="*/ 297398 w 6976808"/>
              <a:gd name="connsiteY3" fmla="*/ 101551 h 270339"/>
              <a:gd name="connsiteX4" fmla="*/ 321511 w 6976808"/>
              <a:gd name="connsiteY4" fmla="*/ 93514 h 270339"/>
              <a:gd name="connsiteX5" fmla="*/ 570683 w 6976808"/>
              <a:gd name="connsiteY5" fmla="*/ 53326 h 270339"/>
              <a:gd name="connsiteX6" fmla="*/ 980611 w 6976808"/>
              <a:gd name="connsiteY6" fmla="*/ 13139 h 270339"/>
              <a:gd name="connsiteX7" fmla="*/ 3922445 w 6976808"/>
              <a:gd name="connsiteY7" fmla="*/ 5101 h 270339"/>
              <a:gd name="connsiteX8" fmla="*/ 6671372 w 6976808"/>
              <a:gd name="connsiteY8" fmla="*/ 85476 h 270339"/>
              <a:gd name="connsiteX9" fmla="*/ 6976808 w 6976808"/>
              <a:gd name="connsiteY9" fmla="*/ 246226 h 270339"/>
              <a:gd name="connsiteX0" fmla="*/ 0 w 6936619"/>
              <a:gd name="connsiteY0" fmla="*/ 270339 h 270339"/>
              <a:gd name="connsiteX1" fmla="*/ 48226 w 6936619"/>
              <a:gd name="connsiteY1" fmla="*/ 246226 h 270339"/>
              <a:gd name="connsiteX2" fmla="*/ 72340 w 6936619"/>
              <a:gd name="connsiteY2" fmla="*/ 222114 h 270339"/>
              <a:gd name="connsiteX3" fmla="*/ 297398 w 6936619"/>
              <a:gd name="connsiteY3" fmla="*/ 101551 h 270339"/>
              <a:gd name="connsiteX4" fmla="*/ 321511 w 6936619"/>
              <a:gd name="connsiteY4" fmla="*/ 93514 h 270339"/>
              <a:gd name="connsiteX5" fmla="*/ 570683 w 6936619"/>
              <a:gd name="connsiteY5" fmla="*/ 53326 h 270339"/>
              <a:gd name="connsiteX6" fmla="*/ 980611 w 6936619"/>
              <a:gd name="connsiteY6" fmla="*/ 13139 h 270339"/>
              <a:gd name="connsiteX7" fmla="*/ 3922445 w 6936619"/>
              <a:gd name="connsiteY7" fmla="*/ 5101 h 270339"/>
              <a:gd name="connsiteX8" fmla="*/ 6671372 w 6936619"/>
              <a:gd name="connsiteY8" fmla="*/ 85476 h 270339"/>
              <a:gd name="connsiteX9" fmla="*/ 6936619 w 6936619"/>
              <a:gd name="connsiteY9" fmla="*/ 246226 h 2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6619" h="270339">
                <a:moveTo>
                  <a:pt x="0" y="270339"/>
                </a:moveTo>
                <a:cubicBezTo>
                  <a:pt x="16075" y="262301"/>
                  <a:pt x="33272" y="256195"/>
                  <a:pt x="48226" y="246226"/>
                </a:cubicBezTo>
                <a:cubicBezTo>
                  <a:pt x="57684" y="239921"/>
                  <a:pt x="30811" y="246227"/>
                  <a:pt x="72340" y="222114"/>
                </a:cubicBezTo>
                <a:cubicBezTo>
                  <a:pt x="113869" y="198002"/>
                  <a:pt x="255870" y="122984"/>
                  <a:pt x="297398" y="101551"/>
                </a:cubicBezTo>
                <a:cubicBezTo>
                  <a:pt x="338926" y="80118"/>
                  <a:pt x="275964" y="101552"/>
                  <a:pt x="321511" y="93514"/>
                </a:cubicBezTo>
                <a:cubicBezTo>
                  <a:pt x="367059" y="85477"/>
                  <a:pt x="460833" y="66722"/>
                  <a:pt x="570683" y="53326"/>
                </a:cubicBezTo>
                <a:cubicBezTo>
                  <a:pt x="680533" y="39930"/>
                  <a:pt x="421984" y="21176"/>
                  <a:pt x="980611" y="13139"/>
                </a:cubicBezTo>
                <a:cubicBezTo>
                  <a:pt x="1539238" y="5102"/>
                  <a:pt x="2973985" y="-6955"/>
                  <a:pt x="3922445" y="5101"/>
                </a:cubicBezTo>
                <a:cubicBezTo>
                  <a:pt x="4870905" y="17157"/>
                  <a:pt x="6162312" y="45289"/>
                  <a:pt x="6671372" y="85476"/>
                </a:cubicBezTo>
                <a:cubicBezTo>
                  <a:pt x="6759788" y="102891"/>
                  <a:pt x="6885713" y="215416"/>
                  <a:pt x="6936619" y="246226"/>
                </a:cubicBezTo>
              </a:path>
            </a:pathLst>
          </a:custGeom>
          <a:ln>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Rectangle 27"/>
          <p:cNvSpPr/>
          <p:nvPr/>
        </p:nvSpPr>
        <p:spPr>
          <a:xfrm>
            <a:off x="1219200" y="3886200"/>
            <a:ext cx="1295400" cy="5304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Object 1</a:t>
            </a:r>
            <a:endParaRPr lang="en-US" dirty="0">
              <a:solidFill>
                <a:srgbClr val="000000"/>
              </a:solidFill>
            </a:endParaRPr>
          </a:p>
        </p:txBody>
      </p:sp>
      <p:sp>
        <p:nvSpPr>
          <p:cNvPr id="29" name="Rectangle 28"/>
          <p:cNvSpPr/>
          <p:nvPr/>
        </p:nvSpPr>
        <p:spPr>
          <a:xfrm>
            <a:off x="2514600" y="38862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reeform 29"/>
          <p:cNvSpPr/>
          <p:nvPr/>
        </p:nvSpPr>
        <p:spPr>
          <a:xfrm>
            <a:off x="2590800" y="3657600"/>
            <a:ext cx="5486400" cy="270339"/>
          </a:xfrm>
          <a:custGeom>
            <a:avLst/>
            <a:gdLst>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4798565 w 6978645"/>
              <a:gd name="connsiteY20" fmla="*/ 112525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264757 w 6978645"/>
              <a:gd name="connsiteY20" fmla="*/ 64300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666647 w 6978645"/>
              <a:gd name="connsiteY20" fmla="*/ 120562 h 273275"/>
              <a:gd name="connsiteX21" fmla="*/ 5851517 w 6978645"/>
              <a:gd name="connsiteY21" fmla="*/ 136637 h 273275"/>
              <a:gd name="connsiteX22" fmla="*/ 6446314 w 6978645"/>
              <a:gd name="connsiteY22" fmla="*/ 144675 h 273275"/>
              <a:gd name="connsiteX23" fmla="*/ 6518654 w 6978645"/>
              <a:gd name="connsiteY23" fmla="*/ 152712 h 273275"/>
              <a:gd name="connsiteX24" fmla="*/ 6566881 w 6978645"/>
              <a:gd name="connsiteY24" fmla="*/ 160750 h 273275"/>
              <a:gd name="connsiteX25" fmla="*/ 6623145 w 6978645"/>
              <a:gd name="connsiteY25" fmla="*/ 168787 h 273275"/>
              <a:gd name="connsiteX26" fmla="*/ 6711561 w 6978645"/>
              <a:gd name="connsiteY26" fmla="*/ 184862 h 273275"/>
              <a:gd name="connsiteX27" fmla="*/ 6743712 w 6978645"/>
              <a:gd name="connsiteY27" fmla="*/ 192900 h 273275"/>
              <a:gd name="connsiteX28" fmla="*/ 6888392 w 6978645"/>
              <a:gd name="connsiteY28" fmla="*/ 200937 h 273275"/>
              <a:gd name="connsiteX29" fmla="*/ 6952695 w 6978645"/>
              <a:gd name="connsiteY29" fmla="*/ 233087 h 273275"/>
              <a:gd name="connsiteX30" fmla="*/ 6976808 w 6978645"/>
              <a:gd name="connsiteY30" fmla="*/ 249162 h 273275"/>
              <a:gd name="connsiteX31" fmla="*/ 6976808 w 6978645"/>
              <a:gd name="connsiteY31" fmla="*/ 273275 h 273275"/>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168793 w 6978645"/>
              <a:gd name="connsiteY4" fmla="*/ 144675 h 265238"/>
              <a:gd name="connsiteX5" fmla="*/ 297398 w 6978645"/>
              <a:gd name="connsiteY5" fmla="*/ 96450 h 265238"/>
              <a:gd name="connsiteX6" fmla="*/ 321511 w 6978645"/>
              <a:gd name="connsiteY6" fmla="*/ 88413 h 265238"/>
              <a:gd name="connsiteX7" fmla="*/ 345625 w 6978645"/>
              <a:gd name="connsiteY7" fmla="*/ 80375 h 265238"/>
              <a:gd name="connsiteX8" fmla="*/ 490305 w 6978645"/>
              <a:gd name="connsiteY8" fmla="*/ 64300 h 265238"/>
              <a:gd name="connsiteX9" fmla="*/ 570683 w 6978645"/>
              <a:gd name="connsiteY9" fmla="*/ 48225 h 265238"/>
              <a:gd name="connsiteX10" fmla="*/ 795742 w 6978645"/>
              <a:gd name="connsiteY10" fmla="*/ 32150 h 265238"/>
              <a:gd name="connsiteX11" fmla="*/ 980611 w 6978645"/>
              <a:gd name="connsiteY11" fmla="*/ 8038 h 265238"/>
              <a:gd name="connsiteX12" fmla="*/ 1028838 w 6978645"/>
              <a:gd name="connsiteY12" fmla="*/ 0 h 265238"/>
              <a:gd name="connsiteX13" fmla="*/ 3922445 w 6978645"/>
              <a:gd name="connsiteY13" fmla="*/ 0 h 265238"/>
              <a:gd name="connsiteX14" fmla="*/ 4123390 w 6978645"/>
              <a:gd name="connsiteY14" fmla="*/ 24113 h 265238"/>
              <a:gd name="connsiteX15" fmla="*/ 4187692 w 6978645"/>
              <a:gd name="connsiteY15" fmla="*/ 32150 h 265238"/>
              <a:gd name="connsiteX16" fmla="*/ 4428826 w 6978645"/>
              <a:gd name="connsiteY16" fmla="*/ 64300 h 265238"/>
              <a:gd name="connsiteX17" fmla="*/ 4573507 w 6978645"/>
              <a:gd name="connsiteY17" fmla="*/ 72338 h 265238"/>
              <a:gd name="connsiteX18" fmla="*/ 4621733 w 6978645"/>
              <a:gd name="connsiteY18" fmla="*/ 80375 h 265238"/>
              <a:gd name="connsiteX19" fmla="*/ 5666647 w 6978645"/>
              <a:gd name="connsiteY19" fmla="*/ 112525 h 265238"/>
              <a:gd name="connsiteX20" fmla="*/ 5851517 w 6978645"/>
              <a:gd name="connsiteY20" fmla="*/ 128600 h 265238"/>
              <a:gd name="connsiteX21" fmla="*/ 6446314 w 6978645"/>
              <a:gd name="connsiteY21" fmla="*/ 136638 h 265238"/>
              <a:gd name="connsiteX22" fmla="*/ 6518654 w 6978645"/>
              <a:gd name="connsiteY22" fmla="*/ 144675 h 265238"/>
              <a:gd name="connsiteX23" fmla="*/ 6566881 w 6978645"/>
              <a:gd name="connsiteY23" fmla="*/ 152713 h 265238"/>
              <a:gd name="connsiteX24" fmla="*/ 6623145 w 6978645"/>
              <a:gd name="connsiteY24" fmla="*/ 160750 h 265238"/>
              <a:gd name="connsiteX25" fmla="*/ 6711561 w 6978645"/>
              <a:gd name="connsiteY25" fmla="*/ 176825 h 265238"/>
              <a:gd name="connsiteX26" fmla="*/ 6743712 w 6978645"/>
              <a:gd name="connsiteY26" fmla="*/ 184863 h 265238"/>
              <a:gd name="connsiteX27" fmla="*/ 6888392 w 6978645"/>
              <a:gd name="connsiteY27" fmla="*/ 192900 h 265238"/>
              <a:gd name="connsiteX28" fmla="*/ 6952695 w 6978645"/>
              <a:gd name="connsiteY28" fmla="*/ 225050 h 265238"/>
              <a:gd name="connsiteX29" fmla="*/ 6976808 w 6978645"/>
              <a:gd name="connsiteY29" fmla="*/ 241125 h 265238"/>
              <a:gd name="connsiteX30" fmla="*/ 6976808 w 6978645"/>
              <a:gd name="connsiteY30"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297398 w 6978645"/>
              <a:gd name="connsiteY4" fmla="*/ 96450 h 265238"/>
              <a:gd name="connsiteX5" fmla="*/ 321511 w 6978645"/>
              <a:gd name="connsiteY5" fmla="*/ 88413 h 265238"/>
              <a:gd name="connsiteX6" fmla="*/ 345625 w 6978645"/>
              <a:gd name="connsiteY6" fmla="*/ 80375 h 265238"/>
              <a:gd name="connsiteX7" fmla="*/ 490305 w 6978645"/>
              <a:gd name="connsiteY7" fmla="*/ 64300 h 265238"/>
              <a:gd name="connsiteX8" fmla="*/ 570683 w 6978645"/>
              <a:gd name="connsiteY8" fmla="*/ 48225 h 265238"/>
              <a:gd name="connsiteX9" fmla="*/ 795742 w 6978645"/>
              <a:gd name="connsiteY9" fmla="*/ 32150 h 265238"/>
              <a:gd name="connsiteX10" fmla="*/ 980611 w 6978645"/>
              <a:gd name="connsiteY10" fmla="*/ 8038 h 265238"/>
              <a:gd name="connsiteX11" fmla="*/ 1028838 w 6978645"/>
              <a:gd name="connsiteY11" fmla="*/ 0 h 265238"/>
              <a:gd name="connsiteX12" fmla="*/ 3922445 w 6978645"/>
              <a:gd name="connsiteY12" fmla="*/ 0 h 265238"/>
              <a:gd name="connsiteX13" fmla="*/ 4123390 w 6978645"/>
              <a:gd name="connsiteY13" fmla="*/ 24113 h 265238"/>
              <a:gd name="connsiteX14" fmla="*/ 4187692 w 6978645"/>
              <a:gd name="connsiteY14" fmla="*/ 32150 h 265238"/>
              <a:gd name="connsiteX15" fmla="*/ 4428826 w 6978645"/>
              <a:gd name="connsiteY15" fmla="*/ 64300 h 265238"/>
              <a:gd name="connsiteX16" fmla="*/ 4573507 w 6978645"/>
              <a:gd name="connsiteY16" fmla="*/ 72338 h 265238"/>
              <a:gd name="connsiteX17" fmla="*/ 4621733 w 6978645"/>
              <a:gd name="connsiteY17" fmla="*/ 80375 h 265238"/>
              <a:gd name="connsiteX18" fmla="*/ 5666647 w 6978645"/>
              <a:gd name="connsiteY18" fmla="*/ 112525 h 265238"/>
              <a:gd name="connsiteX19" fmla="*/ 5851517 w 6978645"/>
              <a:gd name="connsiteY19" fmla="*/ 128600 h 265238"/>
              <a:gd name="connsiteX20" fmla="*/ 6446314 w 6978645"/>
              <a:gd name="connsiteY20" fmla="*/ 136638 h 265238"/>
              <a:gd name="connsiteX21" fmla="*/ 6518654 w 6978645"/>
              <a:gd name="connsiteY21" fmla="*/ 144675 h 265238"/>
              <a:gd name="connsiteX22" fmla="*/ 6566881 w 6978645"/>
              <a:gd name="connsiteY22" fmla="*/ 152713 h 265238"/>
              <a:gd name="connsiteX23" fmla="*/ 6623145 w 6978645"/>
              <a:gd name="connsiteY23" fmla="*/ 160750 h 265238"/>
              <a:gd name="connsiteX24" fmla="*/ 6711561 w 6978645"/>
              <a:gd name="connsiteY24" fmla="*/ 176825 h 265238"/>
              <a:gd name="connsiteX25" fmla="*/ 6743712 w 6978645"/>
              <a:gd name="connsiteY25" fmla="*/ 184863 h 265238"/>
              <a:gd name="connsiteX26" fmla="*/ 6888392 w 6978645"/>
              <a:gd name="connsiteY26" fmla="*/ 192900 h 265238"/>
              <a:gd name="connsiteX27" fmla="*/ 6952695 w 6978645"/>
              <a:gd name="connsiteY27" fmla="*/ 225050 h 265238"/>
              <a:gd name="connsiteX28" fmla="*/ 6976808 w 6978645"/>
              <a:gd name="connsiteY28" fmla="*/ 241125 h 265238"/>
              <a:gd name="connsiteX29" fmla="*/ 6976808 w 6978645"/>
              <a:gd name="connsiteY29"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345625 w 6978645"/>
              <a:gd name="connsiteY5" fmla="*/ 80375 h 265238"/>
              <a:gd name="connsiteX6" fmla="*/ 490305 w 6978645"/>
              <a:gd name="connsiteY6" fmla="*/ 64300 h 265238"/>
              <a:gd name="connsiteX7" fmla="*/ 570683 w 6978645"/>
              <a:gd name="connsiteY7" fmla="*/ 48225 h 265238"/>
              <a:gd name="connsiteX8" fmla="*/ 795742 w 6978645"/>
              <a:gd name="connsiteY8" fmla="*/ 32150 h 265238"/>
              <a:gd name="connsiteX9" fmla="*/ 980611 w 6978645"/>
              <a:gd name="connsiteY9" fmla="*/ 8038 h 265238"/>
              <a:gd name="connsiteX10" fmla="*/ 1028838 w 6978645"/>
              <a:gd name="connsiteY10" fmla="*/ 0 h 265238"/>
              <a:gd name="connsiteX11" fmla="*/ 3922445 w 6978645"/>
              <a:gd name="connsiteY11" fmla="*/ 0 h 265238"/>
              <a:gd name="connsiteX12" fmla="*/ 4123390 w 6978645"/>
              <a:gd name="connsiteY12" fmla="*/ 24113 h 265238"/>
              <a:gd name="connsiteX13" fmla="*/ 4187692 w 6978645"/>
              <a:gd name="connsiteY13" fmla="*/ 32150 h 265238"/>
              <a:gd name="connsiteX14" fmla="*/ 4428826 w 6978645"/>
              <a:gd name="connsiteY14" fmla="*/ 64300 h 265238"/>
              <a:gd name="connsiteX15" fmla="*/ 4573507 w 6978645"/>
              <a:gd name="connsiteY15" fmla="*/ 72338 h 265238"/>
              <a:gd name="connsiteX16" fmla="*/ 4621733 w 6978645"/>
              <a:gd name="connsiteY16" fmla="*/ 80375 h 265238"/>
              <a:gd name="connsiteX17" fmla="*/ 5666647 w 6978645"/>
              <a:gd name="connsiteY17" fmla="*/ 112525 h 265238"/>
              <a:gd name="connsiteX18" fmla="*/ 5851517 w 6978645"/>
              <a:gd name="connsiteY18" fmla="*/ 128600 h 265238"/>
              <a:gd name="connsiteX19" fmla="*/ 6446314 w 6978645"/>
              <a:gd name="connsiteY19" fmla="*/ 136638 h 265238"/>
              <a:gd name="connsiteX20" fmla="*/ 6518654 w 6978645"/>
              <a:gd name="connsiteY20" fmla="*/ 144675 h 265238"/>
              <a:gd name="connsiteX21" fmla="*/ 6566881 w 6978645"/>
              <a:gd name="connsiteY21" fmla="*/ 152713 h 265238"/>
              <a:gd name="connsiteX22" fmla="*/ 6623145 w 6978645"/>
              <a:gd name="connsiteY22" fmla="*/ 160750 h 265238"/>
              <a:gd name="connsiteX23" fmla="*/ 6711561 w 6978645"/>
              <a:gd name="connsiteY23" fmla="*/ 176825 h 265238"/>
              <a:gd name="connsiteX24" fmla="*/ 6743712 w 6978645"/>
              <a:gd name="connsiteY24" fmla="*/ 184863 h 265238"/>
              <a:gd name="connsiteX25" fmla="*/ 6888392 w 6978645"/>
              <a:gd name="connsiteY25" fmla="*/ 192900 h 265238"/>
              <a:gd name="connsiteX26" fmla="*/ 6952695 w 6978645"/>
              <a:gd name="connsiteY26" fmla="*/ 225050 h 265238"/>
              <a:gd name="connsiteX27" fmla="*/ 6976808 w 6978645"/>
              <a:gd name="connsiteY27" fmla="*/ 241125 h 265238"/>
              <a:gd name="connsiteX28" fmla="*/ 6976808 w 6978645"/>
              <a:gd name="connsiteY28"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490305 w 6978645"/>
              <a:gd name="connsiteY5" fmla="*/ 64300 h 265238"/>
              <a:gd name="connsiteX6" fmla="*/ 570683 w 6978645"/>
              <a:gd name="connsiteY6" fmla="*/ 48225 h 265238"/>
              <a:gd name="connsiteX7" fmla="*/ 795742 w 6978645"/>
              <a:gd name="connsiteY7" fmla="*/ 32150 h 265238"/>
              <a:gd name="connsiteX8" fmla="*/ 980611 w 6978645"/>
              <a:gd name="connsiteY8" fmla="*/ 8038 h 265238"/>
              <a:gd name="connsiteX9" fmla="*/ 1028838 w 6978645"/>
              <a:gd name="connsiteY9" fmla="*/ 0 h 265238"/>
              <a:gd name="connsiteX10" fmla="*/ 3922445 w 6978645"/>
              <a:gd name="connsiteY10" fmla="*/ 0 h 265238"/>
              <a:gd name="connsiteX11" fmla="*/ 4123390 w 6978645"/>
              <a:gd name="connsiteY11" fmla="*/ 24113 h 265238"/>
              <a:gd name="connsiteX12" fmla="*/ 4187692 w 6978645"/>
              <a:gd name="connsiteY12" fmla="*/ 32150 h 265238"/>
              <a:gd name="connsiteX13" fmla="*/ 4428826 w 6978645"/>
              <a:gd name="connsiteY13" fmla="*/ 64300 h 265238"/>
              <a:gd name="connsiteX14" fmla="*/ 4573507 w 6978645"/>
              <a:gd name="connsiteY14" fmla="*/ 72338 h 265238"/>
              <a:gd name="connsiteX15" fmla="*/ 4621733 w 6978645"/>
              <a:gd name="connsiteY15" fmla="*/ 80375 h 265238"/>
              <a:gd name="connsiteX16" fmla="*/ 5666647 w 6978645"/>
              <a:gd name="connsiteY16" fmla="*/ 112525 h 265238"/>
              <a:gd name="connsiteX17" fmla="*/ 5851517 w 6978645"/>
              <a:gd name="connsiteY17" fmla="*/ 128600 h 265238"/>
              <a:gd name="connsiteX18" fmla="*/ 6446314 w 6978645"/>
              <a:gd name="connsiteY18" fmla="*/ 136638 h 265238"/>
              <a:gd name="connsiteX19" fmla="*/ 6518654 w 6978645"/>
              <a:gd name="connsiteY19" fmla="*/ 144675 h 265238"/>
              <a:gd name="connsiteX20" fmla="*/ 6566881 w 6978645"/>
              <a:gd name="connsiteY20" fmla="*/ 152713 h 265238"/>
              <a:gd name="connsiteX21" fmla="*/ 6623145 w 6978645"/>
              <a:gd name="connsiteY21" fmla="*/ 160750 h 265238"/>
              <a:gd name="connsiteX22" fmla="*/ 6711561 w 6978645"/>
              <a:gd name="connsiteY22" fmla="*/ 176825 h 265238"/>
              <a:gd name="connsiteX23" fmla="*/ 6743712 w 6978645"/>
              <a:gd name="connsiteY23" fmla="*/ 184863 h 265238"/>
              <a:gd name="connsiteX24" fmla="*/ 6888392 w 6978645"/>
              <a:gd name="connsiteY24" fmla="*/ 192900 h 265238"/>
              <a:gd name="connsiteX25" fmla="*/ 6952695 w 6978645"/>
              <a:gd name="connsiteY25" fmla="*/ 225050 h 265238"/>
              <a:gd name="connsiteX26" fmla="*/ 6976808 w 6978645"/>
              <a:gd name="connsiteY26" fmla="*/ 241125 h 265238"/>
              <a:gd name="connsiteX27" fmla="*/ 6976808 w 6978645"/>
              <a:gd name="connsiteY27"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1028838 w 6978645"/>
              <a:gd name="connsiteY8" fmla="*/ 0 h 265238"/>
              <a:gd name="connsiteX9" fmla="*/ 3922445 w 6978645"/>
              <a:gd name="connsiteY9" fmla="*/ 0 h 265238"/>
              <a:gd name="connsiteX10" fmla="*/ 4123390 w 6978645"/>
              <a:gd name="connsiteY10" fmla="*/ 24113 h 265238"/>
              <a:gd name="connsiteX11" fmla="*/ 4187692 w 6978645"/>
              <a:gd name="connsiteY11" fmla="*/ 32150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203768 w 6978645"/>
              <a:gd name="connsiteY11" fmla="*/ 40187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87692 w 6978645"/>
              <a:gd name="connsiteY9" fmla="*/ 32150 h 265238"/>
              <a:gd name="connsiteX10" fmla="*/ 4428826 w 6978645"/>
              <a:gd name="connsiteY10" fmla="*/ 64300 h 265238"/>
              <a:gd name="connsiteX11" fmla="*/ 4573507 w 6978645"/>
              <a:gd name="connsiteY11" fmla="*/ 72338 h 265238"/>
              <a:gd name="connsiteX12" fmla="*/ 4621733 w 6978645"/>
              <a:gd name="connsiteY12" fmla="*/ 80375 h 265238"/>
              <a:gd name="connsiteX13" fmla="*/ 5666647 w 6978645"/>
              <a:gd name="connsiteY13" fmla="*/ 112525 h 265238"/>
              <a:gd name="connsiteX14" fmla="*/ 5851517 w 6978645"/>
              <a:gd name="connsiteY14" fmla="*/ 128600 h 265238"/>
              <a:gd name="connsiteX15" fmla="*/ 6446314 w 6978645"/>
              <a:gd name="connsiteY15" fmla="*/ 136638 h 265238"/>
              <a:gd name="connsiteX16" fmla="*/ 6518654 w 6978645"/>
              <a:gd name="connsiteY16" fmla="*/ 144675 h 265238"/>
              <a:gd name="connsiteX17" fmla="*/ 6566881 w 6978645"/>
              <a:gd name="connsiteY17" fmla="*/ 152713 h 265238"/>
              <a:gd name="connsiteX18" fmla="*/ 6623145 w 6978645"/>
              <a:gd name="connsiteY18" fmla="*/ 160750 h 265238"/>
              <a:gd name="connsiteX19" fmla="*/ 6711561 w 6978645"/>
              <a:gd name="connsiteY19" fmla="*/ 176825 h 265238"/>
              <a:gd name="connsiteX20" fmla="*/ 6743712 w 6978645"/>
              <a:gd name="connsiteY20" fmla="*/ 184863 h 265238"/>
              <a:gd name="connsiteX21" fmla="*/ 6888392 w 6978645"/>
              <a:gd name="connsiteY21" fmla="*/ 192900 h 265238"/>
              <a:gd name="connsiteX22" fmla="*/ 6952695 w 6978645"/>
              <a:gd name="connsiteY22" fmla="*/ 225050 h 265238"/>
              <a:gd name="connsiteX23" fmla="*/ 6976808 w 6978645"/>
              <a:gd name="connsiteY23" fmla="*/ 241125 h 265238"/>
              <a:gd name="connsiteX24" fmla="*/ 6976808 w 6978645"/>
              <a:gd name="connsiteY24"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428826 w 6978645"/>
              <a:gd name="connsiteY9" fmla="*/ 64300 h 265238"/>
              <a:gd name="connsiteX10" fmla="*/ 4573507 w 6978645"/>
              <a:gd name="connsiteY10" fmla="*/ 72338 h 265238"/>
              <a:gd name="connsiteX11" fmla="*/ 4621733 w 6978645"/>
              <a:gd name="connsiteY11" fmla="*/ 80375 h 265238"/>
              <a:gd name="connsiteX12" fmla="*/ 5666647 w 6978645"/>
              <a:gd name="connsiteY12" fmla="*/ 112525 h 265238"/>
              <a:gd name="connsiteX13" fmla="*/ 5851517 w 6978645"/>
              <a:gd name="connsiteY13" fmla="*/ 128600 h 265238"/>
              <a:gd name="connsiteX14" fmla="*/ 6446314 w 6978645"/>
              <a:gd name="connsiteY14" fmla="*/ 136638 h 265238"/>
              <a:gd name="connsiteX15" fmla="*/ 6518654 w 6978645"/>
              <a:gd name="connsiteY15" fmla="*/ 144675 h 265238"/>
              <a:gd name="connsiteX16" fmla="*/ 6566881 w 6978645"/>
              <a:gd name="connsiteY16" fmla="*/ 152713 h 265238"/>
              <a:gd name="connsiteX17" fmla="*/ 6623145 w 6978645"/>
              <a:gd name="connsiteY17" fmla="*/ 160750 h 265238"/>
              <a:gd name="connsiteX18" fmla="*/ 6711561 w 6978645"/>
              <a:gd name="connsiteY18" fmla="*/ 176825 h 265238"/>
              <a:gd name="connsiteX19" fmla="*/ 6743712 w 6978645"/>
              <a:gd name="connsiteY19" fmla="*/ 184863 h 265238"/>
              <a:gd name="connsiteX20" fmla="*/ 6888392 w 6978645"/>
              <a:gd name="connsiteY20" fmla="*/ 192900 h 265238"/>
              <a:gd name="connsiteX21" fmla="*/ 6952695 w 6978645"/>
              <a:gd name="connsiteY21" fmla="*/ 225050 h 265238"/>
              <a:gd name="connsiteX22" fmla="*/ 6976808 w 6978645"/>
              <a:gd name="connsiteY22" fmla="*/ 241125 h 265238"/>
              <a:gd name="connsiteX23" fmla="*/ 6976808 w 6978645"/>
              <a:gd name="connsiteY23"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573507 w 6978645"/>
              <a:gd name="connsiteY9" fmla="*/ 72338 h 265238"/>
              <a:gd name="connsiteX10" fmla="*/ 4621733 w 6978645"/>
              <a:gd name="connsiteY10" fmla="*/ 80375 h 265238"/>
              <a:gd name="connsiteX11" fmla="*/ 5666647 w 6978645"/>
              <a:gd name="connsiteY11" fmla="*/ 112525 h 265238"/>
              <a:gd name="connsiteX12" fmla="*/ 5851517 w 6978645"/>
              <a:gd name="connsiteY12" fmla="*/ 128600 h 265238"/>
              <a:gd name="connsiteX13" fmla="*/ 6446314 w 6978645"/>
              <a:gd name="connsiteY13" fmla="*/ 136638 h 265238"/>
              <a:gd name="connsiteX14" fmla="*/ 6518654 w 6978645"/>
              <a:gd name="connsiteY14" fmla="*/ 144675 h 265238"/>
              <a:gd name="connsiteX15" fmla="*/ 6566881 w 6978645"/>
              <a:gd name="connsiteY15" fmla="*/ 152713 h 265238"/>
              <a:gd name="connsiteX16" fmla="*/ 6623145 w 6978645"/>
              <a:gd name="connsiteY16" fmla="*/ 160750 h 265238"/>
              <a:gd name="connsiteX17" fmla="*/ 6711561 w 6978645"/>
              <a:gd name="connsiteY17" fmla="*/ 176825 h 265238"/>
              <a:gd name="connsiteX18" fmla="*/ 6743712 w 6978645"/>
              <a:gd name="connsiteY18" fmla="*/ 184863 h 265238"/>
              <a:gd name="connsiteX19" fmla="*/ 6888392 w 6978645"/>
              <a:gd name="connsiteY19" fmla="*/ 192900 h 265238"/>
              <a:gd name="connsiteX20" fmla="*/ 6952695 w 6978645"/>
              <a:gd name="connsiteY20" fmla="*/ 225050 h 265238"/>
              <a:gd name="connsiteX21" fmla="*/ 6976808 w 6978645"/>
              <a:gd name="connsiteY21" fmla="*/ 241125 h 265238"/>
              <a:gd name="connsiteX22" fmla="*/ 6976808 w 6978645"/>
              <a:gd name="connsiteY22"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621733 w 6978645"/>
              <a:gd name="connsiteY9" fmla="*/ 80375 h 265238"/>
              <a:gd name="connsiteX10" fmla="*/ 5666647 w 6978645"/>
              <a:gd name="connsiteY10" fmla="*/ 112525 h 265238"/>
              <a:gd name="connsiteX11" fmla="*/ 5851517 w 6978645"/>
              <a:gd name="connsiteY11" fmla="*/ 128600 h 265238"/>
              <a:gd name="connsiteX12" fmla="*/ 6446314 w 6978645"/>
              <a:gd name="connsiteY12" fmla="*/ 136638 h 265238"/>
              <a:gd name="connsiteX13" fmla="*/ 6518654 w 6978645"/>
              <a:gd name="connsiteY13" fmla="*/ 144675 h 265238"/>
              <a:gd name="connsiteX14" fmla="*/ 6566881 w 6978645"/>
              <a:gd name="connsiteY14" fmla="*/ 152713 h 265238"/>
              <a:gd name="connsiteX15" fmla="*/ 6623145 w 6978645"/>
              <a:gd name="connsiteY15" fmla="*/ 160750 h 265238"/>
              <a:gd name="connsiteX16" fmla="*/ 6711561 w 6978645"/>
              <a:gd name="connsiteY16" fmla="*/ 176825 h 265238"/>
              <a:gd name="connsiteX17" fmla="*/ 6743712 w 6978645"/>
              <a:gd name="connsiteY17" fmla="*/ 184863 h 265238"/>
              <a:gd name="connsiteX18" fmla="*/ 6888392 w 6978645"/>
              <a:gd name="connsiteY18" fmla="*/ 192900 h 265238"/>
              <a:gd name="connsiteX19" fmla="*/ 6952695 w 6978645"/>
              <a:gd name="connsiteY19" fmla="*/ 225050 h 265238"/>
              <a:gd name="connsiteX20" fmla="*/ 6976808 w 6978645"/>
              <a:gd name="connsiteY20" fmla="*/ 241125 h 265238"/>
              <a:gd name="connsiteX21" fmla="*/ 6976808 w 6978645"/>
              <a:gd name="connsiteY21"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5666647 w 6978645"/>
              <a:gd name="connsiteY9" fmla="*/ 112525 h 265238"/>
              <a:gd name="connsiteX10" fmla="*/ 5851517 w 6978645"/>
              <a:gd name="connsiteY10" fmla="*/ 128600 h 265238"/>
              <a:gd name="connsiteX11" fmla="*/ 6446314 w 6978645"/>
              <a:gd name="connsiteY11" fmla="*/ 136638 h 265238"/>
              <a:gd name="connsiteX12" fmla="*/ 6518654 w 6978645"/>
              <a:gd name="connsiteY12" fmla="*/ 144675 h 265238"/>
              <a:gd name="connsiteX13" fmla="*/ 6566881 w 6978645"/>
              <a:gd name="connsiteY13" fmla="*/ 152713 h 265238"/>
              <a:gd name="connsiteX14" fmla="*/ 6623145 w 6978645"/>
              <a:gd name="connsiteY14" fmla="*/ 160750 h 265238"/>
              <a:gd name="connsiteX15" fmla="*/ 6711561 w 6978645"/>
              <a:gd name="connsiteY15" fmla="*/ 176825 h 265238"/>
              <a:gd name="connsiteX16" fmla="*/ 6743712 w 6978645"/>
              <a:gd name="connsiteY16" fmla="*/ 184863 h 265238"/>
              <a:gd name="connsiteX17" fmla="*/ 6888392 w 6978645"/>
              <a:gd name="connsiteY17" fmla="*/ 192900 h 265238"/>
              <a:gd name="connsiteX18" fmla="*/ 6952695 w 6978645"/>
              <a:gd name="connsiteY18" fmla="*/ 225050 h 265238"/>
              <a:gd name="connsiteX19" fmla="*/ 6976808 w 6978645"/>
              <a:gd name="connsiteY19" fmla="*/ 241125 h 265238"/>
              <a:gd name="connsiteX20" fmla="*/ 6976808 w 6978645"/>
              <a:gd name="connsiteY20" fmla="*/ 265238 h 265238"/>
              <a:gd name="connsiteX0" fmla="*/ 0 w 6978645"/>
              <a:gd name="connsiteY0" fmla="*/ 272904 h 272904"/>
              <a:gd name="connsiteX1" fmla="*/ 48226 w 6978645"/>
              <a:gd name="connsiteY1" fmla="*/ 248791 h 272904"/>
              <a:gd name="connsiteX2" fmla="*/ 72340 w 6978645"/>
              <a:gd name="connsiteY2" fmla="*/ 224679 h 272904"/>
              <a:gd name="connsiteX3" fmla="*/ 297398 w 6978645"/>
              <a:gd name="connsiteY3" fmla="*/ 104116 h 272904"/>
              <a:gd name="connsiteX4" fmla="*/ 321511 w 6978645"/>
              <a:gd name="connsiteY4" fmla="*/ 96079 h 272904"/>
              <a:gd name="connsiteX5" fmla="*/ 570683 w 6978645"/>
              <a:gd name="connsiteY5" fmla="*/ 55891 h 272904"/>
              <a:gd name="connsiteX6" fmla="*/ 795742 w 6978645"/>
              <a:gd name="connsiteY6" fmla="*/ 39816 h 272904"/>
              <a:gd name="connsiteX7" fmla="*/ 980611 w 6978645"/>
              <a:gd name="connsiteY7" fmla="*/ 15704 h 272904"/>
              <a:gd name="connsiteX8" fmla="*/ 3922445 w 6978645"/>
              <a:gd name="connsiteY8" fmla="*/ 7666 h 272904"/>
              <a:gd name="connsiteX9" fmla="*/ 5851517 w 6978645"/>
              <a:gd name="connsiteY9" fmla="*/ 136266 h 272904"/>
              <a:gd name="connsiteX10" fmla="*/ 6446314 w 6978645"/>
              <a:gd name="connsiteY10" fmla="*/ 144304 h 272904"/>
              <a:gd name="connsiteX11" fmla="*/ 6518654 w 6978645"/>
              <a:gd name="connsiteY11" fmla="*/ 152341 h 272904"/>
              <a:gd name="connsiteX12" fmla="*/ 6566881 w 6978645"/>
              <a:gd name="connsiteY12" fmla="*/ 160379 h 272904"/>
              <a:gd name="connsiteX13" fmla="*/ 6623145 w 6978645"/>
              <a:gd name="connsiteY13" fmla="*/ 168416 h 272904"/>
              <a:gd name="connsiteX14" fmla="*/ 6711561 w 6978645"/>
              <a:gd name="connsiteY14" fmla="*/ 184491 h 272904"/>
              <a:gd name="connsiteX15" fmla="*/ 6743712 w 6978645"/>
              <a:gd name="connsiteY15" fmla="*/ 192529 h 272904"/>
              <a:gd name="connsiteX16" fmla="*/ 6888392 w 6978645"/>
              <a:gd name="connsiteY16" fmla="*/ 200566 h 272904"/>
              <a:gd name="connsiteX17" fmla="*/ 6952695 w 6978645"/>
              <a:gd name="connsiteY17" fmla="*/ 232716 h 272904"/>
              <a:gd name="connsiteX18" fmla="*/ 6976808 w 6978645"/>
              <a:gd name="connsiteY18" fmla="*/ 248791 h 272904"/>
              <a:gd name="connsiteX19" fmla="*/ 6976808 w 6978645"/>
              <a:gd name="connsiteY19" fmla="*/ 272904 h 272904"/>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11561 w 6978645"/>
              <a:gd name="connsiteY13" fmla="*/ 185074 h 273487"/>
              <a:gd name="connsiteX14" fmla="*/ 6743712 w 6978645"/>
              <a:gd name="connsiteY14" fmla="*/ 193112 h 273487"/>
              <a:gd name="connsiteX15" fmla="*/ 6888392 w 6978645"/>
              <a:gd name="connsiteY15" fmla="*/ 201149 h 273487"/>
              <a:gd name="connsiteX16" fmla="*/ 6952695 w 6978645"/>
              <a:gd name="connsiteY16" fmla="*/ 233299 h 273487"/>
              <a:gd name="connsiteX17" fmla="*/ 6976808 w 6978645"/>
              <a:gd name="connsiteY17" fmla="*/ 249374 h 273487"/>
              <a:gd name="connsiteX18" fmla="*/ 6976808 w 6978645"/>
              <a:gd name="connsiteY18"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43712 w 6978645"/>
              <a:gd name="connsiteY13" fmla="*/ 193112 h 273487"/>
              <a:gd name="connsiteX14" fmla="*/ 6888392 w 6978645"/>
              <a:gd name="connsiteY14" fmla="*/ 201149 h 273487"/>
              <a:gd name="connsiteX15" fmla="*/ 6952695 w 6978645"/>
              <a:gd name="connsiteY15" fmla="*/ 233299 h 273487"/>
              <a:gd name="connsiteX16" fmla="*/ 6976808 w 6978645"/>
              <a:gd name="connsiteY16" fmla="*/ 249374 h 273487"/>
              <a:gd name="connsiteX17" fmla="*/ 6976808 w 6978645"/>
              <a:gd name="connsiteY17"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623145 w 6978645"/>
              <a:gd name="connsiteY11" fmla="*/ 168999 h 273487"/>
              <a:gd name="connsiteX12" fmla="*/ 6743712 w 6978645"/>
              <a:gd name="connsiteY12" fmla="*/ 193112 h 273487"/>
              <a:gd name="connsiteX13" fmla="*/ 6888392 w 6978645"/>
              <a:gd name="connsiteY13" fmla="*/ 201149 h 273487"/>
              <a:gd name="connsiteX14" fmla="*/ 6952695 w 6978645"/>
              <a:gd name="connsiteY14" fmla="*/ 233299 h 273487"/>
              <a:gd name="connsiteX15" fmla="*/ 6976808 w 6978645"/>
              <a:gd name="connsiteY15" fmla="*/ 249374 h 273487"/>
              <a:gd name="connsiteX16" fmla="*/ 6976808 w 6978645"/>
              <a:gd name="connsiteY16"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743712 w 6978645"/>
              <a:gd name="connsiteY11" fmla="*/ 193112 h 273487"/>
              <a:gd name="connsiteX12" fmla="*/ 6888392 w 6978645"/>
              <a:gd name="connsiteY12" fmla="*/ 201149 h 273487"/>
              <a:gd name="connsiteX13" fmla="*/ 6952695 w 6978645"/>
              <a:gd name="connsiteY13" fmla="*/ 233299 h 273487"/>
              <a:gd name="connsiteX14" fmla="*/ 6976808 w 6978645"/>
              <a:gd name="connsiteY14" fmla="*/ 249374 h 273487"/>
              <a:gd name="connsiteX15" fmla="*/ 6976808 w 6978645"/>
              <a:gd name="connsiteY15"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888392 w 6978645"/>
              <a:gd name="connsiteY11" fmla="*/ 201149 h 273487"/>
              <a:gd name="connsiteX12" fmla="*/ 6952695 w 6978645"/>
              <a:gd name="connsiteY12" fmla="*/ 233299 h 273487"/>
              <a:gd name="connsiteX13" fmla="*/ 6976808 w 6978645"/>
              <a:gd name="connsiteY13" fmla="*/ 249374 h 273487"/>
              <a:gd name="connsiteX14" fmla="*/ 6976808 w 6978645"/>
              <a:gd name="connsiteY14" fmla="*/ 273487 h 273487"/>
              <a:gd name="connsiteX0" fmla="*/ 0 w 6985375"/>
              <a:gd name="connsiteY0" fmla="*/ 273487 h 273487"/>
              <a:gd name="connsiteX1" fmla="*/ 48226 w 6985375"/>
              <a:gd name="connsiteY1" fmla="*/ 249374 h 273487"/>
              <a:gd name="connsiteX2" fmla="*/ 72340 w 6985375"/>
              <a:gd name="connsiteY2" fmla="*/ 225262 h 273487"/>
              <a:gd name="connsiteX3" fmla="*/ 297398 w 6985375"/>
              <a:gd name="connsiteY3" fmla="*/ 104699 h 273487"/>
              <a:gd name="connsiteX4" fmla="*/ 321511 w 6985375"/>
              <a:gd name="connsiteY4" fmla="*/ 96662 h 273487"/>
              <a:gd name="connsiteX5" fmla="*/ 570683 w 6985375"/>
              <a:gd name="connsiteY5" fmla="*/ 56474 h 273487"/>
              <a:gd name="connsiteX6" fmla="*/ 795742 w 6985375"/>
              <a:gd name="connsiteY6" fmla="*/ 40399 h 273487"/>
              <a:gd name="connsiteX7" fmla="*/ 980611 w 6985375"/>
              <a:gd name="connsiteY7" fmla="*/ 16287 h 273487"/>
              <a:gd name="connsiteX8" fmla="*/ 3922445 w 6985375"/>
              <a:gd name="connsiteY8" fmla="*/ 8249 h 273487"/>
              <a:gd name="connsiteX9" fmla="*/ 6446314 w 6985375"/>
              <a:gd name="connsiteY9" fmla="*/ 144887 h 273487"/>
              <a:gd name="connsiteX10" fmla="*/ 6623145 w 6985375"/>
              <a:gd name="connsiteY10" fmla="*/ 168999 h 273487"/>
              <a:gd name="connsiteX11" fmla="*/ 6952695 w 6985375"/>
              <a:gd name="connsiteY11" fmla="*/ 233299 h 273487"/>
              <a:gd name="connsiteX12" fmla="*/ 6976808 w 6985375"/>
              <a:gd name="connsiteY12" fmla="*/ 249374 h 273487"/>
              <a:gd name="connsiteX13" fmla="*/ 6976808 w 6985375"/>
              <a:gd name="connsiteY13" fmla="*/ 273487 h 273487"/>
              <a:gd name="connsiteX0" fmla="*/ 0 w 7003005"/>
              <a:gd name="connsiteY0" fmla="*/ 273487 h 273487"/>
              <a:gd name="connsiteX1" fmla="*/ 48226 w 7003005"/>
              <a:gd name="connsiteY1" fmla="*/ 249374 h 273487"/>
              <a:gd name="connsiteX2" fmla="*/ 72340 w 7003005"/>
              <a:gd name="connsiteY2" fmla="*/ 225262 h 273487"/>
              <a:gd name="connsiteX3" fmla="*/ 297398 w 7003005"/>
              <a:gd name="connsiteY3" fmla="*/ 104699 h 273487"/>
              <a:gd name="connsiteX4" fmla="*/ 321511 w 7003005"/>
              <a:gd name="connsiteY4" fmla="*/ 96662 h 273487"/>
              <a:gd name="connsiteX5" fmla="*/ 570683 w 7003005"/>
              <a:gd name="connsiteY5" fmla="*/ 56474 h 273487"/>
              <a:gd name="connsiteX6" fmla="*/ 795742 w 7003005"/>
              <a:gd name="connsiteY6" fmla="*/ 40399 h 273487"/>
              <a:gd name="connsiteX7" fmla="*/ 980611 w 7003005"/>
              <a:gd name="connsiteY7" fmla="*/ 16287 h 273487"/>
              <a:gd name="connsiteX8" fmla="*/ 3922445 w 7003005"/>
              <a:gd name="connsiteY8" fmla="*/ 8249 h 273487"/>
              <a:gd name="connsiteX9" fmla="*/ 6446314 w 7003005"/>
              <a:gd name="connsiteY9" fmla="*/ 144887 h 273487"/>
              <a:gd name="connsiteX10" fmla="*/ 6623145 w 7003005"/>
              <a:gd name="connsiteY10" fmla="*/ 168999 h 273487"/>
              <a:gd name="connsiteX11" fmla="*/ 6976808 w 7003005"/>
              <a:gd name="connsiteY11" fmla="*/ 249374 h 273487"/>
              <a:gd name="connsiteX12" fmla="*/ 6976808 w 7003005"/>
              <a:gd name="connsiteY12" fmla="*/ 273487 h 273487"/>
              <a:gd name="connsiteX0" fmla="*/ 0 w 7000623"/>
              <a:gd name="connsiteY0" fmla="*/ 273487 h 273487"/>
              <a:gd name="connsiteX1" fmla="*/ 48226 w 7000623"/>
              <a:gd name="connsiteY1" fmla="*/ 249374 h 273487"/>
              <a:gd name="connsiteX2" fmla="*/ 72340 w 7000623"/>
              <a:gd name="connsiteY2" fmla="*/ 225262 h 273487"/>
              <a:gd name="connsiteX3" fmla="*/ 297398 w 7000623"/>
              <a:gd name="connsiteY3" fmla="*/ 104699 h 273487"/>
              <a:gd name="connsiteX4" fmla="*/ 321511 w 7000623"/>
              <a:gd name="connsiteY4" fmla="*/ 96662 h 273487"/>
              <a:gd name="connsiteX5" fmla="*/ 570683 w 7000623"/>
              <a:gd name="connsiteY5" fmla="*/ 56474 h 273487"/>
              <a:gd name="connsiteX6" fmla="*/ 795742 w 7000623"/>
              <a:gd name="connsiteY6" fmla="*/ 40399 h 273487"/>
              <a:gd name="connsiteX7" fmla="*/ 980611 w 7000623"/>
              <a:gd name="connsiteY7" fmla="*/ 16287 h 273487"/>
              <a:gd name="connsiteX8" fmla="*/ 3922445 w 7000623"/>
              <a:gd name="connsiteY8" fmla="*/ 8249 h 273487"/>
              <a:gd name="connsiteX9" fmla="*/ 6446314 w 7000623"/>
              <a:gd name="connsiteY9" fmla="*/ 144887 h 273487"/>
              <a:gd name="connsiteX10" fmla="*/ 6655296 w 7000623"/>
              <a:gd name="connsiteY10" fmla="*/ 120774 h 273487"/>
              <a:gd name="connsiteX11" fmla="*/ 6976808 w 7000623"/>
              <a:gd name="connsiteY11" fmla="*/ 249374 h 273487"/>
              <a:gd name="connsiteX12" fmla="*/ 6976808 w 7000623"/>
              <a:gd name="connsiteY12" fmla="*/ 273487 h 273487"/>
              <a:gd name="connsiteX0" fmla="*/ 0 w 7000623"/>
              <a:gd name="connsiteY0" fmla="*/ 265238 h 265238"/>
              <a:gd name="connsiteX1" fmla="*/ 48226 w 7000623"/>
              <a:gd name="connsiteY1" fmla="*/ 241125 h 265238"/>
              <a:gd name="connsiteX2" fmla="*/ 72340 w 7000623"/>
              <a:gd name="connsiteY2" fmla="*/ 217013 h 265238"/>
              <a:gd name="connsiteX3" fmla="*/ 297398 w 7000623"/>
              <a:gd name="connsiteY3" fmla="*/ 96450 h 265238"/>
              <a:gd name="connsiteX4" fmla="*/ 321511 w 7000623"/>
              <a:gd name="connsiteY4" fmla="*/ 88413 h 265238"/>
              <a:gd name="connsiteX5" fmla="*/ 570683 w 7000623"/>
              <a:gd name="connsiteY5" fmla="*/ 48225 h 265238"/>
              <a:gd name="connsiteX6" fmla="*/ 795742 w 7000623"/>
              <a:gd name="connsiteY6" fmla="*/ 32150 h 265238"/>
              <a:gd name="connsiteX7" fmla="*/ 980611 w 7000623"/>
              <a:gd name="connsiteY7" fmla="*/ 8038 h 265238"/>
              <a:gd name="connsiteX8" fmla="*/ 3922445 w 7000623"/>
              <a:gd name="connsiteY8" fmla="*/ 0 h 265238"/>
              <a:gd name="connsiteX9" fmla="*/ 6414162 w 7000623"/>
              <a:gd name="connsiteY9" fmla="*/ 112526 h 265238"/>
              <a:gd name="connsiteX10" fmla="*/ 6655296 w 7000623"/>
              <a:gd name="connsiteY10" fmla="*/ 112525 h 265238"/>
              <a:gd name="connsiteX11" fmla="*/ 6976808 w 7000623"/>
              <a:gd name="connsiteY11" fmla="*/ 241125 h 265238"/>
              <a:gd name="connsiteX12" fmla="*/ 6976808 w 7000623"/>
              <a:gd name="connsiteY12" fmla="*/ 265238 h 265238"/>
              <a:gd name="connsiteX0" fmla="*/ 0 w 7000623"/>
              <a:gd name="connsiteY0" fmla="*/ 271741 h 271741"/>
              <a:gd name="connsiteX1" fmla="*/ 48226 w 7000623"/>
              <a:gd name="connsiteY1" fmla="*/ 247628 h 271741"/>
              <a:gd name="connsiteX2" fmla="*/ 72340 w 7000623"/>
              <a:gd name="connsiteY2" fmla="*/ 223516 h 271741"/>
              <a:gd name="connsiteX3" fmla="*/ 297398 w 7000623"/>
              <a:gd name="connsiteY3" fmla="*/ 102953 h 271741"/>
              <a:gd name="connsiteX4" fmla="*/ 321511 w 7000623"/>
              <a:gd name="connsiteY4" fmla="*/ 94916 h 271741"/>
              <a:gd name="connsiteX5" fmla="*/ 570683 w 7000623"/>
              <a:gd name="connsiteY5" fmla="*/ 54728 h 271741"/>
              <a:gd name="connsiteX6" fmla="*/ 795742 w 7000623"/>
              <a:gd name="connsiteY6" fmla="*/ 38653 h 271741"/>
              <a:gd name="connsiteX7" fmla="*/ 980611 w 7000623"/>
              <a:gd name="connsiteY7" fmla="*/ 14541 h 271741"/>
              <a:gd name="connsiteX8" fmla="*/ 3922445 w 7000623"/>
              <a:gd name="connsiteY8" fmla="*/ 6503 h 271741"/>
              <a:gd name="connsiteX9" fmla="*/ 6655296 w 7000623"/>
              <a:gd name="connsiteY9" fmla="*/ 119028 h 271741"/>
              <a:gd name="connsiteX10" fmla="*/ 6976808 w 7000623"/>
              <a:gd name="connsiteY10" fmla="*/ 247628 h 271741"/>
              <a:gd name="connsiteX11" fmla="*/ 6976808 w 7000623"/>
              <a:gd name="connsiteY11" fmla="*/ 271741 h 271741"/>
              <a:gd name="connsiteX0" fmla="*/ 0 w 7000623"/>
              <a:gd name="connsiteY0" fmla="*/ 272708 h 272708"/>
              <a:gd name="connsiteX1" fmla="*/ 48226 w 7000623"/>
              <a:gd name="connsiteY1" fmla="*/ 248595 h 272708"/>
              <a:gd name="connsiteX2" fmla="*/ 72340 w 7000623"/>
              <a:gd name="connsiteY2" fmla="*/ 224483 h 272708"/>
              <a:gd name="connsiteX3" fmla="*/ 297398 w 7000623"/>
              <a:gd name="connsiteY3" fmla="*/ 103920 h 272708"/>
              <a:gd name="connsiteX4" fmla="*/ 321511 w 7000623"/>
              <a:gd name="connsiteY4" fmla="*/ 95883 h 272708"/>
              <a:gd name="connsiteX5" fmla="*/ 570683 w 7000623"/>
              <a:gd name="connsiteY5" fmla="*/ 55695 h 272708"/>
              <a:gd name="connsiteX6" fmla="*/ 980611 w 7000623"/>
              <a:gd name="connsiteY6" fmla="*/ 15508 h 272708"/>
              <a:gd name="connsiteX7" fmla="*/ 3922445 w 7000623"/>
              <a:gd name="connsiteY7" fmla="*/ 7470 h 272708"/>
              <a:gd name="connsiteX8" fmla="*/ 6655296 w 7000623"/>
              <a:gd name="connsiteY8" fmla="*/ 119995 h 272708"/>
              <a:gd name="connsiteX9" fmla="*/ 6976808 w 7000623"/>
              <a:gd name="connsiteY9" fmla="*/ 248595 h 272708"/>
              <a:gd name="connsiteX10" fmla="*/ 6976808 w 7000623"/>
              <a:gd name="connsiteY10" fmla="*/ 272708 h 272708"/>
              <a:gd name="connsiteX0" fmla="*/ 0 w 6999432"/>
              <a:gd name="connsiteY0" fmla="*/ 270339 h 270339"/>
              <a:gd name="connsiteX1" fmla="*/ 48226 w 6999432"/>
              <a:gd name="connsiteY1" fmla="*/ 246226 h 270339"/>
              <a:gd name="connsiteX2" fmla="*/ 72340 w 6999432"/>
              <a:gd name="connsiteY2" fmla="*/ 222114 h 270339"/>
              <a:gd name="connsiteX3" fmla="*/ 297398 w 6999432"/>
              <a:gd name="connsiteY3" fmla="*/ 101551 h 270339"/>
              <a:gd name="connsiteX4" fmla="*/ 321511 w 6999432"/>
              <a:gd name="connsiteY4" fmla="*/ 93514 h 270339"/>
              <a:gd name="connsiteX5" fmla="*/ 570683 w 6999432"/>
              <a:gd name="connsiteY5" fmla="*/ 53326 h 270339"/>
              <a:gd name="connsiteX6" fmla="*/ 980611 w 6999432"/>
              <a:gd name="connsiteY6" fmla="*/ 13139 h 270339"/>
              <a:gd name="connsiteX7" fmla="*/ 3922445 w 6999432"/>
              <a:gd name="connsiteY7" fmla="*/ 5101 h 270339"/>
              <a:gd name="connsiteX8" fmla="*/ 6671372 w 6999432"/>
              <a:gd name="connsiteY8" fmla="*/ 85476 h 270339"/>
              <a:gd name="connsiteX9" fmla="*/ 6976808 w 6999432"/>
              <a:gd name="connsiteY9" fmla="*/ 246226 h 270339"/>
              <a:gd name="connsiteX10" fmla="*/ 6976808 w 6999432"/>
              <a:gd name="connsiteY10" fmla="*/ 270339 h 270339"/>
              <a:gd name="connsiteX0" fmla="*/ 0 w 6976808"/>
              <a:gd name="connsiteY0" fmla="*/ 270339 h 270339"/>
              <a:gd name="connsiteX1" fmla="*/ 48226 w 6976808"/>
              <a:gd name="connsiteY1" fmla="*/ 246226 h 270339"/>
              <a:gd name="connsiteX2" fmla="*/ 72340 w 6976808"/>
              <a:gd name="connsiteY2" fmla="*/ 222114 h 270339"/>
              <a:gd name="connsiteX3" fmla="*/ 297398 w 6976808"/>
              <a:gd name="connsiteY3" fmla="*/ 101551 h 270339"/>
              <a:gd name="connsiteX4" fmla="*/ 321511 w 6976808"/>
              <a:gd name="connsiteY4" fmla="*/ 93514 h 270339"/>
              <a:gd name="connsiteX5" fmla="*/ 570683 w 6976808"/>
              <a:gd name="connsiteY5" fmla="*/ 53326 h 270339"/>
              <a:gd name="connsiteX6" fmla="*/ 980611 w 6976808"/>
              <a:gd name="connsiteY6" fmla="*/ 13139 h 270339"/>
              <a:gd name="connsiteX7" fmla="*/ 3922445 w 6976808"/>
              <a:gd name="connsiteY7" fmla="*/ 5101 h 270339"/>
              <a:gd name="connsiteX8" fmla="*/ 6671372 w 6976808"/>
              <a:gd name="connsiteY8" fmla="*/ 85476 h 270339"/>
              <a:gd name="connsiteX9" fmla="*/ 6976808 w 6976808"/>
              <a:gd name="connsiteY9" fmla="*/ 246226 h 270339"/>
              <a:gd name="connsiteX0" fmla="*/ 0 w 6936619"/>
              <a:gd name="connsiteY0" fmla="*/ 270339 h 270339"/>
              <a:gd name="connsiteX1" fmla="*/ 48226 w 6936619"/>
              <a:gd name="connsiteY1" fmla="*/ 246226 h 270339"/>
              <a:gd name="connsiteX2" fmla="*/ 72340 w 6936619"/>
              <a:gd name="connsiteY2" fmla="*/ 222114 h 270339"/>
              <a:gd name="connsiteX3" fmla="*/ 297398 w 6936619"/>
              <a:gd name="connsiteY3" fmla="*/ 101551 h 270339"/>
              <a:gd name="connsiteX4" fmla="*/ 321511 w 6936619"/>
              <a:gd name="connsiteY4" fmla="*/ 93514 h 270339"/>
              <a:gd name="connsiteX5" fmla="*/ 570683 w 6936619"/>
              <a:gd name="connsiteY5" fmla="*/ 53326 h 270339"/>
              <a:gd name="connsiteX6" fmla="*/ 980611 w 6936619"/>
              <a:gd name="connsiteY6" fmla="*/ 13139 h 270339"/>
              <a:gd name="connsiteX7" fmla="*/ 3922445 w 6936619"/>
              <a:gd name="connsiteY7" fmla="*/ 5101 h 270339"/>
              <a:gd name="connsiteX8" fmla="*/ 6671372 w 6936619"/>
              <a:gd name="connsiteY8" fmla="*/ 85476 h 270339"/>
              <a:gd name="connsiteX9" fmla="*/ 6936619 w 6936619"/>
              <a:gd name="connsiteY9" fmla="*/ 246226 h 2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6619" h="270339">
                <a:moveTo>
                  <a:pt x="0" y="270339"/>
                </a:moveTo>
                <a:cubicBezTo>
                  <a:pt x="16075" y="262301"/>
                  <a:pt x="33272" y="256195"/>
                  <a:pt x="48226" y="246226"/>
                </a:cubicBezTo>
                <a:cubicBezTo>
                  <a:pt x="57684" y="239921"/>
                  <a:pt x="30811" y="246227"/>
                  <a:pt x="72340" y="222114"/>
                </a:cubicBezTo>
                <a:cubicBezTo>
                  <a:pt x="113869" y="198002"/>
                  <a:pt x="255870" y="122984"/>
                  <a:pt x="297398" y="101551"/>
                </a:cubicBezTo>
                <a:cubicBezTo>
                  <a:pt x="338926" y="80118"/>
                  <a:pt x="275964" y="101552"/>
                  <a:pt x="321511" y="93514"/>
                </a:cubicBezTo>
                <a:cubicBezTo>
                  <a:pt x="367059" y="85477"/>
                  <a:pt x="460833" y="66722"/>
                  <a:pt x="570683" y="53326"/>
                </a:cubicBezTo>
                <a:cubicBezTo>
                  <a:pt x="680533" y="39930"/>
                  <a:pt x="421984" y="21176"/>
                  <a:pt x="980611" y="13139"/>
                </a:cubicBezTo>
                <a:cubicBezTo>
                  <a:pt x="1539238" y="5102"/>
                  <a:pt x="2973985" y="-6955"/>
                  <a:pt x="3922445" y="5101"/>
                </a:cubicBezTo>
                <a:cubicBezTo>
                  <a:pt x="4870905" y="17157"/>
                  <a:pt x="6162312" y="45289"/>
                  <a:pt x="6671372" y="85476"/>
                </a:cubicBezTo>
                <a:cubicBezTo>
                  <a:pt x="6759788" y="102891"/>
                  <a:pt x="6885713" y="215416"/>
                  <a:pt x="6936619" y="246226"/>
                </a:cubicBezTo>
              </a:path>
            </a:pathLst>
          </a:custGeom>
          <a:ln>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Rectangle 30"/>
          <p:cNvSpPr/>
          <p:nvPr/>
        </p:nvSpPr>
        <p:spPr>
          <a:xfrm>
            <a:off x="1066800" y="5105400"/>
            <a:ext cx="7086600" cy="530476"/>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Free</a:t>
            </a:r>
            <a:endParaRPr lang="en-US" dirty="0">
              <a:solidFill>
                <a:srgbClr val="000000"/>
              </a:solidFill>
            </a:endParaRPr>
          </a:p>
        </p:txBody>
      </p:sp>
      <p:sp>
        <p:nvSpPr>
          <p:cNvPr id="32" name="Rectangle 31"/>
          <p:cNvSpPr/>
          <p:nvPr/>
        </p:nvSpPr>
        <p:spPr>
          <a:xfrm>
            <a:off x="1066801" y="51054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8001000" y="51054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eform 33"/>
          <p:cNvSpPr/>
          <p:nvPr/>
        </p:nvSpPr>
        <p:spPr>
          <a:xfrm>
            <a:off x="1142999" y="4879169"/>
            <a:ext cx="1447801" cy="270339"/>
          </a:xfrm>
          <a:custGeom>
            <a:avLst/>
            <a:gdLst>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4798565 w 6978645"/>
              <a:gd name="connsiteY20" fmla="*/ 112525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264757 w 6978645"/>
              <a:gd name="connsiteY20" fmla="*/ 64300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666647 w 6978645"/>
              <a:gd name="connsiteY20" fmla="*/ 120562 h 273275"/>
              <a:gd name="connsiteX21" fmla="*/ 5851517 w 6978645"/>
              <a:gd name="connsiteY21" fmla="*/ 136637 h 273275"/>
              <a:gd name="connsiteX22" fmla="*/ 6446314 w 6978645"/>
              <a:gd name="connsiteY22" fmla="*/ 144675 h 273275"/>
              <a:gd name="connsiteX23" fmla="*/ 6518654 w 6978645"/>
              <a:gd name="connsiteY23" fmla="*/ 152712 h 273275"/>
              <a:gd name="connsiteX24" fmla="*/ 6566881 w 6978645"/>
              <a:gd name="connsiteY24" fmla="*/ 160750 h 273275"/>
              <a:gd name="connsiteX25" fmla="*/ 6623145 w 6978645"/>
              <a:gd name="connsiteY25" fmla="*/ 168787 h 273275"/>
              <a:gd name="connsiteX26" fmla="*/ 6711561 w 6978645"/>
              <a:gd name="connsiteY26" fmla="*/ 184862 h 273275"/>
              <a:gd name="connsiteX27" fmla="*/ 6743712 w 6978645"/>
              <a:gd name="connsiteY27" fmla="*/ 192900 h 273275"/>
              <a:gd name="connsiteX28" fmla="*/ 6888392 w 6978645"/>
              <a:gd name="connsiteY28" fmla="*/ 200937 h 273275"/>
              <a:gd name="connsiteX29" fmla="*/ 6952695 w 6978645"/>
              <a:gd name="connsiteY29" fmla="*/ 233087 h 273275"/>
              <a:gd name="connsiteX30" fmla="*/ 6976808 w 6978645"/>
              <a:gd name="connsiteY30" fmla="*/ 249162 h 273275"/>
              <a:gd name="connsiteX31" fmla="*/ 6976808 w 6978645"/>
              <a:gd name="connsiteY31" fmla="*/ 273275 h 273275"/>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168793 w 6978645"/>
              <a:gd name="connsiteY4" fmla="*/ 144675 h 265238"/>
              <a:gd name="connsiteX5" fmla="*/ 297398 w 6978645"/>
              <a:gd name="connsiteY5" fmla="*/ 96450 h 265238"/>
              <a:gd name="connsiteX6" fmla="*/ 321511 w 6978645"/>
              <a:gd name="connsiteY6" fmla="*/ 88413 h 265238"/>
              <a:gd name="connsiteX7" fmla="*/ 345625 w 6978645"/>
              <a:gd name="connsiteY7" fmla="*/ 80375 h 265238"/>
              <a:gd name="connsiteX8" fmla="*/ 490305 w 6978645"/>
              <a:gd name="connsiteY8" fmla="*/ 64300 h 265238"/>
              <a:gd name="connsiteX9" fmla="*/ 570683 w 6978645"/>
              <a:gd name="connsiteY9" fmla="*/ 48225 h 265238"/>
              <a:gd name="connsiteX10" fmla="*/ 795742 w 6978645"/>
              <a:gd name="connsiteY10" fmla="*/ 32150 h 265238"/>
              <a:gd name="connsiteX11" fmla="*/ 980611 w 6978645"/>
              <a:gd name="connsiteY11" fmla="*/ 8038 h 265238"/>
              <a:gd name="connsiteX12" fmla="*/ 1028838 w 6978645"/>
              <a:gd name="connsiteY12" fmla="*/ 0 h 265238"/>
              <a:gd name="connsiteX13" fmla="*/ 3922445 w 6978645"/>
              <a:gd name="connsiteY13" fmla="*/ 0 h 265238"/>
              <a:gd name="connsiteX14" fmla="*/ 4123390 w 6978645"/>
              <a:gd name="connsiteY14" fmla="*/ 24113 h 265238"/>
              <a:gd name="connsiteX15" fmla="*/ 4187692 w 6978645"/>
              <a:gd name="connsiteY15" fmla="*/ 32150 h 265238"/>
              <a:gd name="connsiteX16" fmla="*/ 4428826 w 6978645"/>
              <a:gd name="connsiteY16" fmla="*/ 64300 h 265238"/>
              <a:gd name="connsiteX17" fmla="*/ 4573507 w 6978645"/>
              <a:gd name="connsiteY17" fmla="*/ 72338 h 265238"/>
              <a:gd name="connsiteX18" fmla="*/ 4621733 w 6978645"/>
              <a:gd name="connsiteY18" fmla="*/ 80375 h 265238"/>
              <a:gd name="connsiteX19" fmla="*/ 5666647 w 6978645"/>
              <a:gd name="connsiteY19" fmla="*/ 112525 h 265238"/>
              <a:gd name="connsiteX20" fmla="*/ 5851517 w 6978645"/>
              <a:gd name="connsiteY20" fmla="*/ 128600 h 265238"/>
              <a:gd name="connsiteX21" fmla="*/ 6446314 w 6978645"/>
              <a:gd name="connsiteY21" fmla="*/ 136638 h 265238"/>
              <a:gd name="connsiteX22" fmla="*/ 6518654 w 6978645"/>
              <a:gd name="connsiteY22" fmla="*/ 144675 h 265238"/>
              <a:gd name="connsiteX23" fmla="*/ 6566881 w 6978645"/>
              <a:gd name="connsiteY23" fmla="*/ 152713 h 265238"/>
              <a:gd name="connsiteX24" fmla="*/ 6623145 w 6978645"/>
              <a:gd name="connsiteY24" fmla="*/ 160750 h 265238"/>
              <a:gd name="connsiteX25" fmla="*/ 6711561 w 6978645"/>
              <a:gd name="connsiteY25" fmla="*/ 176825 h 265238"/>
              <a:gd name="connsiteX26" fmla="*/ 6743712 w 6978645"/>
              <a:gd name="connsiteY26" fmla="*/ 184863 h 265238"/>
              <a:gd name="connsiteX27" fmla="*/ 6888392 w 6978645"/>
              <a:gd name="connsiteY27" fmla="*/ 192900 h 265238"/>
              <a:gd name="connsiteX28" fmla="*/ 6952695 w 6978645"/>
              <a:gd name="connsiteY28" fmla="*/ 225050 h 265238"/>
              <a:gd name="connsiteX29" fmla="*/ 6976808 w 6978645"/>
              <a:gd name="connsiteY29" fmla="*/ 241125 h 265238"/>
              <a:gd name="connsiteX30" fmla="*/ 6976808 w 6978645"/>
              <a:gd name="connsiteY30"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297398 w 6978645"/>
              <a:gd name="connsiteY4" fmla="*/ 96450 h 265238"/>
              <a:gd name="connsiteX5" fmla="*/ 321511 w 6978645"/>
              <a:gd name="connsiteY5" fmla="*/ 88413 h 265238"/>
              <a:gd name="connsiteX6" fmla="*/ 345625 w 6978645"/>
              <a:gd name="connsiteY6" fmla="*/ 80375 h 265238"/>
              <a:gd name="connsiteX7" fmla="*/ 490305 w 6978645"/>
              <a:gd name="connsiteY7" fmla="*/ 64300 h 265238"/>
              <a:gd name="connsiteX8" fmla="*/ 570683 w 6978645"/>
              <a:gd name="connsiteY8" fmla="*/ 48225 h 265238"/>
              <a:gd name="connsiteX9" fmla="*/ 795742 w 6978645"/>
              <a:gd name="connsiteY9" fmla="*/ 32150 h 265238"/>
              <a:gd name="connsiteX10" fmla="*/ 980611 w 6978645"/>
              <a:gd name="connsiteY10" fmla="*/ 8038 h 265238"/>
              <a:gd name="connsiteX11" fmla="*/ 1028838 w 6978645"/>
              <a:gd name="connsiteY11" fmla="*/ 0 h 265238"/>
              <a:gd name="connsiteX12" fmla="*/ 3922445 w 6978645"/>
              <a:gd name="connsiteY12" fmla="*/ 0 h 265238"/>
              <a:gd name="connsiteX13" fmla="*/ 4123390 w 6978645"/>
              <a:gd name="connsiteY13" fmla="*/ 24113 h 265238"/>
              <a:gd name="connsiteX14" fmla="*/ 4187692 w 6978645"/>
              <a:gd name="connsiteY14" fmla="*/ 32150 h 265238"/>
              <a:gd name="connsiteX15" fmla="*/ 4428826 w 6978645"/>
              <a:gd name="connsiteY15" fmla="*/ 64300 h 265238"/>
              <a:gd name="connsiteX16" fmla="*/ 4573507 w 6978645"/>
              <a:gd name="connsiteY16" fmla="*/ 72338 h 265238"/>
              <a:gd name="connsiteX17" fmla="*/ 4621733 w 6978645"/>
              <a:gd name="connsiteY17" fmla="*/ 80375 h 265238"/>
              <a:gd name="connsiteX18" fmla="*/ 5666647 w 6978645"/>
              <a:gd name="connsiteY18" fmla="*/ 112525 h 265238"/>
              <a:gd name="connsiteX19" fmla="*/ 5851517 w 6978645"/>
              <a:gd name="connsiteY19" fmla="*/ 128600 h 265238"/>
              <a:gd name="connsiteX20" fmla="*/ 6446314 w 6978645"/>
              <a:gd name="connsiteY20" fmla="*/ 136638 h 265238"/>
              <a:gd name="connsiteX21" fmla="*/ 6518654 w 6978645"/>
              <a:gd name="connsiteY21" fmla="*/ 144675 h 265238"/>
              <a:gd name="connsiteX22" fmla="*/ 6566881 w 6978645"/>
              <a:gd name="connsiteY22" fmla="*/ 152713 h 265238"/>
              <a:gd name="connsiteX23" fmla="*/ 6623145 w 6978645"/>
              <a:gd name="connsiteY23" fmla="*/ 160750 h 265238"/>
              <a:gd name="connsiteX24" fmla="*/ 6711561 w 6978645"/>
              <a:gd name="connsiteY24" fmla="*/ 176825 h 265238"/>
              <a:gd name="connsiteX25" fmla="*/ 6743712 w 6978645"/>
              <a:gd name="connsiteY25" fmla="*/ 184863 h 265238"/>
              <a:gd name="connsiteX26" fmla="*/ 6888392 w 6978645"/>
              <a:gd name="connsiteY26" fmla="*/ 192900 h 265238"/>
              <a:gd name="connsiteX27" fmla="*/ 6952695 w 6978645"/>
              <a:gd name="connsiteY27" fmla="*/ 225050 h 265238"/>
              <a:gd name="connsiteX28" fmla="*/ 6976808 w 6978645"/>
              <a:gd name="connsiteY28" fmla="*/ 241125 h 265238"/>
              <a:gd name="connsiteX29" fmla="*/ 6976808 w 6978645"/>
              <a:gd name="connsiteY29"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345625 w 6978645"/>
              <a:gd name="connsiteY5" fmla="*/ 80375 h 265238"/>
              <a:gd name="connsiteX6" fmla="*/ 490305 w 6978645"/>
              <a:gd name="connsiteY6" fmla="*/ 64300 h 265238"/>
              <a:gd name="connsiteX7" fmla="*/ 570683 w 6978645"/>
              <a:gd name="connsiteY7" fmla="*/ 48225 h 265238"/>
              <a:gd name="connsiteX8" fmla="*/ 795742 w 6978645"/>
              <a:gd name="connsiteY8" fmla="*/ 32150 h 265238"/>
              <a:gd name="connsiteX9" fmla="*/ 980611 w 6978645"/>
              <a:gd name="connsiteY9" fmla="*/ 8038 h 265238"/>
              <a:gd name="connsiteX10" fmla="*/ 1028838 w 6978645"/>
              <a:gd name="connsiteY10" fmla="*/ 0 h 265238"/>
              <a:gd name="connsiteX11" fmla="*/ 3922445 w 6978645"/>
              <a:gd name="connsiteY11" fmla="*/ 0 h 265238"/>
              <a:gd name="connsiteX12" fmla="*/ 4123390 w 6978645"/>
              <a:gd name="connsiteY12" fmla="*/ 24113 h 265238"/>
              <a:gd name="connsiteX13" fmla="*/ 4187692 w 6978645"/>
              <a:gd name="connsiteY13" fmla="*/ 32150 h 265238"/>
              <a:gd name="connsiteX14" fmla="*/ 4428826 w 6978645"/>
              <a:gd name="connsiteY14" fmla="*/ 64300 h 265238"/>
              <a:gd name="connsiteX15" fmla="*/ 4573507 w 6978645"/>
              <a:gd name="connsiteY15" fmla="*/ 72338 h 265238"/>
              <a:gd name="connsiteX16" fmla="*/ 4621733 w 6978645"/>
              <a:gd name="connsiteY16" fmla="*/ 80375 h 265238"/>
              <a:gd name="connsiteX17" fmla="*/ 5666647 w 6978645"/>
              <a:gd name="connsiteY17" fmla="*/ 112525 h 265238"/>
              <a:gd name="connsiteX18" fmla="*/ 5851517 w 6978645"/>
              <a:gd name="connsiteY18" fmla="*/ 128600 h 265238"/>
              <a:gd name="connsiteX19" fmla="*/ 6446314 w 6978645"/>
              <a:gd name="connsiteY19" fmla="*/ 136638 h 265238"/>
              <a:gd name="connsiteX20" fmla="*/ 6518654 w 6978645"/>
              <a:gd name="connsiteY20" fmla="*/ 144675 h 265238"/>
              <a:gd name="connsiteX21" fmla="*/ 6566881 w 6978645"/>
              <a:gd name="connsiteY21" fmla="*/ 152713 h 265238"/>
              <a:gd name="connsiteX22" fmla="*/ 6623145 w 6978645"/>
              <a:gd name="connsiteY22" fmla="*/ 160750 h 265238"/>
              <a:gd name="connsiteX23" fmla="*/ 6711561 w 6978645"/>
              <a:gd name="connsiteY23" fmla="*/ 176825 h 265238"/>
              <a:gd name="connsiteX24" fmla="*/ 6743712 w 6978645"/>
              <a:gd name="connsiteY24" fmla="*/ 184863 h 265238"/>
              <a:gd name="connsiteX25" fmla="*/ 6888392 w 6978645"/>
              <a:gd name="connsiteY25" fmla="*/ 192900 h 265238"/>
              <a:gd name="connsiteX26" fmla="*/ 6952695 w 6978645"/>
              <a:gd name="connsiteY26" fmla="*/ 225050 h 265238"/>
              <a:gd name="connsiteX27" fmla="*/ 6976808 w 6978645"/>
              <a:gd name="connsiteY27" fmla="*/ 241125 h 265238"/>
              <a:gd name="connsiteX28" fmla="*/ 6976808 w 6978645"/>
              <a:gd name="connsiteY28"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490305 w 6978645"/>
              <a:gd name="connsiteY5" fmla="*/ 64300 h 265238"/>
              <a:gd name="connsiteX6" fmla="*/ 570683 w 6978645"/>
              <a:gd name="connsiteY6" fmla="*/ 48225 h 265238"/>
              <a:gd name="connsiteX7" fmla="*/ 795742 w 6978645"/>
              <a:gd name="connsiteY7" fmla="*/ 32150 h 265238"/>
              <a:gd name="connsiteX8" fmla="*/ 980611 w 6978645"/>
              <a:gd name="connsiteY8" fmla="*/ 8038 h 265238"/>
              <a:gd name="connsiteX9" fmla="*/ 1028838 w 6978645"/>
              <a:gd name="connsiteY9" fmla="*/ 0 h 265238"/>
              <a:gd name="connsiteX10" fmla="*/ 3922445 w 6978645"/>
              <a:gd name="connsiteY10" fmla="*/ 0 h 265238"/>
              <a:gd name="connsiteX11" fmla="*/ 4123390 w 6978645"/>
              <a:gd name="connsiteY11" fmla="*/ 24113 h 265238"/>
              <a:gd name="connsiteX12" fmla="*/ 4187692 w 6978645"/>
              <a:gd name="connsiteY12" fmla="*/ 32150 h 265238"/>
              <a:gd name="connsiteX13" fmla="*/ 4428826 w 6978645"/>
              <a:gd name="connsiteY13" fmla="*/ 64300 h 265238"/>
              <a:gd name="connsiteX14" fmla="*/ 4573507 w 6978645"/>
              <a:gd name="connsiteY14" fmla="*/ 72338 h 265238"/>
              <a:gd name="connsiteX15" fmla="*/ 4621733 w 6978645"/>
              <a:gd name="connsiteY15" fmla="*/ 80375 h 265238"/>
              <a:gd name="connsiteX16" fmla="*/ 5666647 w 6978645"/>
              <a:gd name="connsiteY16" fmla="*/ 112525 h 265238"/>
              <a:gd name="connsiteX17" fmla="*/ 5851517 w 6978645"/>
              <a:gd name="connsiteY17" fmla="*/ 128600 h 265238"/>
              <a:gd name="connsiteX18" fmla="*/ 6446314 w 6978645"/>
              <a:gd name="connsiteY18" fmla="*/ 136638 h 265238"/>
              <a:gd name="connsiteX19" fmla="*/ 6518654 w 6978645"/>
              <a:gd name="connsiteY19" fmla="*/ 144675 h 265238"/>
              <a:gd name="connsiteX20" fmla="*/ 6566881 w 6978645"/>
              <a:gd name="connsiteY20" fmla="*/ 152713 h 265238"/>
              <a:gd name="connsiteX21" fmla="*/ 6623145 w 6978645"/>
              <a:gd name="connsiteY21" fmla="*/ 160750 h 265238"/>
              <a:gd name="connsiteX22" fmla="*/ 6711561 w 6978645"/>
              <a:gd name="connsiteY22" fmla="*/ 176825 h 265238"/>
              <a:gd name="connsiteX23" fmla="*/ 6743712 w 6978645"/>
              <a:gd name="connsiteY23" fmla="*/ 184863 h 265238"/>
              <a:gd name="connsiteX24" fmla="*/ 6888392 w 6978645"/>
              <a:gd name="connsiteY24" fmla="*/ 192900 h 265238"/>
              <a:gd name="connsiteX25" fmla="*/ 6952695 w 6978645"/>
              <a:gd name="connsiteY25" fmla="*/ 225050 h 265238"/>
              <a:gd name="connsiteX26" fmla="*/ 6976808 w 6978645"/>
              <a:gd name="connsiteY26" fmla="*/ 241125 h 265238"/>
              <a:gd name="connsiteX27" fmla="*/ 6976808 w 6978645"/>
              <a:gd name="connsiteY27"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1028838 w 6978645"/>
              <a:gd name="connsiteY8" fmla="*/ 0 h 265238"/>
              <a:gd name="connsiteX9" fmla="*/ 3922445 w 6978645"/>
              <a:gd name="connsiteY9" fmla="*/ 0 h 265238"/>
              <a:gd name="connsiteX10" fmla="*/ 4123390 w 6978645"/>
              <a:gd name="connsiteY10" fmla="*/ 24113 h 265238"/>
              <a:gd name="connsiteX11" fmla="*/ 4187692 w 6978645"/>
              <a:gd name="connsiteY11" fmla="*/ 32150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203768 w 6978645"/>
              <a:gd name="connsiteY11" fmla="*/ 40187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87692 w 6978645"/>
              <a:gd name="connsiteY9" fmla="*/ 32150 h 265238"/>
              <a:gd name="connsiteX10" fmla="*/ 4428826 w 6978645"/>
              <a:gd name="connsiteY10" fmla="*/ 64300 h 265238"/>
              <a:gd name="connsiteX11" fmla="*/ 4573507 w 6978645"/>
              <a:gd name="connsiteY11" fmla="*/ 72338 h 265238"/>
              <a:gd name="connsiteX12" fmla="*/ 4621733 w 6978645"/>
              <a:gd name="connsiteY12" fmla="*/ 80375 h 265238"/>
              <a:gd name="connsiteX13" fmla="*/ 5666647 w 6978645"/>
              <a:gd name="connsiteY13" fmla="*/ 112525 h 265238"/>
              <a:gd name="connsiteX14" fmla="*/ 5851517 w 6978645"/>
              <a:gd name="connsiteY14" fmla="*/ 128600 h 265238"/>
              <a:gd name="connsiteX15" fmla="*/ 6446314 w 6978645"/>
              <a:gd name="connsiteY15" fmla="*/ 136638 h 265238"/>
              <a:gd name="connsiteX16" fmla="*/ 6518654 w 6978645"/>
              <a:gd name="connsiteY16" fmla="*/ 144675 h 265238"/>
              <a:gd name="connsiteX17" fmla="*/ 6566881 w 6978645"/>
              <a:gd name="connsiteY17" fmla="*/ 152713 h 265238"/>
              <a:gd name="connsiteX18" fmla="*/ 6623145 w 6978645"/>
              <a:gd name="connsiteY18" fmla="*/ 160750 h 265238"/>
              <a:gd name="connsiteX19" fmla="*/ 6711561 w 6978645"/>
              <a:gd name="connsiteY19" fmla="*/ 176825 h 265238"/>
              <a:gd name="connsiteX20" fmla="*/ 6743712 w 6978645"/>
              <a:gd name="connsiteY20" fmla="*/ 184863 h 265238"/>
              <a:gd name="connsiteX21" fmla="*/ 6888392 w 6978645"/>
              <a:gd name="connsiteY21" fmla="*/ 192900 h 265238"/>
              <a:gd name="connsiteX22" fmla="*/ 6952695 w 6978645"/>
              <a:gd name="connsiteY22" fmla="*/ 225050 h 265238"/>
              <a:gd name="connsiteX23" fmla="*/ 6976808 w 6978645"/>
              <a:gd name="connsiteY23" fmla="*/ 241125 h 265238"/>
              <a:gd name="connsiteX24" fmla="*/ 6976808 w 6978645"/>
              <a:gd name="connsiteY24"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428826 w 6978645"/>
              <a:gd name="connsiteY9" fmla="*/ 64300 h 265238"/>
              <a:gd name="connsiteX10" fmla="*/ 4573507 w 6978645"/>
              <a:gd name="connsiteY10" fmla="*/ 72338 h 265238"/>
              <a:gd name="connsiteX11" fmla="*/ 4621733 w 6978645"/>
              <a:gd name="connsiteY11" fmla="*/ 80375 h 265238"/>
              <a:gd name="connsiteX12" fmla="*/ 5666647 w 6978645"/>
              <a:gd name="connsiteY12" fmla="*/ 112525 h 265238"/>
              <a:gd name="connsiteX13" fmla="*/ 5851517 w 6978645"/>
              <a:gd name="connsiteY13" fmla="*/ 128600 h 265238"/>
              <a:gd name="connsiteX14" fmla="*/ 6446314 w 6978645"/>
              <a:gd name="connsiteY14" fmla="*/ 136638 h 265238"/>
              <a:gd name="connsiteX15" fmla="*/ 6518654 w 6978645"/>
              <a:gd name="connsiteY15" fmla="*/ 144675 h 265238"/>
              <a:gd name="connsiteX16" fmla="*/ 6566881 w 6978645"/>
              <a:gd name="connsiteY16" fmla="*/ 152713 h 265238"/>
              <a:gd name="connsiteX17" fmla="*/ 6623145 w 6978645"/>
              <a:gd name="connsiteY17" fmla="*/ 160750 h 265238"/>
              <a:gd name="connsiteX18" fmla="*/ 6711561 w 6978645"/>
              <a:gd name="connsiteY18" fmla="*/ 176825 h 265238"/>
              <a:gd name="connsiteX19" fmla="*/ 6743712 w 6978645"/>
              <a:gd name="connsiteY19" fmla="*/ 184863 h 265238"/>
              <a:gd name="connsiteX20" fmla="*/ 6888392 w 6978645"/>
              <a:gd name="connsiteY20" fmla="*/ 192900 h 265238"/>
              <a:gd name="connsiteX21" fmla="*/ 6952695 w 6978645"/>
              <a:gd name="connsiteY21" fmla="*/ 225050 h 265238"/>
              <a:gd name="connsiteX22" fmla="*/ 6976808 w 6978645"/>
              <a:gd name="connsiteY22" fmla="*/ 241125 h 265238"/>
              <a:gd name="connsiteX23" fmla="*/ 6976808 w 6978645"/>
              <a:gd name="connsiteY23"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573507 w 6978645"/>
              <a:gd name="connsiteY9" fmla="*/ 72338 h 265238"/>
              <a:gd name="connsiteX10" fmla="*/ 4621733 w 6978645"/>
              <a:gd name="connsiteY10" fmla="*/ 80375 h 265238"/>
              <a:gd name="connsiteX11" fmla="*/ 5666647 w 6978645"/>
              <a:gd name="connsiteY11" fmla="*/ 112525 h 265238"/>
              <a:gd name="connsiteX12" fmla="*/ 5851517 w 6978645"/>
              <a:gd name="connsiteY12" fmla="*/ 128600 h 265238"/>
              <a:gd name="connsiteX13" fmla="*/ 6446314 w 6978645"/>
              <a:gd name="connsiteY13" fmla="*/ 136638 h 265238"/>
              <a:gd name="connsiteX14" fmla="*/ 6518654 w 6978645"/>
              <a:gd name="connsiteY14" fmla="*/ 144675 h 265238"/>
              <a:gd name="connsiteX15" fmla="*/ 6566881 w 6978645"/>
              <a:gd name="connsiteY15" fmla="*/ 152713 h 265238"/>
              <a:gd name="connsiteX16" fmla="*/ 6623145 w 6978645"/>
              <a:gd name="connsiteY16" fmla="*/ 160750 h 265238"/>
              <a:gd name="connsiteX17" fmla="*/ 6711561 w 6978645"/>
              <a:gd name="connsiteY17" fmla="*/ 176825 h 265238"/>
              <a:gd name="connsiteX18" fmla="*/ 6743712 w 6978645"/>
              <a:gd name="connsiteY18" fmla="*/ 184863 h 265238"/>
              <a:gd name="connsiteX19" fmla="*/ 6888392 w 6978645"/>
              <a:gd name="connsiteY19" fmla="*/ 192900 h 265238"/>
              <a:gd name="connsiteX20" fmla="*/ 6952695 w 6978645"/>
              <a:gd name="connsiteY20" fmla="*/ 225050 h 265238"/>
              <a:gd name="connsiteX21" fmla="*/ 6976808 w 6978645"/>
              <a:gd name="connsiteY21" fmla="*/ 241125 h 265238"/>
              <a:gd name="connsiteX22" fmla="*/ 6976808 w 6978645"/>
              <a:gd name="connsiteY22"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621733 w 6978645"/>
              <a:gd name="connsiteY9" fmla="*/ 80375 h 265238"/>
              <a:gd name="connsiteX10" fmla="*/ 5666647 w 6978645"/>
              <a:gd name="connsiteY10" fmla="*/ 112525 h 265238"/>
              <a:gd name="connsiteX11" fmla="*/ 5851517 w 6978645"/>
              <a:gd name="connsiteY11" fmla="*/ 128600 h 265238"/>
              <a:gd name="connsiteX12" fmla="*/ 6446314 w 6978645"/>
              <a:gd name="connsiteY12" fmla="*/ 136638 h 265238"/>
              <a:gd name="connsiteX13" fmla="*/ 6518654 w 6978645"/>
              <a:gd name="connsiteY13" fmla="*/ 144675 h 265238"/>
              <a:gd name="connsiteX14" fmla="*/ 6566881 w 6978645"/>
              <a:gd name="connsiteY14" fmla="*/ 152713 h 265238"/>
              <a:gd name="connsiteX15" fmla="*/ 6623145 w 6978645"/>
              <a:gd name="connsiteY15" fmla="*/ 160750 h 265238"/>
              <a:gd name="connsiteX16" fmla="*/ 6711561 w 6978645"/>
              <a:gd name="connsiteY16" fmla="*/ 176825 h 265238"/>
              <a:gd name="connsiteX17" fmla="*/ 6743712 w 6978645"/>
              <a:gd name="connsiteY17" fmla="*/ 184863 h 265238"/>
              <a:gd name="connsiteX18" fmla="*/ 6888392 w 6978645"/>
              <a:gd name="connsiteY18" fmla="*/ 192900 h 265238"/>
              <a:gd name="connsiteX19" fmla="*/ 6952695 w 6978645"/>
              <a:gd name="connsiteY19" fmla="*/ 225050 h 265238"/>
              <a:gd name="connsiteX20" fmla="*/ 6976808 w 6978645"/>
              <a:gd name="connsiteY20" fmla="*/ 241125 h 265238"/>
              <a:gd name="connsiteX21" fmla="*/ 6976808 w 6978645"/>
              <a:gd name="connsiteY21"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5666647 w 6978645"/>
              <a:gd name="connsiteY9" fmla="*/ 112525 h 265238"/>
              <a:gd name="connsiteX10" fmla="*/ 5851517 w 6978645"/>
              <a:gd name="connsiteY10" fmla="*/ 128600 h 265238"/>
              <a:gd name="connsiteX11" fmla="*/ 6446314 w 6978645"/>
              <a:gd name="connsiteY11" fmla="*/ 136638 h 265238"/>
              <a:gd name="connsiteX12" fmla="*/ 6518654 w 6978645"/>
              <a:gd name="connsiteY12" fmla="*/ 144675 h 265238"/>
              <a:gd name="connsiteX13" fmla="*/ 6566881 w 6978645"/>
              <a:gd name="connsiteY13" fmla="*/ 152713 h 265238"/>
              <a:gd name="connsiteX14" fmla="*/ 6623145 w 6978645"/>
              <a:gd name="connsiteY14" fmla="*/ 160750 h 265238"/>
              <a:gd name="connsiteX15" fmla="*/ 6711561 w 6978645"/>
              <a:gd name="connsiteY15" fmla="*/ 176825 h 265238"/>
              <a:gd name="connsiteX16" fmla="*/ 6743712 w 6978645"/>
              <a:gd name="connsiteY16" fmla="*/ 184863 h 265238"/>
              <a:gd name="connsiteX17" fmla="*/ 6888392 w 6978645"/>
              <a:gd name="connsiteY17" fmla="*/ 192900 h 265238"/>
              <a:gd name="connsiteX18" fmla="*/ 6952695 w 6978645"/>
              <a:gd name="connsiteY18" fmla="*/ 225050 h 265238"/>
              <a:gd name="connsiteX19" fmla="*/ 6976808 w 6978645"/>
              <a:gd name="connsiteY19" fmla="*/ 241125 h 265238"/>
              <a:gd name="connsiteX20" fmla="*/ 6976808 w 6978645"/>
              <a:gd name="connsiteY20" fmla="*/ 265238 h 265238"/>
              <a:gd name="connsiteX0" fmla="*/ 0 w 6978645"/>
              <a:gd name="connsiteY0" fmla="*/ 272904 h 272904"/>
              <a:gd name="connsiteX1" fmla="*/ 48226 w 6978645"/>
              <a:gd name="connsiteY1" fmla="*/ 248791 h 272904"/>
              <a:gd name="connsiteX2" fmla="*/ 72340 w 6978645"/>
              <a:gd name="connsiteY2" fmla="*/ 224679 h 272904"/>
              <a:gd name="connsiteX3" fmla="*/ 297398 w 6978645"/>
              <a:gd name="connsiteY3" fmla="*/ 104116 h 272904"/>
              <a:gd name="connsiteX4" fmla="*/ 321511 w 6978645"/>
              <a:gd name="connsiteY4" fmla="*/ 96079 h 272904"/>
              <a:gd name="connsiteX5" fmla="*/ 570683 w 6978645"/>
              <a:gd name="connsiteY5" fmla="*/ 55891 h 272904"/>
              <a:gd name="connsiteX6" fmla="*/ 795742 w 6978645"/>
              <a:gd name="connsiteY6" fmla="*/ 39816 h 272904"/>
              <a:gd name="connsiteX7" fmla="*/ 980611 w 6978645"/>
              <a:gd name="connsiteY7" fmla="*/ 15704 h 272904"/>
              <a:gd name="connsiteX8" fmla="*/ 3922445 w 6978645"/>
              <a:gd name="connsiteY8" fmla="*/ 7666 h 272904"/>
              <a:gd name="connsiteX9" fmla="*/ 5851517 w 6978645"/>
              <a:gd name="connsiteY9" fmla="*/ 136266 h 272904"/>
              <a:gd name="connsiteX10" fmla="*/ 6446314 w 6978645"/>
              <a:gd name="connsiteY10" fmla="*/ 144304 h 272904"/>
              <a:gd name="connsiteX11" fmla="*/ 6518654 w 6978645"/>
              <a:gd name="connsiteY11" fmla="*/ 152341 h 272904"/>
              <a:gd name="connsiteX12" fmla="*/ 6566881 w 6978645"/>
              <a:gd name="connsiteY12" fmla="*/ 160379 h 272904"/>
              <a:gd name="connsiteX13" fmla="*/ 6623145 w 6978645"/>
              <a:gd name="connsiteY13" fmla="*/ 168416 h 272904"/>
              <a:gd name="connsiteX14" fmla="*/ 6711561 w 6978645"/>
              <a:gd name="connsiteY14" fmla="*/ 184491 h 272904"/>
              <a:gd name="connsiteX15" fmla="*/ 6743712 w 6978645"/>
              <a:gd name="connsiteY15" fmla="*/ 192529 h 272904"/>
              <a:gd name="connsiteX16" fmla="*/ 6888392 w 6978645"/>
              <a:gd name="connsiteY16" fmla="*/ 200566 h 272904"/>
              <a:gd name="connsiteX17" fmla="*/ 6952695 w 6978645"/>
              <a:gd name="connsiteY17" fmla="*/ 232716 h 272904"/>
              <a:gd name="connsiteX18" fmla="*/ 6976808 w 6978645"/>
              <a:gd name="connsiteY18" fmla="*/ 248791 h 272904"/>
              <a:gd name="connsiteX19" fmla="*/ 6976808 w 6978645"/>
              <a:gd name="connsiteY19" fmla="*/ 272904 h 272904"/>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11561 w 6978645"/>
              <a:gd name="connsiteY13" fmla="*/ 185074 h 273487"/>
              <a:gd name="connsiteX14" fmla="*/ 6743712 w 6978645"/>
              <a:gd name="connsiteY14" fmla="*/ 193112 h 273487"/>
              <a:gd name="connsiteX15" fmla="*/ 6888392 w 6978645"/>
              <a:gd name="connsiteY15" fmla="*/ 201149 h 273487"/>
              <a:gd name="connsiteX16" fmla="*/ 6952695 w 6978645"/>
              <a:gd name="connsiteY16" fmla="*/ 233299 h 273487"/>
              <a:gd name="connsiteX17" fmla="*/ 6976808 w 6978645"/>
              <a:gd name="connsiteY17" fmla="*/ 249374 h 273487"/>
              <a:gd name="connsiteX18" fmla="*/ 6976808 w 6978645"/>
              <a:gd name="connsiteY18"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43712 w 6978645"/>
              <a:gd name="connsiteY13" fmla="*/ 193112 h 273487"/>
              <a:gd name="connsiteX14" fmla="*/ 6888392 w 6978645"/>
              <a:gd name="connsiteY14" fmla="*/ 201149 h 273487"/>
              <a:gd name="connsiteX15" fmla="*/ 6952695 w 6978645"/>
              <a:gd name="connsiteY15" fmla="*/ 233299 h 273487"/>
              <a:gd name="connsiteX16" fmla="*/ 6976808 w 6978645"/>
              <a:gd name="connsiteY16" fmla="*/ 249374 h 273487"/>
              <a:gd name="connsiteX17" fmla="*/ 6976808 w 6978645"/>
              <a:gd name="connsiteY17"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623145 w 6978645"/>
              <a:gd name="connsiteY11" fmla="*/ 168999 h 273487"/>
              <a:gd name="connsiteX12" fmla="*/ 6743712 w 6978645"/>
              <a:gd name="connsiteY12" fmla="*/ 193112 h 273487"/>
              <a:gd name="connsiteX13" fmla="*/ 6888392 w 6978645"/>
              <a:gd name="connsiteY13" fmla="*/ 201149 h 273487"/>
              <a:gd name="connsiteX14" fmla="*/ 6952695 w 6978645"/>
              <a:gd name="connsiteY14" fmla="*/ 233299 h 273487"/>
              <a:gd name="connsiteX15" fmla="*/ 6976808 w 6978645"/>
              <a:gd name="connsiteY15" fmla="*/ 249374 h 273487"/>
              <a:gd name="connsiteX16" fmla="*/ 6976808 w 6978645"/>
              <a:gd name="connsiteY16"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743712 w 6978645"/>
              <a:gd name="connsiteY11" fmla="*/ 193112 h 273487"/>
              <a:gd name="connsiteX12" fmla="*/ 6888392 w 6978645"/>
              <a:gd name="connsiteY12" fmla="*/ 201149 h 273487"/>
              <a:gd name="connsiteX13" fmla="*/ 6952695 w 6978645"/>
              <a:gd name="connsiteY13" fmla="*/ 233299 h 273487"/>
              <a:gd name="connsiteX14" fmla="*/ 6976808 w 6978645"/>
              <a:gd name="connsiteY14" fmla="*/ 249374 h 273487"/>
              <a:gd name="connsiteX15" fmla="*/ 6976808 w 6978645"/>
              <a:gd name="connsiteY15"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888392 w 6978645"/>
              <a:gd name="connsiteY11" fmla="*/ 201149 h 273487"/>
              <a:gd name="connsiteX12" fmla="*/ 6952695 w 6978645"/>
              <a:gd name="connsiteY12" fmla="*/ 233299 h 273487"/>
              <a:gd name="connsiteX13" fmla="*/ 6976808 w 6978645"/>
              <a:gd name="connsiteY13" fmla="*/ 249374 h 273487"/>
              <a:gd name="connsiteX14" fmla="*/ 6976808 w 6978645"/>
              <a:gd name="connsiteY14" fmla="*/ 273487 h 273487"/>
              <a:gd name="connsiteX0" fmla="*/ 0 w 6985375"/>
              <a:gd name="connsiteY0" fmla="*/ 273487 h 273487"/>
              <a:gd name="connsiteX1" fmla="*/ 48226 w 6985375"/>
              <a:gd name="connsiteY1" fmla="*/ 249374 h 273487"/>
              <a:gd name="connsiteX2" fmla="*/ 72340 w 6985375"/>
              <a:gd name="connsiteY2" fmla="*/ 225262 h 273487"/>
              <a:gd name="connsiteX3" fmla="*/ 297398 w 6985375"/>
              <a:gd name="connsiteY3" fmla="*/ 104699 h 273487"/>
              <a:gd name="connsiteX4" fmla="*/ 321511 w 6985375"/>
              <a:gd name="connsiteY4" fmla="*/ 96662 h 273487"/>
              <a:gd name="connsiteX5" fmla="*/ 570683 w 6985375"/>
              <a:gd name="connsiteY5" fmla="*/ 56474 h 273487"/>
              <a:gd name="connsiteX6" fmla="*/ 795742 w 6985375"/>
              <a:gd name="connsiteY6" fmla="*/ 40399 h 273487"/>
              <a:gd name="connsiteX7" fmla="*/ 980611 w 6985375"/>
              <a:gd name="connsiteY7" fmla="*/ 16287 h 273487"/>
              <a:gd name="connsiteX8" fmla="*/ 3922445 w 6985375"/>
              <a:gd name="connsiteY8" fmla="*/ 8249 h 273487"/>
              <a:gd name="connsiteX9" fmla="*/ 6446314 w 6985375"/>
              <a:gd name="connsiteY9" fmla="*/ 144887 h 273487"/>
              <a:gd name="connsiteX10" fmla="*/ 6623145 w 6985375"/>
              <a:gd name="connsiteY10" fmla="*/ 168999 h 273487"/>
              <a:gd name="connsiteX11" fmla="*/ 6952695 w 6985375"/>
              <a:gd name="connsiteY11" fmla="*/ 233299 h 273487"/>
              <a:gd name="connsiteX12" fmla="*/ 6976808 w 6985375"/>
              <a:gd name="connsiteY12" fmla="*/ 249374 h 273487"/>
              <a:gd name="connsiteX13" fmla="*/ 6976808 w 6985375"/>
              <a:gd name="connsiteY13" fmla="*/ 273487 h 273487"/>
              <a:gd name="connsiteX0" fmla="*/ 0 w 7003005"/>
              <a:gd name="connsiteY0" fmla="*/ 273487 h 273487"/>
              <a:gd name="connsiteX1" fmla="*/ 48226 w 7003005"/>
              <a:gd name="connsiteY1" fmla="*/ 249374 h 273487"/>
              <a:gd name="connsiteX2" fmla="*/ 72340 w 7003005"/>
              <a:gd name="connsiteY2" fmla="*/ 225262 h 273487"/>
              <a:gd name="connsiteX3" fmla="*/ 297398 w 7003005"/>
              <a:gd name="connsiteY3" fmla="*/ 104699 h 273487"/>
              <a:gd name="connsiteX4" fmla="*/ 321511 w 7003005"/>
              <a:gd name="connsiteY4" fmla="*/ 96662 h 273487"/>
              <a:gd name="connsiteX5" fmla="*/ 570683 w 7003005"/>
              <a:gd name="connsiteY5" fmla="*/ 56474 h 273487"/>
              <a:gd name="connsiteX6" fmla="*/ 795742 w 7003005"/>
              <a:gd name="connsiteY6" fmla="*/ 40399 h 273487"/>
              <a:gd name="connsiteX7" fmla="*/ 980611 w 7003005"/>
              <a:gd name="connsiteY7" fmla="*/ 16287 h 273487"/>
              <a:gd name="connsiteX8" fmla="*/ 3922445 w 7003005"/>
              <a:gd name="connsiteY8" fmla="*/ 8249 h 273487"/>
              <a:gd name="connsiteX9" fmla="*/ 6446314 w 7003005"/>
              <a:gd name="connsiteY9" fmla="*/ 144887 h 273487"/>
              <a:gd name="connsiteX10" fmla="*/ 6623145 w 7003005"/>
              <a:gd name="connsiteY10" fmla="*/ 168999 h 273487"/>
              <a:gd name="connsiteX11" fmla="*/ 6976808 w 7003005"/>
              <a:gd name="connsiteY11" fmla="*/ 249374 h 273487"/>
              <a:gd name="connsiteX12" fmla="*/ 6976808 w 7003005"/>
              <a:gd name="connsiteY12" fmla="*/ 273487 h 273487"/>
              <a:gd name="connsiteX0" fmla="*/ 0 w 7000623"/>
              <a:gd name="connsiteY0" fmla="*/ 273487 h 273487"/>
              <a:gd name="connsiteX1" fmla="*/ 48226 w 7000623"/>
              <a:gd name="connsiteY1" fmla="*/ 249374 h 273487"/>
              <a:gd name="connsiteX2" fmla="*/ 72340 w 7000623"/>
              <a:gd name="connsiteY2" fmla="*/ 225262 h 273487"/>
              <a:gd name="connsiteX3" fmla="*/ 297398 w 7000623"/>
              <a:gd name="connsiteY3" fmla="*/ 104699 h 273487"/>
              <a:gd name="connsiteX4" fmla="*/ 321511 w 7000623"/>
              <a:gd name="connsiteY4" fmla="*/ 96662 h 273487"/>
              <a:gd name="connsiteX5" fmla="*/ 570683 w 7000623"/>
              <a:gd name="connsiteY5" fmla="*/ 56474 h 273487"/>
              <a:gd name="connsiteX6" fmla="*/ 795742 w 7000623"/>
              <a:gd name="connsiteY6" fmla="*/ 40399 h 273487"/>
              <a:gd name="connsiteX7" fmla="*/ 980611 w 7000623"/>
              <a:gd name="connsiteY7" fmla="*/ 16287 h 273487"/>
              <a:gd name="connsiteX8" fmla="*/ 3922445 w 7000623"/>
              <a:gd name="connsiteY8" fmla="*/ 8249 h 273487"/>
              <a:gd name="connsiteX9" fmla="*/ 6446314 w 7000623"/>
              <a:gd name="connsiteY9" fmla="*/ 144887 h 273487"/>
              <a:gd name="connsiteX10" fmla="*/ 6655296 w 7000623"/>
              <a:gd name="connsiteY10" fmla="*/ 120774 h 273487"/>
              <a:gd name="connsiteX11" fmla="*/ 6976808 w 7000623"/>
              <a:gd name="connsiteY11" fmla="*/ 249374 h 273487"/>
              <a:gd name="connsiteX12" fmla="*/ 6976808 w 7000623"/>
              <a:gd name="connsiteY12" fmla="*/ 273487 h 273487"/>
              <a:gd name="connsiteX0" fmla="*/ 0 w 7000623"/>
              <a:gd name="connsiteY0" fmla="*/ 265238 h 265238"/>
              <a:gd name="connsiteX1" fmla="*/ 48226 w 7000623"/>
              <a:gd name="connsiteY1" fmla="*/ 241125 h 265238"/>
              <a:gd name="connsiteX2" fmla="*/ 72340 w 7000623"/>
              <a:gd name="connsiteY2" fmla="*/ 217013 h 265238"/>
              <a:gd name="connsiteX3" fmla="*/ 297398 w 7000623"/>
              <a:gd name="connsiteY3" fmla="*/ 96450 h 265238"/>
              <a:gd name="connsiteX4" fmla="*/ 321511 w 7000623"/>
              <a:gd name="connsiteY4" fmla="*/ 88413 h 265238"/>
              <a:gd name="connsiteX5" fmla="*/ 570683 w 7000623"/>
              <a:gd name="connsiteY5" fmla="*/ 48225 h 265238"/>
              <a:gd name="connsiteX6" fmla="*/ 795742 w 7000623"/>
              <a:gd name="connsiteY6" fmla="*/ 32150 h 265238"/>
              <a:gd name="connsiteX7" fmla="*/ 980611 w 7000623"/>
              <a:gd name="connsiteY7" fmla="*/ 8038 h 265238"/>
              <a:gd name="connsiteX8" fmla="*/ 3922445 w 7000623"/>
              <a:gd name="connsiteY8" fmla="*/ 0 h 265238"/>
              <a:gd name="connsiteX9" fmla="*/ 6414162 w 7000623"/>
              <a:gd name="connsiteY9" fmla="*/ 112526 h 265238"/>
              <a:gd name="connsiteX10" fmla="*/ 6655296 w 7000623"/>
              <a:gd name="connsiteY10" fmla="*/ 112525 h 265238"/>
              <a:gd name="connsiteX11" fmla="*/ 6976808 w 7000623"/>
              <a:gd name="connsiteY11" fmla="*/ 241125 h 265238"/>
              <a:gd name="connsiteX12" fmla="*/ 6976808 w 7000623"/>
              <a:gd name="connsiteY12" fmla="*/ 265238 h 265238"/>
              <a:gd name="connsiteX0" fmla="*/ 0 w 7000623"/>
              <a:gd name="connsiteY0" fmla="*/ 271741 h 271741"/>
              <a:gd name="connsiteX1" fmla="*/ 48226 w 7000623"/>
              <a:gd name="connsiteY1" fmla="*/ 247628 h 271741"/>
              <a:gd name="connsiteX2" fmla="*/ 72340 w 7000623"/>
              <a:gd name="connsiteY2" fmla="*/ 223516 h 271741"/>
              <a:gd name="connsiteX3" fmla="*/ 297398 w 7000623"/>
              <a:gd name="connsiteY3" fmla="*/ 102953 h 271741"/>
              <a:gd name="connsiteX4" fmla="*/ 321511 w 7000623"/>
              <a:gd name="connsiteY4" fmla="*/ 94916 h 271741"/>
              <a:gd name="connsiteX5" fmla="*/ 570683 w 7000623"/>
              <a:gd name="connsiteY5" fmla="*/ 54728 h 271741"/>
              <a:gd name="connsiteX6" fmla="*/ 795742 w 7000623"/>
              <a:gd name="connsiteY6" fmla="*/ 38653 h 271741"/>
              <a:gd name="connsiteX7" fmla="*/ 980611 w 7000623"/>
              <a:gd name="connsiteY7" fmla="*/ 14541 h 271741"/>
              <a:gd name="connsiteX8" fmla="*/ 3922445 w 7000623"/>
              <a:gd name="connsiteY8" fmla="*/ 6503 h 271741"/>
              <a:gd name="connsiteX9" fmla="*/ 6655296 w 7000623"/>
              <a:gd name="connsiteY9" fmla="*/ 119028 h 271741"/>
              <a:gd name="connsiteX10" fmla="*/ 6976808 w 7000623"/>
              <a:gd name="connsiteY10" fmla="*/ 247628 h 271741"/>
              <a:gd name="connsiteX11" fmla="*/ 6976808 w 7000623"/>
              <a:gd name="connsiteY11" fmla="*/ 271741 h 271741"/>
              <a:gd name="connsiteX0" fmla="*/ 0 w 7000623"/>
              <a:gd name="connsiteY0" fmla="*/ 272708 h 272708"/>
              <a:gd name="connsiteX1" fmla="*/ 48226 w 7000623"/>
              <a:gd name="connsiteY1" fmla="*/ 248595 h 272708"/>
              <a:gd name="connsiteX2" fmla="*/ 72340 w 7000623"/>
              <a:gd name="connsiteY2" fmla="*/ 224483 h 272708"/>
              <a:gd name="connsiteX3" fmla="*/ 297398 w 7000623"/>
              <a:gd name="connsiteY3" fmla="*/ 103920 h 272708"/>
              <a:gd name="connsiteX4" fmla="*/ 321511 w 7000623"/>
              <a:gd name="connsiteY4" fmla="*/ 95883 h 272708"/>
              <a:gd name="connsiteX5" fmla="*/ 570683 w 7000623"/>
              <a:gd name="connsiteY5" fmla="*/ 55695 h 272708"/>
              <a:gd name="connsiteX6" fmla="*/ 980611 w 7000623"/>
              <a:gd name="connsiteY6" fmla="*/ 15508 h 272708"/>
              <a:gd name="connsiteX7" fmla="*/ 3922445 w 7000623"/>
              <a:gd name="connsiteY7" fmla="*/ 7470 h 272708"/>
              <a:gd name="connsiteX8" fmla="*/ 6655296 w 7000623"/>
              <a:gd name="connsiteY8" fmla="*/ 119995 h 272708"/>
              <a:gd name="connsiteX9" fmla="*/ 6976808 w 7000623"/>
              <a:gd name="connsiteY9" fmla="*/ 248595 h 272708"/>
              <a:gd name="connsiteX10" fmla="*/ 6976808 w 7000623"/>
              <a:gd name="connsiteY10" fmla="*/ 272708 h 272708"/>
              <a:gd name="connsiteX0" fmla="*/ 0 w 6999432"/>
              <a:gd name="connsiteY0" fmla="*/ 270339 h 270339"/>
              <a:gd name="connsiteX1" fmla="*/ 48226 w 6999432"/>
              <a:gd name="connsiteY1" fmla="*/ 246226 h 270339"/>
              <a:gd name="connsiteX2" fmla="*/ 72340 w 6999432"/>
              <a:gd name="connsiteY2" fmla="*/ 222114 h 270339"/>
              <a:gd name="connsiteX3" fmla="*/ 297398 w 6999432"/>
              <a:gd name="connsiteY3" fmla="*/ 101551 h 270339"/>
              <a:gd name="connsiteX4" fmla="*/ 321511 w 6999432"/>
              <a:gd name="connsiteY4" fmla="*/ 93514 h 270339"/>
              <a:gd name="connsiteX5" fmla="*/ 570683 w 6999432"/>
              <a:gd name="connsiteY5" fmla="*/ 53326 h 270339"/>
              <a:gd name="connsiteX6" fmla="*/ 980611 w 6999432"/>
              <a:gd name="connsiteY6" fmla="*/ 13139 h 270339"/>
              <a:gd name="connsiteX7" fmla="*/ 3922445 w 6999432"/>
              <a:gd name="connsiteY7" fmla="*/ 5101 h 270339"/>
              <a:gd name="connsiteX8" fmla="*/ 6671372 w 6999432"/>
              <a:gd name="connsiteY8" fmla="*/ 85476 h 270339"/>
              <a:gd name="connsiteX9" fmla="*/ 6976808 w 6999432"/>
              <a:gd name="connsiteY9" fmla="*/ 246226 h 270339"/>
              <a:gd name="connsiteX10" fmla="*/ 6976808 w 6999432"/>
              <a:gd name="connsiteY10" fmla="*/ 270339 h 270339"/>
              <a:gd name="connsiteX0" fmla="*/ 0 w 6976808"/>
              <a:gd name="connsiteY0" fmla="*/ 270339 h 270339"/>
              <a:gd name="connsiteX1" fmla="*/ 48226 w 6976808"/>
              <a:gd name="connsiteY1" fmla="*/ 246226 h 270339"/>
              <a:gd name="connsiteX2" fmla="*/ 72340 w 6976808"/>
              <a:gd name="connsiteY2" fmla="*/ 222114 h 270339"/>
              <a:gd name="connsiteX3" fmla="*/ 297398 w 6976808"/>
              <a:gd name="connsiteY3" fmla="*/ 101551 h 270339"/>
              <a:gd name="connsiteX4" fmla="*/ 321511 w 6976808"/>
              <a:gd name="connsiteY4" fmla="*/ 93514 h 270339"/>
              <a:gd name="connsiteX5" fmla="*/ 570683 w 6976808"/>
              <a:gd name="connsiteY5" fmla="*/ 53326 h 270339"/>
              <a:gd name="connsiteX6" fmla="*/ 980611 w 6976808"/>
              <a:gd name="connsiteY6" fmla="*/ 13139 h 270339"/>
              <a:gd name="connsiteX7" fmla="*/ 3922445 w 6976808"/>
              <a:gd name="connsiteY7" fmla="*/ 5101 h 270339"/>
              <a:gd name="connsiteX8" fmla="*/ 6671372 w 6976808"/>
              <a:gd name="connsiteY8" fmla="*/ 85476 h 270339"/>
              <a:gd name="connsiteX9" fmla="*/ 6976808 w 6976808"/>
              <a:gd name="connsiteY9" fmla="*/ 246226 h 270339"/>
              <a:gd name="connsiteX0" fmla="*/ 0 w 6936619"/>
              <a:gd name="connsiteY0" fmla="*/ 270339 h 270339"/>
              <a:gd name="connsiteX1" fmla="*/ 48226 w 6936619"/>
              <a:gd name="connsiteY1" fmla="*/ 246226 h 270339"/>
              <a:gd name="connsiteX2" fmla="*/ 72340 w 6936619"/>
              <a:gd name="connsiteY2" fmla="*/ 222114 h 270339"/>
              <a:gd name="connsiteX3" fmla="*/ 297398 w 6936619"/>
              <a:gd name="connsiteY3" fmla="*/ 101551 h 270339"/>
              <a:gd name="connsiteX4" fmla="*/ 321511 w 6936619"/>
              <a:gd name="connsiteY4" fmla="*/ 93514 h 270339"/>
              <a:gd name="connsiteX5" fmla="*/ 570683 w 6936619"/>
              <a:gd name="connsiteY5" fmla="*/ 53326 h 270339"/>
              <a:gd name="connsiteX6" fmla="*/ 980611 w 6936619"/>
              <a:gd name="connsiteY6" fmla="*/ 13139 h 270339"/>
              <a:gd name="connsiteX7" fmla="*/ 3922445 w 6936619"/>
              <a:gd name="connsiteY7" fmla="*/ 5101 h 270339"/>
              <a:gd name="connsiteX8" fmla="*/ 6671372 w 6936619"/>
              <a:gd name="connsiteY8" fmla="*/ 85476 h 270339"/>
              <a:gd name="connsiteX9" fmla="*/ 6936619 w 6936619"/>
              <a:gd name="connsiteY9" fmla="*/ 246226 h 2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6619" h="270339">
                <a:moveTo>
                  <a:pt x="0" y="270339"/>
                </a:moveTo>
                <a:cubicBezTo>
                  <a:pt x="16075" y="262301"/>
                  <a:pt x="33272" y="256195"/>
                  <a:pt x="48226" y="246226"/>
                </a:cubicBezTo>
                <a:cubicBezTo>
                  <a:pt x="57684" y="239921"/>
                  <a:pt x="30811" y="246227"/>
                  <a:pt x="72340" y="222114"/>
                </a:cubicBezTo>
                <a:cubicBezTo>
                  <a:pt x="113869" y="198002"/>
                  <a:pt x="255870" y="122984"/>
                  <a:pt x="297398" y="101551"/>
                </a:cubicBezTo>
                <a:cubicBezTo>
                  <a:pt x="338926" y="80118"/>
                  <a:pt x="275964" y="101552"/>
                  <a:pt x="321511" y="93514"/>
                </a:cubicBezTo>
                <a:cubicBezTo>
                  <a:pt x="367059" y="85477"/>
                  <a:pt x="460833" y="66722"/>
                  <a:pt x="570683" y="53326"/>
                </a:cubicBezTo>
                <a:cubicBezTo>
                  <a:pt x="680533" y="39930"/>
                  <a:pt x="421984" y="21176"/>
                  <a:pt x="980611" y="13139"/>
                </a:cubicBezTo>
                <a:cubicBezTo>
                  <a:pt x="1539238" y="5102"/>
                  <a:pt x="2973985" y="-6955"/>
                  <a:pt x="3922445" y="5101"/>
                </a:cubicBezTo>
                <a:cubicBezTo>
                  <a:pt x="4870905" y="17157"/>
                  <a:pt x="6162312" y="45289"/>
                  <a:pt x="6671372" y="85476"/>
                </a:cubicBezTo>
                <a:cubicBezTo>
                  <a:pt x="6759788" y="102891"/>
                  <a:pt x="6885713" y="215416"/>
                  <a:pt x="6936619" y="246226"/>
                </a:cubicBezTo>
              </a:path>
            </a:pathLst>
          </a:custGeom>
          <a:ln>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Rectangle 34"/>
          <p:cNvSpPr/>
          <p:nvPr/>
        </p:nvSpPr>
        <p:spPr>
          <a:xfrm>
            <a:off x="1219200" y="5105400"/>
            <a:ext cx="1295400" cy="5304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6" name="Rectangle 35"/>
          <p:cNvSpPr/>
          <p:nvPr/>
        </p:nvSpPr>
        <p:spPr>
          <a:xfrm>
            <a:off x="2514600" y="51054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Freeform 36"/>
          <p:cNvSpPr/>
          <p:nvPr/>
        </p:nvSpPr>
        <p:spPr>
          <a:xfrm>
            <a:off x="2590800" y="4876800"/>
            <a:ext cx="2895600" cy="270339"/>
          </a:xfrm>
          <a:custGeom>
            <a:avLst/>
            <a:gdLst>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4798565 w 6978645"/>
              <a:gd name="connsiteY20" fmla="*/ 112525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264757 w 6978645"/>
              <a:gd name="connsiteY20" fmla="*/ 64300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666647 w 6978645"/>
              <a:gd name="connsiteY20" fmla="*/ 120562 h 273275"/>
              <a:gd name="connsiteX21" fmla="*/ 5851517 w 6978645"/>
              <a:gd name="connsiteY21" fmla="*/ 136637 h 273275"/>
              <a:gd name="connsiteX22" fmla="*/ 6446314 w 6978645"/>
              <a:gd name="connsiteY22" fmla="*/ 144675 h 273275"/>
              <a:gd name="connsiteX23" fmla="*/ 6518654 w 6978645"/>
              <a:gd name="connsiteY23" fmla="*/ 152712 h 273275"/>
              <a:gd name="connsiteX24" fmla="*/ 6566881 w 6978645"/>
              <a:gd name="connsiteY24" fmla="*/ 160750 h 273275"/>
              <a:gd name="connsiteX25" fmla="*/ 6623145 w 6978645"/>
              <a:gd name="connsiteY25" fmla="*/ 168787 h 273275"/>
              <a:gd name="connsiteX26" fmla="*/ 6711561 w 6978645"/>
              <a:gd name="connsiteY26" fmla="*/ 184862 h 273275"/>
              <a:gd name="connsiteX27" fmla="*/ 6743712 w 6978645"/>
              <a:gd name="connsiteY27" fmla="*/ 192900 h 273275"/>
              <a:gd name="connsiteX28" fmla="*/ 6888392 w 6978645"/>
              <a:gd name="connsiteY28" fmla="*/ 200937 h 273275"/>
              <a:gd name="connsiteX29" fmla="*/ 6952695 w 6978645"/>
              <a:gd name="connsiteY29" fmla="*/ 233087 h 273275"/>
              <a:gd name="connsiteX30" fmla="*/ 6976808 w 6978645"/>
              <a:gd name="connsiteY30" fmla="*/ 249162 h 273275"/>
              <a:gd name="connsiteX31" fmla="*/ 6976808 w 6978645"/>
              <a:gd name="connsiteY31" fmla="*/ 273275 h 273275"/>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168793 w 6978645"/>
              <a:gd name="connsiteY4" fmla="*/ 144675 h 265238"/>
              <a:gd name="connsiteX5" fmla="*/ 297398 w 6978645"/>
              <a:gd name="connsiteY5" fmla="*/ 96450 h 265238"/>
              <a:gd name="connsiteX6" fmla="*/ 321511 w 6978645"/>
              <a:gd name="connsiteY6" fmla="*/ 88413 h 265238"/>
              <a:gd name="connsiteX7" fmla="*/ 345625 w 6978645"/>
              <a:gd name="connsiteY7" fmla="*/ 80375 h 265238"/>
              <a:gd name="connsiteX8" fmla="*/ 490305 w 6978645"/>
              <a:gd name="connsiteY8" fmla="*/ 64300 h 265238"/>
              <a:gd name="connsiteX9" fmla="*/ 570683 w 6978645"/>
              <a:gd name="connsiteY9" fmla="*/ 48225 h 265238"/>
              <a:gd name="connsiteX10" fmla="*/ 795742 w 6978645"/>
              <a:gd name="connsiteY10" fmla="*/ 32150 h 265238"/>
              <a:gd name="connsiteX11" fmla="*/ 980611 w 6978645"/>
              <a:gd name="connsiteY11" fmla="*/ 8038 h 265238"/>
              <a:gd name="connsiteX12" fmla="*/ 1028838 w 6978645"/>
              <a:gd name="connsiteY12" fmla="*/ 0 h 265238"/>
              <a:gd name="connsiteX13" fmla="*/ 3922445 w 6978645"/>
              <a:gd name="connsiteY13" fmla="*/ 0 h 265238"/>
              <a:gd name="connsiteX14" fmla="*/ 4123390 w 6978645"/>
              <a:gd name="connsiteY14" fmla="*/ 24113 h 265238"/>
              <a:gd name="connsiteX15" fmla="*/ 4187692 w 6978645"/>
              <a:gd name="connsiteY15" fmla="*/ 32150 h 265238"/>
              <a:gd name="connsiteX16" fmla="*/ 4428826 w 6978645"/>
              <a:gd name="connsiteY16" fmla="*/ 64300 h 265238"/>
              <a:gd name="connsiteX17" fmla="*/ 4573507 w 6978645"/>
              <a:gd name="connsiteY17" fmla="*/ 72338 h 265238"/>
              <a:gd name="connsiteX18" fmla="*/ 4621733 w 6978645"/>
              <a:gd name="connsiteY18" fmla="*/ 80375 h 265238"/>
              <a:gd name="connsiteX19" fmla="*/ 5666647 w 6978645"/>
              <a:gd name="connsiteY19" fmla="*/ 112525 h 265238"/>
              <a:gd name="connsiteX20" fmla="*/ 5851517 w 6978645"/>
              <a:gd name="connsiteY20" fmla="*/ 128600 h 265238"/>
              <a:gd name="connsiteX21" fmla="*/ 6446314 w 6978645"/>
              <a:gd name="connsiteY21" fmla="*/ 136638 h 265238"/>
              <a:gd name="connsiteX22" fmla="*/ 6518654 w 6978645"/>
              <a:gd name="connsiteY22" fmla="*/ 144675 h 265238"/>
              <a:gd name="connsiteX23" fmla="*/ 6566881 w 6978645"/>
              <a:gd name="connsiteY23" fmla="*/ 152713 h 265238"/>
              <a:gd name="connsiteX24" fmla="*/ 6623145 w 6978645"/>
              <a:gd name="connsiteY24" fmla="*/ 160750 h 265238"/>
              <a:gd name="connsiteX25" fmla="*/ 6711561 w 6978645"/>
              <a:gd name="connsiteY25" fmla="*/ 176825 h 265238"/>
              <a:gd name="connsiteX26" fmla="*/ 6743712 w 6978645"/>
              <a:gd name="connsiteY26" fmla="*/ 184863 h 265238"/>
              <a:gd name="connsiteX27" fmla="*/ 6888392 w 6978645"/>
              <a:gd name="connsiteY27" fmla="*/ 192900 h 265238"/>
              <a:gd name="connsiteX28" fmla="*/ 6952695 w 6978645"/>
              <a:gd name="connsiteY28" fmla="*/ 225050 h 265238"/>
              <a:gd name="connsiteX29" fmla="*/ 6976808 w 6978645"/>
              <a:gd name="connsiteY29" fmla="*/ 241125 h 265238"/>
              <a:gd name="connsiteX30" fmla="*/ 6976808 w 6978645"/>
              <a:gd name="connsiteY30"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297398 w 6978645"/>
              <a:gd name="connsiteY4" fmla="*/ 96450 h 265238"/>
              <a:gd name="connsiteX5" fmla="*/ 321511 w 6978645"/>
              <a:gd name="connsiteY5" fmla="*/ 88413 h 265238"/>
              <a:gd name="connsiteX6" fmla="*/ 345625 w 6978645"/>
              <a:gd name="connsiteY6" fmla="*/ 80375 h 265238"/>
              <a:gd name="connsiteX7" fmla="*/ 490305 w 6978645"/>
              <a:gd name="connsiteY7" fmla="*/ 64300 h 265238"/>
              <a:gd name="connsiteX8" fmla="*/ 570683 w 6978645"/>
              <a:gd name="connsiteY8" fmla="*/ 48225 h 265238"/>
              <a:gd name="connsiteX9" fmla="*/ 795742 w 6978645"/>
              <a:gd name="connsiteY9" fmla="*/ 32150 h 265238"/>
              <a:gd name="connsiteX10" fmla="*/ 980611 w 6978645"/>
              <a:gd name="connsiteY10" fmla="*/ 8038 h 265238"/>
              <a:gd name="connsiteX11" fmla="*/ 1028838 w 6978645"/>
              <a:gd name="connsiteY11" fmla="*/ 0 h 265238"/>
              <a:gd name="connsiteX12" fmla="*/ 3922445 w 6978645"/>
              <a:gd name="connsiteY12" fmla="*/ 0 h 265238"/>
              <a:gd name="connsiteX13" fmla="*/ 4123390 w 6978645"/>
              <a:gd name="connsiteY13" fmla="*/ 24113 h 265238"/>
              <a:gd name="connsiteX14" fmla="*/ 4187692 w 6978645"/>
              <a:gd name="connsiteY14" fmla="*/ 32150 h 265238"/>
              <a:gd name="connsiteX15" fmla="*/ 4428826 w 6978645"/>
              <a:gd name="connsiteY15" fmla="*/ 64300 h 265238"/>
              <a:gd name="connsiteX16" fmla="*/ 4573507 w 6978645"/>
              <a:gd name="connsiteY16" fmla="*/ 72338 h 265238"/>
              <a:gd name="connsiteX17" fmla="*/ 4621733 w 6978645"/>
              <a:gd name="connsiteY17" fmla="*/ 80375 h 265238"/>
              <a:gd name="connsiteX18" fmla="*/ 5666647 w 6978645"/>
              <a:gd name="connsiteY18" fmla="*/ 112525 h 265238"/>
              <a:gd name="connsiteX19" fmla="*/ 5851517 w 6978645"/>
              <a:gd name="connsiteY19" fmla="*/ 128600 h 265238"/>
              <a:gd name="connsiteX20" fmla="*/ 6446314 w 6978645"/>
              <a:gd name="connsiteY20" fmla="*/ 136638 h 265238"/>
              <a:gd name="connsiteX21" fmla="*/ 6518654 w 6978645"/>
              <a:gd name="connsiteY21" fmla="*/ 144675 h 265238"/>
              <a:gd name="connsiteX22" fmla="*/ 6566881 w 6978645"/>
              <a:gd name="connsiteY22" fmla="*/ 152713 h 265238"/>
              <a:gd name="connsiteX23" fmla="*/ 6623145 w 6978645"/>
              <a:gd name="connsiteY23" fmla="*/ 160750 h 265238"/>
              <a:gd name="connsiteX24" fmla="*/ 6711561 w 6978645"/>
              <a:gd name="connsiteY24" fmla="*/ 176825 h 265238"/>
              <a:gd name="connsiteX25" fmla="*/ 6743712 w 6978645"/>
              <a:gd name="connsiteY25" fmla="*/ 184863 h 265238"/>
              <a:gd name="connsiteX26" fmla="*/ 6888392 w 6978645"/>
              <a:gd name="connsiteY26" fmla="*/ 192900 h 265238"/>
              <a:gd name="connsiteX27" fmla="*/ 6952695 w 6978645"/>
              <a:gd name="connsiteY27" fmla="*/ 225050 h 265238"/>
              <a:gd name="connsiteX28" fmla="*/ 6976808 w 6978645"/>
              <a:gd name="connsiteY28" fmla="*/ 241125 h 265238"/>
              <a:gd name="connsiteX29" fmla="*/ 6976808 w 6978645"/>
              <a:gd name="connsiteY29"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345625 w 6978645"/>
              <a:gd name="connsiteY5" fmla="*/ 80375 h 265238"/>
              <a:gd name="connsiteX6" fmla="*/ 490305 w 6978645"/>
              <a:gd name="connsiteY6" fmla="*/ 64300 h 265238"/>
              <a:gd name="connsiteX7" fmla="*/ 570683 w 6978645"/>
              <a:gd name="connsiteY7" fmla="*/ 48225 h 265238"/>
              <a:gd name="connsiteX8" fmla="*/ 795742 w 6978645"/>
              <a:gd name="connsiteY8" fmla="*/ 32150 h 265238"/>
              <a:gd name="connsiteX9" fmla="*/ 980611 w 6978645"/>
              <a:gd name="connsiteY9" fmla="*/ 8038 h 265238"/>
              <a:gd name="connsiteX10" fmla="*/ 1028838 w 6978645"/>
              <a:gd name="connsiteY10" fmla="*/ 0 h 265238"/>
              <a:gd name="connsiteX11" fmla="*/ 3922445 w 6978645"/>
              <a:gd name="connsiteY11" fmla="*/ 0 h 265238"/>
              <a:gd name="connsiteX12" fmla="*/ 4123390 w 6978645"/>
              <a:gd name="connsiteY12" fmla="*/ 24113 h 265238"/>
              <a:gd name="connsiteX13" fmla="*/ 4187692 w 6978645"/>
              <a:gd name="connsiteY13" fmla="*/ 32150 h 265238"/>
              <a:gd name="connsiteX14" fmla="*/ 4428826 w 6978645"/>
              <a:gd name="connsiteY14" fmla="*/ 64300 h 265238"/>
              <a:gd name="connsiteX15" fmla="*/ 4573507 w 6978645"/>
              <a:gd name="connsiteY15" fmla="*/ 72338 h 265238"/>
              <a:gd name="connsiteX16" fmla="*/ 4621733 w 6978645"/>
              <a:gd name="connsiteY16" fmla="*/ 80375 h 265238"/>
              <a:gd name="connsiteX17" fmla="*/ 5666647 w 6978645"/>
              <a:gd name="connsiteY17" fmla="*/ 112525 h 265238"/>
              <a:gd name="connsiteX18" fmla="*/ 5851517 w 6978645"/>
              <a:gd name="connsiteY18" fmla="*/ 128600 h 265238"/>
              <a:gd name="connsiteX19" fmla="*/ 6446314 w 6978645"/>
              <a:gd name="connsiteY19" fmla="*/ 136638 h 265238"/>
              <a:gd name="connsiteX20" fmla="*/ 6518654 w 6978645"/>
              <a:gd name="connsiteY20" fmla="*/ 144675 h 265238"/>
              <a:gd name="connsiteX21" fmla="*/ 6566881 w 6978645"/>
              <a:gd name="connsiteY21" fmla="*/ 152713 h 265238"/>
              <a:gd name="connsiteX22" fmla="*/ 6623145 w 6978645"/>
              <a:gd name="connsiteY22" fmla="*/ 160750 h 265238"/>
              <a:gd name="connsiteX23" fmla="*/ 6711561 w 6978645"/>
              <a:gd name="connsiteY23" fmla="*/ 176825 h 265238"/>
              <a:gd name="connsiteX24" fmla="*/ 6743712 w 6978645"/>
              <a:gd name="connsiteY24" fmla="*/ 184863 h 265238"/>
              <a:gd name="connsiteX25" fmla="*/ 6888392 w 6978645"/>
              <a:gd name="connsiteY25" fmla="*/ 192900 h 265238"/>
              <a:gd name="connsiteX26" fmla="*/ 6952695 w 6978645"/>
              <a:gd name="connsiteY26" fmla="*/ 225050 h 265238"/>
              <a:gd name="connsiteX27" fmla="*/ 6976808 w 6978645"/>
              <a:gd name="connsiteY27" fmla="*/ 241125 h 265238"/>
              <a:gd name="connsiteX28" fmla="*/ 6976808 w 6978645"/>
              <a:gd name="connsiteY28"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490305 w 6978645"/>
              <a:gd name="connsiteY5" fmla="*/ 64300 h 265238"/>
              <a:gd name="connsiteX6" fmla="*/ 570683 w 6978645"/>
              <a:gd name="connsiteY6" fmla="*/ 48225 h 265238"/>
              <a:gd name="connsiteX7" fmla="*/ 795742 w 6978645"/>
              <a:gd name="connsiteY7" fmla="*/ 32150 h 265238"/>
              <a:gd name="connsiteX8" fmla="*/ 980611 w 6978645"/>
              <a:gd name="connsiteY8" fmla="*/ 8038 h 265238"/>
              <a:gd name="connsiteX9" fmla="*/ 1028838 w 6978645"/>
              <a:gd name="connsiteY9" fmla="*/ 0 h 265238"/>
              <a:gd name="connsiteX10" fmla="*/ 3922445 w 6978645"/>
              <a:gd name="connsiteY10" fmla="*/ 0 h 265238"/>
              <a:gd name="connsiteX11" fmla="*/ 4123390 w 6978645"/>
              <a:gd name="connsiteY11" fmla="*/ 24113 h 265238"/>
              <a:gd name="connsiteX12" fmla="*/ 4187692 w 6978645"/>
              <a:gd name="connsiteY12" fmla="*/ 32150 h 265238"/>
              <a:gd name="connsiteX13" fmla="*/ 4428826 w 6978645"/>
              <a:gd name="connsiteY13" fmla="*/ 64300 h 265238"/>
              <a:gd name="connsiteX14" fmla="*/ 4573507 w 6978645"/>
              <a:gd name="connsiteY14" fmla="*/ 72338 h 265238"/>
              <a:gd name="connsiteX15" fmla="*/ 4621733 w 6978645"/>
              <a:gd name="connsiteY15" fmla="*/ 80375 h 265238"/>
              <a:gd name="connsiteX16" fmla="*/ 5666647 w 6978645"/>
              <a:gd name="connsiteY16" fmla="*/ 112525 h 265238"/>
              <a:gd name="connsiteX17" fmla="*/ 5851517 w 6978645"/>
              <a:gd name="connsiteY17" fmla="*/ 128600 h 265238"/>
              <a:gd name="connsiteX18" fmla="*/ 6446314 w 6978645"/>
              <a:gd name="connsiteY18" fmla="*/ 136638 h 265238"/>
              <a:gd name="connsiteX19" fmla="*/ 6518654 w 6978645"/>
              <a:gd name="connsiteY19" fmla="*/ 144675 h 265238"/>
              <a:gd name="connsiteX20" fmla="*/ 6566881 w 6978645"/>
              <a:gd name="connsiteY20" fmla="*/ 152713 h 265238"/>
              <a:gd name="connsiteX21" fmla="*/ 6623145 w 6978645"/>
              <a:gd name="connsiteY21" fmla="*/ 160750 h 265238"/>
              <a:gd name="connsiteX22" fmla="*/ 6711561 w 6978645"/>
              <a:gd name="connsiteY22" fmla="*/ 176825 h 265238"/>
              <a:gd name="connsiteX23" fmla="*/ 6743712 w 6978645"/>
              <a:gd name="connsiteY23" fmla="*/ 184863 h 265238"/>
              <a:gd name="connsiteX24" fmla="*/ 6888392 w 6978645"/>
              <a:gd name="connsiteY24" fmla="*/ 192900 h 265238"/>
              <a:gd name="connsiteX25" fmla="*/ 6952695 w 6978645"/>
              <a:gd name="connsiteY25" fmla="*/ 225050 h 265238"/>
              <a:gd name="connsiteX26" fmla="*/ 6976808 w 6978645"/>
              <a:gd name="connsiteY26" fmla="*/ 241125 h 265238"/>
              <a:gd name="connsiteX27" fmla="*/ 6976808 w 6978645"/>
              <a:gd name="connsiteY27"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1028838 w 6978645"/>
              <a:gd name="connsiteY8" fmla="*/ 0 h 265238"/>
              <a:gd name="connsiteX9" fmla="*/ 3922445 w 6978645"/>
              <a:gd name="connsiteY9" fmla="*/ 0 h 265238"/>
              <a:gd name="connsiteX10" fmla="*/ 4123390 w 6978645"/>
              <a:gd name="connsiteY10" fmla="*/ 24113 h 265238"/>
              <a:gd name="connsiteX11" fmla="*/ 4187692 w 6978645"/>
              <a:gd name="connsiteY11" fmla="*/ 32150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203768 w 6978645"/>
              <a:gd name="connsiteY11" fmla="*/ 40187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87692 w 6978645"/>
              <a:gd name="connsiteY9" fmla="*/ 32150 h 265238"/>
              <a:gd name="connsiteX10" fmla="*/ 4428826 w 6978645"/>
              <a:gd name="connsiteY10" fmla="*/ 64300 h 265238"/>
              <a:gd name="connsiteX11" fmla="*/ 4573507 w 6978645"/>
              <a:gd name="connsiteY11" fmla="*/ 72338 h 265238"/>
              <a:gd name="connsiteX12" fmla="*/ 4621733 w 6978645"/>
              <a:gd name="connsiteY12" fmla="*/ 80375 h 265238"/>
              <a:gd name="connsiteX13" fmla="*/ 5666647 w 6978645"/>
              <a:gd name="connsiteY13" fmla="*/ 112525 h 265238"/>
              <a:gd name="connsiteX14" fmla="*/ 5851517 w 6978645"/>
              <a:gd name="connsiteY14" fmla="*/ 128600 h 265238"/>
              <a:gd name="connsiteX15" fmla="*/ 6446314 w 6978645"/>
              <a:gd name="connsiteY15" fmla="*/ 136638 h 265238"/>
              <a:gd name="connsiteX16" fmla="*/ 6518654 w 6978645"/>
              <a:gd name="connsiteY16" fmla="*/ 144675 h 265238"/>
              <a:gd name="connsiteX17" fmla="*/ 6566881 w 6978645"/>
              <a:gd name="connsiteY17" fmla="*/ 152713 h 265238"/>
              <a:gd name="connsiteX18" fmla="*/ 6623145 w 6978645"/>
              <a:gd name="connsiteY18" fmla="*/ 160750 h 265238"/>
              <a:gd name="connsiteX19" fmla="*/ 6711561 w 6978645"/>
              <a:gd name="connsiteY19" fmla="*/ 176825 h 265238"/>
              <a:gd name="connsiteX20" fmla="*/ 6743712 w 6978645"/>
              <a:gd name="connsiteY20" fmla="*/ 184863 h 265238"/>
              <a:gd name="connsiteX21" fmla="*/ 6888392 w 6978645"/>
              <a:gd name="connsiteY21" fmla="*/ 192900 h 265238"/>
              <a:gd name="connsiteX22" fmla="*/ 6952695 w 6978645"/>
              <a:gd name="connsiteY22" fmla="*/ 225050 h 265238"/>
              <a:gd name="connsiteX23" fmla="*/ 6976808 w 6978645"/>
              <a:gd name="connsiteY23" fmla="*/ 241125 h 265238"/>
              <a:gd name="connsiteX24" fmla="*/ 6976808 w 6978645"/>
              <a:gd name="connsiteY24"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428826 w 6978645"/>
              <a:gd name="connsiteY9" fmla="*/ 64300 h 265238"/>
              <a:gd name="connsiteX10" fmla="*/ 4573507 w 6978645"/>
              <a:gd name="connsiteY10" fmla="*/ 72338 h 265238"/>
              <a:gd name="connsiteX11" fmla="*/ 4621733 w 6978645"/>
              <a:gd name="connsiteY11" fmla="*/ 80375 h 265238"/>
              <a:gd name="connsiteX12" fmla="*/ 5666647 w 6978645"/>
              <a:gd name="connsiteY12" fmla="*/ 112525 h 265238"/>
              <a:gd name="connsiteX13" fmla="*/ 5851517 w 6978645"/>
              <a:gd name="connsiteY13" fmla="*/ 128600 h 265238"/>
              <a:gd name="connsiteX14" fmla="*/ 6446314 w 6978645"/>
              <a:gd name="connsiteY14" fmla="*/ 136638 h 265238"/>
              <a:gd name="connsiteX15" fmla="*/ 6518654 w 6978645"/>
              <a:gd name="connsiteY15" fmla="*/ 144675 h 265238"/>
              <a:gd name="connsiteX16" fmla="*/ 6566881 w 6978645"/>
              <a:gd name="connsiteY16" fmla="*/ 152713 h 265238"/>
              <a:gd name="connsiteX17" fmla="*/ 6623145 w 6978645"/>
              <a:gd name="connsiteY17" fmla="*/ 160750 h 265238"/>
              <a:gd name="connsiteX18" fmla="*/ 6711561 w 6978645"/>
              <a:gd name="connsiteY18" fmla="*/ 176825 h 265238"/>
              <a:gd name="connsiteX19" fmla="*/ 6743712 w 6978645"/>
              <a:gd name="connsiteY19" fmla="*/ 184863 h 265238"/>
              <a:gd name="connsiteX20" fmla="*/ 6888392 w 6978645"/>
              <a:gd name="connsiteY20" fmla="*/ 192900 h 265238"/>
              <a:gd name="connsiteX21" fmla="*/ 6952695 w 6978645"/>
              <a:gd name="connsiteY21" fmla="*/ 225050 h 265238"/>
              <a:gd name="connsiteX22" fmla="*/ 6976808 w 6978645"/>
              <a:gd name="connsiteY22" fmla="*/ 241125 h 265238"/>
              <a:gd name="connsiteX23" fmla="*/ 6976808 w 6978645"/>
              <a:gd name="connsiteY23"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573507 w 6978645"/>
              <a:gd name="connsiteY9" fmla="*/ 72338 h 265238"/>
              <a:gd name="connsiteX10" fmla="*/ 4621733 w 6978645"/>
              <a:gd name="connsiteY10" fmla="*/ 80375 h 265238"/>
              <a:gd name="connsiteX11" fmla="*/ 5666647 w 6978645"/>
              <a:gd name="connsiteY11" fmla="*/ 112525 h 265238"/>
              <a:gd name="connsiteX12" fmla="*/ 5851517 w 6978645"/>
              <a:gd name="connsiteY12" fmla="*/ 128600 h 265238"/>
              <a:gd name="connsiteX13" fmla="*/ 6446314 w 6978645"/>
              <a:gd name="connsiteY13" fmla="*/ 136638 h 265238"/>
              <a:gd name="connsiteX14" fmla="*/ 6518654 w 6978645"/>
              <a:gd name="connsiteY14" fmla="*/ 144675 h 265238"/>
              <a:gd name="connsiteX15" fmla="*/ 6566881 w 6978645"/>
              <a:gd name="connsiteY15" fmla="*/ 152713 h 265238"/>
              <a:gd name="connsiteX16" fmla="*/ 6623145 w 6978645"/>
              <a:gd name="connsiteY16" fmla="*/ 160750 h 265238"/>
              <a:gd name="connsiteX17" fmla="*/ 6711561 w 6978645"/>
              <a:gd name="connsiteY17" fmla="*/ 176825 h 265238"/>
              <a:gd name="connsiteX18" fmla="*/ 6743712 w 6978645"/>
              <a:gd name="connsiteY18" fmla="*/ 184863 h 265238"/>
              <a:gd name="connsiteX19" fmla="*/ 6888392 w 6978645"/>
              <a:gd name="connsiteY19" fmla="*/ 192900 h 265238"/>
              <a:gd name="connsiteX20" fmla="*/ 6952695 w 6978645"/>
              <a:gd name="connsiteY20" fmla="*/ 225050 h 265238"/>
              <a:gd name="connsiteX21" fmla="*/ 6976808 w 6978645"/>
              <a:gd name="connsiteY21" fmla="*/ 241125 h 265238"/>
              <a:gd name="connsiteX22" fmla="*/ 6976808 w 6978645"/>
              <a:gd name="connsiteY22"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621733 w 6978645"/>
              <a:gd name="connsiteY9" fmla="*/ 80375 h 265238"/>
              <a:gd name="connsiteX10" fmla="*/ 5666647 w 6978645"/>
              <a:gd name="connsiteY10" fmla="*/ 112525 h 265238"/>
              <a:gd name="connsiteX11" fmla="*/ 5851517 w 6978645"/>
              <a:gd name="connsiteY11" fmla="*/ 128600 h 265238"/>
              <a:gd name="connsiteX12" fmla="*/ 6446314 w 6978645"/>
              <a:gd name="connsiteY12" fmla="*/ 136638 h 265238"/>
              <a:gd name="connsiteX13" fmla="*/ 6518654 w 6978645"/>
              <a:gd name="connsiteY13" fmla="*/ 144675 h 265238"/>
              <a:gd name="connsiteX14" fmla="*/ 6566881 w 6978645"/>
              <a:gd name="connsiteY14" fmla="*/ 152713 h 265238"/>
              <a:gd name="connsiteX15" fmla="*/ 6623145 w 6978645"/>
              <a:gd name="connsiteY15" fmla="*/ 160750 h 265238"/>
              <a:gd name="connsiteX16" fmla="*/ 6711561 w 6978645"/>
              <a:gd name="connsiteY16" fmla="*/ 176825 h 265238"/>
              <a:gd name="connsiteX17" fmla="*/ 6743712 w 6978645"/>
              <a:gd name="connsiteY17" fmla="*/ 184863 h 265238"/>
              <a:gd name="connsiteX18" fmla="*/ 6888392 w 6978645"/>
              <a:gd name="connsiteY18" fmla="*/ 192900 h 265238"/>
              <a:gd name="connsiteX19" fmla="*/ 6952695 w 6978645"/>
              <a:gd name="connsiteY19" fmla="*/ 225050 h 265238"/>
              <a:gd name="connsiteX20" fmla="*/ 6976808 w 6978645"/>
              <a:gd name="connsiteY20" fmla="*/ 241125 h 265238"/>
              <a:gd name="connsiteX21" fmla="*/ 6976808 w 6978645"/>
              <a:gd name="connsiteY21"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5666647 w 6978645"/>
              <a:gd name="connsiteY9" fmla="*/ 112525 h 265238"/>
              <a:gd name="connsiteX10" fmla="*/ 5851517 w 6978645"/>
              <a:gd name="connsiteY10" fmla="*/ 128600 h 265238"/>
              <a:gd name="connsiteX11" fmla="*/ 6446314 w 6978645"/>
              <a:gd name="connsiteY11" fmla="*/ 136638 h 265238"/>
              <a:gd name="connsiteX12" fmla="*/ 6518654 w 6978645"/>
              <a:gd name="connsiteY12" fmla="*/ 144675 h 265238"/>
              <a:gd name="connsiteX13" fmla="*/ 6566881 w 6978645"/>
              <a:gd name="connsiteY13" fmla="*/ 152713 h 265238"/>
              <a:gd name="connsiteX14" fmla="*/ 6623145 w 6978645"/>
              <a:gd name="connsiteY14" fmla="*/ 160750 h 265238"/>
              <a:gd name="connsiteX15" fmla="*/ 6711561 w 6978645"/>
              <a:gd name="connsiteY15" fmla="*/ 176825 h 265238"/>
              <a:gd name="connsiteX16" fmla="*/ 6743712 w 6978645"/>
              <a:gd name="connsiteY16" fmla="*/ 184863 h 265238"/>
              <a:gd name="connsiteX17" fmla="*/ 6888392 w 6978645"/>
              <a:gd name="connsiteY17" fmla="*/ 192900 h 265238"/>
              <a:gd name="connsiteX18" fmla="*/ 6952695 w 6978645"/>
              <a:gd name="connsiteY18" fmla="*/ 225050 h 265238"/>
              <a:gd name="connsiteX19" fmla="*/ 6976808 w 6978645"/>
              <a:gd name="connsiteY19" fmla="*/ 241125 h 265238"/>
              <a:gd name="connsiteX20" fmla="*/ 6976808 w 6978645"/>
              <a:gd name="connsiteY20" fmla="*/ 265238 h 265238"/>
              <a:gd name="connsiteX0" fmla="*/ 0 w 6978645"/>
              <a:gd name="connsiteY0" fmla="*/ 272904 h 272904"/>
              <a:gd name="connsiteX1" fmla="*/ 48226 w 6978645"/>
              <a:gd name="connsiteY1" fmla="*/ 248791 h 272904"/>
              <a:gd name="connsiteX2" fmla="*/ 72340 w 6978645"/>
              <a:gd name="connsiteY2" fmla="*/ 224679 h 272904"/>
              <a:gd name="connsiteX3" fmla="*/ 297398 w 6978645"/>
              <a:gd name="connsiteY3" fmla="*/ 104116 h 272904"/>
              <a:gd name="connsiteX4" fmla="*/ 321511 w 6978645"/>
              <a:gd name="connsiteY4" fmla="*/ 96079 h 272904"/>
              <a:gd name="connsiteX5" fmla="*/ 570683 w 6978645"/>
              <a:gd name="connsiteY5" fmla="*/ 55891 h 272904"/>
              <a:gd name="connsiteX6" fmla="*/ 795742 w 6978645"/>
              <a:gd name="connsiteY6" fmla="*/ 39816 h 272904"/>
              <a:gd name="connsiteX7" fmla="*/ 980611 w 6978645"/>
              <a:gd name="connsiteY7" fmla="*/ 15704 h 272904"/>
              <a:gd name="connsiteX8" fmla="*/ 3922445 w 6978645"/>
              <a:gd name="connsiteY8" fmla="*/ 7666 h 272904"/>
              <a:gd name="connsiteX9" fmla="*/ 5851517 w 6978645"/>
              <a:gd name="connsiteY9" fmla="*/ 136266 h 272904"/>
              <a:gd name="connsiteX10" fmla="*/ 6446314 w 6978645"/>
              <a:gd name="connsiteY10" fmla="*/ 144304 h 272904"/>
              <a:gd name="connsiteX11" fmla="*/ 6518654 w 6978645"/>
              <a:gd name="connsiteY11" fmla="*/ 152341 h 272904"/>
              <a:gd name="connsiteX12" fmla="*/ 6566881 w 6978645"/>
              <a:gd name="connsiteY12" fmla="*/ 160379 h 272904"/>
              <a:gd name="connsiteX13" fmla="*/ 6623145 w 6978645"/>
              <a:gd name="connsiteY13" fmla="*/ 168416 h 272904"/>
              <a:gd name="connsiteX14" fmla="*/ 6711561 w 6978645"/>
              <a:gd name="connsiteY14" fmla="*/ 184491 h 272904"/>
              <a:gd name="connsiteX15" fmla="*/ 6743712 w 6978645"/>
              <a:gd name="connsiteY15" fmla="*/ 192529 h 272904"/>
              <a:gd name="connsiteX16" fmla="*/ 6888392 w 6978645"/>
              <a:gd name="connsiteY16" fmla="*/ 200566 h 272904"/>
              <a:gd name="connsiteX17" fmla="*/ 6952695 w 6978645"/>
              <a:gd name="connsiteY17" fmla="*/ 232716 h 272904"/>
              <a:gd name="connsiteX18" fmla="*/ 6976808 w 6978645"/>
              <a:gd name="connsiteY18" fmla="*/ 248791 h 272904"/>
              <a:gd name="connsiteX19" fmla="*/ 6976808 w 6978645"/>
              <a:gd name="connsiteY19" fmla="*/ 272904 h 272904"/>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11561 w 6978645"/>
              <a:gd name="connsiteY13" fmla="*/ 185074 h 273487"/>
              <a:gd name="connsiteX14" fmla="*/ 6743712 w 6978645"/>
              <a:gd name="connsiteY14" fmla="*/ 193112 h 273487"/>
              <a:gd name="connsiteX15" fmla="*/ 6888392 w 6978645"/>
              <a:gd name="connsiteY15" fmla="*/ 201149 h 273487"/>
              <a:gd name="connsiteX16" fmla="*/ 6952695 w 6978645"/>
              <a:gd name="connsiteY16" fmla="*/ 233299 h 273487"/>
              <a:gd name="connsiteX17" fmla="*/ 6976808 w 6978645"/>
              <a:gd name="connsiteY17" fmla="*/ 249374 h 273487"/>
              <a:gd name="connsiteX18" fmla="*/ 6976808 w 6978645"/>
              <a:gd name="connsiteY18"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43712 w 6978645"/>
              <a:gd name="connsiteY13" fmla="*/ 193112 h 273487"/>
              <a:gd name="connsiteX14" fmla="*/ 6888392 w 6978645"/>
              <a:gd name="connsiteY14" fmla="*/ 201149 h 273487"/>
              <a:gd name="connsiteX15" fmla="*/ 6952695 w 6978645"/>
              <a:gd name="connsiteY15" fmla="*/ 233299 h 273487"/>
              <a:gd name="connsiteX16" fmla="*/ 6976808 w 6978645"/>
              <a:gd name="connsiteY16" fmla="*/ 249374 h 273487"/>
              <a:gd name="connsiteX17" fmla="*/ 6976808 w 6978645"/>
              <a:gd name="connsiteY17"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623145 w 6978645"/>
              <a:gd name="connsiteY11" fmla="*/ 168999 h 273487"/>
              <a:gd name="connsiteX12" fmla="*/ 6743712 w 6978645"/>
              <a:gd name="connsiteY12" fmla="*/ 193112 h 273487"/>
              <a:gd name="connsiteX13" fmla="*/ 6888392 w 6978645"/>
              <a:gd name="connsiteY13" fmla="*/ 201149 h 273487"/>
              <a:gd name="connsiteX14" fmla="*/ 6952695 w 6978645"/>
              <a:gd name="connsiteY14" fmla="*/ 233299 h 273487"/>
              <a:gd name="connsiteX15" fmla="*/ 6976808 w 6978645"/>
              <a:gd name="connsiteY15" fmla="*/ 249374 h 273487"/>
              <a:gd name="connsiteX16" fmla="*/ 6976808 w 6978645"/>
              <a:gd name="connsiteY16"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743712 w 6978645"/>
              <a:gd name="connsiteY11" fmla="*/ 193112 h 273487"/>
              <a:gd name="connsiteX12" fmla="*/ 6888392 w 6978645"/>
              <a:gd name="connsiteY12" fmla="*/ 201149 h 273487"/>
              <a:gd name="connsiteX13" fmla="*/ 6952695 w 6978645"/>
              <a:gd name="connsiteY13" fmla="*/ 233299 h 273487"/>
              <a:gd name="connsiteX14" fmla="*/ 6976808 w 6978645"/>
              <a:gd name="connsiteY14" fmla="*/ 249374 h 273487"/>
              <a:gd name="connsiteX15" fmla="*/ 6976808 w 6978645"/>
              <a:gd name="connsiteY15"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888392 w 6978645"/>
              <a:gd name="connsiteY11" fmla="*/ 201149 h 273487"/>
              <a:gd name="connsiteX12" fmla="*/ 6952695 w 6978645"/>
              <a:gd name="connsiteY12" fmla="*/ 233299 h 273487"/>
              <a:gd name="connsiteX13" fmla="*/ 6976808 w 6978645"/>
              <a:gd name="connsiteY13" fmla="*/ 249374 h 273487"/>
              <a:gd name="connsiteX14" fmla="*/ 6976808 w 6978645"/>
              <a:gd name="connsiteY14" fmla="*/ 273487 h 273487"/>
              <a:gd name="connsiteX0" fmla="*/ 0 w 6985375"/>
              <a:gd name="connsiteY0" fmla="*/ 273487 h 273487"/>
              <a:gd name="connsiteX1" fmla="*/ 48226 w 6985375"/>
              <a:gd name="connsiteY1" fmla="*/ 249374 h 273487"/>
              <a:gd name="connsiteX2" fmla="*/ 72340 w 6985375"/>
              <a:gd name="connsiteY2" fmla="*/ 225262 h 273487"/>
              <a:gd name="connsiteX3" fmla="*/ 297398 w 6985375"/>
              <a:gd name="connsiteY3" fmla="*/ 104699 h 273487"/>
              <a:gd name="connsiteX4" fmla="*/ 321511 w 6985375"/>
              <a:gd name="connsiteY4" fmla="*/ 96662 h 273487"/>
              <a:gd name="connsiteX5" fmla="*/ 570683 w 6985375"/>
              <a:gd name="connsiteY5" fmla="*/ 56474 h 273487"/>
              <a:gd name="connsiteX6" fmla="*/ 795742 w 6985375"/>
              <a:gd name="connsiteY6" fmla="*/ 40399 h 273487"/>
              <a:gd name="connsiteX7" fmla="*/ 980611 w 6985375"/>
              <a:gd name="connsiteY7" fmla="*/ 16287 h 273487"/>
              <a:gd name="connsiteX8" fmla="*/ 3922445 w 6985375"/>
              <a:gd name="connsiteY8" fmla="*/ 8249 h 273487"/>
              <a:gd name="connsiteX9" fmla="*/ 6446314 w 6985375"/>
              <a:gd name="connsiteY9" fmla="*/ 144887 h 273487"/>
              <a:gd name="connsiteX10" fmla="*/ 6623145 w 6985375"/>
              <a:gd name="connsiteY10" fmla="*/ 168999 h 273487"/>
              <a:gd name="connsiteX11" fmla="*/ 6952695 w 6985375"/>
              <a:gd name="connsiteY11" fmla="*/ 233299 h 273487"/>
              <a:gd name="connsiteX12" fmla="*/ 6976808 w 6985375"/>
              <a:gd name="connsiteY12" fmla="*/ 249374 h 273487"/>
              <a:gd name="connsiteX13" fmla="*/ 6976808 w 6985375"/>
              <a:gd name="connsiteY13" fmla="*/ 273487 h 273487"/>
              <a:gd name="connsiteX0" fmla="*/ 0 w 7003005"/>
              <a:gd name="connsiteY0" fmla="*/ 273487 h 273487"/>
              <a:gd name="connsiteX1" fmla="*/ 48226 w 7003005"/>
              <a:gd name="connsiteY1" fmla="*/ 249374 h 273487"/>
              <a:gd name="connsiteX2" fmla="*/ 72340 w 7003005"/>
              <a:gd name="connsiteY2" fmla="*/ 225262 h 273487"/>
              <a:gd name="connsiteX3" fmla="*/ 297398 w 7003005"/>
              <a:gd name="connsiteY3" fmla="*/ 104699 h 273487"/>
              <a:gd name="connsiteX4" fmla="*/ 321511 w 7003005"/>
              <a:gd name="connsiteY4" fmla="*/ 96662 h 273487"/>
              <a:gd name="connsiteX5" fmla="*/ 570683 w 7003005"/>
              <a:gd name="connsiteY5" fmla="*/ 56474 h 273487"/>
              <a:gd name="connsiteX6" fmla="*/ 795742 w 7003005"/>
              <a:gd name="connsiteY6" fmla="*/ 40399 h 273487"/>
              <a:gd name="connsiteX7" fmla="*/ 980611 w 7003005"/>
              <a:gd name="connsiteY7" fmla="*/ 16287 h 273487"/>
              <a:gd name="connsiteX8" fmla="*/ 3922445 w 7003005"/>
              <a:gd name="connsiteY8" fmla="*/ 8249 h 273487"/>
              <a:gd name="connsiteX9" fmla="*/ 6446314 w 7003005"/>
              <a:gd name="connsiteY9" fmla="*/ 144887 h 273487"/>
              <a:gd name="connsiteX10" fmla="*/ 6623145 w 7003005"/>
              <a:gd name="connsiteY10" fmla="*/ 168999 h 273487"/>
              <a:gd name="connsiteX11" fmla="*/ 6976808 w 7003005"/>
              <a:gd name="connsiteY11" fmla="*/ 249374 h 273487"/>
              <a:gd name="connsiteX12" fmla="*/ 6976808 w 7003005"/>
              <a:gd name="connsiteY12" fmla="*/ 273487 h 273487"/>
              <a:gd name="connsiteX0" fmla="*/ 0 w 7000623"/>
              <a:gd name="connsiteY0" fmla="*/ 273487 h 273487"/>
              <a:gd name="connsiteX1" fmla="*/ 48226 w 7000623"/>
              <a:gd name="connsiteY1" fmla="*/ 249374 h 273487"/>
              <a:gd name="connsiteX2" fmla="*/ 72340 w 7000623"/>
              <a:gd name="connsiteY2" fmla="*/ 225262 h 273487"/>
              <a:gd name="connsiteX3" fmla="*/ 297398 w 7000623"/>
              <a:gd name="connsiteY3" fmla="*/ 104699 h 273487"/>
              <a:gd name="connsiteX4" fmla="*/ 321511 w 7000623"/>
              <a:gd name="connsiteY4" fmla="*/ 96662 h 273487"/>
              <a:gd name="connsiteX5" fmla="*/ 570683 w 7000623"/>
              <a:gd name="connsiteY5" fmla="*/ 56474 h 273487"/>
              <a:gd name="connsiteX6" fmla="*/ 795742 w 7000623"/>
              <a:gd name="connsiteY6" fmla="*/ 40399 h 273487"/>
              <a:gd name="connsiteX7" fmla="*/ 980611 w 7000623"/>
              <a:gd name="connsiteY7" fmla="*/ 16287 h 273487"/>
              <a:gd name="connsiteX8" fmla="*/ 3922445 w 7000623"/>
              <a:gd name="connsiteY8" fmla="*/ 8249 h 273487"/>
              <a:gd name="connsiteX9" fmla="*/ 6446314 w 7000623"/>
              <a:gd name="connsiteY9" fmla="*/ 144887 h 273487"/>
              <a:gd name="connsiteX10" fmla="*/ 6655296 w 7000623"/>
              <a:gd name="connsiteY10" fmla="*/ 120774 h 273487"/>
              <a:gd name="connsiteX11" fmla="*/ 6976808 w 7000623"/>
              <a:gd name="connsiteY11" fmla="*/ 249374 h 273487"/>
              <a:gd name="connsiteX12" fmla="*/ 6976808 w 7000623"/>
              <a:gd name="connsiteY12" fmla="*/ 273487 h 273487"/>
              <a:gd name="connsiteX0" fmla="*/ 0 w 7000623"/>
              <a:gd name="connsiteY0" fmla="*/ 265238 h 265238"/>
              <a:gd name="connsiteX1" fmla="*/ 48226 w 7000623"/>
              <a:gd name="connsiteY1" fmla="*/ 241125 h 265238"/>
              <a:gd name="connsiteX2" fmla="*/ 72340 w 7000623"/>
              <a:gd name="connsiteY2" fmla="*/ 217013 h 265238"/>
              <a:gd name="connsiteX3" fmla="*/ 297398 w 7000623"/>
              <a:gd name="connsiteY3" fmla="*/ 96450 h 265238"/>
              <a:gd name="connsiteX4" fmla="*/ 321511 w 7000623"/>
              <a:gd name="connsiteY4" fmla="*/ 88413 h 265238"/>
              <a:gd name="connsiteX5" fmla="*/ 570683 w 7000623"/>
              <a:gd name="connsiteY5" fmla="*/ 48225 h 265238"/>
              <a:gd name="connsiteX6" fmla="*/ 795742 w 7000623"/>
              <a:gd name="connsiteY6" fmla="*/ 32150 h 265238"/>
              <a:gd name="connsiteX7" fmla="*/ 980611 w 7000623"/>
              <a:gd name="connsiteY7" fmla="*/ 8038 h 265238"/>
              <a:gd name="connsiteX8" fmla="*/ 3922445 w 7000623"/>
              <a:gd name="connsiteY8" fmla="*/ 0 h 265238"/>
              <a:gd name="connsiteX9" fmla="*/ 6414162 w 7000623"/>
              <a:gd name="connsiteY9" fmla="*/ 112526 h 265238"/>
              <a:gd name="connsiteX10" fmla="*/ 6655296 w 7000623"/>
              <a:gd name="connsiteY10" fmla="*/ 112525 h 265238"/>
              <a:gd name="connsiteX11" fmla="*/ 6976808 w 7000623"/>
              <a:gd name="connsiteY11" fmla="*/ 241125 h 265238"/>
              <a:gd name="connsiteX12" fmla="*/ 6976808 w 7000623"/>
              <a:gd name="connsiteY12" fmla="*/ 265238 h 265238"/>
              <a:gd name="connsiteX0" fmla="*/ 0 w 7000623"/>
              <a:gd name="connsiteY0" fmla="*/ 271741 h 271741"/>
              <a:gd name="connsiteX1" fmla="*/ 48226 w 7000623"/>
              <a:gd name="connsiteY1" fmla="*/ 247628 h 271741"/>
              <a:gd name="connsiteX2" fmla="*/ 72340 w 7000623"/>
              <a:gd name="connsiteY2" fmla="*/ 223516 h 271741"/>
              <a:gd name="connsiteX3" fmla="*/ 297398 w 7000623"/>
              <a:gd name="connsiteY3" fmla="*/ 102953 h 271741"/>
              <a:gd name="connsiteX4" fmla="*/ 321511 w 7000623"/>
              <a:gd name="connsiteY4" fmla="*/ 94916 h 271741"/>
              <a:gd name="connsiteX5" fmla="*/ 570683 w 7000623"/>
              <a:gd name="connsiteY5" fmla="*/ 54728 h 271741"/>
              <a:gd name="connsiteX6" fmla="*/ 795742 w 7000623"/>
              <a:gd name="connsiteY6" fmla="*/ 38653 h 271741"/>
              <a:gd name="connsiteX7" fmla="*/ 980611 w 7000623"/>
              <a:gd name="connsiteY7" fmla="*/ 14541 h 271741"/>
              <a:gd name="connsiteX8" fmla="*/ 3922445 w 7000623"/>
              <a:gd name="connsiteY8" fmla="*/ 6503 h 271741"/>
              <a:gd name="connsiteX9" fmla="*/ 6655296 w 7000623"/>
              <a:gd name="connsiteY9" fmla="*/ 119028 h 271741"/>
              <a:gd name="connsiteX10" fmla="*/ 6976808 w 7000623"/>
              <a:gd name="connsiteY10" fmla="*/ 247628 h 271741"/>
              <a:gd name="connsiteX11" fmla="*/ 6976808 w 7000623"/>
              <a:gd name="connsiteY11" fmla="*/ 271741 h 271741"/>
              <a:gd name="connsiteX0" fmla="*/ 0 w 7000623"/>
              <a:gd name="connsiteY0" fmla="*/ 272708 h 272708"/>
              <a:gd name="connsiteX1" fmla="*/ 48226 w 7000623"/>
              <a:gd name="connsiteY1" fmla="*/ 248595 h 272708"/>
              <a:gd name="connsiteX2" fmla="*/ 72340 w 7000623"/>
              <a:gd name="connsiteY2" fmla="*/ 224483 h 272708"/>
              <a:gd name="connsiteX3" fmla="*/ 297398 w 7000623"/>
              <a:gd name="connsiteY3" fmla="*/ 103920 h 272708"/>
              <a:gd name="connsiteX4" fmla="*/ 321511 w 7000623"/>
              <a:gd name="connsiteY4" fmla="*/ 95883 h 272708"/>
              <a:gd name="connsiteX5" fmla="*/ 570683 w 7000623"/>
              <a:gd name="connsiteY5" fmla="*/ 55695 h 272708"/>
              <a:gd name="connsiteX6" fmla="*/ 980611 w 7000623"/>
              <a:gd name="connsiteY6" fmla="*/ 15508 h 272708"/>
              <a:gd name="connsiteX7" fmla="*/ 3922445 w 7000623"/>
              <a:gd name="connsiteY7" fmla="*/ 7470 h 272708"/>
              <a:gd name="connsiteX8" fmla="*/ 6655296 w 7000623"/>
              <a:gd name="connsiteY8" fmla="*/ 119995 h 272708"/>
              <a:gd name="connsiteX9" fmla="*/ 6976808 w 7000623"/>
              <a:gd name="connsiteY9" fmla="*/ 248595 h 272708"/>
              <a:gd name="connsiteX10" fmla="*/ 6976808 w 7000623"/>
              <a:gd name="connsiteY10" fmla="*/ 272708 h 272708"/>
              <a:gd name="connsiteX0" fmla="*/ 0 w 6999432"/>
              <a:gd name="connsiteY0" fmla="*/ 270339 h 270339"/>
              <a:gd name="connsiteX1" fmla="*/ 48226 w 6999432"/>
              <a:gd name="connsiteY1" fmla="*/ 246226 h 270339"/>
              <a:gd name="connsiteX2" fmla="*/ 72340 w 6999432"/>
              <a:gd name="connsiteY2" fmla="*/ 222114 h 270339"/>
              <a:gd name="connsiteX3" fmla="*/ 297398 w 6999432"/>
              <a:gd name="connsiteY3" fmla="*/ 101551 h 270339"/>
              <a:gd name="connsiteX4" fmla="*/ 321511 w 6999432"/>
              <a:gd name="connsiteY4" fmla="*/ 93514 h 270339"/>
              <a:gd name="connsiteX5" fmla="*/ 570683 w 6999432"/>
              <a:gd name="connsiteY5" fmla="*/ 53326 h 270339"/>
              <a:gd name="connsiteX6" fmla="*/ 980611 w 6999432"/>
              <a:gd name="connsiteY6" fmla="*/ 13139 h 270339"/>
              <a:gd name="connsiteX7" fmla="*/ 3922445 w 6999432"/>
              <a:gd name="connsiteY7" fmla="*/ 5101 h 270339"/>
              <a:gd name="connsiteX8" fmla="*/ 6671372 w 6999432"/>
              <a:gd name="connsiteY8" fmla="*/ 85476 h 270339"/>
              <a:gd name="connsiteX9" fmla="*/ 6976808 w 6999432"/>
              <a:gd name="connsiteY9" fmla="*/ 246226 h 270339"/>
              <a:gd name="connsiteX10" fmla="*/ 6976808 w 6999432"/>
              <a:gd name="connsiteY10" fmla="*/ 270339 h 270339"/>
              <a:gd name="connsiteX0" fmla="*/ 0 w 6976808"/>
              <a:gd name="connsiteY0" fmla="*/ 270339 h 270339"/>
              <a:gd name="connsiteX1" fmla="*/ 48226 w 6976808"/>
              <a:gd name="connsiteY1" fmla="*/ 246226 h 270339"/>
              <a:gd name="connsiteX2" fmla="*/ 72340 w 6976808"/>
              <a:gd name="connsiteY2" fmla="*/ 222114 h 270339"/>
              <a:gd name="connsiteX3" fmla="*/ 297398 w 6976808"/>
              <a:gd name="connsiteY3" fmla="*/ 101551 h 270339"/>
              <a:gd name="connsiteX4" fmla="*/ 321511 w 6976808"/>
              <a:gd name="connsiteY4" fmla="*/ 93514 h 270339"/>
              <a:gd name="connsiteX5" fmla="*/ 570683 w 6976808"/>
              <a:gd name="connsiteY5" fmla="*/ 53326 h 270339"/>
              <a:gd name="connsiteX6" fmla="*/ 980611 w 6976808"/>
              <a:gd name="connsiteY6" fmla="*/ 13139 h 270339"/>
              <a:gd name="connsiteX7" fmla="*/ 3922445 w 6976808"/>
              <a:gd name="connsiteY7" fmla="*/ 5101 h 270339"/>
              <a:gd name="connsiteX8" fmla="*/ 6671372 w 6976808"/>
              <a:gd name="connsiteY8" fmla="*/ 85476 h 270339"/>
              <a:gd name="connsiteX9" fmla="*/ 6976808 w 6976808"/>
              <a:gd name="connsiteY9" fmla="*/ 246226 h 270339"/>
              <a:gd name="connsiteX0" fmla="*/ 0 w 6936619"/>
              <a:gd name="connsiteY0" fmla="*/ 270339 h 270339"/>
              <a:gd name="connsiteX1" fmla="*/ 48226 w 6936619"/>
              <a:gd name="connsiteY1" fmla="*/ 246226 h 270339"/>
              <a:gd name="connsiteX2" fmla="*/ 72340 w 6936619"/>
              <a:gd name="connsiteY2" fmla="*/ 222114 h 270339"/>
              <a:gd name="connsiteX3" fmla="*/ 297398 w 6936619"/>
              <a:gd name="connsiteY3" fmla="*/ 101551 h 270339"/>
              <a:gd name="connsiteX4" fmla="*/ 321511 w 6936619"/>
              <a:gd name="connsiteY4" fmla="*/ 93514 h 270339"/>
              <a:gd name="connsiteX5" fmla="*/ 570683 w 6936619"/>
              <a:gd name="connsiteY5" fmla="*/ 53326 h 270339"/>
              <a:gd name="connsiteX6" fmla="*/ 980611 w 6936619"/>
              <a:gd name="connsiteY6" fmla="*/ 13139 h 270339"/>
              <a:gd name="connsiteX7" fmla="*/ 3922445 w 6936619"/>
              <a:gd name="connsiteY7" fmla="*/ 5101 h 270339"/>
              <a:gd name="connsiteX8" fmla="*/ 6671372 w 6936619"/>
              <a:gd name="connsiteY8" fmla="*/ 85476 h 270339"/>
              <a:gd name="connsiteX9" fmla="*/ 6936619 w 6936619"/>
              <a:gd name="connsiteY9" fmla="*/ 246226 h 2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6619" h="270339">
                <a:moveTo>
                  <a:pt x="0" y="270339"/>
                </a:moveTo>
                <a:cubicBezTo>
                  <a:pt x="16075" y="262301"/>
                  <a:pt x="33272" y="256195"/>
                  <a:pt x="48226" y="246226"/>
                </a:cubicBezTo>
                <a:cubicBezTo>
                  <a:pt x="57684" y="239921"/>
                  <a:pt x="30811" y="246227"/>
                  <a:pt x="72340" y="222114"/>
                </a:cubicBezTo>
                <a:cubicBezTo>
                  <a:pt x="113869" y="198002"/>
                  <a:pt x="255870" y="122984"/>
                  <a:pt x="297398" y="101551"/>
                </a:cubicBezTo>
                <a:cubicBezTo>
                  <a:pt x="338926" y="80118"/>
                  <a:pt x="275964" y="101552"/>
                  <a:pt x="321511" y="93514"/>
                </a:cubicBezTo>
                <a:cubicBezTo>
                  <a:pt x="367059" y="85477"/>
                  <a:pt x="460833" y="66722"/>
                  <a:pt x="570683" y="53326"/>
                </a:cubicBezTo>
                <a:cubicBezTo>
                  <a:pt x="680533" y="39930"/>
                  <a:pt x="421984" y="21176"/>
                  <a:pt x="980611" y="13139"/>
                </a:cubicBezTo>
                <a:cubicBezTo>
                  <a:pt x="1539238" y="5102"/>
                  <a:pt x="2973985" y="-6955"/>
                  <a:pt x="3922445" y="5101"/>
                </a:cubicBezTo>
                <a:cubicBezTo>
                  <a:pt x="4870905" y="17157"/>
                  <a:pt x="6162312" y="45289"/>
                  <a:pt x="6671372" y="85476"/>
                </a:cubicBezTo>
                <a:cubicBezTo>
                  <a:pt x="6759788" y="102891"/>
                  <a:pt x="6885713" y="215416"/>
                  <a:pt x="6936619" y="246226"/>
                </a:cubicBezTo>
              </a:path>
            </a:pathLst>
          </a:custGeom>
          <a:ln>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p:cNvSpPr/>
          <p:nvPr/>
        </p:nvSpPr>
        <p:spPr>
          <a:xfrm>
            <a:off x="3429000" y="5105400"/>
            <a:ext cx="1066800" cy="5304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9" name="Rectangle 38"/>
          <p:cNvSpPr/>
          <p:nvPr/>
        </p:nvSpPr>
        <p:spPr>
          <a:xfrm>
            <a:off x="5867400" y="5105400"/>
            <a:ext cx="762000" cy="5304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0" name="Rectangle 39"/>
          <p:cNvSpPr/>
          <p:nvPr/>
        </p:nvSpPr>
        <p:spPr>
          <a:xfrm>
            <a:off x="7239000" y="5105400"/>
            <a:ext cx="762000" cy="5304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1" name="Rectangle 40"/>
          <p:cNvSpPr/>
          <p:nvPr/>
        </p:nvSpPr>
        <p:spPr>
          <a:xfrm>
            <a:off x="4648200" y="5105400"/>
            <a:ext cx="762000" cy="5304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2" name="Rectangle 41"/>
          <p:cNvSpPr/>
          <p:nvPr/>
        </p:nvSpPr>
        <p:spPr>
          <a:xfrm>
            <a:off x="4495800" y="51054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5410200" y="51054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3276600" y="51054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5715000" y="51054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629400" y="51054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86600" y="5105400"/>
            <a:ext cx="152400" cy="53047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reeform 47"/>
          <p:cNvSpPr/>
          <p:nvPr/>
        </p:nvSpPr>
        <p:spPr>
          <a:xfrm>
            <a:off x="5486400" y="4876800"/>
            <a:ext cx="1219200" cy="270339"/>
          </a:xfrm>
          <a:custGeom>
            <a:avLst/>
            <a:gdLst>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4798565 w 6978645"/>
              <a:gd name="connsiteY20" fmla="*/ 112525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264757 w 6978645"/>
              <a:gd name="connsiteY20" fmla="*/ 64300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666647 w 6978645"/>
              <a:gd name="connsiteY20" fmla="*/ 120562 h 273275"/>
              <a:gd name="connsiteX21" fmla="*/ 5851517 w 6978645"/>
              <a:gd name="connsiteY21" fmla="*/ 136637 h 273275"/>
              <a:gd name="connsiteX22" fmla="*/ 6446314 w 6978645"/>
              <a:gd name="connsiteY22" fmla="*/ 144675 h 273275"/>
              <a:gd name="connsiteX23" fmla="*/ 6518654 w 6978645"/>
              <a:gd name="connsiteY23" fmla="*/ 152712 h 273275"/>
              <a:gd name="connsiteX24" fmla="*/ 6566881 w 6978645"/>
              <a:gd name="connsiteY24" fmla="*/ 160750 h 273275"/>
              <a:gd name="connsiteX25" fmla="*/ 6623145 w 6978645"/>
              <a:gd name="connsiteY25" fmla="*/ 168787 h 273275"/>
              <a:gd name="connsiteX26" fmla="*/ 6711561 w 6978645"/>
              <a:gd name="connsiteY26" fmla="*/ 184862 h 273275"/>
              <a:gd name="connsiteX27" fmla="*/ 6743712 w 6978645"/>
              <a:gd name="connsiteY27" fmla="*/ 192900 h 273275"/>
              <a:gd name="connsiteX28" fmla="*/ 6888392 w 6978645"/>
              <a:gd name="connsiteY28" fmla="*/ 200937 h 273275"/>
              <a:gd name="connsiteX29" fmla="*/ 6952695 w 6978645"/>
              <a:gd name="connsiteY29" fmla="*/ 233087 h 273275"/>
              <a:gd name="connsiteX30" fmla="*/ 6976808 w 6978645"/>
              <a:gd name="connsiteY30" fmla="*/ 249162 h 273275"/>
              <a:gd name="connsiteX31" fmla="*/ 6976808 w 6978645"/>
              <a:gd name="connsiteY31" fmla="*/ 273275 h 273275"/>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168793 w 6978645"/>
              <a:gd name="connsiteY4" fmla="*/ 144675 h 265238"/>
              <a:gd name="connsiteX5" fmla="*/ 297398 w 6978645"/>
              <a:gd name="connsiteY5" fmla="*/ 96450 h 265238"/>
              <a:gd name="connsiteX6" fmla="*/ 321511 w 6978645"/>
              <a:gd name="connsiteY6" fmla="*/ 88413 h 265238"/>
              <a:gd name="connsiteX7" fmla="*/ 345625 w 6978645"/>
              <a:gd name="connsiteY7" fmla="*/ 80375 h 265238"/>
              <a:gd name="connsiteX8" fmla="*/ 490305 w 6978645"/>
              <a:gd name="connsiteY8" fmla="*/ 64300 h 265238"/>
              <a:gd name="connsiteX9" fmla="*/ 570683 w 6978645"/>
              <a:gd name="connsiteY9" fmla="*/ 48225 h 265238"/>
              <a:gd name="connsiteX10" fmla="*/ 795742 w 6978645"/>
              <a:gd name="connsiteY10" fmla="*/ 32150 h 265238"/>
              <a:gd name="connsiteX11" fmla="*/ 980611 w 6978645"/>
              <a:gd name="connsiteY11" fmla="*/ 8038 h 265238"/>
              <a:gd name="connsiteX12" fmla="*/ 1028838 w 6978645"/>
              <a:gd name="connsiteY12" fmla="*/ 0 h 265238"/>
              <a:gd name="connsiteX13" fmla="*/ 3922445 w 6978645"/>
              <a:gd name="connsiteY13" fmla="*/ 0 h 265238"/>
              <a:gd name="connsiteX14" fmla="*/ 4123390 w 6978645"/>
              <a:gd name="connsiteY14" fmla="*/ 24113 h 265238"/>
              <a:gd name="connsiteX15" fmla="*/ 4187692 w 6978645"/>
              <a:gd name="connsiteY15" fmla="*/ 32150 h 265238"/>
              <a:gd name="connsiteX16" fmla="*/ 4428826 w 6978645"/>
              <a:gd name="connsiteY16" fmla="*/ 64300 h 265238"/>
              <a:gd name="connsiteX17" fmla="*/ 4573507 w 6978645"/>
              <a:gd name="connsiteY17" fmla="*/ 72338 h 265238"/>
              <a:gd name="connsiteX18" fmla="*/ 4621733 w 6978645"/>
              <a:gd name="connsiteY18" fmla="*/ 80375 h 265238"/>
              <a:gd name="connsiteX19" fmla="*/ 5666647 w 6978645"/>
              <a:gd name="connsiteY19" fmla="*/ 112525 h 265238"/>
              <a:gd name="connsiteX20" fmla="*/ 5851517 w 6978645"/>
              <a:gd name="connsiteY20" fmla="*/ 128600 h 265238"/>
              <a:gd name="connsiteX21" fmla="*/ 6446314 w 6978645"/>
              <a:gd name="connsiteY21" fmla="*/ 136638 h 265238"/>
              <a:gd name="connsiteX22" fmla="*/ 6518654 w 6978645"/>
              <a:gd name="connsiteY22" fmla="*/ 144675 h 265238"/>
              <a:gd name="connsiteX23" fmla="*/ 6566881 w 6978645"/>
              <a:gd name="connsiteY23" fmla="*/ 152713 h 265238"/>
              <a:gd name="connsiteX24" fmla="*/ 6623145 w 6978645"/>
              <a:gd name="connsiteY24" fmla="*/ 160750 h 265238"/>
              <a:gd name="connsiteX25" fmla="*/ 6711561 w 6978645"/>
              <a:gd name="connsiteY25" fmla="*/ 176825 h 265238"/>
              <a:gd name="connsiteX26" fmla="*/ 6743712 w 6978645"/>
              <a:gd name="connsiteY26" fmla="*/ 184863 h 265238"/>
              <a:gd name="connsiteX27" fmla="*/ 6888392 w 6978645"/>
              <a:gd name="connsiteY27" fmla="*/ 192900 h 265238"/>
              <a:gd name="connsiteX28" fmla="*/ 6952695 w 6978645"/>
              <a:gd name="connsiteY28" fmla="*/ 225050 h 265238"/>
              <a:gd name="connsiteX29" fmla="*/ 6976808 w 6978645"/>
              <a:gd name="connsiteY29" fmla="*/ 241125 h 265238"/>
              <a:gd name="connsiteX30" fmla="*/ 6976808 w 6978645"/>
              <a:gd name="connsiteY30"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297398 w 6978645"/>
              <a:gd name="connsiteY4" fmla="*/ 96450 h 265238"/>
              <a:gd name="connsiteX5" fmla="*/ 321511 w 6978645"/>
              <a:gd name="connsiteY5" fmla="*/ 88413 h 265238"/>
              <a:gd name="connsiteX6" fmla="*/ 345625 w 6978645"/>
              <a:gd name="connsiteY6" fmla="*/ 80375 h 265238"/>
              <a:gd name="connsiteX7" fmla="*/ 490305 w 6978645"/>
              <a:gd name="connsiteY7" fmla="*/ 64300 h 265238"/>
              <a:gd name="connsiteX8" fmla="*/ 570683 w 6978645"/>
              <a:gd name="connsiteY8" fmla="*/ 48225 h 265238"/>
              <a:gd name="connsiteX9" fmla="*/ 795742 w 6978645"/>
              <a:gd name="connsiteY9" fmla="*/ 32150 h 265238"/>
              <a:gd name="connsiteX10" fmla="*/ 980611 w 6978645"/>
              <a:gd name="connsiteY10" fmla="*/ 8038 h 265238"/>
              <a:gd name="connsiteX11" fmla="*/ 1028838 w 6978645"/>
              <a:gd name="connsiteY11" fmla="*/ 0 h 265238"/>
              <a:gd name="connsiteX12" fmla="*/ 3922445 w 6978645"/>
              <a:gd name="connsiteY12" fmla="*/ 0 h 265238"/>
              <a:gd name="connsiteX13" fmla="*/ 4123390 w 6978645"/>
              <a:gd name="connsiteY13" fmla="*/ 24113 h 265238"/>
              <a:gd name="connsiteX14" fmla="*/ 4187692 w 6978645"/>
              <a:gd name="connsiteY14" fmla="*/ 32150 h 265238"/>
              <a:gd name="connsiteX15" fmla="*/ 4428826 w 6978645"/>
              <a:gd name="connsiteY15" fmla="*/ 64300 h 265238"/>
              <a:gd name="connsiteX16" fmla="*/ 4573507 w 6978645"/>
              <a:gd name="connsiteY16" fmla="*/ 72338 h 265238"/>
              <a:gd name="connsiteX17" fmla="*/ 4621733 w 6978645"/>
              <a:gd name="connsiteY17" fmla="*/ 80375 h 265238"/>
              <a:gd name="connsiteX18" fmla="*/ 5666647 w 6978645"/>
              <a:gd name="connsiteY18" fmla="*/ 112525 h 265238"/>
              <a:gd name="connsiteX19" fmla="*/ 5851517 w 6978645"/>
              <a:gd name="connsiteY19" fmla="*/ 128600 h 265238"/>
              <a:gd name="connsiteX20" fmla="*/ 6446314 w 6978645"/>
              <a:gd name="connsiteY20" fmla="*/ 136638 h 265238"/>
              <a:gd name="connsiteX21" fmla="*/ 6518654 w 6978645"/>
              <a:gd name="connsiteY21" fmla="*/ 144675 h 265238"/>
              <a:gd name="connsiteX22" fmla="*/ 6566881 w 6978645"/>
              <a:gd name="connsiteY22" fmla="*/ 152713 h 265238"/>
              <a:gd name="connsiteX23" fmla="*/ 6623145 w 6978645"/>
              <a:gd name="connsiteY23" fmla="*/ 160750 h 265238"/>
              <a:gd name="connsiteX24" fmla="*/ 6711561 w 6978645"/>
              <a:gd name="connsiteY24" fmla="*/ 176825 h 265238"/>
              <a:gd name="connsiteX25" fmla="*/ 6743712 w 6978645"/>
              <a:gd name="connsiteY25" fmla="*/ 184863 h 265238"/>
              <a:gd name="connsiteX26" fmla="*/ 6888392 w 6978645"/>
              <a:gd name="connsiteY26" fmla="*/ 192900 h 265238"/>
              <a:gd name="connsiteX27" fmla="*/ 6952695 w 6978645"/>
              <a:gd name="connsiteY27" fmla="*/ 225050 h 265238"/>
              <a:gd name="connsiteX28" fmla="*/ 6976808 w 6978645"/>
              <a:gd name="connsiteY28" fmla="*/ 241125 h 265238"/>
              <a:gd name="connsiteX29" fmla="*/ 6976808 w 6978645"/>
              <a:gd name="connsiteY29"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345625 w 6978645"/>
              <a:gd name="connsiteY5" fmla="*/ 80375 h 265238"/>
              <a:gd name="connsiteX6" fmla="*/ 490305 w 6978645"/>
              <a:gd name="connsiteY6" fmla="*/ 64300 h 265238"/>
              <a:gd name="connsiteX7" fmla="*/ 570683 w 6978645"/>
              <a:gd name="connsiteY7" fmla="*/ 48225 h 265238"/>
              <a:gd name="connsiteX8" fmla="*/ 795742 w 6978645"/>
              <a:gd name="connsiteY8" fmla="*/ 32150 h 265238"/>
              <a:gd name="connsiteX9" fmla="*/ 980611 w 6978645"/>
              <a:gd name="connsiteY9" fmla="*/ 8038 h 265238"/>
              <a:gd name="connsiteX10" fmla="*/ 1028838 w 6978645"/>
              <a:gd name="connsiteY10" fmla="*/ 0 h 265238"/>
              <a:gd name="connsiteX11" fmla="*/ 3922445 w 6978645"/>
              <a:gd name="connsiteY11" fmla="*/ 0 h 265238"/>
              <a:gd name="connsiteX12" fmla="*/ 4123390 w 6978645"/>
              <a:gd name="connsiteY12" fmla="*/ 24113 h 265238"/>
              <a:gd name="connsiteX13" fmla="*/ 4187692 w 6978645"/>
              <a:gd name="connsiteY13" fmla="*/ 32150 h 265238"/>
              <a:gd name="connsiteX14" fmla="*/ 4428826 w 6978645"/>
              <a:gd name="connsiteY14" fmla="*/ 64300 h 265238"/>
              <a:gd name="connsiteX15" fmla="*/ 4573507 w 6978645"/>
              <a:gd name="connsiteY15" fmla="*/ 72338 h 265238"/>
              <a:gd name="connsiteX16" fmla="*/ 4621733 w 6978645"/>
              <a:gd name="connsiteY16" fmla="*/ 80375 h 265238"/>
              <a:gd name="connsiteX17" fmla="*/ 5666647 w 6978645"/>
              <a:gd name="connsiteY17" fmla="*/ 112525 h 265238"/>
              <a:gd name="connsiteX18" fmla="*/ 5851517 w 6978645"/>
              <a:gd name="connsiteY18" fmla="*/ 128600 h 265238"/>
              <a:gd name="connsiteX19" fmla="*/ 6446314 w 6978645"/>
              <a:gd name="connsiteY19" fmla="*/ 136638 h 265238"/>
              <a:gd name="connsiteX20" fmla="*/ 6518654 w 6978645"/>
              <a:gd name="connsiteY20" fmla="*/ 144675 h 265238"/>
              <a:gd name="connsiteX21" fmla="*/ 6566881 w 6978645"/>
              <a:gd name="connsiteY21" fmla="*/ 152713 h 265238"/>
              <a:gd name="connsiteX22" fmla="*/ 6623145 w 6978645"/>
              <a:gd name="connsiteY22" fmla="*/ 160750 h 265238"/>
              <a:gd name="connsiteX23" fmla="*/ 6711561 w 6978645"/>
              <a:gd name="connsiteY23" fmla="*/ 176825 h 265238"/>
              <a:gd name="connsiteX24" fmla="*/ 6743712 w 6978645"/>
              <a:gd name="connsiteY24" fmla="*/ 184863 h 265238"/>
              <a:gd name="connsiteX25" fmla="*/ 6888392 w 6978645"/>
              <a:gd name="connsiteY25" fmla="*/ 192900 h 265238"/>
              <a:gd name="connsiteX26" fmla="*/ 6952695 w 6978645"/>
              <a:gd name="connsiteY26" fmla="*/ 225050 h 265238"/>
              <a:gd name="connsiteX27" fmla="*/ 6976808 w 6978645"/>
              <a:gd name="connsiteY27" fmla="*/ 241125 h 265238"/>
              <a:gd name="connsiteX28" fmla="*/ 6976808 w 6978645"/>
              <a:gd name="connsiteY28"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490305 w 6978645"/>
              <a:gd name="connsiteY5" fmla="*/ 64300 h 265238"/>
              <a:gd name="connsiteX6" fmla="*/ 570683 w 6978645"/>
              <a:gd name="connsiteY6" fmla="*/ 48225 h 265238"/>
              <a:gd name="connsiteX7" fmla="*/ 795742 w 6978645"/>
              <a:gd name="connsiteY7" fmla="*/ 32150 h 265238"/>
              <a:gd name="connsiteX8" fmla="*/ 980611 w 6978645"/>
              <a:gd name="connsiteY8" fmla="*/ 8038 h 265238"/>
              <a:gd name="connsiteX9" fmla="*/ 1028838 w 6978645"/>
              <a:gd name="connsiteY9" fmla="*/ 0 h 265238"/>
              <a:gd name="connsiteX10" fmla="*/ 3922445 w 6978645"/>
              <a:gd name="connsiteY10" fmla="*/ 0 h 265238"/>
              <a:gd name="connsiteX11" fmla="*/ 4123390 w 6978645"/>
              <a:gd name="connsiteY11" fmla="*/ 24113 h 265238"/>
              <a:gd name="connsiteX12" fmla="*/ 4187692 w 6978645"/>
              <a:gd name="connsiteY12" fmla="*/ 32150 h 265238"/>
              <a:gd name="connsiteX13" fmla="*/ 4428826 w 6978645"/>
              <a:gd name="connsiteY13" fmla="*/ 64300 h 265238"/>
              <a:gd name="connsiteX14" fmla="*/ 4573507 w 6978645"/>
              <a:gd name="connsiteY14" fmla="*/ 72338 h 265238"/>
              <a:gd name="connsiteX15" fmla="*/ 4621733 w 6978645"/>
              <a:gd name="connsiteY15" fmla="*/ 80375 h 265238"/>
              <a:gd name="connsiteX16" fmla="*/ 5666647 w 6978645"/>
              <a:gd name="connsiteY16" fmla="*/ 112525 h 265238"/>
              <a:gd name="connsiteX17" fmla="*/ 5851517 w 6978645"/>
              <a:gd name="connsiteY17" fmla="*/ 128600 h 265238"/>
              <a:gd name="connsiteX18" fmla="*/ 6446314 w 6978645"/>
              <a:gd name="connsiteY18" fmla="*/ 136638 h 265238"/>
              <a:gd name="connsiteX19" fmla="*/ 6518654 w 6978645"/>
              <a:gd name="connsiteY19" fmla="*/ 144675 h 265238"/>
              <a:gd name="connsiteX20" fmla="*/ 6566881 w 6978645"/>
              <a:gd name="connsiteY20" fmla="*/ 152713 h 265238"/>
              <a:gd name="connsiteX21" fmla="*/ 6623145 w 6978645"/>
              <a:gd name="connsiteY21" fmla="*/ 160750 h 265238"/>
              <a:gd name="connsiteX22" fmla="*/ 6711561 w 6978645"/>
              <a:gd name="connsiteY22" fmla="*/ 176825 h 265238"/>
              <a:gd name="connsiteX23" fmla="*/ 6743712 w 6978645"/>
              <a:gd name="connsiteY23" fmla="*/ 184863 h 265238"/>
              <a:gd name="connsiteX24" fmla="*/ 6888392 w 6978645"/>
              <a:gd name="connsiteY24" fmla="*/ 192900 h 265238"/>
              <a:gd name="connsiteX25" fmla="*/ 6952695 w 6978645"/>
              <a:gd name="connsiteY25" fmla="*/ 225050 h 265238"/>
              <a:gd name="connsiteX26" fmla="*/ 6976808 w 6978645"/>
              <a:gd name="connsiteY26" fmla="*/ 241125 h 265238"/>
              <a:gd name="connsiteX27" fmla="*/ 6976808 w 6978645"/>
              <a:gd name="connsiteY27"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1028838 w 6978645"/>
              <a:gd name="connsiteY8" fmla="*/ 0 h 265238"/>
              <a:gd name="connsiteX9" fmla="*/ 3922445 w 6978645"/>
              <a:gd name="connsiteY9" fmla="*/ 0 h 265238"/>
              <a:gd name="connsiteX10" fmla="*/ 4123390 w 6978645"/>
              <a:gd name="connsiteY10" fmla="*/ 24113 h 265238"/>
              <a:gd name="connsiteX11" fmla="*/ 4187692 w 6978645"/>
              <a:gd name="connsiteY11" fmla="*/ 32150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203768 w 6978645"/>
              <a:gd name="connsiteY11" fmla="*/ 40187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87692 w 6978645"/>
              <a:gd name="connsiteY9" fmla="*/ 32150 h 265238"/>
              <a:gd name="connsiteX10" fmla="*/ 4428826 w 6978645"/>
              <a:gd name="connsiteY10" fmla="*/ 64300 h 265238"/>
              <a:gd name="connsiteX11" fmla="*/ 4573507 w 6978645"/>
              <a:gd name="connsiteY11" fmla="*/ 72338 h 265238"/>
              <a:gd name="connsiteX12" fmla="*/ 4621733 w 6978645"/>
              <a:gd name="connsiteY12" fmla="*/ 80375 h 265238"/>
              <a:gd name="connsiteX13" fmla="*/ 5666647 w 6978645"/>
              <a:gd name="connsiteY13" fmla="*/ 112525 h 265238"/>
              <a:gd name="connsiteX14" fmla="*/ 5851517 w 6978645"/>
              <a:gd name="connsiteY14" fmla="*/ 128600 h 265238"/>
              <a:gd name="connsiteX15" fmla="*/ 6446314 w 6978645"/>
              <a:gd name="connsiteY15" fmla="*/ 136638 h 265238"/>
              <a:gd name="connsiteX16" fmla="*/ 6518654 w 6978645"/>
              <a:gd name="connsiteY16" fmla="*/ 144675 h 265238"/>
              <a:gd name="connsiteX17" fmla="*/ 6566881 w 6978645"/>
              <a:gd name="connsiteY17" fmla="*/ 152713 h 265238"/>
              <a:gd name="connsiteX18" fmla="*/ 6623145 w 6978645"/>
              <a:gd name="connsiteY18" fmla="*/ 160750 h 265238"/>
              <a:gd name="connsiteX19" fmla="*/ 6711561 w 6978645"/>
              <a:gd name="connsiteY19" fmla="*/ 176825 h 265238"/>
              <a:gd name="connsiteX20" fmla="*/ 6743712 w 6978645"/>
              <a:gd name="connsiteY20" fmla="*/ 184863 h 265238"/>
              <a:gd name="connsiteX21" fmla="*/ 6888392 w 6978645"/>
              <a:gd name="connsiteY21" fmla="*/ 192900 h 265238"/>
              <a:gd name="connsiteX22" fmla="*/ 6952695 w 6978645"/>
              <a:gd name="connsiteY22" fmla="*/ 225050 h 265238"/>
              <a:gd name="connsiteX23" fmla="*/ 6976808 w 6978645"/>
              <a:gd name="connsiteY23" fmla="*/ 241125 h 265238"/>
              <a:gd name="connsiteX24" fmla="*/ 6976808 w 6978645"/>
              <a:gd name="connsiteY24"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428826 w 6978645"/>
              <a:gd name="connsiteY9" fmla="*/ 64300 h 265238"/>
              <a:gd name="connsiteX10" fmla="*/ 4573507 w 6978645"/>
              <a:gd name="connsiteY10" fmla="*/ 72338 h 265238"/>
              <a:gd name="connsiteX11" fmla="*/ 4621733 w 6978645"/>
              <a:gd name="connsiteY11" fmla="*/ 80375 h 265238"/>
              <a:gd name="connsiteX12" fmla="*/ 5666647 w 6978645"/>
              <a:gd name="connsiteY12" fmla="*/ 112525 h 265238"/>
              <a:gd name="connsiteX13" fmla="*/ 5851517 w 6978645"/>
              <a:gd name="connsiteY13" fmla="*/ 128600 h 265238"/>
              <a:gd name="connsiteX14" fmla="*/ 6446314 w 6978645"/>
              <a:gd name="connsiteY14" fmla="*/ 136638 h 265238"/>
              <a:gd name="connsiteX15" fmla="*/ 6518654 w 6978645"/>
              <a:gd name="connsiteY15" fmla="*/ 144675 h 265238"/>
              <a:gd name="connsiteX16" fmla="*/ 6566881 w 6978645"/>
              <a:gd name="connsiteY16" fmla="*/ 152713 h 265238"/>
              <a:gd name="connsiteX17" fmla="*/ 6623145 w 6978645"/>
              <a:gd name="connsiteY17" fmla="*/ 160750 h 265238"/>
              <a:gd name="connsiteX18" fmla="*/ 6711561 w 6978645"/>
              <a:gd name="connsiteY18" fmla="*/ 176825 h 265238"/>
              <a:gd name="connsiteX19" fmla="*/ 6743712 w 6978645"/>
              <a:gd name="connsiteY19" fmla="*/ 184863 h 265238"/>
              <a:gd name="connsiteX20" fmla="*/ 6888392 w 6978645"/>
              <a:gd name="connsiteY20" fmla="*/ 192900 h 265238"/>
              <a:gd name="connsiteX21" fmla="*/ 6952695 w 6978645"/>
              <a:gd name="connsiteY21" fmla="*/ 225050 h 265238"/>
              <a:gd name="connsiteX22" fmla="*/ 6976808 w 6978645"/>
              <a:gd name="connsiteY22" fmla="*/ 241125 h 265238"/>
              <a:gd name="connsiteX23" fmla="*/ 6976808 w 6978645"/>
              <a:gd name="connsiteY23"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573507 w 6978645"/>
              <a:gd name="connsiteY9" fmla="*/ 72338 h 265238"/>
              <a:gd name="connsiteX10" fmla="*/ 4621733 w 6978645"/>
              <a:gd name="connsiteY10" fmla="*/ 80375 h 265238"/>
              <a:gd name="connsiteX11" fmla="*/ 5666647 w 6978645"/>
              <a:gd name="connsiteY11" fmla="*/ 112525 h 265238"/>
              <a:gd name="connsiteX12" fmla="*/ 5851517 w 6978645"/>
              <a:gd name="connsiteY12" fmla="*/ 128600 h 265238"/>
              <a:gd name="connsiteX13" fmla="*/ 6446314 w 6978645"/>
              <a:gd name="connsiteY13" fmla="*/ 136638 h 265238"/>
              <a:gd name="connsiteX14" fmla="*/ 6518654 w 6978645"/>
              <a:gd name="connsiteY14" fmla="*/ 144675 h 265238"/>
              <a:gd name="connsiteX15" fmla="*/ 6566881 w 6978645"/>
              <a:gd name="connsiteY15" fmla="*/ 152713 h 265238"/>
              <a:gd name="connsiteX16" fmla="*/ 6623145 w 6978645"/>
              <a:gd name="connsiteY16" fmla="*/ 160750 h 265238"/>
              <a:gd name="connsiteX17" fmla="*/ 6711561 w 6978645"/>
              <a:gd name="connsiteY17" fmla="*/ 176825 h 265238"/>
              <a:gd name="connsiteX18" fmla="*/ 6743712 w 6978645"/>
              <a:gd name="connsiteY18" fmla="*/ 184863 h 265238"/>
              <a:gd name="connsiteX19" fmla="*/ 6888392 w 6978645"/>
              <a:gd name="connsiteY19" fmla="*/ 192900 h 265238"/>
              <a:gd name="connsiteX20" fmla="*/ 6952695 w 6978645"/>
              <a:gd name="connsiteY20" fmla="*/ 225050 h 265238"/>
              <a:gd name="connsiteX21" fmla="*/ 6976808 w 6978645"/>
              <a:gd name="connsiteY21" fmla="*/ 241125 h 265238"/>
              <a:gd name="connsiteX22" fmla="*/ 6976808 w 6978645"/>
              <a:gd name="connsiteY22"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621733 w 6978645"/>
              <a:gd name="connsiteY9" fmla="*/ 80375 h 265238"/>
              <a:gd name="connsiteX10" fmla="*/ 5666647 w 6978645"/>
              <a:gd name="connsiteY10" fmla="*/ 112525 h 265238"/>
              <a:gd name="connsiteX11" fmla="*/ 5851517 w 6978645"/>
              <a:gd name="connsiteY11" fmla="*/ 128600 h 265238"/>
              <a:gd name="connsiteX12" fmla="*/ 6446314 w 6978645"/>
              <a:gd name="connsiteY12" fmla="*/ 136638 h 265238"/>
              <a:gd name="connsiteX13" fmla="*/ 6518654 w 6978645"/>
              <a:gd name="connsiteY13" fmla="*/ 144675 h 265238"/>
              <a:gd name="connsiteX14" fmla="*/ 6566881 w 6978645"/>
              <a:gd name="connsiteY14" fmla="*/ 152713 h 265238"/>
              <a:gd name="connsiteX15" fmla="*/ 6623145 w 6978645"/>
              <a:gd name="connsiteY15" fmla="*/ 160750 h 265238"/>
              <a:gd name="connsiteX16" fmla="*/ 6711561 w 6978645"/>
              <a:gd name="connsiteY16" fmla="*/ 176825 h 265238"/>
              <a:gd name="connsiteX17" fmla="*/ 6743712 w 6978645"/>
              <a:gd name="connsiteY17" fmla="*/ 184863 h 265238"/>
              <a:gd name="connsiteX18" fmla="*/ 6888392 w 6978645"/>
              <a:gd name="connsiteY18" fmla="*/ 192900 h 265238"/>
              <a:gd name="connsiteX19" fmla="*/ 6952695 w 6978645"/>
              <a:gd name="connsiteY19" fmla="*/ 225050 h 265238"/>
              <a:gd name="connsiteX20" fmla="*/ 6976808 w 6978645"/>
              <a:gd name="connsiteY20" fmla="*/ 241125 h 265238"/>
              <a:gd name="connsiteX21" fmla="*/ 6976808 w 6978645"/>
              <a:gd name="connsiteY21"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5666647 w 6978645"/>
              <a:gd name="connsiteY9" fmla="*/ 112525 h 265238"/>
              <a:gd name="connsiteX10" fmla="*/ 5851517 w 6978645"/>
              <a:gd name="connsiteY10" fmla="*/ 128600 h 265238"/>
              <a:gd name="connsiteX11" fmla="*/ 6446314 w 6978645"/>
              <a:gd name="connsiteY11" fmla="*/ 136638 h 265238"/>
              <a:gd name="connsiteX12" fmla="*/ 6518654 w 6978645"/>
              <a:gd name="connsiteY12" fmla="*/ 144675 h 265238"/>
              <a:gd name="connsiteX13" fmla="*/ 6566881 w 6978645"/>
              <a:gd name="connsiteY13" fmla="*/ 152713 h 265238"/>
              <a:gd name="connsiteX14" fmla="*/ 6623145 w 6978645"/>
              <a:gd name="connsiteY14" fmla="*/ 160750 h 265238"/>
              <a:gd name="connsiteX15" fmla="*/ 6711561 w 6978645"/>
              <a:gd name="connsiteY15" fmla="*/ 176825 h 265238"/>
              <a:gd name="connsiteX16" fmla="*/ 6743712 w 6978645"/>
              <a:gd name="connsiteY16" fmla="*/ 184863 h 265238"/>
              <a:gd name="connsiteX17" fmla="*/ 6888392 w 6978645"/>
              <a:gd name="connsiteY17" fmla="*/ 192900 h 265238"/>
              <a:gd name="connsiteX18" fmla="*/ 6952695 w 6978645"/>
              <a:gd name="connsiteY18" fmla="*/ 225050 h 265238"/>
              <a:gd name="connsiteX19" fmla="*/ 6976808 w 6978645"/>
              <a:gd name="connsiteY19" fmla="*/ 241125 h 265238"/>
              <a:gd name="connsiteX20" fmla="*/ 6976808 w 6978645"/>
              <a:gd name="connsiteY20" fmla="*/ 265238 h 265238"/>
              <a:gd name="connsiteX0" fmla="*/ 0 w 6978645"/>
              <a:gd name="connsiteY0" fmla="*/ 272904 h 272904"/>
              <a:gd name="connsiteX1" fmla="*/ 48226 w 6978645"/>
              <a:gd name="connsiteY1" fmla="*/ 248791 h 272904"/>
              <a:gd name="connsiteX2" fmla="*/ 72340 w 6978645"/>
              <a:gd name="connsiteY2" fmla="*/ 224679 h 272904"/>
              <a:gd name="connsiteX3" fmla="*/ 297398 w 6978645"/>
              <a:gd name="connsiteY3" fmla="*/ 104116 h 272904"/>
              <a:gd name="connsiteX4" fmla="*/ 321511 w 6978645"/>
              <a:gd name="connsiteY4" fmla="*/ 96079 h 272904"/>
              <a:gd name="connsiteX5" fmla="*/ 570683 w 6978645"/>
              <a:gd name="connsiteY5" fmla="*/ 55891 h 272904"/>
              <a:gd name="connsiteX6" fmla="*/ 795742 w 6978645"/>
              <a:gd name="connsiteY6" fmla="*/ 39816 h 272904"/>
              <a:gd name="connsiteX7" fmla="*/ 980611 w 6978645"/>
              <a:gd name="connsiteY7" fmla="*/ 15704 h 272904"/>
              <a:gd name="connsiteX8" fmla="*/ 3922445 w 6978645"/>
              <a:gd name="connsiteY8" fmla="*/ 7666 h 272904"/>
              <a:gd name="connsiteX9" fmla="*/ 5851517 w 6978645"/>
              <a:gd name="connsiteY9" fmla="*/ 136266 h 272904"/>
              <a:gd name="connsiteX10" fmla="*/ 6446314 w 6978645"/>
              <a:gd name="connsiteY10" fmla="*/ 144304 h 272904"/>
              <a:gd name="connsiteX11" fmla="*/ 6518654 w 6978645"/>
              <a:gd name="connsiteY11" fmla="*/ 152341 h 272904"/>
              <a:gd name="connsiteX12" fmla="*/ 6566881 w 6978645"/>
              <a:gd name="connsiteY12" fmla="*/ 160379 h 272904"/>
              <a:gd name="connsiteX13" fmla="*/ 6623145 w 6978645"/>
              <a:gd name="connsiteY13" fmla="*/ 168416 h 272904"/>
              <a:gd name="connsiteX14" fmla="*/ 6711561 w 6978645"/>
              <a:gd name="connsiteY14" fmla="*/ 184491 h 272904"/>
              <a:gd name="connsiteX15" fmla="*/ 6743712 w 6978645"/>
              <a:gd name="connsiteY15" fmla="*/ 192529 h 272904"/>
              <a:gd name="connsiteX16" fmla="*/ 6888392 w 6978645"/>
              <a:gd name="connsiteY16" fmla="*/ 200566 h 272904"/>
              <a:gd name="connsiteX17" fmla="*/ 6952695 w 6978645"/>
              <a:gd name="connsiteY17" fmla="*/ 232716 h 272904"/>
              <a:gd name="connsiteX18" fmla="*/ 6976808 w 6978645"/>
              <a:gd name="connsiteY18" fmla="*/ 248791 h 272904"/>
              <a:gd name="connsiteX19" fmla="*/ 6976808 w 6978645"/>
              <a:gd name="connsiteY19" fmla="*/ 272904 h 272904"/>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11561 w 6978645"/>
              <a:gd name="connsiteY13" fmla="*/ 185074 h 273487"/>
              <a:gd name="connsiteX14" fmla="*/ 6743712 w 6978645"/>
              <a:gd name="connsiteY14" fmla="*/ 193112 h 273487"/>
              <a:gd name="connsiteX15" fmla="*/ 6888392 w 6978645"/>
              <a:gd name="connsiteY15" fmla="*/ 201149 h 273487"/>
              <a:gd name="connsiteX16" fmla="*/ 6952695 w 6978645"/>
              <a:gd name="connsiteY16" fmla="*/ 233299 h 273487"/>
              <a:gd name="connsiteX17" fmla="*/ 6976808 w 6978645"/>
              <a:gd name="connsiteY17" fmla="*/ 249374 h 273487"/>
              <a:gd name="connsiteX18" fmla="*/ 6976808 w 6978645"/>
              <a:gd name="connsiteY18"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43712 w 6978645"/>
              <a:gd name="connsiteY13" fmla="*/ 193112 h 273487"/>
              <a:gd name="connsiteX14" fmla="*/ 6888392 w 6978645"/>
              <a:gd name="connsiteY14" fmla="*/ 201149 h 273487"/>
              <a:gd name="connsiteX15" fmla="*/ 6952695 w 6978645"/>
              <a:gd name="connsiteY15" fmla="*/ 233299 h 273487"/>
              <a:gd name="connsiteX16" fmla="*/ 6976808 w 6978645"/>
              <a:gd name="connsiteY16" fmla="*/ 249374 h 273487"/>
              <a:gd name="connsiteX17" fmla="*/ 6976808 w 6978645"/>
              <a:gd name="connsiteY17"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623145 w 6978645"/>
              <a:gd name="connsiteY11" fmla="*/ 168999 h 273487"/>
              <a:gd name="connsiteX12" fmla="*/ 6743712 w 6978645"/>
              <a:gd name="connsiteY12" fmla="*/ 193112 h 273487"/>
              <a:gd name="connsiteX13" fmla="*/ 6888392 w 6978645"/>
              <a:gd name="connsiteY13" fmla="*/ 201149 h 273487"/>
              <a:gd name="connsiteX14" fmla="*/ 6952695 w 6978645"/>
              <a:gd name="connsiteY14" fmla="*/ 233299 h 273487"/>
              <a:gd name="connsiteX15" fmla="*/ 6976808 w 6978645"/>
              <a:gd name="connsiteY15" fmla="*/ 249374 h 273487"/>
              <a:gd name="connsiteX16" fmla="*/ 6976808 w 6978645"/>
              <a:gd name="connsiteY16"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743712 w 6978645"/>
              <a:gd name="connsiteY11" fmla="*/ 193112 h 273487"/>
              <a:gd name="connsiteX12" fmla="*/ 6888392 w 6978645"/>
              <a:gd name="connsiteY12" fmla="*/ 201149 h 273487"/>
              <a:gd name="connsiteX13" fmla="*/ 6952695 w 6978645"/>
              <a:gd name="connsiteY13" fmla="*/ 233299 h 273487"/>
              <a:gd name="connsiteX14" fmla="*/ 6976808 w 6978645"/>
              <a:gd name="connsiteY14" fmla="*/ 249374 h 273487"/>
              <a:gd name="connsiteX15" fmla="*/ 6976808 w 6978645"/>
              <a:gd name="connsiteY15"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888392 w 6978645"/>
              <a:gd name="connsiteY11" fmla="*/ 201149 h 273487"/>
              <a:gd name="connsiteX12" fmla="*/ 6952695 w 6978645"/>
              <a:gd name="connsiteY12" fmla="*/ 233299 h 273487"/>
              <a:gd name="connsiteX13" fmla="*/ 6976808 w 6978645"/>
              <a:gd name="connsiteY13" fmla="*/ 249374 h 273487"/>
              <a:gd name="connsiteX14" fmla="*/ 6976808 w 6978645"/>
              <a:gd name="connsiteY14" fmla="*/ 273487 h 273487"/>
              <a:gd name="connsiteX0" fmla="*/ 0 w 6985375"/>
              <a:gd name="connsiteY0" fmla="*/ 273487 h 273487"/>
              <a:gd name="connsiteX1" fmla="*/ 48226 w 6985375"/>
              <a:gd name="connsiteY1" fmla="*/ 249374 h 273487"/>
              <a:gd name="connsiteX2" fmla="*/ 72340 w 6985375"/>
              <a:gd name="connsiteY2" fmla="*/ 225262 h 273487"/>
              <a:gd name="connsiteX3" fmla="*/ 297398 w 6985375"/>
              <a:gd name="connsiteY3" fmla="*/ 104699 h 273487"/>
              <a:gd name="connsiteX4" fmla="*/ 321511 w 6985375"/>
              <a:gd name="connsiteY4" fmla="*/ 96662 h 273487"/>
              <a:gd name="connsiteX5" fmla="*/ 570683 w 6985375"/>
              <a:gd name="connsiteY5" fmla="*/ 56474 h 273487"/>
              <a:gd name="connsiteX6" fmla="*/ 795742 w 6985375"/>
              <a:gd name="connsiteY6" fmla="*/ 40399 h 273487"/>
              <a:gd name="connsiteX7" fmla="*/ 980611 w 6985375"/>
              <a:gd name="connsiteY7" fmla="*/ 16287 h 273487"/>
              <a:gd name="connsiteX8" fmla="*/ 3922445 w 6985375"/>
              <a:gd name="connsiteY8" fmla="*/ 8249 h 273487"/>
              <a:gd name="connsiteX9" fmla="*/ 6446314 w 6985375"/>
              <a:gd name="connsiteY9" fmla="*/ 144887 h 273487"/>
              <a:gd name="connsiteX10" fmla="*/ 6623145 w 6985375"/>
              <a:gd name="connsiteY10" fmla="*/ 168999 h 273487"/>
              <a:gd name="connsiteX11" fmla="*/ 6952695 w 6985375"/>
              <a:gd name="connsiteY11" fmla="*/ 233299 h 273487"/>
              <a:gd name="connsiteX12" fmla="*/ 6976808 w 6985375"/>
              <a:gd name="connsiteY12" fmla="*/ 249374 h 273487"/>
              <a:gd name="connsiteX13" fmla="*/ 6976808 w 6985375"/>
              <a:gd name="connsiteY13" fmla="*/ 273487 h 273487"/>
              <a:gd name="connsiteX0" fmla="*/ 0 w 7003005"/>
              <a:gd name="connsiteY0" fmla="*/ 273487 h 273487"/>
              <a:gd name="connsiteX1" fmla="*/ 48226 w 7003005"/>
              <a:gd name="connsiteY1" fmla="*/ 249374 h 273487"/>
              <a:gd name="connsiteX2" fmla="*/ 72340 w 7003005"/>
              <a:gd name="connsiteY2" fmla="*/ 225262 h 273487"/>
              <a:gd name="connsiteX3" fmla="*/ 297398 w 7003005"/>
              <a:gd name="connsiteY3" fmla="*/ 104699 h 273487"/>
              <a:gd name="connsiteX4" fmla="*/ 321511 w 7003005"/>
              <a:gd name="connsiteY4" fmla="*/ 96662 h 273487"/>
              <a:gd name="connsiteX5" fmla="*/ 570683 w 7003005"/>
              <a:gd name="connsiteY5" fmla="*/ 56474 h 273487"/>
              <a:gd name="connsiteX6" fmla="*/ 795742 w 7003005"/>
              <a:gd name="connsiteY6" fmla="*/ 40399 h 273487"/>
              <a:gd name="connsiteX7" fmla="*/ 980611 w 7003005"/>
              <a:gd name="connsiteY7" fmla="*/ 16287 h 273487"/>
              <a:gd name="connsiteX8" fmla="*/ 3922445 w 7003005"/>
              <a:gd name="connsiteY8" fmla="*/ 8249 h 273487"/>
              <a:gd name="connsiteX9" fmla="*/ 6446314 w 7003005"/>
              <a:gd name="connsiteY9" fmla="*/ 144887 h 273487"/>
              <a:gd name="connsiteX10" fmla="*/ 6623145 w 7003005"/>
              <a:gd name="connsiteY10" fmla="*/ 168999 h 273487"/>
              <a:gd name="connsiteX11" fmla="*/ 6976808 w 7003005"/>
              <a:gd name="connsiteY11" fmla="*/ 249374 h 273487"/>
              <a:gd name="connsiteX12" fmla="*/ 6976808 w 7003005"/>
              <a:gd name="connsiteY12" fmla="*/ 273487 h 273487"/>
              <a:gd name="connsiteX0" fmla="*/ 0 w 7000623"/>
              <a:gd name="connsiteY0" fmla="*/ 273487 h 273487"/>
              <a:gd name="connsiteX1" fmla="*/ 48226 w 7000623"/>
              <a:gd name="connsiteY1" fmla="*/ 249374 h 273487"/>
              <a:gd name="connsiteX2" fmla="*/ 72340 w 7000623"/>
              <a:gd name="connsiteY2" fmla="*/ 225262 h 273487"/>
              <a:gd name="connsiteX3" fmla="*/ 297398 w 7000623"/>
              <a:gd name="connsiteY3" fmla="*/ 104699 h 273487"/>
              <a:gd name="connsiteX4" fmla="*/ 321511 w 7000623"/>
              <a:gd name="connsiteY4" fmla="*/ 96662 h 273487"/>
              <a:gd name="connsiteX5" fmla="*/ 570683 w 7000623"/>
              <a:gd name="connsiteY5" fmla="*/ 56474 h 273487"/>
              <a:gd name="connsiteX6" fmla="*/ 795742 w 7000623"/>
              <a:gd name="connsiteY6" fmla="*/ 40399 h 273487"/>
              <a:gd name="connsiteX7" fmla="*/ 980611 w 7000623"/>
              <a:gd name="connsiteY7" fmla="*/ 16287 h 273487"/>
              <a:gd name="connsiteX8" fmla="*/ 3922445 w 7000623"/>
              <a:gd name="connsiteY8" fmla="*/ 8249 h 273487"/>
              <a:gd name="connsiteX9" fmla="*/ 6446314 w 7000623"/>
              <a:gd name="connsiteY9" fmla="*/ 144887 h 273487"/>
              <a:gd name="connsiteX10" fmla="*/ 6655296 w 7000623"/>
              <a:gd name="connsiteY10" fmla="*/ 120774 h 273487"/>
              <a:gd name="connsiteX11" fmla="*/ 6976808 w 7000623"/>
              <a:gd name="connsiteY11" fmla="*/ 249374 h 273487"/>
              <a:gd name="connsiteX12" fmla="*/ 6976808 w 7000623"/>
              <a:gd name="connsiteY12" fmla="*/ 273487 h 273487"/>
              <a:gd name="connsiteX0" fmla="*/ 0 w 7000623"/>
              <a:gd name="connsiteY0" fmla="*/ 265238 h 265238"/>
              <a:gd name="connsiteX1" fmla="*/ 48226 w 7000623"/>
              <a:gd name="connsiteY1" fmla="*/ 241125 h 265238"/>
              <a:gd name="connsiteX2" fmla="*/ 72340 w 7000623"/>
              <a:gd name="connsiteY2" fmla="*/ 217013 h 265238"/>
              <a:gd name="connsiteX3" fmla="*/ 297398 w 7000623"/>
              <a:gd name="connsiteY3" fmla="*/ 96450 h 265238"/>
              <a:gd name="connsiteX4" fmla="*/ 321511 w 7000623"/>
              <a:gd name="connsiteY4" fmla="*/ 88413 h 265238"/>
              <a:gd name="connsiteX5" fmla="*/ 570683 w 7000623"/>
              <a:gd name="connsiteY5" fmla="*/ 48225 h 265238"/>
              <a:gd name="connsiteX6" fmla="*/ 795742 w 7000623"/>
              <a:gd name="connsiteY6" fmla="*/ 32150 h 265238"/>
              <a:gd name="connsiteX7" fmla="*/ 980611 w 7000623"/>
              <a:gd name="connsiteY7" fmla="*/ 8038 h 265238"/>
              <a:gd name="connsiteX8" fmla="*/ 3922445 w 7000623"/>
              <a:gd name="connsiteY8" fmla="*/ 0 h 265238"/>
              <a:gd name="connsiteX9" fmla="*/ 6414162 w 7000623"/>
              <a:gd name="connsiteY9" fmla="*/ 112526 h 265238"/>
              <a:gd name="connsiteX10" fmla="*/ 6655296 w 7000623"/>
              <a:gd name="connsiteY10" fmla="*/ 112525 h 265238"/>
              <a:gd name="connsiteX11" fmla="*/ 6976808 w 7000623"/>
              <a:gd name="connsiteY11" fmla="*/ 241125 h 265238"/>
              <a:gd name="connsiteX12" fmla="*/ 6976808 w 7000623"/>
              <a:gd name="connsiteY12" fmla="*/ 265238 h 265238"/>
              <a:gd name="connsiteX0" fmla="*/ 0 w 7000623"/>
              <a:gd name="connsiteY0" fmla="*/ 271741 h 271741"/>
              <a:gd name="connsiteX1" fmla="*/ 48226 w 7000623"/>
              <a:gd name="connsiteY1" fmla="*/ 247628 h 271741"/>
              <a:gd name="connsiteX2" fmla="*/ 72340 w 7000623"/>
              <a:gd name="connsiteY2" fmla="*/ 223516 h 271741"/>
              <a:gd name="connsiteX3" fmla="*/ 297398 w 7000623"/>
              <a:gd name="connsiteY3" fmla="*/ 102953 h 271741"/>
              <a:gd name="connsiteX4" fmla="*/ 321511 w 7000623"/>
              <a:gd name="connsiteY4" fmla="*/ 94916 h 271741"/>
              <a:gd name="connsiteX5" fmla="*/ 570683 w 7000623"/>
              <a:gd name="connsiteY5" fmla="*/ 54728 h 271741"/>
              <a:gd name="connsiteX6" fmla="*/ 795742 w 7000623"/>
              <a:gd name="connsiteY6" fmla="*/ 38653 h 271741"/>
              <a:gd name="connsiteX7" fmla="*/ 980611 w 7000623"/>
              <a:gd name="connsiteY7" fmla="*/ 14541 h 271741"/>
              <a:gd name="connsiteX8" fmla="*/ 3922445 w 7000623"/>
              <a:gd name="connsiteY8" fmla="*/ 6503 h 271741"/>
              <a:gd name="connsiteX9" fmla="*/ 6655296 w 7000623"/>
              <a:gd name="connsiteY9" fmla="*/ 119028 h 271741"/>
              <a:gd name="connsiteX10" fmla="*/ 6976808 w 7000623"/>
              <a:gd name="connsiteY10" fmla="*/ 247628 h 271741"/>
              <a:gd name="connsiteX11" fmla="*/ 6976808 w 7000623"/>
              <a:gd name="connsiteY11" fmla="*/ 271741 h 271741"/>
              <a:gd name="connsiteX0" fmla="*/ 0 w 7000623"/>
              <a:gd name="connsiteY0" fmla="*/ 272708 h 272708"/>
              <a:gd name="connsiteX1" fmla="*/ 48226 w 7000623"/>
              <a:gd name="connsiteY1" fmla="*/ 248595 h 272708"/>
              <a:gd name="connsiteX2" fmla="*/ 72340 w 7000623"/>
              <a:gd name="connsiteY2" fmla="*/ 224483 h 272708"/>
              <a:gd name="connsiteX3" fmla="*/ 297398 w 7000623"/>
              <a:gd name="connsiteY3" fmla="*/ 103920 h 272708"/>
              <a:gd name="connsiteX4" fmla="*/ 321511 w 7000623"/>
              <a:gd name="connsiteY4" fmla="*/ 95883 h 272708"/>
              <a:gd name="connsiteX5" fmla="*/ 570683 w 7000623"/>
              <a:gd name="connsiteY5" fmla="*/ 55695 h 272708"/>
              <a:gd name="connsiteX6" fmla="*/ 980611 w 7000623"/>
              <a:gd name="connsiteY6" fmla="*/ 15508 h 272708"/>
              <a:gd name="connsiteX7" fmla="*/ 3922445 w 7000623"/>
              <a:gd name="connsiteY7" fmla="*/ 7470 h 272708"/>
              <a:gd name="connsiteX8" fmla="*/ 6655296 w 7000623"/>
              <a:gd name="connsiteY8" fmla="*/ 119995 h 272708"/>
              <a:gd name="connsiteX9" fmla="*/ 6976808 w 7000623"/>
              <a:gd name="connsiteY9" fmla="*/ 248595 h 272708"/>
              <a:gd name="connsiteX10" fmla="*/ 6976808 w 7000623"/>
              <a:gd name="connsiteY10" fmla="*/ 272708 h 272708"/>
              <a:gd name="connsiteX0" fmla="*/ 0 w 6999432"/>
              <a:gd name="connsiteY0" fmla="*/ 270339 h 270339"/>
              <a:gd name="connsiteX1" fmla="*/ 48226 w 6999432"/>
              <a:gd name="connsiteY1" fmla="*/ 246226 h 270339"/>
              <a:gd name="connsiteX2" fmla="*/ 72340 w 6999432"/>
              <a:gd name="connsiteY2" fmla="*/ 222114 h 270339"/>
              <a:gd name="connsiteX3" fmla="*/ 297398 w 6999432"/>
              <a:gd name="connsiteY3" fmla="*/ 101551 h 270339"/>
              <a:gd name="connsiteX4" fmla="*/ 321511 w 6999432"/>
              <a:gd name="connsiteY4" fmla="*/ 93514 h 270339"/>
              <a:gd name="connsiteX5" fmla="*/ 570683 w 6999432"/>
              <a:gd name="connsiteY5" fmla="*/ 53326 h 270339"/>
              <a:gd name="connsiteX6" fmla="*/ 980611 w 6999432"/>
              <a:gd name="connsiteY6" fmla="*/ 13139 h 270339"/>
              <a:gd name="connsiteX7" fmla="*/ 3922445 w 6999432"/>
              <a:gd name="connsiteY7" fmla="*/ 5101 h 270339"/>
              <a:gd name="connsiteX8" fmla="*/ 6671372 w 6999432"/>
              <a:gd name="connsiteY8" fmla="*/ 85476 h 270339"/>
              <a:gd name="connsiteX9" fmla="*/ 6976808 w 6999432"/>
              <a:gd name="connsiteY9" fmla="*/ 246226 h 270339"/>
              <a:gd name="connsiteX10" fmla="*/ 6976808 w 6999432"/>
              <a:gd name="connsiteY10" fmla="*/ 270339 h 270339"/>
              <a:gd name="connsiteX0" fmla="*/ 0 w 6976808"/>
              <a:gd name="connsiteY0" fmla="*/ 270339 h 270339"/>
              <a:gd name="connsiteX1" fmla="*/ 48226 w 6976808"/>
              <a:gd name="connsiteY1" fmla="*/ 246226 h 270339"/>
              <a:gd name="connsiteX2" fmla="*/ 72340 w 6976808"/>
              <a:gd name="connsiteY2" fmla="*/ 222114 h 270339"/>
              <a:gd name="connsiteX3" fmla="*/ 297398 w 6976808"/>
              <a:gd name="connsiteY3" fmla="*/ 101551 h 270339"/>
              <a:gd name="connsiteX4" fmla="*/ 321511 w 6976808"/>
              <a:gd name="connsiteY4" fmla="*/ 93514 h 270339"/>
              <a:gd name="connsiteX5" fmla="*/ 570683 w 6976808"/>
              <a:gd name="connsiteY5" fmla="*/ 53326 h 270339"/>
              <a:gd name="connsiteX6" fmla="*/ 980611 w 6976808"/>
              <a:gd name="connsiteY6" fmla="*/ 13139 h 270339"/>
              <a:gd name="connsiteX7" fmla="*/ 3922445 w 6976808"/>
              <a:gd name="connsiteY7" fmla="*/ 5101 h 270339"/>
              <a:gd name="connsiteX8" fmla="*/ 6671372 w 6976808"/>
              <a:gd name="connsiteY8" fmla="*/ 85476 h 270339"/>
              <a:gd name="connsiteX9" fmla="*/ 6976808 w 6976808"/>
              <a:gd name="connsiteY9" fmla="*/ 246226 h 270339"/>
              <a:gd name="connsiteX0" fmla="*/ 0 w 6936619"/>
              <a:gd name="connsiteY0" fmla="*/ 270339 h 270339"/>
              <a:gd name="connsiteX1" fmla="*/ 48226 w 6936619"/>
              <a:gd name="connsiteY1" fmla="*/ 246226 h 270339"/>
              <a:gd name="connsiteX2" fmla="*/ 72340 w 6936619"/>
              <a:gd name="connsiteY2" fmla="*/ 222114 h 270339"/>
              <a:gd name="connsiteX3" fmla="*/ 297398 w 6936619"/>
              <a:gd name="connsiteY3" fmla="*/ 101551 h 270339"/>
              <a:gd name="connsiteX4" fmla="*/ 321511 w 6936619"/>
              <a:gd name="connsiteY4" fmla="*/ 93514 h 270339"/>
              <a:gd name="connsiteX5" fmla="*/ 570683 w 6936619"/>
              <a:gd name="connsiteY5" fmla="*/ 53326 h 270339"/>
              <a:gd name="connsiteX6" fmla="*/ 980611 w 6936619"/>
              <a:gd name="connsiteY6" fmla="*/ 13139 h 270339"/>
              <a:gd name="connsiteX7" fmla="*/ 3922445 w 6936619"/>
              <a:gd name="connsiteY7" fmla="*/ 5101 h 270339"/>
              <a:gd name="connsiteX8" fmla="*/ 6671372 w 6936619"/>
              <a:gd name="connsiteY8" fmla="*/ 85476 h 270339"/>
              <a:gd name="connsiteX9" fmla="*/ 6936619 w 6936619"/>
              <a:gd name="connsiteY9" fmla="*/ 246226 h 2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6619" h="270339">
                <a:moveTo>
                  <a:pt x="0" y="270339"/>
                </a:moveTo>
                <a:cubicBezTo>
                  <a:pt x="16075" y="262301"/>
                  <a:pt x="33272" y="256195"/>
                  <a:pt x="48226" y="246226"/>
                </a:cubicBezTo>
                <a:cubicBezTo>
                  <a:pt x="57684" y="239921"/>
                  <a:pt x="30811" y="246227"/>
                  <a:pt x="72340" y="222114"/>
                </a:cubicBezTo>
                <a:cubicBezTo>
                  <a:pt x="113869" y="198002"/>
                  <a:pt x="255870" y="122984"/>
                  <a:pt x="297398" y="101551"/>
                </a:cubicBezTo>
                <a:cubicBezTo>
                  <a:pt x="338926" y="80118"/>
                  <a:pt x="275964" y="101552"/>
                  <a:pt x="321511" y="93514"/>
                </a:cubicBezTo>
                <a:cubicBezTo>
                  <a:pt x="367059" y="85477"/>
                  <a:pt x="460833" y="66722"/>
                  <a:pt x="570683" y="53326"/>
                </a:cubicBezTo>
                <a:cubicBezTo>
                  <a:pt x="680533" y="39930"/>
                  <a:pt x="421984" y="21176"/>
                  <a:pt x="980611" y="13139"/>
                </a:cubicBezTo>
                <a:cubicBezTo>
                  <a:pt x="1539238" y="5102"/>
                  <a:pt x="2973985" y="-6955"/>
                  <a:pt x="3922445" y="5101"/>
                </a:cubicBezTo>
                <a:cubicBezTo>
                  <a:pt x="4870905" y="17157"/>
                  <a:pt x="6162312" y="45289"/>
                  <a:pt x="6671372" y="85476"/>
                </a:cubicBezTo>
                <a:cubicBezTo>
                  <a:pt x="6759788" y="102891"/>
                  <a:pt x="6885713" y="215416"/>
                  <a:pt x="6936619" y="246226"/>
                </a:cubicBezTo>
              </a:path>
            </a:pathLst>
          </a:custGeom>
          <a:ln>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48"/>
          <p:cNvSpPr/>
          <p:nvPr/>
        </p:nvSpPr>
        <p:spPr>
          <a:xfrm>
            <a:off x="6705600" y="4876800"/>
            <a:ext cx="1295400" cy="270339"/>
          </a:xfrm>
          <a:custGeom>
            <a:avLst/>
            <a:gdLst>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4798565 w 6978645"/>
              <a:gd name="connsiteY20" fmla="*/ 112525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264757 w 6978645"/>
              <a:gd name="connsiteY20" fmla="*/ 64300 h 273275"/>
              <a:gd name="connsiteX21" fmla="*/ 5666647 w 6978645"/>
              <a:gd name="connsiteY21" fmla="*/ 120562 h 273275"/>
              <a:gd name="connsiteX22" fmla="*/ 5851517 w 6978645"/>
              <a:gd name="connsiteY22" fmla="*/ 136637 h 273275"/>
              <a:gd name="connsiteX23" fmla="*/ 6446314 w 6978645"/>
              <a:gd name="connsiteY23" fmla="*/ 144675 h 273275"/>
              <a:gd name="connsiteX24" fmla="*/ 6518654 w 6978645"/>
              <a:gd name="connsiteY24" fmla="*/ 152712 h 273275"/>
              <a:gd name="connsiteX25" fmla="*/ 6566881 w 6978645"/>
              <a:gd name="connsiteY25" fmla="*/ 160750 h 273275"/>
              <a:gd name="connsiteX26" fmla="*/ 6623145 w 6978645"/>
              <a:gd name="connsiteY26" fmla="*/ 168787 h 273275"/>
              <a:gd name="connsiteX27" fmla="*/ 6711561 w 6978645"/>
              <a:gd name="connsiteY27" fmla="*/ 184862 h 273275"/>
              <a:gd name="connsiteX28" fmla="*/ 6743712 w 6978645"/>
              <a:gd name="connsiteY28" fmla="*/ 192900 h 273275"/>
              <a:gd name="connsiteX29" fmla="*/ 6888392 w 6978645"/>
              <a:gd name="connsiteY29" fmla="*/ 200937 h 273275"/>
              <a:gd name="connsiteX30" fmla="*/ 6952695 w 6978645"/>
              <a:gd name="connsiteY30" fmla="*/ 233087 h 273275"/>
              <a:gd name="connsiteX31" fmla="*/ 6976808 w 6978645"/>
              <a:gd name="connsiteY31" fmla="*/ 249162 h 273275"/>
              <a:gd name="connsiteX32" fmla="*/ 6976808 w 6978645"/>
              <a:gd name="connsiteY32" fmla="*/ 273275 h 273275"/>
              <a:gd name="connsiteX0" fmla="*/ 0 w 6978645"/>
              <a:gd name="connsiteY0" fmla="*/ 273275 h 273275"/>
              <a:gd name="connsiteX1" fmla="*/ 48226 w 6978645"/>
              <a:gd name="connsiteY1" fmla="*/ 249162 h 273275"/>
              <a:gd name="connsiteX2" fmla="*/ 72340 w 6978645"/>
              <a:gd name="connsiteY2" fmla="*/ 225050 h 273275"/>
              <a:gd name="connsiteX3" fmla="*/ 96453 w 6978645"/>
              <a:gd name="connsiteY3" fmla="*/ 208975 h 273275"/>
              <a:gd name="connsiteX4" fmla="*/ 168793 w 6978645"/>
              <a:gd name="connsiteY4" fmla="*/ 152712 h 273275"/>
              <a:gd name="connsiteX5" fmla="*/ 297398 w 6978645"/>
              <a:gd name="connsiteY5" fmla="*/ 104487 h 273275"/>
              <a:gd name="connsiteX6" fmla="*/ 321511 w 6978645"/>
              <a:gd name="connsiteY6" fmla="*/ 96450 h 273275"/>
              <a:gd name="connsiteX7" fmla="*/ 345625 w 6978645"/>
              <a:gd name="connsiteY7" fmla="*/ 88412 h 273275"/>
              <a:gd name="connsiteX8" fmla="*/ 490305 w 6978645"/>
              <a:gd name="connsiteY8" fmla="*/ 72337 h 273275"/>
              <a:gd name="connsiteX9" fmla="*/ 570683 w 6978645"/>
              <a:gd name="connsiteY9" fmla="*/ 56262 h 273275"/>
              <a:gd name="connsiteX10" fmla="*/ 795742 w 6978645"/>
              <a:gd name="connsiteY10" fmla="*/ 40187 h 273275"/>
              <a:gd name="connsiteX11" fmla="*/ 980611 w 6978645"/>
              <a:gd name="connsiteY11" fmla="*/ 16075 h 273275"/>
              <a:gd name="connsiteX12" fmla="*/ 1028838 w 6978645"/>
              <a:gd name="connsiteY12" fmla="*/ 8037 h 273275"/>
              <a:gd name="connsiteX13" fmla="*/ 1133329 w 6978645"/>
              <a:gd name="connsiteY13" fmla="*/ 0 h 273275"/>
              <a:gd name="connsiteX14" fmla="*/ 3922445 w 6978645"/>
              <a:gd name="connsiteY14" fmla="*/ 8037 h 273275"/>
              <a:gd name="connsiteX15" fmla="*/ 4123390 w 6978645"/>
              <a:gd name="connsiteY15" fmla="*/ 32150 h 273275"/>
              <a:gd name="connsiteX16" fmla="*/ 4187692 w 6978645"/>
              <a:gd name="connsiteY16" fmla="*/ 40187 h 273275"/>
              <a:gd name="connsiteX17" fmla="*/ 4428826 w 6978645"/>
              <a:gd name="connsiteY17" fmla="*/ 72337 h 273275"/>
              <a:gd name="connsiteX18" fmla="*/ 4573507 w 6978645"/>
              <a:gd name="connsiteY18" fmla="*/ 80375 h 273275"/>
              <a:gd name="connsiteX19" fmla="*/ 4621733 w 6978645"/>
              <a:gd name="connsiteY19" fmla="*/ 88412 h 273275"/>
              <a:gd name="connsiteX20" fmla="*/ 5666647 w 6978645"/>
              <a:gd name="connsiteY20" fmla="*/ 120562 h 273275"/>
              <a:gd name="connsiteX21" fmla="*/ 5851517 w 6978645"/>
              <a:gd name="connsiteY21" fmla="*/ 136637 h 273275"/>
              <a:gd name="connsiteX22" fmla="*/ 6446314 w 6978645"/>
              <a:gd name="connsiteY22" fmla="*/ 144675 h 273275"/>
              <a:gd name="connsiteX23" fmla="*/ 6518654 w 6978645"/>
              <a:gd name="connsiteY23" fmla="*/ 152712 h 273275"/>
              <a:gd name="connsiteX24" fmla="*/ 6566881 w 6978645"/>
              <a:gd name="connsiteY24" fmla="*/ 160750 h 273275"/>
              <a:gd name="connsiteX25" fmla="*/ 6623145 w 6978645"/>
              <a:gd name="connsiteY25" fmla="*/ 168787 h 273275"/>
              <a:gd name="connsiteX26" fmla="*/ 6711561 w 6978645"/>
              <a:gd name="connsiteY26" fmla="*/ 184862 h 273275"/>
              <a:gd name="connsiteX27" fmla="*/ 6743712 w 6978645"/>
              <a:gd name="connsiteY27" fmla="*/ 192900 h 273275"/>
              <a:gd name="connsiteX28" fmla="*/ 6888392 w 6978645"/>
              <a:gd name="connsiteY28" fmla="*/ 200937 h 273275"/>
              <a:gd name="connsiteX29" fmla="*/ 6952695 w 6978645"/>
              <a:gd name="connsiteY29" fmla="*/ 233087 h 273275"/>
              <a:gd name="connsiteX30" fmla="*/ 6976808 w 6978645"/>
              <a:gd name="connsiteY30" fmla="*/ 249162 h 273275"/>
              <a:gd name="connsiteX31" fmla="*/ 6976808 w 6978645"/>
              <a:gd name="connsiteY31" fmla="*/ 273275 h 273275"/>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168793 w 6978645"/>
              <a:gd name="connsiteY4" fmla="*/ 144675 h 265238"/>
              <a:gd name="connsiteX5" fmla="*/ 297398 w 6978645"/>
              <a:gd name="connsiteY5" fmla="*/ 96450 h 265238"/>
              <a:gd name="connsiteX6" fmla="*/ 321511 w 6978645"/>
              <a:gd name="connsiteY6" fmla="*/ 88413 h 265238"/>
              <a:gd name="connsiteX7" fmla="*/ 345625 w 6978645"/>
              <a:gd name="connsiteY7" fmla="*/ 80375 h 265238"/>
              <a:gd name="connsiteX8" fmla="*/ 490305 w 6978645"/>
              <a:gd name="connsiteY8" fmla="*/ 64300 h 265238"/>
              <a:gd name="connsiteX9" fmla="*/ 570683 w 6978645"/>
              <a:gd name="connsiteY9" fmla="*/ 48225 h 265238"/>
              <a:gd name="connsiteX10" fmla="*/ 795742 w 6978645"/>
              <a:gd name="connsiteY10" fmla="*/ 32150 h 265238"/>
              <a:gd name="connsiteX11" fmla="*/ 980611 w 6978645"/>
              <a:gd name="connsiteY11" fmla="*/ 8038 h 265238"/>
              <a:gd name="connsiteX12" fmla="*/ 1028838 w 6978645"/>
              <a:gd name="connsiteY12" fmla="*/ 0 h 265238"/>
              <a:gd name="connsiteX13" fmla="*/ 3922445 w 6978645"/>
              <a:gd name="connsiteY13" fmla="*/ 0 h 265238"/>
              <a:gd name="connsiteX14" fmla="*/ 4123390 w 6978645"/>
              <a:gd name="connsiteY14" fmla="*/ 24113 h 265238"/>
              <a:gd name="connsiteX15" fmla="*/ 4187692 w 6978645"/>
              <a:gd name="connsiteY15" fmla="*/ 32150 h 265238"/>
              <a:gd name="connsiteX16" fmla="*/ 4428826 w 6978645"/>
              <a:gd name="connsiteY16" fmla="*/ 64300 h 265238"/>
              <a:gd name="connsiteX17" fmla="*/ 4573507 w 6978645"/>
              <a:gd name="connsiteY17" fmla="*/ 72338 h 265238"/>
              <a:gd name="connsiteX18" fmla="*/ 4621733 w 6978645"/>
              <a:gd name="connsiteY18" fmla="*/ 80375 h 265238"/>
              <a:gd name="connsiteX19" fmla="*/ 5666647 w 6978645"/>
              <a:gd name="connsiteY19" fmla="*/ 112525 h 265238"/>
              <a:gd name="connsiteX20" fmla="*/ 5851517 w 6978645"/>
              <a:gd name="connsiteY20" fmla="*/ 128600 h 265238"/>
              <a:gd name="connsiteX21" fmla="*/ 6446314 w 6978645"/>
              <a:gd name="connsiteY21" fmla="*/ 136638 h 265238"/>
              <a:gd name="connsiteX22" fmla="*/ 6518654 w 6978645"/>
              <a:gd name="connsiteY22" fmla="*/ 144675 h 265238"/>
              <a:gd name="connsiteX23" fmla="*/ 6566881 w 6978645"/>
              <a:gd name="connsiteY23" fmla="*/ 152713 h 265238"/>
              <a:gd name="connsiteX24" fmla="*/ 6623145 w 6978645"/>
              <a:gd name="connsiteY24" fmla="*/ 160750 h 265238"/>
              <a:gd name="connsiteX25" fmla="*/ 6711561 w 6978645"/>
              <a:gd name="connsiteY25" fmla="*/ 176825 h 265238"/>
              <a:gd name="connsiteX26" fmla="*/ 6743712 w 6978645"/>
              <a:gd name="connsiteY26" fmla="*/ 184863 h 265238"/>
              <a:gd name="connsiteX27" fmla="*/ 6888392 w 6978645"/>
              <a:gd name="connsiteY27" fmla="*/ 192900 h 265238"/>
              <a:gd name="connsiteX28" fmla="*/ 6952695 w 6978645"/>
              <a:gd name="connsiteY28" fmla="*/ 225050 h 265238"/>
              <a:gd name="connsiteX29" fmla="*/ 6976808 w 6978645"/>
              <a:gd name="connsiteY29" fmla="*/ 241125 h 265238"/>
              <a:gd name="connsiteX30" fmla="*/ 6976808 w 6978645"/>
              <a:gd name="connsiteY30"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96453 w 6978645"/>
              <a:gd name="connsiteY3" fmla="*/ 200938 h 265238"/>
              <a:gd name="connsiteX4" fmla="*/ 297398 w 6978645"/>
              <a:gd name="connsiteY4" fmla="*/ 96450 h 265238"/>
              <a:gd name="connsiteX5" fmla="*/ 321511 w 6978645"/>
              <a:gd name="connsiteY5" fmla="*/ 88413 h 265238"/>
              <a:gd name="connsiteX6" fmla="*/ 345625 w 6978645"/>
              <a:gd name="connsiteY6" fmla="*/ 80375 h 265238"/>
              <a:gd name="connsiteX7" fmla="*/ 490305 w 6978645"/>
              <a:gd name="connsiteY7" fmla="*/ 64300 h 265238"/>
              <a:gd name="connsiteX8" fmla="*/ 570683 w 6978645"/>
              <a:gd name="connsiteY8" fmla="*/ 48225 h 265238"/>
              <a:gd name="connsiteX9" fmla="*/ 795742 w 6978645"/>
              <a:gd name="connsiteY9" fmla="*/ 32150 h 265238"/>
              <a:gd name="connsiteX10" fmla="*/ 980611 w 6978645"/>
              <a:gd name="connsiteY10" fmla="*/ 8038 h 265238"/>
              <a:gd name="connsiteX11" fmla="*/ 1028838 w 6978645"/>
              <a:gd name="connsiteY11" fmla="*/ 0 h 265238"/>
              <a:gd name="connsiteX12" fmla="*/ 3922445 w 6978645"/>
              <a:gd name="connsiteY12" fmla="*/ 0 h 265238"/>
              <a:gd name="connsiteX13" fmla="*/ 4123390 w 6978645"/>
              <a:gd name="connsiteY13" fmla="*/ 24113 h 265238"/>
              <a:gd name="connsiteX14" fmla="*/ 4187692 w 6978645"/>
              <a:gd name="connsiteY14" fmla="*/ 32150 h 265238"/>
              <a:gd name="connsiteX15" fmla="*/ 4428826 w 6978645"/>
              <a:gd name="connsiteY15" fmla="*/ 64300 h 265238"/>
              <a:gd name="connsiteX16" fmla="*/ 4573507 w 6978645"/>
              <a:gd name="connsiteY16" fmla="*/ 72338 h 265238"/>
              <a:gd name="connsiteX17" fmla="*/ 4621733 w 6978645"/>
              <a:gd name="connsiteY17" fmla="*/ 80375 h 265238"/>
              <a:gd name="connsiteX18" fmla="*/ 5666647 w 6978645"/>
              <a:gd name="connsiteY18" fmla="*/ 112525 h 265238"/>
              <a:gd name="connsiteX19" fmla="*/ 5851517 w 6978645"/>
              <a:gd name="connsiteY19" fmla="*/ 128600 h 265238"/>
              <a:gd name="connsiteX20" fmla="*/ 6446314 w 6978645"/>
              <a:gd name="connsiteY20" fmla="*/ 136638 h 265238"/>
              <a:gd name="connsiteX21" fmla="*/ 6518654 w 6978645"/>
              <a:gd name="connsiteY21" fmla="*/ 144675 h 265238"/>
              <a:gd name="connsiteX22" fmla="*/ 6566881 w 6978645"/>
              <a:gd name="connsiteY22" fmla="*/ 152713 h 265238"/>
              <a:gd name="connsiteX23" fmla="*/ 6623145 w 6978645"/>
              <a:gd name="connsiteY23" fmla="*/ 160750 h 265238"/>
              <a:gd name="connsiteX24" fmla="*/ 6711561 w 6978645"/>
              <a:gd name="connsiteY24" fmla="*/ 176825 h 265238"/>
              <a:gd name="connsiteX25" fmla="*/ 6743712 w 6978645"/>
              <a:gd name="connsiteY25" fmla="*/ 184863 h 265238"/>
              <a:gd name="connsiteX26" fmla="*/ 6888392 w 6978645"/>
              <a:gd name="connsiteY26" fmla="*/ 192900 h 265238"/>
              <a:gd name="connsiteX27" fmla="*/ 6952695 w 6978645"/>
              <a:gd name="connsiteY27" fmla="*/ 225050 h 265238"/>
              <a:gd name="connsiteX28" fmla="*/ 6976808 w 6978645"/>
              <a:gd name="connsiteY28" fmla="*/ 241125 h 265238"/>
              <a:gd name="connsiteX29" fmla="*/ 6976808 w 6978645"/>
              <a:gd name="connsiteY29"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345625 w 6978645"/>
              <a:gd name="connsiteY5" fmla="*/ 80375 h 265238"/>
              <a:gd name="connsiteX6" fmla="*/ 490305 w 6978645"/>
              <a:gd name="connsiteY6" fmla="*/ 64300 h 265238"/>
              <a:gd name="connsiteX7" fmla="*/ 570683 w 6978645"/>
              <a:gd name="connsiteY7" fmla="*/ 48225 h 265238"/>
              <a:gd name="connsiteX8" fmla="*/ 795742 w 6978645"/>
              <a:gd name="connsiteY8" fmla="*/ 32150 h 265238"/>
              <a:gd name="connsiteX9" fmla="*/ 980611 w 6978645"/>
              <a:gd name="connsiteY9" fmla="*/ 8038 h 265238"/>
              <a:gd name="connsiteX10" fmla="*/ 1028838 w 6978645"/>
              <a:gd name="connsiteY10" fmla="*/ 0 h 265238"/>
              <a:gd name="connsiteX11" fmla="*/ 3922445 w 6978645"/>
              <a:gd name="connsiteY11" fmla="*/ 0 h 265238"/>
              <a:gd name="connsiteX12" fmla="*/ 4123390 w 6978645"/>
              <a:gd name="connsiteY12" fmla="*/ 24113 h 265238"/>
              <a:gd name="connsiteX13" fmla="*/ 4187692 w 6978645"/>
              <a:gd name="connsiteY13" fmla="*/ 32150 h 265238"/>
              <a:gd name="connsiteX14" fmla="*/ 4428826 w 6978645"/>
              <a:gd name="connsiteY14" fmla="*/ 64300 h 265238"/>
              <a:gd name="connsiteX15" fmla="*/ 4573507 w 6978645"/>
              <a:gd name="connsiteY15" fmla="*/ 72338 h 265238"/>
              <a:gd name="connsiteX16" fmla="*/ 4621733 w 6978645"/>
              <a:gd name="connsiteY16" fmla="*/ 80375 h 265238"/>
              <a:gd name="connsiteX17" fmla="*/ 5666647 w 6978645"/>
              <a:gd name="connsiteY17" fmla="*/ 112525 h 265238"/>
              <a:gd name="connsiteX18" fmla="*/ 5851517 w 6978645"/>
              <a:gd name="connsiteY18" fmla="*/ 128600 h 265238"/>
              <a:gd name="connsiteX19" fmla="*/ 6446314 w 6978645"/>
              <a:gd name="connsiteY19" fmla="*/ 136638 h 265238"/>
              <a:gd name="connsiteX20" fmla="*/ 6518654 w 6978645"/>
              <a:gd name="connsiteY20" fmla="*/ 144675 h 265238"/>
              <a:gd name="connsiteX21" fmla="*/ 6566881 w 6978645"/>
              <a:gd name="connsiteY21" fmla="*/ 152713 h 265238"/>
              <a:gd name="connsiteX22" fmla="*/ 6623145 w 6978645"/>
              <a:gd name="connsiteY22" fmla="*/ 160750 h 265238"/>
              <a:gd name="connsiteX23" fmla="*/ 6711561 w 6978645"/>
              <a:gd name="connsiteY23" fmla="*/ 176825 h 265238"/>
              <a:gd name="connsiteX24" fmla="*/ 6743712 w 6978645"/>
              <a:gd name="connsiteY24" fmla="*/ 184863 h 265238"/>
              <a:gd name="connsiteX25" fmla="*/ 6888392 w 6978645"/>
              <a:gd name="connsiteY25" fmla="*/ 192900 h 265238"/>
              <a:gd name="connsiteX26" fmla="*/ 6952695 w 6978645"/>
              <a:gd name="connsiteY26" fmla="*/ 225050 h 265238"/>
              <a:gd name="connsiteX27" fmla="*/ 6976808 w 6978645"/>
              <a:gd name="connsiteY27" fmla="*/ 241125 h 265238"/>
              <a:gd name="connsiteX28" fmla="*/ 6976808 w 6978645"/>
              <a:gd name="connsiteY28"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490305 w 6978645"/>
              <a:gd name="connsiteY5" fmla="*/ 64300 h 265238"/>
              <a:gd name="connsiteX6" fmla="*/ 570683 w 6978645"/>
              <a:gd name="connsiteY6" fmla="*/ 48225 h 265238"/>
              <a:gd name="connsiteX7" fmla="*/ 795742 w 6978645"/>
              <a:gd name="connsiteY7" fmla="*/ 32150 h 265238"/>
              <a:gd name="connsiteX8" fmla="*/ 980611 w 6978645"/>
              <a:gd name="connsiteY8" fmla="*/ 8038 h 265238"/>
              <a:gd name="connsiteX9" fmla="*/ 1028838 w 6978645"/>
              <a:gd name="connsiteY9" fmla="*/ 0 h 265238"/>
              <a:gd name="connsiteX10" fmla="*/ 3922445 w 6978645"/>
              <a:gd name="connsiteY10" fmla="*/ 0 h 265238"/>
              <a:gd name="connsiteX11" fmla="*/ 4123390 w 6978645"/>
              <a:gd name="connsiteY11" fmla="*/ 24113 h 265238"/>
              <a:gd name="connsiteX12" fmla="*/ 4187692 w 6978645"/>
              <a:gd name="connsiteY12" fmla="*/ 32150 h 265238"/>
              <a:gd name="connsiteX13" fmla="*/ 4428826 w 6978645"/>
              <a:gd name="connsiteY13" fmla="*/ 64300 h 265238"/>
              <a:gd name="connsiteX14" fmla="*/ 4573507 w 6978645"/>
              <a:gd name="connsiteY14" fmla="*/ 72338 h 265238"/>
              <a:gd name="connsiteX15" fmla="*/ 4621733 w 6978645"/>
              <a:gd name="connsiteY15" fmla="*/ 80375 h 265238"/>
              <a:gd name="connsiteX16" fmla="*/ 5666647 w 6978645"/>
              <a:gd name="connsiteY16" fmla="*/ 112525 h 265238"/>
              <a:gd name="connsiteX17" fmla="*/ 5851517 w 6978645"/>
              <a:gd name="connsiteY17" fmla="*/ 128600 h 265238"/>
              <a:gd name="connsiteX18" fmla="*/ 6446314 w 6978645"/>
              <a:gd name="connsiteY18" fmla="*/ 136638 h 265238"/>
              <a:gd name="connsiteX19" fmla="*/ 6518654 w 6978645"/>
              <a:gd name="connsiteY19" fmla="*/ 144675 h 265238"/>
              <a:gd name="connsiteX20" fmla="*/ 6566881 w 6978645"/>
              <a:gd name="connsiteY20" fmla="*/ 152713 h 265238"/>
              <a:gd name="connsiteX21" fmla="*/ 6623145 w 6978645"/>
              <a:gd name="connsiteY21" fmla="*/ 160750 h 265238"/>
              <a:gd name="connsiteX22" fmla="*/ 6711561 w 6978645"/>
              <a:gd name="connsiteY22" fmla="*/ 176825 h 265238"/>
              <a:gd name="connsiteX23" fmla="*/ 6743712 w 6978645"/>
              <a:gd name="connsiteY23" fmla="*/ 184863 h 265238"/>
              <a:gd name="connsiteX24" fmla="*/ 6888392 w 6978645"/>
              <a:gd name="connsiteY24" fmla="*/ 192900 h 265238"/>
              <a:gd name="connsiteX25" fmla="*/ 6952695 w 6978645"/>
              <a:gd name="connsiteY25" fmla="*/ 225050 h 265238"/>
              <a:gd name="connsiteX26" fmla="*/ 6976808 w 6978645"/>
              <a:gd name="connsiteY26" fmla="*/ 241125 h 265238"/>
              <a:gd name="connsiteX27" fmla="*/ 6976808 w 6978645"/>
              <a:gd name="connsiteY27"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1028838 w 6978645"/>
              <a:gd name="connsiteY8" fmla="*/ 0 h 265238"/>
              <a:gd name="connsiteX9" fmla="*/ 3922445 w 6978645"/>
              <a:gd name="connsiteY9" fmla="*/ 0 h 265238"/>
              <a:gd name="connsiteX10" fmla="*/ 4123390 w 6978645"/>
              <a:gd name="connsiteY10" fmla="*/ 24113 h 265238"/>
              <a:gd name="connsiteX11" fmla="*/ 4187692 w 6978645"/>
              <a:gd name="connsiteY11" fmla="*/ 32150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203768 w 6978645"/>
              <a:gd name="connsiteY11" fmla="*/ 40187 h 265238"/>
              <a:gd name="connsiteX12" fmla="*/ 4428826 w 6978645"/>
              <a:gd name="connsiteY12" fmla="*/ 64300 h 265238"/>
              <a:gd name="connsiteX13" fmla="*/ 4573507 w 6978645"/>
              <a:gd name="connsiteY13" fmla="*/ 72338 h 265238"/>
              <a:gd name="connsiteX14" fmla="*/ 4621733 w 6978645"/>
              <a:gd name="connsiteY14" fmla="*/ 80375 h 265238"/>
              <a:gd name="connsiteX15" fmla="*/ 5666647 w 6978645"/>
              <a:gd name="connsiteY15" fmla="*/ 112525 h 265238"/>
              <a:gd name="connsiteX16" fmla="*/ 5851517 w 6978645"/>
              <a:gd name="connsiteY16" fmla="*/ 128600 h 265238"/>
              <a:gd name="connsiteX17" fmla="*/ 6446314 w 6978645"/>
              <a:gd name="connsiteY17" fmla="*/ 136638 h 265238"/>
              <a:gd name="connsiteX18" fmla="*/ 6518654 w 6978645"/>
              <a:gd name="connsiteY18" fmla="*/ 144675 h 265238"/>
              <a:gd name="connsiteX19" fmla="*/ 6566881 w 6978645"/>
              <a:gd name="connsiteY19" fmla="*/ 152713 h 265238"/>
              <a:gd name="connsiteX20" fmla="*/ 6623145 w 6978645"/>
              <a:gd name="connsiteY20" fmla="*/ 160750 h 265238"/>
              <a:gd name="connsiteX21" fmla="*/ 6711561 w 6978645"/>
              <a:gd name="connsiteY21" fmla="*/ 176825 h 265238"/>
              <a:gd name="connsiteX22" fmla="*/ 6743712 w 6978645"/>
              <a:gd name="connsiteY22" fmla="*/ 184863 h 265238"/>
              <a:gd name="connsiteX23" fmla="*/ 6888392 w 6978645"/>
              <a:gd name="connsiteY23" fmla="*/ 192900 h 265238"/>
              <a:gd name="connsiteX24" fmla="*/ 6952695 w 6978645"/>
              <a:gd name="connsiteY24" fmla="*/ 225050 h 265238"/>
              <a:gd name="connsiteX25" fmla="*/ 6976808 w 6978645"/>
              <a:gd name="connsiteY25" fmla="*/ 241125 h 265238"/>
              <a:gd name="connsiteX26" fmla="*/ 6976808 w 6978645"/>
              <a:gd name="connsiteY26"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23390 w 6978645"/>
              <a:gd name="connsiteY9" fmla="*/ 24113 h 265238"/>
              <a:gd name="connsiteX10" fmla="*/ 4187692 w 6978645"/>
              <a:gd name="connsiteY10" fmla="*/ 32150 h 265238"/>
              <a:gd name="connsiteX11" fmla="*/ 4428826 w 6978645"/>
              <a:gd name="connsiteY11" fmla="*/ 64300 h 265238"/>
              <a:gd name="connsiteX12" fmla="*/ 4573507 w 6978645"/>
              <a:gd name="connsiteY12" fmla="*/ 72338 h 265238"/>
              <a:gd name="connsiteX13" fmla="*/ 4621733 w 6978645"/>
              <a:gd name="connsiteY13" fmla="*/ 80375 h 265238"/>
              <a:gd name="connsiteX14" fmla="*/ 5666647 w 6978645"/>
              <a:gd name="connsiteY14" fmla="*/ 112525 h 265238"/>
              <a:gd name="connsiteX15" fmla="*/ 5851517 w 6978645"/>
              <a:gd name="connsiteY15" fmla="*/ 128600 h 265238"/>
              <a:gd name="connsiteX16" fmla="*/ 6446314 w 6978645"/>
              <a:gd name="connsiteY16" fmla="*/ 136638 h 265238"/>
              <a:gd name="connsiteX17" fmla="*/ 6518654 w 6978645"/>
              <a:gd name="connsiteY17" fmla="*/ 144675 h 265238"/>
              <a:gd name="connsiteX18" fmla="*/ 6566881 w 6978645"/>
              <a:gd name="connsiteY18" fmla="*/ 152713 h 265238"/>
              <a:gd name="connsiteX19" fmla="*/ 6623145 w 6978645"/>
              <a:gd name="connsiteY19" fmla="*/ 160750 h 265238"/>
              <a:gd name="connsiteX20" fmla="*/ 6711561 w 6978645"/>
              <a:gd name="connsiteY20" fmla="*/ 176825 h 265238"/>
              <a:gd name="connsiteX21" fmla="*/ 6743712 w 6978645"/>
              <a:gd name="connsiteY21" fmla="*/ 184863 h 265238"/>
              <a:gd name="connsiteX22" fmla="*/ 6888392 w 6978645"/>
              <a:gd name="connsiteY22" fmla="*/ 192900 h 265238"/>
              <a:gd name="connsiteX23" fmla="*/ 6952695 w 6978645"/>
              <a:gd name="connsiteY23" fmla="*/ 225050 h 265238"/>
              <a:gd name="connsiteX24" fmla="*/ 6976808 w 6978645"/>
              <a:gd name="connsiteY24" fmla="*/ 241125 h 265238"/>
              <a:gd name="connsiteX25" fmla="*/ 6976808 w 6978645"/>
              <a:gd name="connsiteY25"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187692 w 6978645"/>
              <a:gd name="connsiteY9" fmla="*/ 32150 h 265238"/>
              <a:gd name="connsiteX10" fmla="*/ 4428826 w 6978645"/>
              <a:gd name="connsiteY10" fmla="*/ 64300 h 265238"/>
              <a:gd name="connsiteX11" fmla="*/ 4573507 w 6978645"/>
              <a:gd name="connsiteY11" fmla="*/ 72338 h 265238"/>
              <a:gd name="connsiteX12" fmla="*/ 4621733 w 6978645"/>
              <a:gd name="connsiteY12" fmla="*/ 80375 h 265238"/>
              <a:gd name="connsiteX13" fmla="*/ 5666647 w 6978645"/>
              <a:gd name="connsiteY13" fmla="*/ 112525 h 265238"/>
              <a:gd name="connsiteX14" fmla="*/ 5851517 w 6978645"/>
              <a:gd name="connsiteY14" fmla="*/ 128600 h 265238"/>
              <a:gd name="connsiteX15" fmla="*/ 6446314 w 6978645"/>
              <a:gd name="connsiteY15" fmla="*/ 136638 h 265238"/>
              <a:gd name="connsiteX16" fmla="*/ 6518654 w 6978645"/>
              <a:gd name="connsiteY16" fmla="*/ 144675 h 265238"/>
              <a:gd name="connsiteX17" fmla="*/ 6566881 w 6978645"/>
              <a:gd name="connsiteY17" fmla="*/ 152713 h 265238"/>
              <a:gd name="connsiteX18" fmla="*/ 6623145 w 6978645"/>
              <a:gd name="connsiteY18" fmla="*/ 160750 h 265238"/>
              <a:gd name="connsiteX19" fmla="*/ 6711561 w 6978645"/>
              <a:gd name="connsiteY19" fmla="*/ 176825 h 265238"/>
              <a:gd name="connsiteX20" fmla="*/ 6743712 w 6978645"/>
              <a:gd name="connsiteY20" fmla="*/ 184863 h 265238"/>
              <a:gd name="connsiteX21" fmla="*/ 6888392 w 6978645"/>
              <a:gd name="connsiteY21" fmla="*/ 192900 h 265238"/>
              <a:gd name="connsiteX22" fmla="*/ 6952695 w 6978645"/>
              <a:gd name="connsiteY22" fmla="*/ 225050 h 265238"/>
              <a:gd name="connsiteX23" fmla="*/ 6976808 w 6978645"/>
              <a:gd name="connsiteY23" fmla="*/ 241125 h 265238"/>
              <a:gd name="connsiteX24" fmla="*/ 6976808 w 6978645"/>
              <a:gd name="connsiteY24"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428826 w 6978645"/>
              <a:gd name="connsiteY9" fmla="*/ 64300 h 265238"/>
              <a:gd name="connsiteX10" fmla="*/ 4573507 w 6978645"/>
              <a:gd name="connsiteY10" fmla="*/ 72338 h 265238"/>
              <a:gd name="connsiteX11" fmla="*/ 4621733 w 6978645"/>
              <a:gd name="connsiteY11" fmla="*/ 80375 h 265238"/>
              <a:gd name="connsiteX12" fmla="*/ 5666647 w 6978645"/>
              <a:gd name="connsiteY12" fmla="*/ 112525 h 265238"/>
              <a:gd name="connsiteX13" fmla="*/ 5851517 w 6978645"/>
              <a:gd name="connsiteY13" fmla="*/ 128600 h 265238"/>
              <a:gd name="connsiteX14" fmla="*/ 6446314 w 6978645"/>
              <a:gd name="connsiteY14" fmla="*/ 136638 h 265238"/>
              <a:gd name="connsiteX15" fmla="*/ 6518654 w 6978645"/>
              <a:gd name="connsiteY15" fmla="*/ 144675 h 265238"/>
              <a:gd name="connsiteX16" fmla="*/ 6566881 w 6978645"/>
              <a:gd name="connsiteY16" fmla="*/ 152713 h 265238"/>
              <a:gd name="connsiteX17" fmla="*/ 6623145 w 6978645"/>
              <a:gd name="connsiteY17" fmla="*/ 160750 h 265238"/>
              <a:gd name="connsiteX18" fmla="*/ 6711561 w 6978645"/>
              <a:gd name="connsiteY18" fmla="*/ 176825 h 265238"/>
              <a:gd name="connsiteX19" fmla="*/ 6743712 w 6978645"/>
              <a:gd name="connsiteY19" fmla="*/ 184863 h 265238"/>
              <a:gd name="connsiteX20" fmla="*/ 6888392 w 6978645"/>
              <a:gd name="connsiteY20" fmla="*/ 192900 h 265238"/>
              <a:gd name="connsiteX21" fmla="*/ 6952695 w 6978645"/>
              <a:gd name="connsiteY21" fmla="*/ 225050 h 265238"/>
              <a:gd name="connsiteX22" fmla="*/ 6976808 w 6978645"/>
              <a:gd name="connsiteY22" fmla="*/ 241125 h 265238"/>
              <a:gd name="connsiteX23" fmla="*/ 6976808 w 6978645"/>
              <a:gd name="connsiteY23"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573507 w 6978645"/>
              <a:gd name="connsiteY9" fmla="*/ 72338 h 265238"/>
              <a:gd name="connsiteX10" fmla="*/ 4621733 w 6978645"/>
              <a:gd name="connsiteY10" fmla="*/ 80375 h 265238"/>
              <a:gd name="connsiteX11" fmla="*/ 5666647 w 6978645"/>
              <a:gd name="connsiteY11" fmla="*/ 112525 h 265238"/>
              <a:gd name="connsiteX12" fmla="*/ 5851517 w 6978645"/>
              <a:gd name="connsiteY12" fmla="*/ 128600 h 265238"/>
              <a:gd name="connsiteX13" fmla="*/ 6446314 w 6978645"/>
              <a:gd name="connsiteY13" fmla="*/ 136638 h 265238"/>
              <a:gd name="connsiteX14" fmla="*/ 6518654 w 6978645"/>
              <a:gd name="connsiteY14" fmla="*/ 144675 h 265238"/>
              <a:gd name="connsiteX15" fmla="*/ 6566881 w 6978645"/>
              <a:gd name="connsiteY15" fmla="*/ 152713 h 265238"/>
              <a:gd name="connsiteX16" fmla="*/ 6623145 w 6978645"/>
              <a:gd name="connsiteY16" fmla="*/ 160750 h 265238"/>
              <a:gd name="connsiteX17" fmla="*/ 6711561 w 6978645"/>
              <a:gd name="connsiteY17" fmla="*/ 176825 h 265238"/>
              <a:gd name="connsiteX18" fmla="*/ 6743712 w 6978645"/>
              <a:gd name="connsiteY18" fmla="*/ 184863 h 265238"/>
              <a:gd name="connsiteX19" fmla="*/ 6888392 w 6978645"/>
              <a:gd name="connsiteY19" fmla="*/ 192900 h 265238"/>
              <a:gd name="connsiteX20" fmla="*/ 6952695 w 6978645"/>
              <a:gd name="connsiteY20" fmla="*/ 225050 h 265238"/>
              <a:gd name="connsiteX21" fmla="*/ 6976808 w 6978645"/>
              <a:gd name="connsiteY21" fmla="*/ 241125 h 265238"/>
              <a:gd name="connsiteX22" fmla="*/ 6976808 w 6978645"/>
              <a:gd name="connsiteY22"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4621733 w 6978645"/>
              <a:gd name="connsiteY9" fmla="*/ 80375 h 265238"/>
              <a:gd name="connsiteX10" fmla="*/ 5666647 w 6978645"/>
              <a:gd name="connsiteY10" fmla="*/ 112525 h 265238"/>
              <a:gd name="connsiteX11" fmla="*/ 5851517 w 6978645"/>
              <a:gd name="connsiteY11" fmla="*/ 128600 h 265238"/>
              <a:gd name="connsiteX12" fmla="*/ 6446314 w 6978645"/>
              <a:gd name="connsiteY12" fmla="*/ 136638 h 265238"/>
              <a:gd name="connsiteX13" fmla="*/ 6518654 w 6978645"/>
              <a:gd name="connsiteY13" fmla="*/ 144675 h 265238"/>
              <a:gd name="connsiteX14" fmla="*/ 6566881 w 6978645"/>
              <a:gd name="connsiteY14" fmla="*/ 152713 h 265238"/>
              <a:gd name="connsiteX15" fmla="*/ 6623145 w 6978645"/>
              <a:gd name="connsiteY15" fmla="*/ 160750 h 265238"/>
              <a:gd name="connsiteX16" fmla="*/ 6711561 w 6978645"/>
              <a:gd name="connsiteY16" fmla="*/ 176825 h 265238"/>
              <a:gd name="connsiteX17" fmla="*/ 6743712 w 6978645"/>
              <a:gd name="connsiteY17" fmla="*/ 184863 h 265238"/>
              <a:gd name="connsiteX18" fmla="*/ 6888392 w 6978645"/>
              <a:gd name="connsiteY18" fmla="*/ 192900 h 265238"/>
              <a:gd name="connsiteX19" fmla="*/ 6952695 w 6978645"/>
              <a:gd name="connsiteY19" fmla="*/ 225050 h 265238"/>
              <a:gd name="connsiteX20" fmla="*/ 6976808 w 6978645"/>
              <a:gd name="connsiteY20" fmla="*/ 241125 h 265238"/>
              <a:gd name="connsiteX21" fmla="*/ 6976808 w 6978645"/>
              <a:gd name="connsiteY21" fmla="*/ 265238 h 265238"/>
              <a:gd name="connsiteX0" fmla="*/ 0 w 6978645"/>
              <a:gd name="connsiteY0" fmla="*/ 265238 h 265238"/>
              <a:gd name="connsiteX1" fmla="*/ 48226 w 6978645"/>
              <a:gd name="connsiteY1" fmla="*/ 241125 h 265238"/>
              <a:gd name="connsiteX2" fmla="*/ 72340 w 6978645"/>
              <a:gd name="connsiteY2" fmla="*/ 217013 h 265238"/>
              <a:gd name="connsiteX3" fmla="*/ 297398 w 6978645"/>
              <a:gd name="connsiteY3" fmla="*/ 96450 h 265238"/>
              <a:gd name="connsiteX4" fmla="*/ 321511 w 6978645"/>
              <a:gd name="connsiteY4" fmla="*/ 88413 h 265238"/>
              <a:gd name="connsiteX5" fmla="*/ 570683 w 6978645"/>
              <a:gd name="connsiteY5" fmla="*/ 48225 h 265238"/>
              <a:gd name="connsiteX6" fmla="*/ 795742 w 6978645"/>
              <a:gd name="connsiteY6" fmla="*/ 32150 h 265238"/>
              <a:gd name="connsiteX7" fmla="*/ 980611 w 6978645"/>
              <a:gd name="connsiteY7" fmla="*/ 8038 h 265238"/>
              <a:gd name="connsiteX8" fmla="*/ 3922445 w 6978645"/>
              <a:gd name="connsiteY8" fmla="*/ 0 h 265238"/>
              <a:gd name="connsiteX9" fmla="*/ 5666647 w 6978645"/>
              <a:gd name="connsiteY9" fmla="*/ 112525 h 265238"/>
              <a:gd name="connsiteX10" fmla="*/ 5851517 w 6978645"/>
              <a:gd name="connsiteY10" fmla="*/ 128600 h 265238"/>
              <a:gd name="connsiteX11" fmla="*/ 6446314 w 6978645"/>
              <a:gd name="connsiteY11" fmla="*/ 136638 h 265238"/>
              <a:gd name="connsiteX12" fmla="*/ 6518654 w 6978645"/>
              <a:gd name="connsiteY12" fmla="*/ 144675 h 265238"/>
              <a:gd name="connsiteX13" fmla="*/ 6566881 w 6978645"/>
              <a:gd name="connsiteY13" fmla="*/ 152713 h 265238"/>
              <a:gd name="connsiteX14" fmla="*/ 6623145 w 6978645"/>
              <a:gd name="connsiteY14" fmla="*/ 160750 h 265238"/>
              <a:gd name="connsiteX15" fmla="*/ 6711561 w 6978645"/>
              <a:gd name="connsiteY15" fmla="*/ 176825 h 265238"/>
              <a:gd name="connsiteX16" fmla="*/ 6743712 w 6978645"/>
              <a:gd name="connsiteY16" fmla="*/ 184863 h 265238"/>
              <a:gd name="connsiteX17" fmla="*/ 6888392 w 6978645"/>
              <a:gd name="connsiteY17" fmla="*/ 192900 h 265238"/>
              <a:gd name="connsiteX18" fmla="*/ 6952695 w 6978645"/>
              <a:gd name="connsiteY18" fmla="*/ 225050 h 265238"/>
              <a:gd name="connsiteX19" fmla="*/ 6976808 w 6978645"/>
              <a:gd name="connsiteY19" fmla="*/ 241125 h 265238"/>
              <a:gd name="connsiteX20" fmla="*/ 6976808 w 6978645"/>
              <a:gd name="connsiteY20" fmla="*/ 265238 h 265238"/>
              <a:gd name="connsiteX0" fmla="*/ 0 w 6978645"/>
              <a:gd name="connsiteY0" fmla="*/ 272904 h 272904"/>
              <a:gd name="connsiteX1" fmla="*/ 48226 w 6978645"/>
              <a:gd name="connsiteY1" fmla="*/ 248791 h 272904"/>
              <a:gd name="connsiteX2" fmla="*/ 72340 w 6978645"/>
              <a:gd name="connsiteY2" fmla="*/ 224679 h 272904"/>
              <a:gd name="connsiteX3" fmla="*/ 297398 w 6978645"/>
              <a:gd name="connsiteY3" fmla="*/ 104116 h 272904"/>
              <a:gd name="connsiteX4" fmla="*/ 321511 w 6978645"/>
              <a:gd name="connsiteY4" fmla="*/ 96079 h 272904"/>
              <a:gd name="connsiteX5" fmla="*/ 570683 w 6978645"/>
              <a:gd name="connsiteY5" fmla="*/ 55891 h 272904"/>
              <a:gd name="connsiteX6" fmla="*/ 795742 w 6978645"/>
              <a:gd name="connsiteY6" fmla="*/ 39816 h 272904"/>
              <a:gd name="connsiteX7" fmla="*/ 980611 w 6978645"/>
              <a:gd name="connsiteY7" fmla="*/ 15704 h 272904"/>
              <a:gd name="connsiteX8" fmla="*/ 3922445 w 6978645"/>
              <a:gd name="connsiteY8" fmla="*/ 7666 h 272904"/>
              <a:gd name="connsiteX9" fmla="*/ 5851517 w 6978645"/>
              <a:gd name="connsiteY9" fmla="*/ 136266 h 272904"/>
              <a:gd name="connsiteX10" fmla="*/ 6446314 w 6978645"/>
              <a:gd name="connsiteY10" fmla="*/ 144304 h 272904"/>
              <a:gd name="connsiteX11" fmla="*/ 6518654 w 6978645"/>
              <a:gd name="connsiteY11" fmla="*/ 152341 h 272904"/>
              <a:gd name="connsiteX12" fmla="*/ 6566881 w 6978645"/>
              <a:gd name="connsiteY12" fmla="*/ 160379 h 272904"/>
              <a:gd name="connsiteX13" fmla="*/ 6623145 w 6978645"/>
              <a:gd name="connsiteY13" fmla="*/ 168416 h 272904"/>
              <a:gd name="connsiteX14" fmla="*/ 6711561 w 6978645"/>
              <a:gd name="connsiteY14" fmla="*/ 184491 h 272904"/>
              <a:gd name="connsiteX15" fmla="*/ 6743712 w 6978645"/>
              <a:gd name="connsiteY15" fmla="*/ 192529 h 272904"/>
              <a:gd name="connsiteX16" fmla="*/ 6888392 w 6978645"/>
              <a:gd name="connsiteY16" fmla="*/ 200566 h 272904"/>
              <a:gd name="connsiteX17" fmla="*/ 6952695 w 6978645"/>
              <a:gd name="connsiteY17" fmla="*/ 232716 h 272904"/>
              <a:gd name="connsiteX18" fmla="*/ 6976808 w 6978645"/>
              <a:gd name="connsiteY18" fmla="*/ 248791 h 272904"/>
              <a:gd name="connsiteX19" fmla="*/ 6976808 w 6978645"/>
              <a:gd name="connsiteY19" fmla="*/ 272904 h 272904"/>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11561 w 6978645"/>
              <a:gd name="connsiteY13" fmla="*/ 185074 h 273487"/>
              <a:gd name="connsiteX14" fmla="*/ 6743712 w 6978645"/>
              <a:gd name="connsiteY14" fmla="*/ 193112 h 273487"/>
              <a:gd name="connsiteX15" fmla="*/ 6888392 w 6978645"/>
              <a:gd name="connsiteY15" fmla="*/ 201149 h 273487"/>
              <a:gd name="connsiteX16" fmla="*/ 6952695 w 6978645"/>
              <a:gd name="connsiteY16" fmla="*/ 233299 h 273487"/>
              <a:gd name="connsiteX17" fmla="*/ 6976808 w 6978645"/>
              <a:gd name="connsiteY17" fmla="*/ 249374 h 273487"/>
              <a:gd name="connsiteX18" fmla="*/ 6976808 w 6978645"/>
              <a:gd name="connsiteY18"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566881 w 6978645"/>
              <a:gd name="connsiteY11" fmla="*/ 160962 h 273487"/>
              <a:gd name="connsiteX12" fmla="*/ 6623145 w 6978645"/>
              <a:gd name="connsiteY12" fmla="*/ 168999 h 273487"/>
              <a:gd name="connsiteX13" fmla="*/ 6743712 w 6978645"/>
              <a:gd name="connsiteY13" fmla="*/ 193112 h 273487"/>
              <a:gd name="connsiteX14" fmla="*/ 6888392 w 6978645"/>
              <a:gd name="connsiteY14" fmla="*/ 201149 h 273487"/>
              <a:gd name="connsiteX15" fmla="*/ 6952695 w 6978645"/>
              <a:gd name="connsiteY15" fmla="*/ 233299 h 273487"/>
              <a:gd name="connsiteX16" fmla="*/ 6976808 w 6978645"/>
              <a:gd name="connsiteY16" fmla="*/ 249374 h 273487"/>
              <a:gd name="connsiteX17" fmla="*/ 6976808 w 6978645"/>
              <a:gd name="connsiteY17"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518654 w 6978645"/>
              <a:gd name="connsiteY10" fmla="*/ 152924 h 273487"/>
              <a:gd name="connsiteX11" fmla="*/ 6623145 w 6978645"/>
              <a:gd name="connsiteY11" fmla="*/ 168999 h 273487"/>
              <a:gd name="connsiteX12" fmla="*/ 6743712 w 6978645"/>
              <a:gd name="connsiteY12" fmla="*/ 193112 h 273487"/>
              <a:gd name="connsiteX13" fmla="*/ 6888392 w 6978645"/>
              <a:gd name="connsiteY13" fmla="*/ 201149 h 273487"/>
              <a:gd name="connsiteX14" fmla="*/ 6952695 w 6978645"/>
              <a:gd name="connsiteY14" fmla="*/ 233299 h 273487"/>
              <a:gd name="connsiteX15" fmla="*/ 6976808 w 6978645"/>
              <a:gd name="connsiteY15" fmla="*/ 249374 h 273487"/>
              <a:gd name="connsiteX16" fmla="*/ 6976808 w 6978645"/>
              <a:gd name="connsiteY16"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743712 w 6978645"/>
              <a:gd name="connsiteY11" fmla="*/ 193112 h 273487"/>
              <a:gd name="connsiteX12" fmla="*/ 6888392 w 6978645"/>
              <a:gd name="connsiteY12" fmla="*/ 201149 h 273487"/>
              <a:gd name="connsiteX13" fmla="*/ 6952695 w 6978645"/>
              <a:gd name="connsiteY13" fmla="*/ 233299 h 273487"/>
              <a:gd name="connsiteX14" fmla="*/ 6976808 w 6978645"/>
              <a:gd name="connsiteY14" fmla="*/ 249374 h 273487"/>
              <a:gd name="connsiteX15" fmla="*/ 6976808 w 6978645"/>
              <a:gd name="connsiteY15" fmla="*/ 273487 h 273487"/>
              <a:gd name="connsiteX0" fmla="*/ 0 w 6978645"/>
              <a:gd name="connsiteY0" fmla="*/ 273487 h 273487"/>
              <a:gd name="connsiteX1" fmla="*/ 48226 w 6978645"/>
              <a:gd name="connsiteY1" fmla="*/ 249374 h 273487"/>
              <a:gd name="connsiteX2" fmla="*/ 72340 w 6978645"/>
              <a:gd name="connsiteY2" fmla="*/ 225262 h 273487"/>
              <a:gd name="connsiteX3" fmla="*/ 297398 w 6978645"/>
              <a:gd name="connsiteY3" fmla="*/ 104699 h 273487"/>
              <a:gd name="connsiteX4" fmla="*/ 321511 w 6978645"/>
              <a:gd name="connsiteY4" fmla="*/ 96662 h 273487"/>
              <a:gd name="connsiteX5" fmla="*/ 570683 w 6978645"/>
              <a:gd name="connsiteY5" fmla="*/ 56474 h 273487"/>
              <a:gd name="connsiteX6" fmla="*/ 795742 w 6978645"/>
              <a:gd name="connsiteY6" fmla="*/ 40399 h 273487"/>
              <a:gd name="connsiteX7" fmla="*/ 980611 w 6978645"/>
              <a:gd name="connsiteY7" fmla="*/ 16287 h 273487"/>
              <a:gd name="connsiteX8" fmla="*/ 3922445 w 6978645"/>
              <a:gd name="connsiteY8" fmla="*/ 8249 h 273487"/>
              <a:gd name="connsiteX9" fmla="*/ 6446314 w 6978645"/>
              <a:gd name="connsiteY9" fmla="*/ 144887 h 273487"/>
              <a:gd name="connsiteX10" fmla="*/ 6623145 w 6978645"/>
              <a:gd name="connsiteY10" fmla="*/ 168999 h 273487"/>
              <a:gd name="connsiteX11" fmla="*/ 6888392 w 6978645"/>
              <a:gd name="connsiteY11" fmla="*/ 201149 h 273487"/>
              <a:gd name="connsiteX12" fmla="*/ 6952695 w 6978645"/>
              <a:gd name="connsiteY12" fmla="*/ 233299 h 273487"/>
              <a:gd name="connsiteX13" fmla="*/ 6976808 w 6978645"/>
              <a:gd name="connsiteY13" fmla="*/ 249374 h 273487"/>
              <a:gd name="connsiteX14" fmla="*/ 6976808 w 6978645"/>
              <a:gd name="connsiteY14" fmla="*/ 273487 h 273487"/>
              <a:gd name="connsiteX0" fmla="*/ 0 w 6985375"/>
              <a:gd name="connsiteY0" fmla="*/ 273487 h 273487"/>
              <a:gd name="connsiteX1" fmla="*/ 48226 w 6985375"/>
              <a:gd name="connsiteY1" fmla="*/ 249374 h 273487"/>
              <a:gd name="connsiteX2" fmla="*/ 72340 w 6985375"/>
              <a:gd name="connsiteY2" fmla="*/ 225262 h 273487"/>
              <a:gd name="connsiteX3" fmla="*/ 297398 w 6985375"/>
              <a:gd name="connsiteY3" fmla="*/ 104699 h 273487"/>
              <a:gd name="connsiteX4" fmla="*/ 321511 w 6985375"/>
              <a:gd name="connsiteY4" fmla="*/ 96662 h 273487"/>
              <a:gd name="connsiteX5" fmla="*/ 570683 w 6985375"/>
              <a:gd name="connsiteY5" fmla="*/ 56474 h 273487"/>
              <a:gd name="connsiteX6" fmla="*/ 795742 w 6985375"/>
              <a:gd name="connsiteY6" fmla="*/ 40399 h 273487"/>
              <a:gd name="connsiteX7" fmla="*/ 980611 w 6985375"/>
              <a:gd name="connsiteY7" fmla="*/ 16287 h 273487"/>
              <a:gd name="connsiteX8" fmla="*/ 3922445 w 6985375"/>
              <a:gd name="connsiteY8" fmla="*/ 8249 h 273487"/>
              <a:gd name="connsiteX9" fmla="*/ 6446314 w 6985375"/>
              <a:gd name="connsiteY9" fmla="*/ 144887 h 273487"/>
              <a:gd name="connsiteX10" fmla="*/ 6623145 w 6985375"/>
              <a:gd name="connsiteY10" fmla="*/ 168999 h 273487"/>
              <a:gd name="connsiteX11" fmla="*/ 6952695 w 6985375"/>
              <a:gd name="connsiteY11" fmla="*/ 233299 h 273487"/>
              <a:gd name="connsiteX12" fmla="*/ 6976808 w 6985375"/>
              <a:gd name="connsiteY12" fmla="*/ 249374 h 273487"/>
              <a:gd name="connsiteX13" fmla="*/ 6976808 w 6985375"/>
              <a:gd name="connsiteY13" fmla="*/ 273487 h 273487"/>
              <a:gd name="connsiteX0" fmla="*/ 0 w 7003005"/>
              <a:gd name="connsiteY0" fmla="*/ 273487 h 273487"/>
              <a:gd name="connsiteX1" fmla="*/ 48226 w 7003005"/>
              <a:gd name="connsiteY1" fmla="*/ 249374 h 273487"/>
              <a:gd name="connsiteX2" fmla="*/ 72340 w 7003005"/>
              <a:gd name="connsiteY2" fmla="*/ 225262 h 273487"/>
              <a:gd name="connsiteX3" fmla="*/ 297398 w 7003005"/>
              <a:gd name="connsiteY3" fmla="*/ 104699 h 273487"/>
              <a:gd name="connsiteX4" fmla="*/ 321511 w 7003005"/>
              <a:gd name="connsiteY4" fmla="*/ 96662 h 273487"/>
              <a:gd name="connsiteX5" fmla="*/ 570683 w 7003005"/>
              <a:gd name="connsiteY5" fmla="*/ 56474 h 273487"/>
              <a:gd name="connsiteX6" fmla="*/ 795742 w 7003005"/>
              <a:gd name="connsiteY6" fmla="*/ 40399 h 273487"/>
              <a:gd name="connsiteX7" fmla="*/ 980611 w 7003005"/>
              <a:gd name="connsiteY7" fmla="*/ 16287 h 273487"/>
              <a:gd name="connsiteX8" fmla="*/ 3922445 w 7003005"/>
              <a:gd name="connsiteY8" fmla="*/ 8249 h 273487"/>
              <a:gd name="connsiteX9" fmla="*/ 6446314 w 7003005"/>
              <a:gd name="connsiteY9" fmla="*/ 144887 h 273487"/>
              <a:gd name="connsiteX10" fmla="*/ 6623145 w 7003005"/>
              <a:gd name="connsiteY10" fmla="*/ 168999 h 273487"/>
              <a:gd name="connsiteX11" fmla="*/ 6976808 w 7003005"/>
              <a:gd name="connsiteY11" fmla="*/ 249374 h 273487"/>
              <a:gd name="connsiteX12" fmla="*/ 6976808 w 7003005"/>
              <a:gd name="connsiteY12" fmla="*/ 273487 h 273487"/>
              <a:gd name="connsiteX0" fmla="*/ 0 w 7000623"/>
              <a:gd name="connsiteY0" fmla="*/ 273487 h 273487"/>
              <a:gd name="connsiteX1" fmla="*/ 48226 w 7000623"/>
              <a:gd name="connsiteY1" fmla="*/ 249374 h 273487"/>
              <a:gd name="connsiteX2" fmla="*/ 72340 w 7000623"/>
              <a:gd name="connsiteY2" fmla="*/ 225262 h 273487"/>
              <a:gd name="connsiteX3" fmla="*/ 297398 w 7000623"/>
              <a:gd name="connsiteY3" fmla="*/ 104699 h 273487"/>
              <a:gd name="connsiteX4" fmla="*/ 321511 w 7000623"/>
              <a:gd name="connsiteY4" fmla="*/ 96662 h 273487"/>
              <a:gd name="connsiteX5" fmla="*/ 570683 w 7000623"/>
              <a:gd name="connsiteY5" fmla="*/ 56474 h 273487"/>
              <a:gd name="connsiteX6" fmla="*/ 795742 w 7000623"/>
              <a:gd name="connsiteY6" fmla="*/ 40399 h 273487"/>
              <a:gd name="connsiteX7" fmla="*/ 980611 w 7000623"/>
              <a:gd name="connsiteY7" fmla="*/ 16287 h 273487"/>
              <a:gd name="connsiteX8" fmla="*/ 3922445 w 7000623"/>
              <a:gd name="connsiteY8" fmla="*/ 8249 h 273487"/>
              <a:gd name="connsiteX9" fmla="*/ 6446314 w 7000623"/>
              <a:gd name="connsiteY9" fmla="*/ 144887 h 273487"/>
              <a:gd name="connsiteX10" fmla="*/ 6655296 w 7000623"/>
              <a:gd name="connsiteY10" fmla="*/ 120774 h 273487"/>
              <a:gd name="connsiteX11" fmla="*/ 6976808 w 7000623"/>
              <a:gd name="connsiteY11" fmla="*/ 249374 h 273487"/>
              <a:gd name="connsiteX12" fmla="*/ 6976808 w 7000623"/>
              <a:gd name="connsiteY12" fmla="*/ 273487 h 273487"/>
              <a:gd name="connsiteX0" fmla="*/ 0 w 7000623"/>
              <a:gd name="connsiteY0" fmla="*/ 265238 h 265238"/>
              <a:gd name="connsiteX1" fmla="*/ 48226 w 7000623"/>
              <a:gd name="connsiteY1" fmla="*/ 241125 h 265238"/>
              <a:gd name="connsiteX2" fmla="*/ 72340 w 7000623"/>
              <a:gd name="connsiteY2" fmla="*/ 217013 h 265238"/>
              <a:gd name="connsiteX3" fmla="*/ 297398 w 7000623"/>
              <a:gd name="connsiteY3" fmla="*/ 96450 h 265238"/>
              <a:gd name="connsiteX4" fmla="*/ 321511 w 7000623"/>
              <a:gd name="connsiteY4" fmla="*/ 88413 h 265238"/>
              <a:gd name="connsiteX5" fmla="*/ 570683 w 7000623"/>
              <a:gd name="connsiteY5" fmla="*/ 48225 h 265238"/>
              <a:gd name="connsiteX6" fmla="*/ 795742 w 7000623"/>
              <a:gd name="connsiteY6" fmla="*/ 32150 h 265238"/>
              <a:gd name="connsiteX7" fmla="*/ 980611 w 7000623"/>
              <a:gd name="connsiteY7" fmla="*/ 8038 h 265238"/>
              <a:gd name="connsiteX8" fmla="*/ 3922445 w 7000623"/>
              <a:gd name="connsiteY8" fmla="*/ 0 h 265238"/>
              <a:gd name="connsiteX9" fmla="*/ 6414162 w 7000623"/>
              <a:gd name="connsiteY9" fmla="*/ 112526 h 265238"/>
              <a:gd name="connsiteX10" fmla="*/ 6655296 w 7000623"/>
              <a:gd name="connsiteY10" fmla="*/ 112525 h 265238"/>
              <a:gd name="connsiteX11" fmla="*/ 6976808 w 7000623"/>
              <a:gd name="connsiteY11" fmla="*/ 241125 h 265238"/>
              <a:gd name="connsiteX12" fmla="*/ 6976808 w 7000623"/>
              <a:gd name="connsiteY12" fmla="*/ 265238 h 265238"/>
              <a:gd name="connsiteX0" fmla="*/ 0 w 7000623"/>
              <a:gd name="connsiteY0" fmla="*/ 271741 h 271741"/>
              <a:gd name="connsiteX1" fmla="*/ 48226 w 7000623"/>
              <a:gd name="connsiteY1" fmla="*/ 247628 h 271741"/>
              <a:gd name="connsiteX2" fmla="*/ 72340 w 7000623"/>
              <a:gd name="connsiteY2" fmla="*/ 223516 h 271741"/>
              <a:gd name="connsiteX3" fmla="*/ 297398 w 7000623"/>
              <a:gd name="connsiteY3" fmla="*/ 102953 h 271741"/>
              <a:gd name="connsiteX4" fmla="*/ 321511 w 7000623"/>
              <a:gd name="connsiteY4" fmla="*/ 94916 h 271741"/>
              <a:gd name="connsiteX5" fmla="*/ 570683 w 7000623"/>
              <a:gd name="connsiteY5" fmla="*/ 54728 h 271741"/>
              <a:gd name="connsiteX6" fmla="*/ 795742 w 7000623"/>
              <a:gd name="connsiteY6" fmla="*/ 38653 h 271741"/>
              <a:gd name="connsiteX7" fmla="*/ 980611 w 7000623"/>
              <a:gd name="connsiteY7" fmla="*/ 14541 h 271741"/>
              <a:gd name="connsiteX8" fmla="*/ 3922445 w 7000623"/>
              <a:gd name="connsiteY8" fmla="*/ 6503 h 271741"/>
              <a:gd name="connsiteX9" fmla="*/ 6655296 w 7000623"/>
              <a:gd name="connsiteY9" fmla="*/ 119028 h 271741"/>
              <a:gd name="connsiteX10" fmla="*/ 6976808 w 7000623"/>
              <a:gd name="connsiteY10" fmla="*/ 247628 h 271741"/>
              <a:gd name="connsiteX11" fmla="*/ 6976808 w 7000623"/>
              <a:gd name="connsiteY11" fmla="*/ 271741 h 271741"/>
              <a:gd name="connsiteX0" fmla="*/ 0 w 7000623"/>
              <a:gd name="connsiteY0" fmla="*/ 272708 h 272708"/>
              <a:gd name="connsiteX1" fmla="*/ 48226 w 7000623"/>
              <a:gd name="connsiteY1" fmla="*/ 248595 h 272708"/>
              <a:gd name="connsiteX2" fmla="*/ 72340 w 7000623"/>
              <a:gd name="connsiteY2" fmla="*/ 224483 h 272708"/>
              <a:gd name="connsiteX3" fmla="*/ 297398 w 7000623"/>
              <a:gd name="connsiteY3" fmla="*/ 103920 h 272708"/>
              <a:gd name="connsiteX4" fmla="*/ 321511 w 7000623"/>
              <a:gd name="connsiteY4" fmla="*/ 95883 h 272708"/>
              <a:gd name="connsiteX5" fmla="*/ 570683 w 7000623"/>
              <a:gd name="connsiteY5" fmla="*/ 55695 h 272708"/>
              <a:gd name="connsiteX6" fmla="*/ 980611 w 7000623"/>
              <a:gd name="connsiteY6" fmla="*/ 15508 h 272708"/>
              <a:gd name="connsiteX7" fmla="*/ 3922445 w 7000623"/>
              <a:gd name="connsiteY7" fmla="*/ 7470 h 272708"/>
              <a:gd name="connsiteX8" fmla="*/ 6655296 w 7000623"/>
              <a:gd name="connsiteY8" fmla="*/ 119995 h 272708"/>
              <a:gd name="connsiteX9" fmla="*/ 6976808 w 7000623"/>
              <a:gd name="connsiteY9" fmla="*/ 248595 h 272708"/>
              <a:gd name="connsiteX10" fmla="*/ 6976808 w 7000623"/>
              <a:gd name="connsiteY10" fmla="*/ 272708 h 272708"/>
              <a:gd name="connsiteX0" fmla="*/ 0 w 6999432"/>
              <a:gd name="connsiteY0" fmla="*/ 270339 h 270339"/>
              <a:gd name="connsiteX1" fmla="*/ 48226 w 6999432"/>
              <a:gd name="connsiteY1" fmla="*/ 246226 h 270339"/>
              <a:gd name="connsiteX2" fmla="*/ 72340 w 6999432"/>
              <a:gd name="connsiteY2" fmla="*/ 222114 h 270339"/>
              <a:gd name="connsiteX3" fmla="*/ 297398 w 6999432"/>
              <a:gd name="connsiteY3" fmla="*/ 101551 h 270339"/>
              <a:gd name="connsiteX4" fmla="*/ 321511 w 6999432"/>
              <a:gd name="connsiteY4" fmla="*/ 93514 h 270339"/>
              <a:gd name="connsiteX5" fmla="*/ 570683 w 6999432"/>
              <a:gd name="connsiteY5" fmla="*/ 53326 h 270339"/>
              <a:gd name="connsiteX6" fmla="*/ 980611 w 6999432"/>
              <a:gd name="connsiteY6" fmla="*/ 13139 h 270339"/>
              <a:gd name="connsiteX7" fmla="*/ 3922445 w 6999432"/>
              <a:gd name="connsiteY7" fmla="*/ 5101 h 270339"/>
              <a:gd name="connsiteX8" fmla="*/ 6671372 w 6999432"/>
              <a:gd name="connsiteY8" fmla="*/ 85476 h 270339"/>
              <a:gd name="connsiteX9" fmla="*/ 6976808 w 6999432"/>
              <a:gd name="connsiteY9" fmla="*/ 246226 h 270339"/>
              <a:gd name="connsiteX10" fmla="*/ 6976808 w 6999432"/>
              <a:gd name="connsiteY10" fmla="*/ 270339 h 270339"/>
              <a:gd name="connsiteX0" fmla="*/ 0 w 6976808"/>
              <a:gd name="connsiteY0" fmla="*/ 270339 h 270339"/>
              <a:gd name="connsiteX1" fmla="*/ 48226 w 6976808"/>
              <a:gd name="connsiteY1" fmla="*/ 246226 h 270339"/>
              <a:gd name="connsiteX2" fmla="*/ 72340 w 6976808"/>
              <a:gd name="connsiteY2" fmla="*/ 222114 h 270339"/>
              <a:gd name="connsiteX3" fmla="*/ 297398 w 6976808"/>
              <a:gd name="connsiteY3" fmla="*/ 101551 h 270339"/>
              <a:gd name="connsiteX4" fmla="*/ 321511 w 6976808"/>
              <a:gd name="connsiteY4" fmla="*/ 93514 h 270339"/>
              <a:gd name="connsiteX5" fmla="*/ 570683 w 6976808"/>
              <a:gd name="connsiteY5" fmla="*/ 53326 h 270339"/>
              <a:gd name="connsiteX6" fmla="*/ 980611 w 6976808"/>
              <a:gd name="connsiteY6" fmla="*/ 13139 h 270339"/>
              <a:gd name="connsiteX7" fmla="*/ 3922445 w 6976808"/>
              <a:gd name="connsiteY7" fmla="*/ 5101 h 270339"/>
              <a:gd name="connsiteX8" fmla="*/ 6671372 w 6976808"/>
              <a:gd name="connsiteY8" fmla="*/ 85476 h 270339"/>
              <a:gd name="connsiteX9" fmla="*/ 6976808 w 6976808"/>
              <a:gd name="connsiteY9" fmla="*/ 246226 h 270339"/>
              <a:gd name="connsiteX0" fmla="*/ 0 w 6936619"/>
              <a:gd name="connsiteY0" fmla="*/ 270339 h 270339"/>
              <a:gd name="connsiteX1" fmla="*/ 48226 w 6936619"/>
              <a:gd name="connsiteY1" fmla="*/ 246226 h 270339"/>
              <a:gd name="connsiteX2" fmla="*/ 72340 w 6936619"/>
              <a:gd name="connsiteY2" fmla="*/ 222114 h 270339"/>
              <a:gd name="connsiteX3" fmla="*/ 297398 w 6936619"/>
              <a:gd name="connsiteY3" fmla="*/ 101551 h 270339"/>
              <a:gd name="connsiteX4" fmla="*/ 321511 w 6936619"/>
              <a:gd name="connsiteY4" fmla="*/ 93514 h 270339"/>
              <a:gd name="connsiteX5" fmla="*/ 570683 w 6936619"/>
              <a:gd name="connsiteY5" fmla="*/ 53326 h 270339"/>
              <a:gd name="connsiteX6" fmla="*/ 980611 w 6936619"/>
              <a:gd name="connsiteY6" fmla="*/ 13139 h 270339"/>
              <a:gd name="connsiteX7" fmla="*/ 3922445 w 6936619"/>
              <a:gd name="connsiteY7" fmla="*/ 5101 h 270339"/>
              <a:gd name="connsiteX8" fmla="*/ 6671372 w 6936619"/>
              <a:gd name="connsiteY8" fmla="*/ 85476 h 270339"/>
              <a:gd name="connsiteX9" fmla="*/ 6936619 w 6936619"/>
              <a:gd name="connsiteY9" fmla="*/ 246226 h 2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6619" h="270339">
                <a:moveTo>
                  <a:pt x="0" y="270339"/>
                </a:moveTo>
                <a:cubicBezTo>
                  <a:pt x="16075" y="262301"/>
                  <a:pt x="33272" y="256195"/>
                  <a:pt x="48226" y="246226"/>
                </a:cubicBezTo>
                <a:cubicBezTo>
                  <a:pt x="57684" y="239921"/>
                  <a:pt x="30811" y="246227"/>
                  <a:pt x="72340" y="222114"/>
                </a:cubicBezTo>
                <a:cubicBezTo>
                  <a:pt x="113869" y="198002"/>
                  <a:pt x="255870" y="122984"/>
                  <a:pt x="297398" y="101551"/>
                </a:cubicBezTo>
                <a:cubicBezTo>
                  <a:pt x="338926" y="80118"/>
                  <a:pt x="275964" y="101552"/>
                  <a:pt x="321511" y="93514"/>
                </a:cubicBezTo>
                <a:cubicBezTo>
                  <a:pt x="367059" y="85477"/>
                  <a:pt x="460833" y="66722"/>
                  <a:pt x="570683" y="53326"/>
                </a:cubicBezTo>
                <a:cubicBezTo>
                  <a:pt x="680533" y="39930"/>
                  <a:pt x="421984" y="21176"/>
                  <a:pt x="980611" y="13139"/>
                </a:cubicBezTo>
                <a:cubicBezTo>
                  <a:pt x="1539238" y="5102"/>
                  <a:pt x="2973985" y="-6955"/>
                  <a:pt x="3922445" y="5101"/>
                </a:cubicBezTo>
                <a:cubicBezTo>
                  <a:pt x="4870905" y="17157"/>
                  <a:pt x="6162312" y="45289"/>
                  <a:pt x="6671372" y="85476"/>
                </a:cubicBezTo>
                <a:cubicBezTo>
                  <a:pt x="6759788" y="102891"/>
                  <a:pt x="6885713" y="215416"/>
                  <a:pt x="6936619" y="246226"/>
                </a:cubicBezTo>
              </a:path>
            </a:pathLst>
          </a:custGeom>
          <a:ln>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TextBox 49"/>
          <p:cNvSpPr txBox="1"/>
          <p:nvPr/>
        </p:nvSpPr>
        <p:spPr>
          <a:xfrm>
            <a:off x="609600" y="4419600"/>
            <a:ext cx="5346047" cy="369332"/>
          </a:xfrm>
          <a:prstGeom prst="rect">
            <a:avLst/>
          </a:prstGeom>
          <a:noFill/>
        </p:spPr>
        <p:txBody>
          <a:bodyPr wrap="none" rtlCol="0">
            <a:spAutoFit/>
          </a:bodyPr>
          <a:lstStyle/>
          <a:p>
            <a:r>
              <a:rPr lang="en-US" dirty="0" smtClean="0"/>
              <a:t>First allocation chews up space from start of free space</a:t>
            </a:r>
            <a:endParaRPr lang="en-US" dirty="0"/>
          </a:p>
        </p:txBody>
      </p:sp>
      <p:sp>
        <p:nvSpPr>
          <p:cNvPr id="51" name="TextBox 50"/>
          <p:cNvSpPr txBox="1"/>
          <p:nvPr/>
        </p:nvSpPr>
        <p:spPr>
          <a:xfrm>
            <a:off x="685800" y="5791200"/>
            <a:ext cx="7789312" cy="646331"/>
          </a:xfrm>
          <a:prstGeom prst="rect">
            <a:avLst/>
          </a:prstGeom>
          <a:noFill/>
        </p:spPr>
        <p:txBody>
          <a:bodyPr wrap="none" rtlCol="0">
            <a:spAutoFit/>
          </a:bodyPr>
          <a:lstStyle/>
          <a:p>
            <a:r>
              <a:rPr lang="en-US" dirty="0" smtClean="0"/>
              <a:t>After many </a:t>
            </a:r>
            <a:r>
              <a:rPr lang="en-US" dirty="0" err="1" smtClean="0"/>
              <a:t>mallocs</a:t>
            </a:r>
            <a:r>
              <a:rPr lang="en-US" dirty="0" smtClean="0"/>
              <a:t> and frees, have potentially long linked list of odd-sized blocks</a:t>
            </a:r>
          </a:p>
          <a:p>
            <a:r>
              <a:rPr lang="en-US" dirty="0" smtClean="0"/>
              <a:t>Frees link block back onto linked list – might merge with neighboring free space</a:t>
            </a:r>
            <a:endParaRPr lang="en-US" dirty="0"/>
          </a:p>
        </p:txBody>
      </p:sp>
    </p:spTree>
    <p:extLst>
      <p:ext uri="{BB962C8B-B14F-4D97-AF65-F5344CB8AC3E}">
        <p14:creationId xmlns:p14="http://schemas.microsoft.com/office/powerpoint/2010/main" val="1303567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 </a:t>
            </a:r>
            <a:r>
              <a:rPr lang="en-US" dirty="0" err="1" smtClean="0"/>
              <a:t>malloc</a:t>
            </a:r>
            <a:r>
              <a:rPr lang="en-US" dirty="0" smtClean="0"/>
              <a:t> implementations</a:t>
            </a:r>
            <a:endParaRPr lang="en-US" dirty="0"/>
          </a:p>
        </p:txBody>
      </p:sp>
      <p:sp>
        <p:nvSpPr>
          <p:cNvPr id="3" name="Content Placeholder 2"/>
          <p:cNvSpPr>
            <a:spLocks noGrp="1"/>
          </p:cNvSpPr>
          <p:nvPr>
            <p:ph idx="1"/>
          </p:nvPr>
        </p:nvSpPr>
        <p:spPr/>
        <p:txBody>
          <a:bodyPr/>
          <a:lstStyle/>
          <a:p>
            <a:r>
              <a:rPr lang="en-US" dirty="0" smtClean="0"/>
              <a:t>Keep separate pools of blocks for different sized objects</a:t>
            </a:r>
          </a:p>
          <a:p>
            <a:r>
              <a:rPr lang="en-US" dirty="0" smtClean="0"/>
              <a:t>“Buddy allocators” always round up to power-of-2 sized chunks to simplify finding correct size and merging neighboring blocks:</a:t>
            </a:r>
          </a:p>
          <a:p>
            <a:pPr lvl="1"/>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24</a:t>
            </a:fld>
            <a:endParaRPr lang="en-US"/>
          </a:p>
        </p:txBody>
      </p:sp>
    </p:spTree>
    <p:extLst>
      <p:ext uri="{BB962C8B-B14F-4D97-AF65-F5344CB8AC3E}">
        <p14:creationId xmlns:p14="http://schemas.microsoft.com/office/powerpoint/2010/main" val="316758001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6200"/>
            <a:ext cx="8229600" cy="838200"/>
          </a:xfrm>
        </p:spPr>
        <p:txBody>
          <a:bodyPr>
            <a:normAutofit/>
          </a:bodyPr>
          <a:lstStyle/>
          <a:p>
            <a:r>
              <a:rPr lang="en-US" dirty="0" smtClean="0"/>
              <a:t>Power-of-2 “Buddy Allocator”</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25</a:t>
            </a:fld>
            <a:endParaRPr lang="en-US"/>
          </a:p>
        </p:txBody>
      </p:sp>
      <p:pic>
        <p:nvPicPr>
          <p:cNvPr id="2" name="Picture 1" descr="BC5CBDC7-EC6D-4E9A-B610-647CACD995C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877089"/>
            <a:ext cx="7391400" cy="5980911"/>
          </a:xfrm>
          <a:prstGeom prst="rect">
            <a:avLst/>
          </a:prstGeom>
        </p:spPr>
      </p:pic>
    </p:spTree>
    <p:extLst>
      <p:ext uri="{BB962C8B-B14F-4D97-AF65-F5344CB8AC3E}">
        <p14:creationId xmlns:p14="http://schemas.microsoft.com/office/powerpoint/2010/main" val="16794665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Malloc</a:t>
            </a:r>
            <a:r>
              <a:rPr lang="en-US" dirty="0" smtClean="0"/>
              <a:t> Implementations</a:t>
            </a:r>
            <a:endParaRPr lang="en-US" dirty="0"/>
          </a:p>
        </p:txBody>
      </p:sp>
      <p:sp>
        <p:nvSpPr>
          <p:cNvPr id="7" name="Content Placeholder 6"/>
          <p:cNvSpPr>
            <a:spLocks noGrp="1"/>
          </p:cNvSpPr>
          <p:nvPr>
            <p:ph idx="1"/>
          </p:nvPr>
        </p:nvSpPr>
        <p:spPr/>
        <p:txBody>
          <a:bodyPr>
            <a:normAutofit lnSpcReduction="10000"/>
          </a:bodyPr>
          <a:lstStyle/>
          <a:p>
            <a:r>
              <a:rPr lang="en-US" dirty="0" smtClean="0"/>
              <a:t>All provide the same library interface, but can have radically different implementations</a:t>
            </a:r>
          </a:p>
          <a:p>
            <a:r>
              <a:rPr lang="en-US" dirty="0" smtClean="0"/>
              <a:t>Uses headers at start of allocated blocks </a:t>
            </a:r>
            <a:r>
              <a:rPr lang="en-US" dirty="0" smtClean="0"/>
              <a:t>and/or </a:t>
            </a:r>
            <a:r>
              <a:rPr lang="en-US" dirty="0" smtClean="0"/>
              <a:t>space in unallocated memory to hold </a:t>
            </a:r>
            <a:r>
              <a:rPr lang="en-US" b="1" dirty="0" err="1" smtClean="0">
                <a:latin typeface="Courier"/>
                <a:cs typeface="Courier"/>
              </a:rPr>
              <a:t>malloc</a:t>
            </a:r>
            <a:r>
              <a:rPr lang="en-US" dirty="0" err="1" smtClean="0"/>
              <a:t>’s</a:t>
            </a:r>
            <a:r>
              <a:rPr lang="en-US" dirty="0" smtClean="0"/>
              <a:t> internal data structures</a:t>
            </a:r>
          </a:p>
          <a:p>
            <a:r>
              <a:rPr lang="en-US" dirty="0"/>
              <a:t>Rely on programmer </a:t>
            </a:r>
            <a:r>
              <a:rPr lang="en-US" dirty="0" smtClean="0"/>
              <a:t>remembering to free with same pointer returned by </a:t>
            </a:r>
            <a:r>
              <a:rPr lang="en-US" b="1" dirty="0" err="1" smtClean="0">
                <a:latin typeface="Courier"/>
                <a:cs typeface="Courier"/>
              </a:rPr>
              <a:t>malloc</a:t>
            </a:r>
            <a:endParaRPr lang="en-US" b="1" dirty="0" smtClean="0">
              <a:latin typeface="Courier"/>
              <a:cs typeface="Courier"/>
            </a:endParaRPr>
          </a:p>
          <a:p>
            <a:r>
              <a:rPr lang="en-US" dirty="0" smtClean="0"/>
              <a:t>Rely on programmer not </a:t>
            </a:r>
            <a:r>
              <a:rPr lang="en-US" dirty="0"/>
              <a:t>messing with internal data </a:t>
            </a:r>
            <a:r>
              <a:rPr lang="en-US" dirty="0" smtClean="0"/>
              <a:t>structures accidentally!</a:t>
            </a:r>
            <a:endParaRPr lang="en-US" dirty="0"/>
          </a:p>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26</a:t>
            </a:fld>
            <a:endParaRPr lang="en-US"/>
          </a:p>
        </p:txBody>
      </p:sp>
    </p:spTree>
    <p:extLst>
      <p:ext uri="{BB962C8B-B14F-4D97-AF65-F5344CB8AC3E}">
        <p14:creationId xmlns:p14="http://schemas.microsoft.com/office/powerpoint/2010/main" val="30640255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ea typeface="ＭＳ Ｐゴシック" pitchFamily="1" charset="-128"/>
                <a:cs typeface="ＭＳ Ｐゴシック" pitchFamily="1" charset="-128"/>
              </a:rPr>
              <a:t>Common Memory Problems</a:t>
            </a:r>
          </a:p>
        </p:txBody>
      </p:sp>
      <p:sp>
        <p:nvSpPr>
          <p:cNvPr id="43011" name="Content Placeholder 4"/>
          <p:cNvSpPr>
            <a:spLocks noGrp="1"/>
          </p:cNvSpPr>
          <p:nvPr>
            <p:ph sz="quarter" idx="1"/>
          </p:nvPr>
        </p:nvSpPr>
        <p:spPr/>
        <p:txBody>
          <a:bodyPr>
            <a:normAutofit fontScale="92500" lnSpcReduction="10000"/>
          </a:bodyPr>
          <a:lstStyle/>
          <a:p>
            <a:r>
              <a:rPr lang="en-US" dirty="0" smtClean="0">
                <a:ea typeface="ＭＳ Ｐゴシック" pitchFamily="1" charset="-128"/>
                <a:cs typeface="ＭＳ Ｐゴシック" pitchFamily="1" charset="-128"/>
              </a:rPr>
              <a:t>Using uninitialized values</a:t>
            </a:r>
          </a:p>
          <a:p>
            <a:r>
              <a:rPr lang="en-US" dirty="0" smtClean="0">
                <a:ea typeface="ＭＳ Ｐゴシック" pitchFamily="1" charset="-128"/>
                <a:cs typeface="ＭＳ Ｐゴシック" pitchFamily="1" charset="-128"/>
              </a:rPr>
              <a:t>Using memory that you don’t own</a:t>
            </a:r>
          </a:p>
          <a:p>
            <a:pPr lvl="1"/>
            <a:r>
              <a:rPr lang="en-US" dirty="0" err="1" smtClean="0"/>
              <a:t>Deallocated</a:t>
            </a:r>
            <a:r>
              <a:rPr lang="en-US" dirty="0" smtClean="0"/>
              <a:t> stack or heap variable</a:t>
            </a:r>
          </a:p>
          <a:p>
            <a:pPr lvl="1"/>
            <a:r>
              <a:rPr lang="en-US" dirty="0" smtClean="0"/>
              <a:t>Out-of-bounds reference to stack or heap array</a:t>
            </a:r>
          </a:p>
          <a:p>
            <a:pPr lvl="1"/>
            <a:r>
              <a:rPr lang="en-US" dirty="0" smtClean="0"/>
              <a:t>Using NULL or garbage data as a pointer</a:t>
            </a:r>
          </a:p>
          <a:p>
            <a:r>
              <a:rPr lang="en-US" dirty="0" smtClean="0">
                <a:ea typeface="ＭＳ Ｐゴシック" pitchFamily="1" charset="-128"/>
                <a:cs typeface="ＭＳ Ｐゴシック" pitchFamily="1" charset="-128"/>
              </a:rPr>
              <a:t>Improper use of free/</a:t>
            </a:r>
            <a:r>
              <a:rPr lang="en-US" dirty="0" err="1" smtClean="0">
                <a:ea typeface="ＭＳ Ｐゴシック" pitchFamily="1" charset="-128"/>
                <a:cs typeface="ＭＳ Ｐゴシック" pitchFamily="1" charset="-128"/>
              </a:rPr>
              <a:t>realloc</a:t>
            </a:r>
            <a:r>
              <a:rPr lang="en-US" dirty="0" smtClean="0">
                <a:ea typeface="ＭＳ Ｐゴシック" pitchFamily="1" charset="-128"/>
                <a:cs typeface="ＭＳ Ｐゴシック" pitchFamily="1" charset="-128"/>
              </a:rPr>
              <a:t> by messing with the pointer handle returned by </a:t>
            </a:r>
            <a:r>
              <a:rPr lang="en-US" dirty="0" err="1" smtClean="0">
                <a:ea typeface="ＭＳ Ｐゴシック" pitchFamily="1" charset="-128"/>
                <a:cs typeface="ＭＳ Ｐゴシック" pitchFamily="1" charset="-128"/>
              </a:rPr>
              <a:t>malloc/calloc</a:t>
            </a:r>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Memory leaks (you allocated something you forgot to later free)</a:t>
            </a:r>
          </a:p>
        </p:txBody>
      </p:sp>
      <p:sp>
        <p:nvSpPr>
          <p:cNvPr id="23556" name="Slide Number Placeholder 3"/>
          <p:cNvSpPr>
            <a:spLocks noGrp="1"/>
          </p:cNvSpPr>
          <p:nvPr>
            <p:ph type="sldNum" sz="quarter" idx="12"/>
          </p:nvPr>
        </p:nvSpPr>
        <p:spPr/>
        <p:txBody>
          <a:bodyPr/>
          <a:lstStyle/>
          <a:p>
            <a:pPr>
              <a:defRPr/>
            </a:pPr>
            <a:fld id="{8C411ACB-692E-7745-9925-C418E41BC815}" type="slidenum">
              <a:rPr lang="en-US" smtClean="0"/>
              <a:pPr>
                <a:defRPr/>
              </a:pPr>
              <a:t>27</a:t>
            </a:fld>
            <a:endParaRPr lang="en-US"/>
          </a:p>
        </p:txBody>
      </p:sp>
    </p:spTree>
    <p:extLst>
      <p:ext uri="{BB962C8B-B14F-4D97-AF65-F5344CB8AC3E}">
        <p14:creationId xmlns:p14="http://schemas.microsoft.com/office/powerpoint/2010/main" val="1184605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76200"/>
            <a:ext cx="8229600" cy="914400"/>
          </a:xfrm>
        </p:spPr>
        <p:txBody>
          <a:bodyPr>
            <a:normAutofit/>
          </a:bodyPr>
          <a:lstStyle/>
          <a:p>
            <a:r>
              <a:rPr lang="en-US" dirty="0" smtClean="0">
                <a:ea typeface="ＭＳ Ｐゴシック" pitchFamily="1" charset="-128"/>
                <a:cs typeface="ＭＳ Ｐゴシック" pitchFamily="1" charset="-128"/>
              </a:rPr>
              <a:t>Using Memory You Don’t Own</a:t>
            </a:r>
          </a:p>
        </p:txBody>
      </p:sp>
      <p:sp>
        <p:nvSpPr>
          <p:cNvPr id="26629" name="Content Placeholder 4"/>
          <p:cNvSpPr>
            <a:spLocks noGrp="1"/>
          </p:cNvSpPr>
          <p:nvPr>
            <p:ph sz="quarter" idx="1"/>
          </p:nvPr>
        </p:nvSpPr>
        <p:spPr>
          <a:xfrm>
            <a:off x="457200" y="1219200"/>
            <a:ext cx="8229600" cy="4906963"/>
          </a:xfrm>
        </p:spPr>
        <p:txBody>
          <a:bodyPr>
            <a:normAutofit fontScale="85000" lnSpcReduction="20000"/>
          </a:bodyPr>
          <a:lstStyle/>
          <a:p>
            <a:pPr>
              <a:buFont typeface="Arial" charset="0"/>
              <a:buChar char="•"/>
              <a:defRPr/>
            </a:pPr>
            <a:r>
              <a:rPr lang="en-US" dirty="0" smtClean="0"/>
              <a:t>What is wrong with this code</a:t>
            </a:r>
            <a:r>
              <a:rPr lang="en-US" dirty="0" smtClean="0"/>
              <a:t>?</a:t>
            </a:r>
          </a:p>
          <a:p>
            <a:pPr>
              <a:buFont typeface="Arial" charset="0"/>
              <a:buChar char="•"/>
              <a:defRPr/>
            </a:pPr>
            <a:endParaRPr lang="en-US" dirty="0" smtClean="0"/>
          </a:p>
          <a:p>
            <a:pPr>
              <a:buNone/>
              <a:defRPr/>
            </a:pPr>
            <a:r>
              <a:rPr lang="en-US" sz="2400" dirty="0" smtClean="0">
                <a:latin typeface="Courier" pitchFamily="1" charset="0"/>
                <a:ea typeface="Courier" pitchFamily="1" charset="0"/>
                <a:cs typeface="Courier" pitchFamily="1" charset="0"/>
              </a:rPr>
              <a:t>int *</a:t>
            </a:r>
            <a:r>
              <a:rPr lang="en-US" sz="2400" dirty="0" err="1" smtClean="0">
                <a:latin typeface="Courier" pitchFamily="1" charset="0"/>
                <a:ea typeface="Courier" pitchFamily="1" charset="0"/>
                <a:cs typeface="Courier" pitchFamily="1" charset="0"/>
              </a:rPr>
              <a:t>ipr</a:t>
            </a:r>
            <a:r>
              <a:rPr lang="en-US" sz="2400" dirty="0" smtClean="0">
                <a:latin typeface="Courier" pitchFamily="1" charset="0"/>
                <a:ea typeface="Courier" pitchFamily="1" charset="0"/>
                <a:cs typeface="Courier" pitchFamily="1" charset="0"/>
              </a:rPr>
              <a:t>, *</a:t>
            </a:r>
            <a:r>
              <a:rPr lang="en-US" sz="2400" dirty="0" err="1" smtClean="0">
                <a:latin typeface="Courier" pitchFamily="1" charset="0"/>
                <a:ea typeface="Courier" pitchFamily="1" charset="0"/>
                <a:cs typeface="Courier" pitchFamily="1" charset="0"/>
              </a:rPr>
              <a:t>ipw</a:t>
            </a:r>
            <a:r>
              <a:rPr lang="en-US" sz="2400" dirty="0" smtClean="0">
                <a:latin typeface="Courier" pitchFamily="1" charset="0"/>
                <a:ea typeface="Courier" pitchFamily="1" charset="0"/>
                <a:cs typeface="Courier" pitchFamily="1" charset="0"/>
              </a:rPr>
              <a:t>;</a:t>
            </a:r>
          </a:p>
          <a:p>
            <a:pPr>
              <a:buFont typeface="Arial" charset="0"/>
              <a:buNone/>
              <a:defRPr/>
            </a:pPr>
            <a:r>
              <a:rPr lang="en-US" sz="2400" dirty="0" smtClean="0">
                <a:latin typeface="Courier"/>
                <a:cs typeface="Courier"/>
              </a:rPr>
              <a:t>void </a:t>
            </a:r>
            <a:r>
              <a:rPr lang="en-US" sz="2400" dirty="0" err="1" smtClean="0">
                <a:latin typeface="Courier"/>
                <a:cs typeface="Courier"/>
              </a:rPr>
              <a:t>ReadMem</a:t>
            </a:r>
            <a:r>
              <a:rPr lang="en-US" sz="2400" dirty="0" smtClean="0">
                <a:latin typeface="Courier"/>
                <a:cs typeface="Courier"/>
              </a:rPr>
              <a:t>() {</a:t>
            </a:r>
          </a:p>
          <a:p>
            <a:pPr>
              <a:buFont typeface="Arial" charset="0"/>
              <a:buNone/>
              <a:defRPr/>
            </a:pPr>
            <a:r>
              <a:rPr lang="en-US" sz="2400" dirty="0" smtClean="0">
                <a:latin typeface="Courier"/>
                <a:cs typeface="Courier"/>
              </a:rPr>
              <a:t>	   </a:t>
            </a:r>
            <a:r>
              <a:rPr lang="en-US" sz="2400" dirty="0" err="1" smtClean="0">
                <a:latin typeface="Courier"/>
                <a:cs typeface="Courier"/>
              </a:rPr>
              <a:t>int</a:t>
            </a:r>
            <a:r>
              <a:rPr lang="en-US" sz="2400" dirty="0" smtClean="0">
                <a:latin typeface="Courier"/>
                <a:cs typeface="Courier"/>
              </a:rPr>
              <a:t> </a:t>
            </a:r>
            <a:r>
              <a:rPr lang="en-US" sz="2400" dirty="0" err="1" smtClean="0">
                <a:latin typeface="Courier"/>
                <a:cs typeface="Courier"/>
              </a:rPr>
              <a:t>i</a:t>
            </a:r>
            <a:r>
              <a:rPr lang="en-US" sz="2400" dirty="0" smtClean="0">
                <a:latin typeface="Courier"/>
                <a:cs typeface="Courier"/>
              </a:rPr>
              <a:t>, j;</a:t>
            </a:r>
          </a:p>
          <a:p>
            <a:pPr>
              <a:buNone/>
              <a:defRPr/>
            </a:pPr>
            <a:r>
              <a:rPr lang="pt-BR" sz="2400" dirty="0" smtClean="0">
                <a:latin typeface="Courier"/>
                <a:cs typeface="Courier"/>
              </a:rPr>
              <a:t>	   </a:t>
            </a:r>
            <a:r>
              <a:rPr lang="en-US" sz="2400" dirty="0" err="1" smtClean="0">
                <a:latin typeface="Courier"/>
                <a:cs typeface="Courier"/>
              </a:rPr>
              <a:t>ipr</a:t>
            </a:r>
            <a:r>
              <a:rPr lang="en-US" sz="2400" dirty="0" smtClean="0">
                <a:latin typeface="Courier"/>
                <a:cs typeface="Courier"/>
              </a:rPr>
              <a:t> </a:t>
            </a:r>
            <a:r>
              <a:rPr lang="en-US" sz="2400" dirty="0">
                <a:latin typeface="Courier"/>
                <a:cs typeface="Courier"/>
              </a:rPr>
              <a:t>= </a:t>
            </a:r>
            <a:r>
              <a:rPr lang="en-US" sz="2400" dirty="0" smtClean="0">
                <a:latin typeface="Courier"/>
                <a:cs typeface="Courier"/>
              </a:rPr>
              <a:t>(</a:t>
            </a:r>
            <a:r>
              <a:rPr lang="en-US" sz="2400" dirty="0" err="1" smtClean="0">
                <a:latin typeface="Courier"/>
                <a:cs typeface="Courier"/>
              </a:rPr>
              <a:t>int</a:t>
            </a:r>
            <a:r>
              <a:rPr lang="en-US" sz="2400" dirty="0" smtClean="0">
                <a:latin typeface="Courier"/>
                <a:cs typeface="Courier"/>
              </a:rPr>
              <a:t> *) </a:t>
            </a:r>
            <a:r>
              <a:rPr lang="en-US" sz="2400" dirty="0" err="1" smtClean="0">
                <a:latin typeface="Courier"/>
                <a:cs typeface="Courier"/>
              </a:rPr>
              <a:t>malloc</a:t>
            </a:r>
            <a:r>
              <a:rPr lang="en-US" sz="2400" dirty="0" smtClean="0">
                <a:latin typeface="Courier"/>
                <a:cs typeface="Courier"/>
              </a:rPr>
              <a:t>(4 </a:t>
            </a:r>
            <a:r>
              <a:rPr lang="en-US" sz="2400" dirty="0">
                <a:latin typeface="Courier"/>
                <a:cs typeface="Courier"/>
              </a:rPr>
              <a:t>* </a:t>
            </a:r>
            <a:r>
              <a:rPr lang="en-US" sz="2400" dirty="0" err="1">
                <a:latin typeface="Courier"/>
                <a:cs typeface="Courier"/>
              </a:rPr>
              <a:t>sizeof</a:t>
            </a:r>
            <a:r>
              <a:rPr lang="en-US" sz="2400" dirty="0">
                <a:latin typeface="Courier"/>
                <a:cs typeface="Courier"/>
              </a:rPr>
              <a:t>(</a:t>
            </a:r>
            <a:r>
              <a:rPr lang="en-US" sz="2400" dirty="0" err="1">
                <a:latin typeface="Courier"/>
                <a:cs typeface="Courier"/>
              </a:rPr>
              <a:t>int</a:t>
            </a:r>
            <a:r>
              <a:rPr lang="en-US" sz="2400" dirty="0">
                <a:latin typeface="Courier"/>
                <a:cs typeface="Courier"/>
              </a:rPr>
              <a:t>));</a:t>
            </a:r>
          </a:p>
          <a:p>
            <a:pPr>
              <a:buFont typeface="Arial" charset="0"/>
              <a:buNone/>
              <a:defRPr/>
            </a:pPr>
            <a:r>
              <a:rPr lang="pt-BR" sz="2400" dirty="0" smtClean="0">
                <a:latin typeface="Courier"/>
                <a:cs typeface="Courier"/>
              </a:rPr>
              <a:t>			i = *(ipr - 1000); j = *(ipr + 1000);</a:t>
            </a:r>
          </a:p>
          <a:p>
            <a:pPr>
              <a:buFont typeface="Arial" charset="0"/>
              <a:buNone/>
              <a:defRPr/>
            </a:pPr>
            <a:r>
              <a:rPr lang="en-US" sz="2400" dirty="0" smtClean="0">
                <a:latin typeface="Courier"/>
                <a:cs typeface="Courier"/>
              </a:rPr>
              <a:t>	   </a:t>
            </a:r>
            <a:r>
              <a:rPr lang="en-US" sz="2400" dirty="0" err="1" smtClean="0">
                <a:latin typeface="Courier"/>
                <a:cs typeface="Courier"/>
              </a:rPr>
              <a:t>free(ipr</a:t>
            </a:r>
            <a:r>
              <a:rPr lang="en-US" sz="2400" dirty="0" smtClean="0">
                <a:latin typeface="Courier"/>
                <a:cs typeface="Courier"/>
              </a:rPr>
              <a:t>);</a:t>
            </a:r>
          </a:p>
          <a:p>
            <a:pPr>
              <a:buFont typeface="Arial" charset="0"/>
              <a:buNone/>
              <a:defRPr/>
            </a:pPr>
            <a:r>
              <a:rPr lang="en-US" sz="2400" dirty="0" smtClean="0">
                <a:latin typeface="Courier"/>
                <a:cs typeface="Courier"/>
              </a:rPr>
              <a:t>   }</a:t>
            </a:r>
          </a:p>
          <a:p>
            <a:pPr>
              <a:buFont typeface="Arial" charset="0"/>
              <a:buNone/>
              <a:defRPr/>
            </a:pPr>
            <a:endParaRPr lang="en-US" sz="2400" dirty="0" smtClean="0">
              <a:latin typeface="Courier"/>
              <a:cs typeface="Courier"/>
            </a:endParaRPr>
          </a:p>
          <a:p>
            <a:pPr>
              <a:buFont typeface="Arial" charset="0"/>
              <a:buNone/>
              <a:defRPr/>
            </a:pPr>
            <a:r>
              <a:rPr lang="en-US" sz="2400" dirty="0" smtClean="0">
                <a:latin typeface="Courier"/>
                <a:cs typeface="Courier"/>
              </a:rPr>
              <a:t>   void </a:t>
            </a:r>
            <a:r>
              <a:rPr lang="en-US" sz="2400" dirty="0" err="1" smtClean="0">
                <a:latin typeface="Courier"/>
                <a:cs typeface="Courier"/>
              </a:rPr>
              <a:t>WriteMem</a:t>
            </a:r>
            <a:r>
              <a:rPr lang="en-US" sz="2400" dirty="0" smtClean="0">
                <a:latin typeface="Courier"/>
                <a:cs typeface="Courier"/>
              </a:rPr>
              <a:t>() {</a:t>
            </a:r>
          </a:p>
          <a:p>
            <a:pPr>
              <a:buFont typeface="Arial" charset="0"/>
              <a:buNone/>
              <a:defRPr/>
            </a:pPr>
            <a:r>
              <a:rPr lang="en-US" sz="2400" dirty="0" smtClean="0">
                <a:latin typeface="Courier"/>
                <a:cs typeface="Courier"/>
              </a:rPr>
              <a:t>	   </a:t>
            </a:r>
            <a:r>
              <a:rPr lang="en-US" sz="2400" dirty="0" err="1" smtClean="0">
                <a:latin typeface="Courier"/>
                <a:cs typeface="Courier"/>
              </a:rPr>
              <a:t>ipw</a:t>
            </a:r>
            <a:r>
              <a:rPr lang="en-US" sz="2400" dirty="0" smtClean="0">
                <a:latin typeface="Courier"/>
                <a:cs typeface="Courier"/>
              </a:rPr>
              <a:t> = (</a:t>
            </a:r>
            <a:r>
              <a:rPr lang="en-US" sz="2400" dirty="0" err="1" smtClean="0">
                <a:latin typeface="Courier"/>
                <a:cs typeface="Courier"/>
              </a:rPr>
              <a:t>int</a:t>
            </a:r>
            <a:r>
              <a:rPr lang="en-US" sz="2400" dirty="0" smtClean="0">
                <a:latin typeface="Courier"/>
                <a:cs typeface="Courier"/>
              </a:rPr>
              <a:t> *) </a:t>
            </a:r>
            <a:r>
              <a:rPr lang="en-US" sz="2400" dirty="0" err="1" smtClean="0">
                <a:latin typeface="Courier"/>
                <a:cs typeface="Courier"/>
              </a:rPr>
              <a:t>malloc</a:t>
            </a:r>
            <a:r>
              <a:rPr lang="en-US" sz="2400" dirty="0" smtClean="0">
                <a:latin typeface="Courier"/>
                <a:cs typeface="Courier"/>
              </a:rPr>
              <a:t>(5 * </a:t>
            </a:r>
            <a:r>
              <a:rPr lang="en-US" sz="2400" dirty="0" err="1" smtClean="0">
                <a:latin typeface="Courier"/>
                <a:cs typeface="Courier"/>
              </a:rPr>
              <a:t>sizeof</a:t>
            </a:r>
            <a:r>
              <a:rPr lang="en-US" sz="2400" dirty="0" smtClean="0">
                <a:latin typeface="Courier"/>
                <a:cs typeface="Courier"/>
              </a:rPr>
              <a:t>(</a:t>
            </a:r>
            <a:r>
              <a:rPr lang="en-US" sz="2400" dirty="0" err="1" smtClean="0">
                <a:latin typeface="Courier"/>
                <a:cs typeface="Courier"/>
              </a:rPr>
              <a:t>int</a:t>
            </a:r>
            <a:r>
              <a:rPr lang="en-US" sz="2400" dirty="0" smtClean="0">
                <a:latin typeface="Courier"/>
                <a:cs typeface="Courier"/>
              </a:rPr>
              <a:t>));</a:t>
            </a:r>
          </a:p>
          <a:p>
            <a:pPr>
              <a:buFont typeface="Arial" charset="0"/>
              <a:buNone/>
              <a:defRPr/>
            </a:pPr>
            <a:r>
              <a:rPr lang="en-US" sz="2400" dirty="0" smtClean="0">
                <a:latin typeface="Courier"/>
                <a:cs typeface="Courier"/>
              </a:rPr>
              <a:t>	   *(</a:t>
            </a:r>
            <a:r>
              <a:rPr lang="en-US" sz="2400" dirty="0" err="1" smtClean="0">
                <a:latin typeface="Courier"/>
                <a:cs typeface="Courier"/>
              </a:rPr>
              <a:t>ipw</a:t>
            </a:r>
            <a:r>
              <a:rPr lang="en-US" sz="2400" dirty="0" smtClean="0">
                <a:latin typeface="Courier"/>
                <a:cs typeface="Courier"/>
              </a:rPr>
              <a:t> - 1000) = 0; *(</a:t>
            </a:r>
            <a:r>
              <a:rPr lang="en-US" sz="2400" dirty="0" err="1" smtClean="0">
                <a:latin typeface="Courier"/>
                <a:cs typeface="Courier"/>
              </a:rPr>
              <a:t>ipw</a:t>
            </a:r>
            <a:r>
              <a:rPr lang="en-US" sz="2400" dirty="0" smtClean="0">
                <a:latin typeface="Courier"/>
                <a:cs typeface="Courier"/>
              </a:rPr>
              <a:t> + 1000) = 0; </a:t>
            </a:r>
          </a:p>
          <a:p>
            <a:pPr>
              <a:buFont typeface="Arial" charset="0"/>
              <a:buNone/>
              <a:defRPr/>
            </a:pPr>
            <a:r>
              <a:rPr lang="en-US" sz="2400" dirty="0" smtClean="0">
                <a:latin typeface="Courier"/>
                <a:cs typeface="Courier"/>
              </a:rPr>
              <a:t>	   </a:t>
            </a:r>
            <a:r>
              <a:rPr lang="en-US" sz="2400" dirty="0" err="1" smtClean="0">
                <a:latin typeface="Courier"/>
                <a:cs typeface="Courier"/>
              </a:rPr>
              <a:t>free(ipw</a:t>
            </a:r>
            <a:r>
              <a:rPr lang="en-US" sz="2400" dirty="0" smtClean="0">
                <a:latin typeface="Courier"/>
                <a:cs typeface="Courier"/>
              </a:rPr>
              <a:t>);</a:t>
            </a:r>
          </a:p>
          <a:p>
            <a:pPr>
              <a:buFont typeface="Arial" charset="0"/>
              <a:buNone/>
              <a:defRPr/>
            </a:pPr>
            <a:r>
              <a:rPr lang="en-US" sz="2400" dirty="0" smtClean="0">
                <a:latin typeface="Courier"/>
                <a:cs typeface="Courier"/>
              </a:rPr>
              <a:t>   }</a:t>
            </a:r>
            <a:endParaRPr lang="en-US" sz="2400" dirty="0">
              <a:latin typeface="Courier"/>
              <a:cs typeface="Courier"/>
            </a:endParaRPr>
          </a:p>
        </p:txBody>
      </p:sp>
      <p:sp>
        <p:nvSpPr>
          <p:cNvPr id="26628" name="Slide Number Placeholder 3"/>
          <p:cNvSpPr>
            <a:spLocks noGrp="1"/>
          </p:cNvSpPr>
          <p:nvPr>
            <p:ph type="sldNum" sz="quarter" idx="12"/>
          </p:nvPr>
        </p:nvSpPr>
        <p:spPr/>
        <p:txBody>
          <a:bodyPr/>
          <a:lstStyle/>
          <a:p>
            <a:pPr>
              <a:defRPr/>
            </a:pPr>
            <a:fld id="{890193C7-2450-6349-97A7-4AC8AC308216}" type="slidenum">
              <a:rPr lang="en-US" smtClean="0"/>
              <a:pPr>
                <a:defRPr/>
              </a:pPr>
              <a:t>28</a:t>
            </a:fld>
            <a:endParaRPr lang="en-US"/>
          </a:p>
        </p:txBody>
      </p:sp>
    </p:spTree>
    <p:extLst>
      <p:ext uri="{BB962C8B-B14F-4D97-AF65-F5344CB8AC3E}">
        <p14:creationId xmlns:p14="http://schemas.microsoft.com/office/powerpoint/2010/main" val="405068915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0"/>
            <a:ext cx="8229600" cy="990600"/>
          </a:xfrm>
        </p:spPr>
        <p:txBody>
          <a:bodyPr/>
          <a:lstStyle/>
          <a:p>
            <a:r>
              <a:rPr lang="en-US" dirty="0" smtClean="0">
                <a:ea typeface="ＭＳ Ｐゴシック" pitchFamily="1" charset="-128"/>
                <a:cs typeface="ＭＳ Ｐゴシック" pitchFamily="1" charset="-128"/>
              </a:rPr>
              <a:t>Using Memory You Don’t Own</a:t>
            </a:r>
          </a:p>
        </p:txBody>
      </p:sp>
      <p:sp>
        <p:nvSpPr>
          <p:cNvPr id="26629" name="Content Placeholder 4"/>
          <p:cNvSpPr>
            <a:spLocks noGrp="1"/>
          </p:cNvSpPr>
          <p:nvPr>
            <p:ph sz="quarter" idx="1"/>
          </p:nvPr>
        </p:nvSpPr>
        <p:spPr>
          <a:xfrm>
            <a:off x="457200" y="914400"/>
            <a:ext cx="8458200" cy="5791200"/>
          </a:xfrm>
        </p:spPr>
        <p:txBody>
          <a:bodyPr>
            <a:normAutofit fontScale="77500" lnSpcReduction="20000"/>
          </a:bodyPr>
          <a:lstStyle/>
          <a:p>
            <a:pPr>
              <a:buFont typeface="Arial" charset="0"/>
              <a:buChar char="•"/>
              <a:defRPr/>
            </a:pPr>
            <a:r>
              <a:rPr lang="en-US" sz="3429" dirty="0" smtClean="0"/>
              <a:t>Using pointers beyond the range that had been </a:t>
            </a:r>
            <a:r>
              <a:rPr lang="en-US" sz="3429" dirty="0" err="1" smtClean="0"/>
              <a:t>malloc’d</a:t>
            </a:r>
            <a:endParaRPr lang="en-US" sz="3429" dirty="0" smtClean="0"/>
          </a:p>
          <a:p>
            <a:pPr lvl="1">
              <a:buFont typeface="Arial" charset="0"/>
              <a:buChar char="–"/>
              <a:defRPr/>
            </a:pPr>
            <a:r>
              <a:rPr lang="en-US" dirty="0" smtClean="0"/>
              <a:t>May look obvious, but what if </a:t>
            </a:r>
            <a:r>
              <a:rPr lang="en-US" dirty="0" err="1" smtClean="0"/>
              <a:t>mem</a:t>
            </a:r>
            <a:r>
              <a:rPr lang="en-US" dirty="0" smtClean="0"/>
              <a:t> refs had been result of pointer arithmetic that erroneously took them out of the allocated range</a:t>
            </a:r>
            <a:r>
              <a:rPr lang="en-US" dirty="0" smtClean="0"/>
              <a:t>?</a:t>
            </a:r>
          </a:p>
          <a:p>
            <a:pPr lvl="1">
              <a:buFont typeface="Arial" charset="0"/>
              <a:buChar char="–"/>
              <a:defRPr/>
            </a:pPr>
            <a:endParaRPr lang="en-US" dirty="0" smtClean="0"/>
          </a:p>
          <a:p>
            <a:pPr>
              <a:buNone/>
              <a:defRPr/>
            </a:pPr>
            <a:r>
              <a:rPr lang="en-US" sz="2400" dirty="0" smtClean="0">
                <a:latin typeface="Courier"/>
                <a:cs typeface="Courier"/>
              </a:rPr>
              <a:t>	</a:t>
            </a:r>
            <a:r>
              <a:rPr lang="en-US" sz="2400" dirty="0" smtClean="0">
                <a:latin typeface="Courier" pitchFamily="1" charset="0"/>
                <a:ea typeface="Courier" pitchFamily="1" charset="0"/>
                <a:cs typeface="Courier" pitchFamily="1" charset="0"/>
              </a:rPr>
              <a:t>int *</a:t>
            </a:r>
            <a:r>
              <a:rPr lang="en-US" sz="2400" dirty="0" err="1" smtClean="0">
                <a:latin typeface="Courier" pitchFamily="1" charset="0"/>
                <a:ea typeface="Courier" pitchFamily="1" charset="0"/>
                <a:cs typeface="Courier" pitchFamily="1" charset="0"/>
              </a:rPr>
              <a:t>ipr</a:t>
            </a:r>
            <a:r>
              <a:rPr lang="en-US" sz="2400" dirty="0" smtClean="0">
                <a:latin typeface="Courier" pitchFamily="1" charset="0"/>
                <a:ea typeface="Courier" pitchFamily="1" charset="0"/>
                <a:cs typeface="Courier" pitchFamily="1" charset="0"/>
              </a:rPr>
              <a:t>, *</a:t>
            </a:r>
            <a:r>
              <a:rPr lang="en-US" sz="2400" dirty="0" err="1" smtClean="0">
                <a:latin typeface="Courier" pitchFamily="1" charset="0"/>
                <a:ea typeface="Courier" pitchFamily="1" charset="0"/>
                <a:cs typeface="Courier" pitchFamily="1" charset="0"/>
              </a:rPr>
              <a:t>ipw</a:t>
            </a:r>
            <a:r>
              <a:rPr lang="en-US" sz="2400" dirty="0" smtClean="0">
                <a:latin typeface="Courier" pitchFamily="1" charset="0"/>
                <a:ea typeface="Courier" pitchFamily="1" charset="0"/>
                <a:cs typeface="Courier" pitchFamily="1" charset="0"/>
              </a:rPr>
              <a:t>;</a:t>
            </a:r>
          </a:p>
          <a:p>
            <a:pPr>
              <a:buFont typeface="Arial" charset="0"/>
              <a:buNone/>
              <a:defRPr/>
            </a:pPr>
            <a:r>
              <a:rPr lang="en-US" sz="2400" dirty="0" smtClean="0">
                <a:latin typeface="Courier"/>
                <a:cs typeface="Courier"/>
              </a:rPr>
              <a:t>	void </a:t>
            </a:r>
            <a:r>
              <a:rPr lang="en-US" sz="2400" dirty="0" err="1" smtClean="0">
                <a:latin typeface="Courier"/>
                <a:cs typeface="Courier"/>
              </a:rPr>
              <a:t>ReadMem</a:t>
            </a:r>
            <a:r>
              <a:rPr lang="en-US" sz="2400" dirty="0" smtClean="0">
                <a:latin typeface="Courier"/>
                <a:cs typeface="Courier"/>
              </a:rPr>
              <a:t>() {</a:t>
            </a:r>
          </a:p>
          <a:p>
            <a:pPr>
              <a:buFont typeface="Arial" charset="0"/>
              <a:buNone/>
              <a:defRPr/>
            </a:pPr>
            <a:r>
              <a:rPr lang="en-US" sz="2400" dirty="0" smtClean="0">
                <a:latin typeface="Courier"/>
                <a:cs typeface="Courier"/>
              </a:rPr>
              <a:t>	   </a:t>
            </a:r>
            <a:r>
              <a:rPr lang="en-US" sz="2400" dirty="0" err="1" smtClean="0">
                <a:latin typeface="Courier"/>
                <a:cs typeface="Courier"/>
              </a:rPr>
              <a:t>int</a:t>
            </a:r>
            <a:r>
              <a:rPr lang="en-US" sz="2400" dirty="0" smtClean="0">
                <a:latin typeface="Courier"/>
                <a:cs typeface="Courier"/>
              </a:rPr>
              <a:t> </a:t>
            </a:r>
            <a:r>
              <a:rPr lang="en-US" sz="2400" dirty="0" err="1" smtClean="0">
                <a:latin typeface="Courier"/>
                <a:cs typeface="Courier"/>
              </a:rPr>
              <a:t>i</a:t>
            </a:r>
            <a:r>
              <a:rPr lang="en-US" sz="2400" dirty="0" smtClean="0">
                <a:latin typeface="Courier"/>
                <a:cs typeface="Courier"/>
              </a:rPr>
              <a:t>, j;</a:t>
            </a:r>
          </a:p>
          <a:p>
            <a:pPr>
              <a:buNone/>
              <a:defRPr/>
            </a:pPr>
            <a:r>
              <a:rPr lang="pt-BR" sz="2400" dirty="0" smtClean="0">
                <a:latin typeface="Courier"/>
                <a:cs typeface="Courier"/>
              </a:rPr>
              <a:t>	   </a:t>
            </a:r>
            <a:r>
              <a:rPr lang="en-US" sz="2400" dirty="0" err="1" smtClean="0">
                <a:latin typeface="Courier"/>
                <a:cs typeface="Courier"/>
              </a:rPr>
              <a:t>ipr</a:t>
            </a:r>
            <a:r>
              <a:rPr lang="en-US" sz="2400" dirty="0" smtClean="0">
                <a:latin typeface="Courier"/>
                <a:cs typeface="Courier"/>
              </a:rPr>
              <a:t> </a:t>
            </a:r>
            <a:r>
              <a:rPr lang="en-US" sz="2400" dirty="0">
                <a:latin typeface="Courier"/>
                <a:cs typeface="Courier"/>
              </a:rPr>
              <a:t>= </a:t>
            </a:r>
            <a:r>
              <a:rPr lang="en-US" sz="2400" dirty="0" smtClean="0">
                <a:latin typeface="Courier"/>
                <a:cs typeface="Courier"/>
              </a:rPr>
              <a:t>(</a:t>
            </a:r>
            <a:r>
              <a:rPr lang="en-US" sz="2400" dirty="0" err="1" smtClean="0">
                <a:latin typeface="Courier"/>
                <a:cs typeface="Courier"/>
              </a:rPr>
              <a:t>int</a:t>
            </a:r>
            <a:r>
              <a:rPr lang="en-US" sz="2400" dirty="0" smtClean="0">
                <a:latin typeface="Courier"/>
                <a:cs typeface="Courier"/>
              </a:rPr>
              <a:t> *) </a:t>
            </a:r>
            <a:r>
              <a:rPr lang="en-US" sz="2400" dirty="0" err="1" smtClean="0">
                <a:latin typeface="Courier"/>
                <a:cs typeface="Courier"/>
              </a:rPr>
              <a:t>malloc</a:t>
            </a:r>
            <a:r>
              <a:rPr lang="en-US" sz="2400" dirty="0" smtClean="0">
                <a:latin typeface="Courier"/>
                <a:cs typeface="Courier"/>
              </a:rPr>
              <a:t>(4 </a:t>
            </a:r>
            <a:r>
              <a:rPr lang="en-US" sz="2400" dirty="0">
                <a:latin typeface="Courier"/>
                <a:cs typeface="Courier"/>
              </a:rPr>
              <a:t>* </a:t>
            </a:r>
            <a:r>
              <a:rPr lang="en-US" sz="2400" dirty="0" err="1">
                <a:latin typeface="Courier"/>
                <a:cs typeface="Courier"/>
              </a:rPr>
              <a:t>sizeof</a:t>
            </a:r>
            <a:r>
              <a:rPr lang="en-US" sz="2400" dirty="0">
                <a:latin typeface="Courier"/>
                <a:cs typeface="Courier"/>
              </a:rPr>
              <a:t>(</a:t>
            </a:r>
            <a:r>
              <a:rPr lang="en-US" sz="2400" dirty="0" err="1">
                <a:latin typeface="Courier"/>
                <a:cs typeface="Courier"/>
              </a:rPr>
              <a:t>int</a:t>
            </a:r>
            <a:r>
              <a:rPr lang="en-US" sz="2400" dirty="0">
                <a:latin typeface="Courier"/>
                <a:cs typeface="Courier"/>
              </a:rPr>
              <a:t>))</a:t>
            </a:r>
            <a:r>
              <a:rPr lang="en-US" sz="2400" dirty="0" smtClean="0">
                <a:latin typeface="Courier"/>
                <a:cs typeface="Courier"/>
              </a:rPr>
              <a:t>;</a:t>
            </a:r>
          </a:p>
          <a:p>
            <a:pPr>
              <a:buNone/>
              <a:defRPr/>
            </a:pPr>
            <a:r>
              <a:rPr lang="en-US" sz="2400" dirty="0">
                <a:latin typeface="Courier"/>
                <a:cs typeface="Courier"/>
              </a:rPr>
              <a:t>	</a:t>
            </a:r>
            <a:r>
              <a:rPr lang="en-US" sz="2400" dirty="0" smtClean="0">
                <a:latin typeface="Courier"/>
                <a:cs typeface="Courier"/>
              </a:rPr>
              <a:t>	  </a:t>
            </a:r>
            <a:r>
              <a:rPr lang="pt-BR" sz="2400" dirty="0" err="1" smtClean="0">
                <a:latin typeface="Courier"/>
                <a:cs typeface="Courier"/>
              </a:rPr>
              <a:t>i</a:t>
            </a:r>
            <a:r>
              <a:rPr lang="pt-BR" sz="2400" dirty="0" smtClean="0">
                <a:latin typeface="Courier"/>
                <a:cs typeface="Courier"/>
              </a:rPr>
              <a:t> = *(</a:t>
            </a:r>
            <a:r>
              <a:rPr lang="pt-BR" sz="2400" dirty="0" err="1" smtClean="0">
                <a:latin typeface="Courier"/>
                <a:cs typeface="Courier"/>
              </a:rPr>
              <a:t>ipr</a:t>
            </a:r>
            <a:r>
              <a:rPr lang="pt-BR" sz="2400" dirty="0" smtClean="0">
                <a:latin typeface="Courier"/>
                <a:cs typeface="Courier"/>
              </a:rPr>
              <a:t> - 1000); j = *(</a:t>
            </a:r>
            <a:r>
              <a:rPr lang="pt-BR" sz="2400" dirty="0" err="1" smtClean="0">
                <a:latin typeface="Courier"/>
                <a:cs typeface="Courier"/>
              </a:rPr>
              <a:t>ipr</a:t>
            </a:r>
            <a:r>
              <a:rPr lang="pt-BR" sz="2400" dirty="0" smtClean="0">
                <a:latin typeface="Courier"/>
                <a:cs typeface="Courier"/>
              </a:rPr>
              <a:t> + 1000);</a:t>
            </a:r>
          </a:p>
          <a:p>
            <a:pPr>
              <a:buFont typeface="Arial" charset="0"/>
              <a:buNone/>
              <a:defRPr/>
            </a:pPr>
            <a:r>
              <a:rPr lang="en-US" sz="2400" dirty="0" smtClean="0">
                <a:latin typeface="Courier"/>
                <a:cs typeface="Courier"/>
              </a:rPr>
              <a:t>	   </a:t>
            </a:r>
            <a:r>
              <a:rPr lang="en-US" sz="2400" dirty="0" err="1" smtClean="0">
                <a:latin typeface="Courier"/>
                <a:cs typeface="Courier"/>
              </a:rPr>
              <a:t>free(ipr</a:t>
            </a:r>
            <a:r>
              <a:rPr lang="en-US" sz="2400" dirty="0" smtClean="0">
                <a:latin typeface="Courier"/>
                <a:cs typeface="Courier"/>
              </a:rPr>
              <a:t>);</a:t>
            </a:r>
          </a:p>
          <a:p>
            <a:pPr>
              <a:buFont typeface="Arial" charset="0"/>
              <a:buNone/>
              <a:defRPr/>
            </a:pPr>
            <a:r>
              <a:rPr lang="en-US" sz="2400" dirty="0" smtClean="0">
                <a:latin typeface="Courier"/>
                <a:cs typeface="Courier"/>
              </a:rPr>
              <a:t>   }</a:t>
            </a:r>
          </a:p>
          <a:p>
            <a:pPr>
              <a:buFont typeface="Arial" charset="0"/>
              <a:buNone/>
              <a:defRPr/>
            </a:pPr>
            <a:endParaRPr lang="en-US" sz="2400" dirty="0" smtClean="0">
              <a:latin typeface="Courier"/>
              <a:cs typeface="Courier"/>
            </a:endParaRPr>
          </a:p>
          <a:p>
            <a:pPr>
              <a:buFont typeface="Arial" charset="0"/>
              <a:buNone/>
              <a:defRPr/>
            </a:pPr>
            <a:r>
              <a:rPr lang="en-US" sz="2400" dirty="0" smtClean="0">
                <a:latin typeface="Courier"/>
                <a:cs typeface="Courier"/>
              </a:rPr>
              <a:t>   void </a:t>
            </a:r>
            <a:r>
              <a:rPr lang="en-US" sz="2400" dirty="0" err="1" smtClean="0">
                <a:latin typeface="Courier"/>
                <a:cs typeface="Courier"/>
              </a:rPr>
              <a:t>WriteMem</a:t>
            </a:r>
            <a:r>
              <a:rPr lang="en-US" sz="2400" dirty="0" smtClean="0">
                <a:latin typeface="Courier"/>
                <a:cs typeface="Courier"/>
              </a:rPr>
              <a:t>() {</a:t>
            </a:r>
          </a:p>
          <a:p>
            <a:pPr>
              <a:buFont typeface="Arial" charset="0"/>
              <a:buNone/>
              <a:defRPr/>
            </a:pPr>
            <a:r>
              <a:rPr lang="en-US" sz="2400" dirty="0" smtClean="0">
                <a:latin typeface="Courier"/>
                <a:cs typeface="Courier"/>
              </a:rPr>
              <a:t>	   </a:t>
            </a:r>
            <a:r>
              <a:rPr lang="en-US" sz="2400" dirty="0" err="1" smtClean="0">
                <a:latin typeface="Courier"/>
                <a:cs typeface="Courier"/>
              </a:rPr>
              <a:t>ipw</a:t>
            </a:r>
            <a:r>
              <a:rPr lang="en-US" sz="2400" dirty="0" smtClean="0">
                <a:latin typeface="Courier"/>
                <a:cs typeface="Courier"/>
              </a:rPr>
              <a:t> = (</a:t>
            </a:r>
            <a:r>
              <a:rPr lang="en-US" sz="2400" dirty="0" err="1" smtClean="0">
                <a:latin typeface="Courier"/>
                <a:cs typeface="Courier"/>
              </a:rPr>
              <a:t>int</a:t>
            </a:r>
            <a:r>
              <a:rPr lang="en-US" sz="2400" dirty="0" smtClean="0">
                <a:latin typeface="Courier"/>
                <a:cs typeface="Courier"/>
              </a:rPr>
              <a:t> *) </a:t>
            </a:r>
            <a:r>
              <a:rPr lang="en-US" sz="2400" dirty="0" err="1" smtClean="0">
                <a:latin typeface="Courier"/>
                <a:cs typeface="Courier"/>
              </a:rPr>
              <a:t>malloc</a:t>
            </a:r>
            <a:r>
              <a:rPr lang="en-US" sz="2400" dirty="0" smtClean="0">
                <a:latin typeface="Courier"/>
                <a:cs typeface="Courier"/>
              </a:rPr>
              <a:t>(5 * </a:t>
            </a:r>
            <a:r>
              <a:rPr lang="en-US" sz="2400" dirty="0" err="1" smtClean="0">
                <a:latin typeface="Courier"/>
                <a:cs typeface="Courier"/>
              </a:rPr>
              <a:t>sizeof</a:t>
            </a:r>
            <a:r>
              <a:rPr lang="en-US" sz="2400" dirty="0" smtClean="0">
                <a:latin typeface="Courier"/>
                <a:cs typeface="Courier"/>
              </a:rPr>
              <a:t>(</a:t>
            </a:r>
            <a:r>
              <a:rPr lang="en-US" sz="2400" dirty="0" err="1" smtClean="0">
                <a:latin typeface="Courier"/>
                <a:cs typeface="Courier"/>
              </a:rPr>
              <a:t>int</a:t>
            </a:r>
            <a:r>
              <a:rPr lang="en-US" sz="2400" dirty="0" smtClean="0">
                <a:latin typeface="Courier"/>
                <a:cs typeface="Courier"/>
              </a:rPr>
              <a:t>));</a:t>
            </a:r>
          </a:p>
          <a:p>
            <a:pPr>
              <a:buFont typeface="Arial" charset="0"/>
              <a:buNone/>
              <a:defRPr/>
            </a:pPr>
            <a:r>
              <a:rPr lang="en-US" sz="2400" dirty="0" smtClean="0">
                <a:latin typeface="Courier"/>
                <a:cs typeface="Courier"/>
              </a:rPr>
              <a:t>	   *(</a:t>
            </a:r>
            <a:r>
              <a:rPr lang="en-US" sz="2400" dirty="0" err="1" smtClean="0">
                <a:latin typeface="Courier"/>
                <a:cs typeface="Courier"/>
              </a:rPr>
              <a:t>ipw</a:t>
            </a:r>
            <a:r>
              <a:rPr lang="en-US" sz="2400" dirty="0" smtClean="0">
                <a:latin typeface="Courier"/>
                <a:cs typeface="Courier"/>
              </a:rPr>
              <a:t> - 1000) = 0; *(</a:t>
            </a:r>
            <a:r>
              <a:rPr lang="en-US" sz="2400" dirty="0" err="1" smtClean="0">
                <a:latin typeface="Courier"/>
                <a:cs typeface="Courier"/>
              </a:rPr>
              <a:t>ipw</a:t>
            </a:r>
            <a:r>
              <a:rPr lang="en-US" sz="2400" dirty="0" smtClean="0">
                <a:latin typeface="Courier"/>
                <a:cs typeface="Courier"/>
              </a:rPr>
              <a:t> + 1000) = 0; </a:t>
            </a:r>
          </a:p>
          <a:p>
            <a:pPr>
              <a:buFont typeface="Arial" charset="0"/>
              <a:buNone/>
              <a:defRPr/>
            </a:pPr>
            <a:r>
              <a:rPr lang="en-US" sz="2400" dirty="0" smtClean="0">
                <a:latin typeface="Courier"/>
                <a:cs typeface="Courier"/>
              </a:rPr>
              <a:t>	   </a:t>
            </a:r>
            <a:r>
              <a:rPr lang="en-US" sz="2400" dirty="0" err="1" smtClean="0">
                <a:latin typeface="Courier"/>
                <a:cs typeface="Courier"/>
              </a:rPr>
              <a:t>free(ipw</a:t>
            </a:r>
            <a:r>
              <a:rPr lang="en-US" sz="2400" dirty="0" smtClean="0">
                <a:latin typeface="Courier"/>
                <a:cs typeface="Courier"/>
              </a:rPr>
              <a:t>);</a:t>
            </a:r>
          </a:p>
          <a:p>
            <a:pPr>
              <a:buFont typeface="Arial" charset="0"/>
              <a:buNone/>
              <a:defRPr/>
            </a:pPr>
            <a:r>
              <a:rPr lang="en-US" sz="2400" dirty="0" smtClean="0">
                <a:latin typeface="Courier"/>
                <a:cs typeface="Courier"/>
              </a:rPr>
              <a:t>   }</a:t>
            </a:r>
            <a:endParaRPr lang="en-US" sz="2400" dirty="0">
              <a:latin typeface="Courier"/>
              <a:cs typeface="Courier"/>
            </a:endParaRPr>
          </a:p>
        </p:txBody>
      </p:sp>
      <p:sp>
        <p:nvSpPr>
          <p:cNvPr id="26628" name="Slide Number Placeholder 3"/>
          <p:cNvSpPr>
            <a:spLocks noGrp="1"/>
          </p:cNvSpPr>
          <p:nvPr>
            <p:ph type="sldNum" sz="quarter" idx="12"/>
          </p:nvPr>
        </p:nvSpPr>
        <p:spPr/>
        <p:txBody>
          <a:bodyPr/>
          <a:lstStyle/>
          <a:p>
            <a:pPr>
              <a:defRPr/>
            </a:pPr>
            <a:fld id="{1BB3DFF0-9FB5-7C42-A7D2-64D39FD8DBEE}" type="slidenum">
              <a:rPr lang="en-US" smtClean="0"/>
              <a:pPr>
                <a:defRPr/>
              </a:pPr>
              <a:t>29</a:t>
            </a:fld>
            <a:endParaRPr lang="en-US"/>
          </a:p>
        </p:txBody>
      </p:sp>
    </p:spTree>
    <p:extLst>
      <p:ext uri="{BB962C8B-B14F-4D97-AF65-F5344CB8AC3E}">
        <p14:creationId xmlns:p14="http://schemas.microsoft.com/office/powerpoint/2010/main" val="19458734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smtClean="0"/>
              <a:t>Review: Clickers</a:t>
            </a:r>
            <a:r>
              <a:rPr lang="en-US" dirty="0" smtClean="0"/>
              <a:t>/Peer Instruction Time</a:t>
            </a:r>
            <a:endParaRPr lang="en-US" dirty="0"/>
          </a:p>
        </p:txBody>
      </p:sp>
      <p:sp>
        <p:nvSpPr>
          <p:cNvPr id="3" name="Content Placeholder 2"/>
          <p:cNvSpPr>
            <a:spLocks noGrp="1"/>
          </p:cNvSpPr>
          <p:nvPr>
            <p:ph idx="1"/>
          </p:nvPr>
        </p:nvSpPr>
        <p:spPr>
          <a:xfrm>
            <a:off x="304800" y="914400"/>
            <a:ext cx="8686800" cy="2209800"/>
          </a:xfrm>
        </p:spPr>
        <p:txBody>
          <a:bodyPr>
            <a:normAutofit fontScale="70000" lnSpcReduction="20000"/>
          </a:bodyPr>
          <a:lstStyle/>
          <a:p>
            <a:pPr marL="0" indent="0">
              <a:buNone/>
            </a:pPr>
            <a:r>
              <a:rPr lang="en-US" b="1" dirty="0" err="1">
                <a:latin typeface="Courier"/>
                <a:cs typeface="Courier"/>
              </a:rPr>
              <a:t>int</a:t>
            </a:r>
            <a:r>
              <a:rPr lang="en-US" b="1" dirty="0">
                <a:latin typeface="Courier"/>
                <a:cs typeface="Courier"/>
              </a:rPr>
              <a:t> x</a:t>
            </a:r>
            <a:r>
              <a:rPr lang="en-US" b="1" dirty="0" smtClean="0">
                <a:latin typeface="Courier"/>
                <a:cs typeface="Courier"/>
              </a:rPr>
              <a:t>[] </a:t>
            </a:r>
            <a:r>
              <a:rPr lang="en-US" b="1" dirty="0">
                <a:latin typeface="Courier"/>
                <a:cs typeface="Courier"/>
              </a:rPr>
              <a:t>= { 2, 4, 6, 8, 10 };</a:t>
            </a:r>
          </a:p>
          <a:p>
            <a:pPr marL="0" indent="0">
              <a:buNone/>
            </a:pPr>
            <a:r>
              <a:rPr lang="en-US" b="1" dirty="0" err="1">
                <a:latin typeface="Courier"/>
                <a:cs typeface="Courier"/>
              </a:rPr>
              <a:t>int</a:t>
            </a:r>
            <a:r>
              <a:rPr lang="en-US" b="1" dirty="0">
                <a:latin typeface="Courier"/>
                <a:cs typeface="Courier"/>
              </a:rPr>
              <a:t> *p = x</a:t>
            </a:r>
            <a:r>
              <a:rPr lang="en-US" b="1" dirty="0" smtClean="0">
                <a:latin typeface="Courier"/>
                <a:cs typeface="Courier"/>
              </a:rPr>
              <a:t>;			/* array </a:t>
            </a:r>
            <a:r>
              <a:rPr lang="en-US" b="1" dirty="0" err="1" smtClean="0">
                <a:latin typeface="Courier"/>
                <a:cs typeface="Courier"/>
              </a:rPr>
              <a:t>ptr</a:t>
            </a:r>
            <a:r>
              <a:rPr lang="en-US" b="1" dirty="0" smtClean="0">
                <a:latin typeface="Courier"/>
                <a:cs typeface="Courier"/>
              </a:rPr>
              <a:t> - points to 2 */</a:t>
            </a:r>
            <a:endParaRPr lang="en-US" b="1" dirty="0">
              <a:latin typeface="Courier"/>
              <a:cs typeface="Courier"/>
            </a:endParaRPr>
          </a:p>
          <a:p>
            <a:pPr marL="0" indent="0">
              <a:buNone/>
            </a:pPr>
            <a:r>
              <a:rPr lang="en-US" b="1" dirty="0" err="1">
                <a:latin typeface="Courier"/>
                <a:cs typeface="Courier"/>
              </a:rPr>
              <a:t>int</a:t>
            </a:r>
            <a:r>
              <a:rPr lang="en-US" b="1" dirty="0">
                <a:latin typeface="Courier"/>
                <a:cs typeface="Courier"/>
              </a:rPr>
              <a:t> **</a:t>
            </a:r>
            <a:r>
              <a:rPr lang="en-US" b="1" dirty="0" err="1">
                <a:latin typeface="Courier"/>
                <a:cs typeface="Courier"/>
              </a:rPr>
              <a:t>pp</a:t>
            </a:r>
            <a:r>
              <a:rPr lang="en-US" b="1" dirty="0">
                <a:latin typeface="Courier"/>
                <a:cs typeface="Courier"/>
              </a:rPr>
              <a:t> = &amp;p</a:t>
            </a:r>
            <a:r>
              <a:rPr lang="en-US" b="1" dirty="0" smtClean="0">
                <a:latin typeface="Courier"/>
                <a:cs typeface="Courier"/>
              </a:rPr>
              <a:t>;  	/* </a:t>
            </a:r>
            <a:r>
              <a:rPr lang="en-US" b="1" dirty="0" err="1" smtClean="0">
                <a:latin typeface="Courier"/>
                <a:cs typeface="Courier"/>
              </a:rPr>
              <a:t>ptr</a:t>
            </a:r>
            <a:r>
              <a:rPr lang="en-US" b="1" dirty="0" smtClean="0">
                <a:latin typeface="Courier"/>
                <a:cs typeface="Courier"/>
              </a:rPr>
              <a:t> to array </a:t>
            </a:r>
            <a:r>
              <a:rPr lang="en-US" b="1" dirty="0" err="1" smtClean="0">
                <a:latin typeface="Courier"/>
                <a:cs typeface="Courier"/>
              </a:rPr>
              <a:t>ptr</a:t>
            </a:r>
            <a:r>
              <a:rPr lang="en-US" b="1" dirty="0" smtClean="0">
                <a:latin typeface="Courier"/>
                <a:cs typeface="Courier"/>
              </a:rPr>
              <a:t> */</a:t>
            </a:r>
            <a:endParaRPr lang="en-US" b="1" dirty="0">
              <a:latin typeface="Courier"/>
              <a:cs typeface="Courier"/>
            </a:endParaRPr>
          </a:p>
          <a:p>
            <a:pPr marL="0" indent="0">
              <a:buNone/>
            </a:pPr>
            <a:r>
              <a:rPr lang="en-US" b="1" dirty="0">
                <a:latin typeface="Courier"/>
                <a:cs typeface="Courier"/>
              </a:rPr>
              <a:t>(*</a:t>
            </a:r>
            <a:r>
              <a:rPr lang="en-US" b="1" dirty="0" err="1">
                <a:latin typeface="Courier"/>
                <a:cs typeface="Courier"/>
              </a:rPr>
              <a:t>pp</a:t>
            </a:r>
            <a:r>
              <a:rPr lang="en-US" b="1" dirty="0">
                <a:latin typeface="Courier"/>
                <a:cs typeface="Courier"/>
              </a:rPr>
              <a:t>)++</a:t>
            </a:r>
            <a:r>
              <a:rPr lang="en-US" b="1" dirty="0" smtClean="0">
                <a:latin typeface="Courier"/>
                <a:cs typeface="Courier"/>
              </a:rPr>
              <a:t>;				/* </a:t>
            </a:r>
            <a:r>
              <a:rPr lang="en-US" b="1" dirty="0" err="1" smtClean="0">
                <a:latin typeface="Courier"/>
                <a:cs typeface="Courier"/>
              </a:rPr>
              <a:t>incr</a:t>
            </a:r>
            <a:r>
              <a:rPr lang="en-US" b="1" dirty="0" smtClean="0">
                <a:latin typeface="Courier"/>
                <a:cs typeface="Courier"/>
              </a:rPr>
              <a:t> array </a:t>
            </a:r>
            <a:r>
              <a:rPr lang="en-US" b="1" dirty="0" err="1" smtClean="0">
                <a:latin typeface="Courier"/>
                <a:cs typeface="Courier"/>
              </a:rPr>
              <a:t>ptr</a:t>
            </a:r>
            <a:r>
              <a:rPr lang="en-US" b="1" dirty="0" smtClean="0">
                <a:latin typeface="Courier"/>
                <a:cs typeface="Courier"/>
              </a:rPr>
              <a:t> – points to 4 */</a:t>
            </a:r>
            <a:endParaRPr lang="en-US" b="1" dirty="0">
              <a:latin typeface="Courier"/>
              <a:cs typeface="Courier"/>
            </a:endParaRPr>
          </a:p>
          <a:p>
            <a:pPr marL="0" indent="0">
              <a:buNone/>
            </a:pPr>
            <a:r>
              <a:rPr lang="en-US" b="1" dirty="0">
                <a:latin typeface="Courier"/>
                <a:cs typeface="Courier"/>
              </a:rPr>
              <a:t>(*(*</a:t>
            </a:r>
            <a:r>
              <a:rPr lang="en-US" b="1" dirty="0" err="1">
                <a:latin typeface="Courier"/>
                <a:cs typeface="Courier"/>
              </a:rPr>
              <a:t>pp</a:t>
            </a:r>
            <a:r>
              <a:rPr lang="en-US" b="1" dirty="0">
                <a:latin typeface="Courier"/>
                <a:cs typeface="Courier"/>
              </a:rPr>
              <a:t>))++</a:t>
            </a:r>
            <a:r>
              <a:rPr lang="en-US" b="1" dirty="0" smtClean="0">
                <a:latin typeface="Courier"/>
                <a:cs typeface="Courier"/>
              </a:rPr>
              <a:t>;		/* </a:t>
            </a:r>
            <a:r>
              <a:rPr lang="en-US" b="1" dirty="0" err="1" smtClean="0">
                <a:latin typeface="Courier"/>
                <a:cs typeface="Courier"/>
              </a:rPr>
              <a:t>incr</a:t>
            </a:r>
            <a:r>
              <a:rPr lang="en-US" b="1" dirty="0" smtClean="0">
                <a:latin typeface="Courier"/>
                <a:cs typeface="Courier"/>
              </a:rPr>
              <a:t> 4 (x[1]=5) */</a:t>
            </a:r>
            <a:endParaRPr lang="en-US" b="1" dirty="0">
              <a:latin typeface="Courier"/>
              <a:cs typeface="Courier"/>
            </a:endParaRPr>
          </a:p>
          <a:p>
            <a:pPr marL="0" indent="0">
              <a:buNone/>
            </a:pPr>
            <a:r>
              <a:rPr lang="en-US" b="1" dirty="0" err="1">
                <a:latin typeface="Courier"/>
                <a:cs typeface="Courier"/>
              </a:rPr>
              <a:t>printf</a:t>
            </a:r>
            <a:r>
              <a:rPr lang="en-US" b="1" dirty="0">
                <a:latin typeface="Courier"/>
                <a:cs typeface="Courier"/>
              </a:rPr>
              <a:t>("%d\n", *p)</a:t>
            </a:r>
            <a:r>
              <a:rPr lang="en-US" b="1" dirty="0" smtClean="0">
                <a:latin typeface="Courier"/>
                <a:cs typeface="Courier"/>
              </a:rPr>
              <a:t>;  /* array </a:t>
            </a:r>
            <a:r>
              <a:rPr lang="en-US" b="1" dirty="0" err="1" smtClean="0">
                <a:latin typeface="Courier"/>
                <a:cs typeface="Courier"/>
              </a:rPr>
              <a:t>ptr</a:t>
            </a:r>
            <a:r>
              <a:rPr lang="en-US" b="1" dirty="0" smtClean="0">
                <a:latin typeface="Courier"/>
                <a:cs typeface="Courier"/>
              </a:rPr>
              <a:t> point to 5 */</a:t>
            </a:r>
            <a:endParaRPr lang="en-US" b="1" dirty="0">
              <a:latin typeface="Courier"/>
              <a:cs typeface="Courier"/>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pPr/>
              <a:t>3</a:t>
            </a:fld>
            <a:endParaRPr lang="en-US"/>
          </a:p>
        </p:txBody>
      </p:sp>
      <p:sp>
        <p:nvSpPr>
          <p:cNvPr id="5" name="TextBox 4"/>
          <p:cNvSpPr txBox="1"/>
          <p:nvPr/>
        </p:nvSpPr>
        <p:spPr>
          <a:xfrm>
            <a:off x="1447800" y="3429000"/>
            <a:ext cx="5486400" cy="3046988"/>
          </a:xfrm>
          <a:prstGeom prst="rect">
            <a:avLst/>
          </a:prstGeom>
          <a:noFill/>
        </p:spPr>
        <p:txBody>
          <a:bodyPr wrap="square" rtlCol="0">
            <a:spAutoFit/>
          </a:bodyPr>
          <a:lstStyle/>
          <a:p>
            <a:r>
              <a:rPr lang="en-US" sz="3200" dirty="0" smtClean="0"/>
              <a:t>Result is:</a:t>
            </a:r>
          </a:p>
          <a:p>
            <a:r>
              <a:rPr lang="en-US" sz="3200" dirty="0" smtClean="0"/>
              <a:t>A: 2</a:t>
            </a:r>
          </a:p>
          <a:p>
            <a:r>
              <a:rPr lang="en-US" sz="3200" dirty="0" smtClean="0"/>
              <a:t>B: 3</a:t>
            </a:r>
          </a:p>
          <a:p>
            <a:r>
              <a:rPr lang="en-US" sz="3200" dirty="0" smtClean="0"/>
              <a:t>C: 4</a:t>
            </a:r>
          </a:p>
          <a:p>
            <a:r>
              <a:rPr lang="en-US" sz="3200" dirty="0" smtClean="0">
                <a:solidFill>
                  <a:srgbClr val="FF0000"/>
                </a:solidFill>
              </a:rPr>
              <a:t>D: 5</a:t>
            </a:r>
          </a:p>
          <a:p>
            <a:r>
              <a:rPr lang="en-US" sz="3200" dirty="0" smtClean="0"/>
              <a:t>E: None of the above</a:t>
            </a:r>
            <a:endParaRPr lang="en-US" sz="3200" dirty="0"/>
          </a:p>
        </p:txBody>
      </p:sp>
    </p:spTree>
    <p:extLst>
      <p:ext uri="{BB962C8B-B14F-4D97-AF65-F5344CB8AC3E}">
        <p14:creationId xmlns:p14="http://schemas.microsoft.com/office/powerpoint/2010/main" val="140708674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ea typeface="ＭＳ Ｐゴシック" pitchFamily="1" charset="-128"/>
                <a:cs typeface="ＭＳ Ｐゴシック" pitchFamily="1" charset="-128"/>
              </a:rPr>
              <a:t>Faulty Heap Management</a:t>
            </a:r>
          </a:p>
        </p:txBody>
      </p:sp>
      <p:sp>
        <p:nvSpPr>
          <p:cNvPr id="71683" name="Content Placeholder 4"/>
          <p:cNvSpPr>
            <a:spLocks noGrp="1"/>
          </p:cNvSpPr>
          <p:nvPr>
            <p:ph sz="quarter" idx="1"/>
          </p:nvPr>
        </p:nvSpPr>
        <p:spPr/>
        <p:txBody>
          <a:bodyPr>
            <a:normAutofit lnSpcReduction="10000"/>
          </a:bodyPr>
          <a:lstStyle/>
          <a:p>
            <a:r>
              <a:rPr lang="en-US" dirty="0" smtClean="0">
                <a:ea typeface="ＭＳ Ｐゴシック" pitchFamily="1" charset="-128"/>
                <a:cs typeface="ＭＳ Ｐゴシック" pitchFamily="1" charset="-128"/>
              </a:rPr>
              <a:t>What is wrong with this code?</a:t>
            </a:r>
          </a:p>
          <a:p>
            <a:pPr>
              <a:spcBef>
                <a:spcPct val="0"/>
              </a:spcBef>
              <a:buFont typeface="Arial" pitchFamily="1" charset="0"/>
              <a:buNone/>
            </a:pPr>
            <a:endParaRPr lang="en-US" sz="2000" dirty="0" smtClean="0">
              <a:latin typeface="Courier" pitchFamily="1" charset="0"/>
              <a:ea typeface="Courier" pitchFamily="1" charset="0"/>
              <a:cs typeface="Courier" pitchFamily="1" charset="0"/>
            </a:endParaRPr>
          </a:p>
          <a:p>
            <a:pPr>
              <a:spcBef>
                <a:spcPct val="0"/>
              </a:spcBef>
              <a:buFont typeface="Arial" pitchFamily="1" charset="0"/>
              <a:buNone/>
            </a:pPr>
            <a:r>
              <a:rPr lang="en-US" sz="2000" dirty="0" smtClean="0">
                <a:latin typeface="Courier" pitchFamily="1" charset="0"/>
                <a:ea typeface="Courier" pitchFamily="1" charset="0"/>
                <a:cs typeface="Courier" pitchFamily="1" charset="0"/>
              </a:rPr>
              <a:t>int *pi;</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void </a:t>
            </a:r>
            <a:r>
              <a:rPr lang="en-US" sz="2000" dirty="0" err="1" smtClean="0">
                <a:latin typeface="Courier" pitchFamily="1" charset="0"/>
                <a:ea typeface="Courier" pitchFamily="1" charset="0"/>
                <a:cs typeface="Courier" pitchFamily="1" charset="0"/>
              </a:rPr>
              <a:t>foo</a:t>
            </a:r>
            <a:r>
              <a:rPr lang="en-US" sz="2000" dirty="0" smtClean="0">
                <a:latin typeface="Courier" pitchFamily="1" charset="0"/>
                <a:ea typeface="Courier" pitchFamily="1" charset="0"/>
                <a:cs typeface="Courier" pitchFamily="1" charset="0"/>
              </a:rPr>
              <a:t>()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pi = malloc(8*</a:t>
            </a:r>
            <a:r>
              <a:rPr lang="en-US" sz="2000" dirty="0" err="1" smtClean="0">
                <a:latin typeface="Courier" pitchFamily="1" charset="0"/>
                <a:ea typeface="Courier" pitchFamily="1" charset="0"/>
                <a:cs typeface="Courier" pitchFamily="1" charset="0"/>
              </a:rPr>
              <a:t>sizeof(int</a:t>
            </a:r>
            <a:r>
              <a:rPr lang="en-US" sz="2000" dirty="0" smtClean="0">
                <a:latin typeface="Courier" pitchFamily="1" charset="0"/>
                <a:ea typeface="Courier" pitchFamily="1" charset="0"/>
                <a:cs typeface="Courier" pitchFamily="1" charset="0"/>
              </a:rPr>
              <a:t>));</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a:t>
            </a:r>
            <a:r>
              <a:rPr lang="en-US" sz="2000" dirty="0" err="1" smtClean="0">
                <a:latin typeface="Courier" pitchFamily="1" charset="0"/>
                <a:ea typeface="Courier" pitchFamily="1" charset="0"/>
                <a:cs typeface="Courier" pitchFamily="1" charset="0"/>
              </a:rPr>
              <a:t>free(pi</a:t>
            </a:r>
            <a:r>
              <a:rPr lang="en-US" sz="2000" dirty="0" smtClean="0">
                <a:latin typeface="Courier" pitchFamily="1" charset="0"/>
                <a:ea typeface="Courier" pitchFamily="1" charset="0"/>
                <a:cs typeface="Courier" pitchFamily="1" charset="0"/>
              </a:rPr>
              <a:t>);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a:t>
            </a:r>
          </a:p>
          <a:p>
            <a:pPr>
              <a:spcBef>
                <a:spcPct val="0"/>
              </a:spcBef>
              <a:buFont typeface="Arial" pitchFamily="1" charset="0"/>
              <a:buNone/>
            </a:pPr>
            <a:endParaRPr lang="en-US" sz="2000" dirty="0" smtClean="0">
              <a:latin typeface="Courier" pitchFamily="1" charset="0"/>
              <a:ea typeface="Courier" pitchFamily="1" charset="0"/>
              <a:cs typeface="Courier" pitchFamily="1" charset="0"/>
            </a:endParaRPr>
          </a:p>
          <a:p>
            <a:pPr>
              <a:spcBef>
                <a:spcPct val="0"/>
              </a:spcBef>
              <a:buFont typeface="Arial" pitchFamily="1" charset="0"/>
              <a:buNone/>
            </a:pPr>
            <a:r>
              <a:rPr lang="en-US" sz="2000" dirty="0" smtClean="0">
                <a:latin typeface="Courier" pitchFamily="1" charset="0"/>
                <a:ea typeface="Courier" pitchFamily="1" charset="0"/>
                <a:cs typeface="Courier" pitchFamily="1" charset="0"/>
              </a:rPr>
              <a:t>void main()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pi = malloc(4*</a:t>
            </a:r>
            <a:r>
              <a:rPr lang="en-US" sz="2000" dirty="0" err="1" smtClean="0">
                <a:latin typeface="Courier" pitchFamily="1" charset="0"/>
                <a:ea typeface="Courier" pitchFamily="1" charset="0"/>
                <a:cs typeface="Courier" pitchFamily="1" charset="0"/>
              </a:rPr>
              <a:t>sizeof(int</a:t>
            </a:r>
            <a:r>
              <a:rPr lang="en-US" sz="2000" dirty="0" smtClean="0">
                <a:latin typeface="Courier" pitchFamily="1" charset="0"/>
                <a:ea typeface="Courier" pitchFamily="1" charset="0"/>
                <a:cs typeface="Courier" pitchFamily="1" charset="0"/>
              </a:rPr>
              <a:t>));</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a:t>
            </a:r>
            <a:r>
              <a:rPr lang="en-US" sz="2000" dirty="0" err="1" smtClean="0">
                <a:latin typeface="Courier" pitchFamily="1" charset="0"/>
                <a:ea typeface="Courier" pitchFamily="1" charset="0"/>
                <a:cs typeface="Courier" pitchFamily="1" charset="0"/>
              </a:rPr>
              <a:t>foo</a:t>
            </a:r>
            <a:r>
              <a:rPr lang="en-US" sz="2000" dirty="0" smtClean="0">
                <a:latin typeface="Courier" pitchFamily="1" charset="0"/>
                <a:ea typeface="Courier" pitchFamily="1" charset="0"/>
                <a:cs typeface="Courier" pitchFamily="1" charset="0"/>
              </a:rPr>
              <a:t>();</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a:t>
            </a:r>
          </a:p>
        </p:txBody>
      </p:sp>
      <p:sp>
        <p:nvSpPr>
          <p:cNvPr id="31748" name="Slide Number Placeholder 3"/>
          <p:cNvSpPr>
            <a:spLocks noGrp="1"/>
          </p:cNvSpPr>
          <p:nvPr>
            <p:ph type="sldNum" sz="quarter" idx="12"/>
          </p:nvPr>
        </p:nvSpPr>
        <p:spPr/>
        <p:txBody>
          <a:bodyPr/>
          <a:lstStyle/>
          <a:p>
            <a:pPr>
              <a:defRPr/>
            </a:pPr>
            <a:fld id="{0985E98B-0724-F340-BF68-112A46A85241}" type="slidenum">
              <a:rPr lang="en-US" smtClean="0"/>
              <a:pPr>
                <a:defRPr/>
              </a:pPr>
              <a:t>30</a:t>
            </a:fld>
            <a:endParaRPr lang="en-US"/>
          </a:p>
        </p:txBody>
      </p:sp>
    </p:spTree>
    <p:extLst>
      <p:ext uri="{BB962C8B-B14F-4D97-AF65-F5344CB8AC3E}">
        <p14:creationId xmlns:p14="http://schemas.microsoft.com/office/powerpoint/2010/main" val="25066894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ea typeface="ＭＳ Ｐゴシック" pitchFamily="1" charset="-128"/>
                <a:cs typeface="ＭＳ Ｐゴシック" pitchFamily="1" charset="-128"/>
              </a:rPr>
              <a:t>Faulty Heap Management</a:t>
            </a:r>
          </a:p>
        </p:txBody>
      </p:sp>
      <p:sp>
        <p:nvSpPr>
          <p:cNvPr id="73731" name="Content Placeholder 4"/>
          <p:cNvSpPr>
            <a:spLocks noGrp="1"/>
          </p:cNvSpPr>
          <p:nvPr>
            <p:ph sz="quarter" idx="1"/>
          </p:nvPr>
        </p:nvSpPr>
        <p:spPr/>
        <p:txBody>
          <a:bodyPr>
            <a:normAutofit fontScale="92500" lnSpcReduction="10000"/>
          </a:bodyPr>
          <a:lstStyle/>
          <a:p>
            <a:r>
              <a:rPr lang="en-US" dirty="0" smtClean="0">
                <a:ea typeface="ＭＳ Ｐゴシック" pitchFamily="1" charset="-128"/>
                <a:cs typeface="ＭＳ Ｐゴシック" pitchFamily="1" charset="-128"/>
              </a:rPr>
              <a:t>Memory leak: </a:t>
            </a:r>
            <a:r>
              <a:rPr lang="en-US" i="1" dirty="0" smtClean="0">
                <a:ea typeface="ＭＳ Ｐゴシック" pitchFamily="1" charset="-128"/>
                <a:cs typeface="ＭＳ Ｐゴシック" pitchFamily="1" charset="-128"/>
              </a:rPr>
              <a:t>more </a:t>
            </a:r>
            <a:r>
              <a:rPr lang="en-US" i="1" dirty="0" err="1" smtClean="0">
                <a:ea typeface="ＭＳ Ｐゴシック" pitchFamily="1" charset="-128"/>
                <a:cs typeface="ＭＳ Ｐゴシック" pitchFamily="1" charset="-128"/>
              </a:rPr>
              <a:t>mallocs</a:t>
            </a:r>
            <a:r>
              <a:rPr lang="en-US" i="1" dirty="0" smtClean="0">
                <a:ea typeface="ＭＳ Ｐゴシック" pitchFamily="1" charset="-128"/>
                <a:cs typeface="ＭＳ Ｐゴシック" pitchFamily="1" charset="-128"/>
              </a:rPr>
              <a:t> than frees</a:t>
            </a:r>
          </a:p>
          <a:p>
            <a:pPr>
              <a:spcBef>
                <a:spcPct val="0"/>
              </a:spcBef>
              <a:buFont typeface="Arial" pitchFamily="1" charset="0"/>
              <a:buNone/>
            </a:pPr>
            <a:endParaRPr lang="en-US" sz="2000" dirty="0" smtClean="0">
              <a:latin typeface="Courier" pitchFamily="1" charset="0"/>
              <a:ea typeface="Courier" pitchFamily="1" charset="0"/>
              <a:cs typeface="Courier" pitchFamily="1" charset="0"/>
            </a:endParaRPr>
          </a:p>
          <a:p>
            <a:pPr>
              <a:spcBef>
                <a:spcPct val="0"/>
              </a:spcBef>
              <a:buFont typeface="Arial" pitchFamily="1" charset="0"/>
              <a:buNone/>
            </a:pPr>
            <a:r>
              <a:rPr lang="en-US" sz="2000" dirty="0" smtClean="0">
                <a:latin typeface="Courier" pitchFamily="1" charset="0"/>
                <a:ea typeface="Courier" pitchFamily="1" charset="0"/>
                <a:cs typeface="Courier" pitchFamily="1" charset="0"/>
              </a:rPr>
              <a:t>int *pi;</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void </a:t>
            </a:r>
            <a:r>
              <a:rPr lang="en-US" sz="2000" dirty="0" err="1" smtClean="0">
                <a:latin typeface="Courier" pitchFamily="1" charset="0"/>
                <a:ea typeface="Courier" pitchFamily="1" charset="0"/>
                <a:cs typeface="Courier" pitchFamily="1" charset="0"/>
              </a:rPr>
              <a:t>foo</a:t>
            </a:r>
            <a:r>
              <a:rPr lang="en-US" sz="2000" dirty="0" smtClean="0">
                <a:latin typeface="Courier" pitchFamily="1" charset="0"/>
                <a:ea typeface="Courier" pitchFamily="1" charset="0"/>
                <a:cs typeface="Courier" pitchFamily="1" charset="0"/>
              </a:rPr>
              <a:t>()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pi = malloc(8*</a:t>
            </a:r>
            <a:r>
              <a:rPr lang="en-US" sz="2000" dirty="0" err="1" smtClean="0">
                <a:latin typeface="Courier" pitchFamily="1" charset="0"/>
                <a:ea typeface="Courier" pitchFamily="1" charset="0"/>
                <a:cs typeface="Courier" pitchFamily="1" charset="0"/>
              </a:rPr>
              <a:t>sizeof(int</a:t>
            </a:r>
            <a:r>
              <a:rPr lang="en-US" sz="2000" dirty="0" smtClean="0">
                <a:latin typeface="Courier" pitchFamily="1" charset="0"/>
                <a:ea typeface="Courier" pitchFamily="1" charset="0"/>
                <a:cs typeface="Courier" pitchFamily="1" charset="0"/>
              </a:rPr>
              <a:t>));</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 Allocate memory for pi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 Oops, leaked the old memory pointed to by pi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free(pi)</a:t>
            </a:r>
            <a:r>
              <a:rPr lang="en-US" sz="2000" dirty="0" smtClean="0">
                <a:latin typeface="Courier" pitchFamily="1" charset="0"/>
                <a:ea typeface="Courier" pitchFamily="1" charset="0"/>
                <a:cs typeface="Courier" pitchFamily="1" charset="0"/>
              </a:rPr>
              <a:t>;</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a:t>
            </a:r>
            <a:endParaRPr lang="en-US" sz="2000" dirty="0" smtClean="0">
              <a:latin typeface="Courier" pitchFamily="1" charset="0"/>
              <a:ea typeface="Courier" pitchFamily="1" charset="0"/>
              <a:cs typeface="Courier" pitchFamily="1" charset="0"/>
            </a:endParaRPr>
          </a:p>
          <a:p>
            <a:pPr>
              <a:spcBef>
                <a:spcPct val="0"/>
              </a:spcBef>
              <a:buFont typeface="Arial" pitchFamily="1" charset="0"/>
              <a:buNone/>
            </a:pPr>
            <a:endParaRPr lang="en-US" sz="2000" dirty="0" smtClean="0">
              <a:latin typeface="Courier" pitchFamily="1" charset="0"/>
              <a:ea typeface="Courier" pitchFamily="1" charset="0"/>
              <a:cs typeface="Courier" pitchFamily="1" charset="0"/>
            </a:endParaRPr>
          </a:p>
          <a:p>
            <a:pPr>
              <a:spcBef>
                <a:spcPct val="0"/>
              </a:spcBef>
              <a:buFont typeface="Arial" pitchFamily="1" charset="0"/>
              <a:buNone/>
            </a:pPr>
            <a:r>
              <a:rPr lang="en-US" sz="2000" dirty="0" smtClean="0">
                <a:latin typeface="Courier" pitchFamily="1" charset="0"/>
                <a:ea typeface="Courier" pitchFamily="1" charset="0"/>
                <a:cs typeface="Courier" pitchFamily="1" charset="0"/>
              </a:rPr>
              <a:t>void main()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pi = malloc(4*</a:t>
            </a:r>
            <a:r>
              <a:rPr lang="en-US" sz="2000" dirty="0" err="1" smtClean="0">
                <a:latin typeface="Courier" pitchFamily="1" charset="0"/>
                <a:ea typeface="Courier" pitchFamily="1" charset="0"/>
                <a:cs typeface="Courier" pitchFamily="1" charset="0"/>
              </a:rPr>
              <a:t>sizeof(int</a:t>
            </a:r>
            <a:r>
              <a:rPr lang="en-US" sz="2000" dirty="0" smtClean="0">
                <a:latin typeface="Courier" pitchFamily="1" charset="0"/>
                <a:ea typeface="Courier" pitchFamily="1" charset="0"/>
                <a:cs typeface="Courier" pitchFamily="1" charset="0"/>
              </a:rPr>
              <a:t>));</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a:t>
            </a:r>
            <a:r>
              <a:rPr lang="en-US" sz="2000" dirty="0" err="1" smtClean="0">
                <a:latin typeface="Courier" pitchFamily="1" charset="0"/>
                <a:ea typeface="Courier" pitchFamily="1" charset="0"/>
                <a:cs typeface="Courier" pitchFamily="1" charset="0"/>
              </a:rPr>
              <a:t>foo</a:t>
            </a:r>
            <a:r>
              <a:rPr lang="en-US" sz="2000" dirty="0" smtClean="0">
                <a:latin typeface="Courier" pitchFamily="1" charset="0"/>
                <a:ea typeface="Courier" pitchFamily="1" charset="0"/>
                <a:cs typeface="Courier" pitchFamily="1" charset="0"/>
              </a:rPr>
              <a:t>(); /* Memory leak: </a:t>
            </a:r>
            <a:r>
              <a:rPr lang="en-US" sz="2000" dirty="0" err="1" smtClean="0">
                <a:latin typeface="Courier" pitchFamily="1" charset="0"/>
                <a:ea typeface="Courier" pitchFamily="1" charset="0"/>
                <a:cs typeface="Courier" pitchFamily="1" charset="0"/>
              </a:rPr>
              <a:t>foo</a:t>
            </a:r>
            <a:r>
              <a:rPr lang="en-US" sz="2000" dirty="0" smtClean="0">
                <a:latin typeface="Courier" pitchFamily="1" charset="0"/>
                <a:ea typeface="Courier" pitchFamily="1" charset="0"/>
                <a:cs typeface="Courier" pitchFamily="1" charset="0"/>
              </a:rPr>
              <a:t> leaks it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a:t>
            </a:r>
          </a:p>
        </p:txBody>
      </p:sp>
      <p:sp>
        <p:nvSpPr>
          <p:cNvPr id="31748" name="Slide Number Placeholder 3"/>
          <p:cNvSpPr>
            <a:spLocks noGrp="1"/>
          </p:cNvSpPr>
          <p:nvPr>
            <p:ph type="sldNum" sz="quarter" idx="12"/>
          </p:nvPr>
        </p:nvSpPr>
        <p:spPr/>
        <p:txBody>
          <a:bodyPr/>
          <a:lstStyle/>
          <a:p>
            <a:pPr>
              <a:defRPr/>
            </a:pPr>
            <a:fld id="{BFDD2FD2-6516-E94E-8DAB-9E22A517B556}" type="slidenum">
              <a:rPr lang="en-US" smtClean="0"/>
              <a:pPr>
                <a:defRPr/>
              </a:pPr>
              <a:t>31</a:t>
            </a:fld>
            <a:endParaRPr lang="en-US"/>
          </a:p>
        </p:txBody>
      </p:sp>
    </p:spTree>
    <p:extLst>
      <p:ext uri="{BB962C8B-B14F-4D97-AF65-F5344CB8AC3E}">
        <p14:creationId xmlns:p14="http://schemas.microsoft.com/office/powerpoint/2010/main" val="36112500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mtClean="0">
                <a:ea typeface="ＭＳ Ｐゴシック" pitchFamily="1" charset="-128"/>
                <a:cs typeface="ＭＳ Ｐゴシック" pitchFamily="1" charset="-128"/>
              </a:rPr>
              <a:t>Faulty Heap Management</a:t>
            </a:r>
          </a:p>
        </p:txBody>
      </p:sp>
      <p:sp>
        <p:nvSpPr>
          <p:cNvPr id="75779" name="Content Placeholder 4"/>
          <p:cNvSpPr>
            <a:spLocks noGrp="1"/>
          </p:cNvSpPr>
          <p:nvPr>
            <p:ph sz="quarter" idx="1"/>
          </p:nvPr>
        </p:nvSpPr>
        <p:spPr/>
        <p:txBody>
          <a:bodyPr/>
          <a:lstStyle/>
          <a:p>
            <a:r>
              <a:rPr lang="en-US" smtClean="0">
                <a:ea typeface="ＭＳ Ｐゴシック" pitchFamily="1" charset="-128"/>
                <a:cs typeface="ＭＳ Ｐゴシック" pitchFamily="1" charset="-128"/>
              </a:rPr>
              <a:t>What is wrong with this code?</a:t>
            </a:r>
          </a:p>
          <a:p>
            <a:pPr>
              <a:buFont typeface="Arial" pitchFamily="1" charset="0"/>
              <a:buNone/>
            </a:pPr>
            <a:endParaRPr lang="en-US" sz="2000" smtClean="0">
              <a:latin typeface="Courier" pitchFamily="1" charset="0"/>
              <a:ea typeface="Courier" pitchFamily="1" charset="0"/>
              <a:cs typeface="Courier" pitchFamily="1" charset="0"/>
            </a:endParaRPr>
          </a:p>
          <a:p>
            <a:pPr>
              <a:spcBef>
                <a:spcPct val="0"/>
              </a:spcBef>
              <a:buFont typeface="Arial" pitchFamily="1" charset="0"/>
              <a:buNone/>
            </a:pPr>
            <a:r>
              <a:rPr lang="en-US" sz="2000" smtClean="0">
                <a:latin typeface="Courier" pitchFamily="1" charset="0"/>
                <a:ea typeface="Courier" pitchFamily="1" charset="0"/>
                <a:cs typeface="Courier" pitchFamily="1" charset="0"/>
              </a:rPr>
              <a:t>int *plk = NULL;</a:t>
            </a:r>
          </a:p>
          <a:p>
            <a:pPr>
              <a:spcBef>
                <a:spcPct val="0"/>
              </a:spcBef>
              <a:buFont typeface="Arial" pitchFamily="1" charset="0"/>
              <a:buNone/>
            </a:pPr>
            <a:r>
              <a:rPr lang="en-US" sz="2000" smtClean="0">
                <a:latin typeface="Courier" pitchFamily="1" charset="0"/>
                <a:ea typeface="Courier" pitchFamily="1" charset="0"/>
                <a:cs typeface="Courier" pitchFamily="1" charset="0"/>
              </a:rPr>
              <a:t>void genPLK() {</a:t>
            </a:r>
          </a:p>
          <a:p>
            <a:pPr>
              <a:spcBef>
                <a:spcPct val="0"/>
              </a:spcBef>
              <a:buFont typeface="Arial" pitchFamily="1" charset="0"/>
              <a:buNone/>
            </a:pPr>
            <a:r>
              <a:rPr lang="en-US" sz="2000" smtClean="0">
                <a:latin typeface="Courier" pitchFamily="1" charset="0"/>
                <a:ea typeface="Courier" pitchFamily="1" charset="0"/>
                <a:cs typeface="Courier" pitchFamily="1" charset="0"/>
              </a:rPr>
              <a:t>	plk = malloc(2 * sizeof(int));</a:t>
            </a:r>
          </a:p>
          <a:p>
            <a:pPr>
              <a:spcBef>
                <a:spcPct val="0"/>
              </a:spcBef>
              <a:buFont typeface="Arial" pitchFamily="1" charset="0"/>
              <a:buNone/>
            </a:pPr>
            <a:r>
              <a:rPr lang="en-US" sz="2000" smtClean="0">
                <a:latin typeface="Courier" pitchFamily="1" charset="0"/>
                <a:ea typeface="Courier" pitchFamily="1" charset="0"/>
                <a:cs typeface="Courier" pitchFamily="1" charset="0"/>
              </a:rPr>
              <a:t>  … … … </a:t>
            </a:r>
          </a:p>
          <a:p>
            <a:pPr>
              <a:spcBef>
                <a:spcPct val="0"/>
              </a:spcBef>
              <a:buFont typeface="Arial" pitchFamily="1" charset="0"/>
              <a:buNone/>
            </a:pPr>
            <a:r>
              <a:rPr lang="en-US" sz="2000" smtClean="0">
                <a:latin typeface="Courier" pitchFamily="1" charset="0"/>
                <a:ea typeface="Courier" pitchFamily="1" charset="0"/>
                <a:cs typeface="Courier" pitchFamily="1" charset="0"/>
              </a:rPr>
              <a:t>	plk++;		</a:t>
            </a:r>
          </a:p>
          <a:p>
            <a:pPr>
              <a:spcBef>
                <a:spcPct val="0"/>
              </a:spcBef>
              <a:buFont typeface="Arial" pitchFamily="1" charset="0"/>
              <a:buNone/>
            </a:pPr>
            <a:r>
              <a:rPr lang="en-US" sz="2000" smtClean="0">
                <a:latin typeface="Courier" pitchFamily="1" charset="0"/>
                <a:ea typeface="Courier" pitchFamily="1" charset="0"/>
                <a:cs typeface="Courier" pitchFamily="1" charset="0"/>
              </a:rPr>
              <a:t>}</a:t>
            </a:r>
          </a:p>
        </p:txBody>
      </p:sp>
      <p:sp>
        <p:nvSpPr>
          <p:cNvPr id="32772" name="Slide Number Placeholder 3"/>
          <p:cNvSpPr>
            <a:spLocks noGrp="1"/>
          </p:cNvSpPr>
          <p:nvPr>
            <p:ph type="sldNum" sz="quarter" idx="12"/>
          </p:nvPr>
        </p:nvSpPr>
        <p:spPr/>
        <p:txBody>
          <a:bodyPr/>
          <a:lstStyle/>
          <a:p>
            <a:pPr>
              <a:defRPr/>
            </a:pPr>
            <a:fld id="{01037B26-8E32-0C44-83A9-179921D1B95B}" type="slidenum">
              <a:rPr lang="en-US" smtClean="0"/>
              <a:pPr>
                <a:defRPr/>
              </a:pPr>
              <a:t>32</a:t>
            </a:fld>
            <a:endParaRPr lang="en-US"/>
          </a:p>
        </p:txBody>
      </p:sp>
    </p:spTree>
    <p:extLst>
      <p:ext uri="{BB962C8B-B14F-4D97-AF65-F5344CB8AC3E}">
        <p14:creationId xmlns:p14="http://schemas.microsoft.com/office/powerpoint/2010/main" val="28452137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ea typeface="ＭＳ Ｐゴシック" pitchFamily="1" charset="-128"/>
                <a:cs typeface="ＭＳ Ｐゴシック" pitchFamily="1" charset="-128"/>
              </a:rPr>
              <a:t>Faulty Heap Management</a:t>
            </a:r>
          </a:p>
        </p:txBody>
      </p:sp>
      <p:sp>
        <p:nvSpPr>
          <p:cNvPr id="77827" name="Content Placeholder 4"/>
          <p:cNvSpPr>
            <a:spLocks noGrp="1"/>
          </p:cNvSpPr>
          <p:nvPr>
            <p:ph sz="quarter" idx="1"/>
          </p:nvPr>
        </p:nvSpPr>
        <p:spPr/>
        <p:txBody>
          <a:bodyPr>
            <a:normAutofit lnSpcReduction="10000"/>
          </a:bodyPr>
          <a:lstStyle/>
          <a:p>
            <a:r>
              <a:rPr lang="en-US" dirty="0" smtClean="0">
                <a:ea typeface="ＭＳ Ｐゴシック" pitchFamily="1" charset="-128"/>
                <a:cs typeface="ＭＳ Ｐゴシック" pitchFamily="1" charset="-128"/>
              </a:rPr>
              <a:t>Potential memory leak – </a:t>
            </a:r>
            <a:r>
              <a:rPr lang="en-US" dirty="0" smtClean="0">
                <a:ea typeface="ＭＳ Ｐゴシック" pitchFamily="1" charset="-128"/>
                <a:cs typeface="ＭＳ Ｐゴシック" pitchFamily="1" charset="-128"/>
              </a:rPr>
              <a:t>handle (block pointer) </a:t>
            </a:r>
            <a:r>
              <a:rPr lang="en-US" dirty="0" smtClean="0">
                <a:ea typeface="ＭＳ Ｐゴシック" pitchFamily="1" charset="-128"/>
                <a:cs typeface="ＭＳ Ｐゴシック" pitchFamily="1" charset="-128"/>
              </a:rPr>
              <a:t>has been changed, do you still have copy of it that can correctly be used in a later free?</a:t>
            </a:r>
          </a:p>
          <a:p>
            <a:pPr>
              <a:buFont typeface="Arial" pitchFamily="1" charset="0"/>
              <a:buNone/>
            </a:pPr>
            <a:endParaRPr lang="en-US" sz="2000" dirty="0" smtClean="0">
              <a:latin typeface="Courier" pitchFamily="1" charset="0"/>
              <a:ea typeface="Courier" pitchFamily="1" charset="0"/>
              <a:cs typeface="Courier" pitchFamily="1" charset="0"/>
            </a:endParaRPr>
          </a:p>
          <a:p>
            <a:pPr>
              <a:spcBef>
                <a:spcPct val="0"/>
              </a:spcBef>
              <a:buFont typeface="Arial" pitchFamily="1" charset="0"/>
              <a:buNone/>
            </a:pPr>
            <a:r>
              <a:rPr lang="en-US" sz="2000" dirty="0" err="1" smtClean="0">
                <a:latin typeface="Courier" pitchFamily="1" charset="0"/>
                <a:ea typeface="Courier" pitchFamily="1" charset="0"/>
                <a:cs typeface="Courier" pitchFamily="1" charset="0"/>
              </a:rPr>
              <a:t>int</a:t>
            </a:r>
            <a:r>
              <a:rPr lang="en-US" sz="2000" dirty="0" smtClean="0">
                <a:latin typeface="Courier" pitchFamily="1" charset="0"/>
                <a:ea typeface="Courier" pitchFamily="1" charset="0"/>
                <a:cs typeface="Courier" pitchFamily="1" charset="0"/>
              </a:rPr>
              <a:t> *</a:t>
            </a:r>
            <a:r>
              <a:rPr lang="en-US" sz="2000" dirty="0" err="1" smtClean="0">
                <a:latin typeface="Courier" pitchFamily="1" charset="0"/>
                <a:ea typeface="Courier" pitchFamily="1" charset="0"/>
                <a:cs typeface="Courier" pitchFamily="1" charset="0"/>
              </a:rPr>
              <a:t>plk</a:t>
            </a:r>
            <a:r>
              <a:rPr lang="en-US" sz="2000" dirty="0" smtClean="0">
                <a:latin typeface="Courier" pitchFamily="1" charset="0"/>
                <a:ea typeface="Courier" pitchFamily="1" charset="0"/>
                <a:cs typeface="Courier" pitchFamily="1" charset="0"/>
              </a:rPr>
              <a:t> = NULL;</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void </a:t>
            </a:r>
            <a:r>
              <a:rPr lang="en-US" sz="2000" dirty="0" err="1" smtClean="0">
                <a:latin typeface="Courier" pitchFamily="1" charset="0"/>
                <a:ea typeface="Courier" pitchFamily="1" charset="0"/>
                <a:cs typeface="Courier" pitchFamily="1" charset="0"/>
              </a:rPr>
              <a:t>genPLK</a:t>
            </a:r>
            <a:r>
              <a:rPr lang="en-US" sz="2000" dirty="0" smtClean="0">
                <a:latin typeface="Courier" pitchFamily="1" charset="0"/>
                <a:ea typeface="Courier" pitchFamily="1" charset="0"/>
                <a:cs typeface="Courier" pitchFamily="1" charset="0"/>
              </a:rPr>
              <a:t>()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a:t>
            </a:r>
            <a:r>
              <a:rPr lang="en-US" sz="2000" dirty="0" err="1" smtClean="0">
                <a:latin typeface="Courier" pitchFamily="1" charset="0"/>
                <a:ea typeface="Courier" pitchFamily="1" charset="0"/>
                <a:cs typeface="Courier" pitchFamily="1" charset="0"/>
              </a:rPr>
              <a:t>plk</a:t>
            </a:r>
            <a:r>
              <a:rPr lang="en-US" sz="2000" dirty="0" smtClean="0">
                <a:latin typeface="Courier" pitchFamily="1" charset="0"/>
                <a:ea typeface="Courier" pitchFamily="1" charset="0"/>
                <a:cs typeface="Courier" pitchFamily="1" charset="0"/>
              </a:rPr>
              <a:t> = </a:t>
            </a:r>
            <a:r>
              <a:rPr lang="en-US" sz="2000" dirty="0" err="1" smtClean="0">
                <a:latin typeface="Courier" pitchFamily="1" charset="0"/>
                <a:ea typeface="Courier" pitchFamily="1" charset="0"/>
                <a:cs typeface="Courier" pitchFamily="1" charset="0"/>
              </a:rPr>
              <a:t>malloc</a:t>
            </a:r>
            <a:r>
              <a:rPr lang="en-US" sz="2000" dirty="0" smtClean="0">
                <a:latin typeface="Courier" pitchFamily="1" charset="0"/>
                <a:ea typeface="Courier" pitchFamily="1" charset="0"/>
                <a:cs typeface="Courier" pitchFamily="1" charset="0"/>
              </a:rPr>
              <a:t>(2 * </a:t>
            </a:r>
            <a:r>
              <a:rPr lang="en-US" sz="2000" dirty="0" err="1" smtClean="0">
                <a:latin typeface="Courier" pitchFamily="1" charset="0"/>
                <a:ea typeface="Courier" pitchFamily="1" charset="0"/>
                <a:cs typeface="Courier" pitchFamily="1" charset="0"/>
              </a:rPr>
              <a:t>sizeof</a:t>
            </a:r>
            <a:r>
              <a:rPr lang="en-US" sz="2000" dirty="0" smtClean="0">
                <a:latin typeface="Courier" pitchFamily="1" charset="0"/>
                <a:ea typeface="Courier" pitchFamily="1" charset="0"/>
                <a:cs typeface="Courier" pitchFamily="1" charset="0"/>
              </a:rPr>
              <a:t>(</a:t>
            </a:r>
            <a:r>
              <a:rPr lang="en-US" sz="2000" dirty="0" err="1" smtClean="0">
                <a:latin typeface="Courier" pitchFamily="1" charset="0"/>
                <a:ea typeface="Courier" pitchFamily="1" charset="0"/>
                <a:cs typeface="Courier" pitchFamily="1" charset="0"/>
              </a:rPr>
              <a:t>int</a:t>
            </a:r>
            <a:r>
              <a:rPr lang="en-US" sz="2000" dirty="0" smtClean="0">
                <a:latin typeface="Courier" pitchFamily="1" charset="0"/>
                <a:ea typeface="Courier" pitchFamily="1" charset="0"/>
                <a:cs typeface="Courier" pitchFamily="1" charset="0"/>
              </a:rPr>
              <a:t>));</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 …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	</a:t>
            </a:r>
            <a:r>
              <a:rPr lang="en-US" sz="2000" dirty="0" err="1" smtClean="0">
                <a:latin typeface="Courier" pitchFamily="1" charset="0"/>
                <a:ea typeface="Courier" pitchFamily="1" charset="0"/>
                <a:cs typeface="Courier" pitchFamily="1" charset="0"/>
              </a:rPr>
              <a:t>plk</a:t>
            </a:r>
            <a:r>
              <a:rPr lang="en-US" sz="2000" dirty="0" smtClean="0">
                <a:latin typeface="Courier" pitchFamily="1" charset="0"/>
                <a:ea typeface="Courier" pitchFamily="1" charset="0"/>
                <a:cs typeface="Courier" pitchFamily="1" charset="0"/>
              </a:rPr>
              <a:t>++;	/* Potential leak: pointer variable incremented past beginning of block! */</a:t>
            </a:r>
          </a:p>
          <a:p>
            <a:pPr>
              <a:spcBef>
                <a:spcPct val="0"/>
              </a:spcBef>
              <a:buFont typeface="Arial" pitchFamily="1" charset="0"/>
              <a:buNone/>
            </a:pPr>
            <a:r>
              <a:rPr lang="en-US" sz="2000" dirty="0" smtClean="0">
                <a:latin typeface="Courier" pitchFamily="1" charset="0"/>
                <a:ea typeface="Courier" pitchFamily="1" charset="0"/>
                <a:cs typeface="Courier" pitchFamily="1" charset="0"/>
              </a:rPr>
              <a:t>}</a:t>
            </a:r>
          </a:p>
        </p:txBody>
      </p:sp>
      <p:sp>
        <p:nvSpPr>
          <p:cNvPr id="32772" name="Slide Number Placeholder 3"/>
          <p:cNvSpPr>
            <a:spLocks noGrp="1"/>
          </p:cNvSpPr>
          <p:nvPr>
            <p:ph type="sldNum" sz="quarter" idx="12"/>
          </p:nvPr>
        </p:nvSpPr>
        <p:spPr/>
        <p:txBody>
          <a:bodyPr/>
          <a:lstStyle/>
          <a:p>
            <a:pPr>
              <a:defRPr/>
            </a:pPr>
            <a:fld id="{CA3A03BA-3DC6-CF45-9A6C-64772058C549}" type="slidenum">
              <a:rPr lang="en-US" smtClean="0"/>
              <a:pPr>
                <a:defRPr/>
              </a:pPr>
              <a:t>33</a:t>
            </a:fld>
            <a:endParaRPr lang="en-US"/>
          </a:p>
        </p:txBody>
      </p:sp>
    </p:spTree>
    <p:extLst>
      <p:ext uri="{BB962C8B-B14F-4D97-AF65-F5344CB8AC3E}">
        <p14:creationId xmlns:p14="http://schemas.microsoft.com/office/powerpoint/2010/main" val="33535285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t>In the News:</a:t>
            </a:r>
            <a:br>
              <a:rPr lang="en-US" dirty="0" smtClean="0"/>
            </a:br>
            <a:r>
              <a:rPr lang="en-US" b="1" dirty="0"/>
              <a:t>Researchers produce industry's first 7nm node test chips</a:t>
            </a:r>
            <a:endParaRPr lang="en-US" dirty="0"/>
          </a:p>
        </p:txBody>
      </p:sp>
      <p:sp>
        <p:nvSpPr>
          <p:cNvPr id="3" name="Content Placeholder 2"/>
          <p:cNvSpPr>
            <a:spLocks noGrp="1"/>
          </p:cNvSpPr>
          <p:nvPr>
            <p:ph idx="1"/>
          </p:nvPr>
        </p:nvSpPr>
        <p:spPr>
          <a:xfrm>
            <a:off x="5867400" y="2057400"/>
            <a:ext cx="3124200" cy="3352800"/>
          </a:xfrm>
        </p:spPr>
        <p:txBody>
          <a:bodyPr>
            <a:normAutofit lnSpcReduction="10000"/>
          </a:bodyPr>
          <a:lstStyle/>
          <a:p>
            <a:pPr marL="0" indent="0">
              <a:buNone/>
            </a:pPr>
            <a:r>
              <a:rPr lang="en-US" sz="1800" dirty="0" smtClean="0"/>
              <a:t>(July 9, 2015</a:t>
            </a:r>
            <a:r>
              <a:rPr lang="en-US" sz="1600" dirty="0" smtClean="0"/>
              <a:t>) </a:t>
            </a:r>
            <a:r>
              <a:rPr lang="en-US" sz="1800" dirty="0"/>
              <a:t>An alliance led by IBM Research today announced that it has produced the semiconductor industry's first 7nm (nanometer) node test chips with functioning transistors</a:t>
            </a:r>
          </a:p>
          <a:p>
            <a:endParaRPr lang="en-US" sz="1800" dirty="0"/>
          </a:p>
          <a:p>
            <a:pPr marL="0" indent="0">
              <a:buNone/>
            </a:pPr>
            <a:r>
              <a:rPr lang="en-US" sz="1800" dirty="0"/>
              <a:t>Read more at: </a:t>
            </a:r>
            <a:r>
              <a:rPr lang="en-US" sz="1800" dirty="0">
                <a:hlinkClick r:id="rId2"/>
              </a:rPr>
              <a:t>http://phys.org/news/2015-07-industry-7nm-node-chips.html</a:t>
            </a:r>
            <a:r>
              <a:rPr lang="en-US" sz="1800" dirty="0" smtClean="0">
                <a:hlinkClick r:id="rId2"/>
              </a:rPr>
              <a:t>#</a:t>
            </a:r>
            <a:endParaRPr lang="en-US" sz="3600"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34</a:t>
            </a:fld>
            <a:endParaRPr lang="en-US"/>
          </a:p>
        </p:txBody>
      </p:sp>
      <p:pic>
        <p:nvPicPr>
          <p:cNvPr id="6" name="Picture 5"/>
          <p:cNvPicPr>
            <a:picLocks noChangeAspect="1"/>
          </p:cNvPicPr>
          <p:nvPr/>
        </p:nvPicPr>
        <p:blipFill>
          <a:blip r:embed="rId3"/>
          <a:stretch>
            <a:fillRect/>
          </a:stretch>
        </p:blipFill>
        <p:spPr>
          <a:xfrm>
            <a:off x="152400" y="2057400"/>
            <a:ext cx="5588000" cy="3352800"/>
          </a:xfrm>
          <a:prstGeom prst="rect">
            <a:avLst/>
          </a:prstGeom>
        </p:spPr>
      </p:pic>
      <p:sp>
        <p:nvSpPr>
          <p:cNvPr id="7" name="TextBox 6"/>
          <p:cNvSpPr txBox="1"/>
          <p:nvPr/>
        </p:nvSpPr>
        <p:spPr>
          <a:xfrm>
            <a:off x="228600" y="5638800"/>
            <a:ext cx="8305800" cy="646331"/>
          </a:xfrm>
          <a:prstGeom prst="rect">
            <a:avLst/>
          </a:prstGeom>
          <a:noFill/>
        </p:spPr>
        <p:txBody>
          <a:bodyPr wrap="square" rtlCol="0">
            <a:spAutoFit/>
          </a:bodyPr>
          <a:lstStyle/>
          <a:p>
            <a:r>
              <a:rPr lang="en-US" dirty="0"/>
              <a:t>Microprocessors utilizing 22nm and 14nm technology power today's servers, cloud data centers and mobile </a:t>
            </a:r>
            <a:r>
              <a:rPr lang="en-US" dirty="0" smtClean="0"/>
              <a:t>devices</a:t>
            </a:r>
            <a:endParaRPr lang="en-US" dirty="0"/>
          </a:p>
        </p:txBody>
      </p:sp>
    </p:spTree>
    <p:extLst>
      <p:ext uri="{BB962C8B-B14F-4D97-AF65-F5344CB8AC3E}">
        <p14:creationId xmlns:p14="http://schemas.microsoft.com/office/powerpoint/2010/main" val="2294272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smtClean="0">
                <a:ea typeface="ＭＳ Ｐゴシック" pitchFamily="1" charset="-128"/>
                <a:cs typeface="ＭＳ Ｐゴシック" pitchFamily="1" charset="-128"/>
              </a:rPr>
              <a:t>Faulty Heap Management</a:t>
            </a:r>
          </a:p>
        </p:txBody>
      </p:sp>
      <p:sp>
        <p:nvSpPr>
          <p:cNvPr id="79875" name="Content Placeholder 4"/>
          <p:cNvSpPr>
            <a:spLocks noGrp="1"/>
          </p:cNvSpPr>
          <p:nvPr>
            <p:ph sz="quarter" idx="1"/>
          </p:nvPr>
        </p:nvSpPr>
        <p:spPr/>
        <p:txBody>
          <a:bodyPr/>
          <a:lstStyle/>
          <a:p>
            <a:r>
              <a:rPr lang="en-US" smtClean="0">
                <a:ea typeface="ＭＳ Ｐゴシック" pitchFamily="1" charset="-128"/>
                <a:cs typeface="ＭＳ Ｐゴシック" pitchFamily="1" charset="-128"/>
              </a:rPr>
              <a:t>What is wrong with this code?</a:t>
            </a:r>
          </a:p>
          <a:p>
            <a:pPr>
              <a:spcBef>
                <a:spcPct val="0"/>
              </a:spcBef>
              <a:buFont typeface="Arial" pitchFamily="1" charset="0"/>
              <a:buNone/>
            </a:pPr>
            <a:endParaRPr lang="en-US" sz="2000" smtClean="0">
              <a:latin typeface="Courier" pitchFamily="1" charset="0"/>
              <a:ea typeface="Courier" pitchFamily="1" charset="0"/>
              <a:cs typeface="Courier" pitchFamily="1" charset="0"/>
            </a:endParaRPr>
          </a:p>
          <a:p>
            <a:pPr>
              <a:spcBef>
                <a:spcPct val="0"/>
              </a:spcBef>
              <a:buFont typeface="Arial" pitchFamily="1" charset="0"/>
              <a:buNone/>
            </a:pPr>
            <a:r>
              <a:rPr lang="en-US" sz="2000" smtClean="0">
                <a:latin typeface="Courier" pitchFamily="1" charset="0"/>
                <a:ea typeface="Courier" pitchFamily="1" charset="0"/>
                <a:cs typeface="Courier" pitchFamily="1" charset="0"/>
              </a:rPr>
              <a:t>void FreeMemX() {</a:t>
            </a:r>
          </a:p>
          <a:p>
            <a:pPr>
              <a:spcBef>
                <a:spcPct val="0"/>
              </a:spcBef>
              <a:buFont typeface="Arial" pitchFamily="1" charset="0"/>
              <a:buNone/>
            </a:pPr>
            <a:r>
              <a:rPr lang="en-US" sz="2000" smtClean="0">
                <a:latin typeface="Courier" pitchFamily="1" charset="0"/>
                <a:ea typeface="Courier" pitchFamily="1" charset="0"/>
                <a:cs typeface="Courier" pitchFamily="1" charset="0"/>
              </a:rPr>
              <a:t>	int fnh = 0;</a:t>
            </a:r>
          </a:p>
          <a:p>
            <a:pPr>
              <a:spcBef>
                <a:spcPct val="0"/>
              </a:spcBef>
              <a:buFont typeface="Arial" pitchFamily="1" charset="0"/>
              <a:buNone/>
            </a:pPr>
            <a:r>
              <a:rPr lang="en-US" sz="2000" smtClean="0">
                <a:latin typeface="Courier" pitchFamily="1" charset="0"/>
                <a:ea typeface="Courier" pitchFamily="1" charset="0"/>
                <a:cs typeface="Courier" pitchFamily="1" charset="0"/>
              </a:rPr>
              <a:t>	free(&amp;fnh); </a:t>
            </a:r>
          </a:p>
          <a:p>
            <a:pPr>
              <a:spcBef>
                <a:spcPct val="0"/>
              </a:spcBef>
              <a:buFont typeface="Arial" pitchFamily="1" charset="0"/>
              <a:buNone/>
            </a:pPr>
            <a:r>
              <a:rPr lang="en-US" sz="2000" smtClean="0">
                <a:latin typeface="Courier" pitchFamily="1" charset="0"/>
                <a:ea typeface="Courier" pitchFamily="1" charset="0"/>
                <a:cs typeface="Courier" pitchFamily="1" charset="0"/>
              </a:rPr>
              <a:t>}</a:t>
            </a:r>
            <a:br>
              <a:rPr lang="en-US" sz="2000" smtClean="0">
                <a:latin typeface="Courier" pitchFamily="1" charset="0"/>
                <a:ea typeface="Courier" pitchFamily="1" charset="0"/>
                <a:cs typeface="Courier" pitchFamily="1" charset="0"/>
              </a:rPr>
            </a:br>
            <a:endParaRPr lang="en-US" sz="2000" smtClean="0">
              <a:latin typeface="Courier" pitchFamily="1" charset="0"/>
              <a:ea typeface="Courier" pitchFamily="1" charset="0"/>
              <a:cs typeface="Courier" pitchFamily="1" charset="0"/>
            </a:endParaRPr>
          </a:p>
          <a:p>
            <a:pPr>
              <a:spcBef>
                <a:spcPct val="0"/>
              </a:spcBef>
              <a:buFont typeface="Arial" pitchFamily="1" charset="0"/>
              <a:buNone/>
            </a:pPr>
            <a:r>
              <a:rPr lang="en-US" sz="2000" smtClean="0">
                <a:latin typeface="Courier" pitchFamily="1" charset="0"/>
                <a:ea typeface="Courier" pitchFamily="1" charset="0"/>
                <a:cs typeface="Courier" pitchFamily="1" charset="0"/>
              </a:rPr>
              <a:t>void FreeMemY() {</a:t>
            </a:r>
          </a:p>
          <a:p>
            <a:pPr>
              <a:spcBef>
                <a:spcPct val="0"/>
              </a:spcBef>
              <a:buFont typeface="Arial" pitchFamily="1" charset="0"/>
              <a:buNone/>
            </a:pPr>
            <a:r>
              <a:rPr lang="en-US" sz="2000" smtClean="0">
                <a:latin typeface="Courier" pitchFamily="1" charset="0"/>
                <a:ea typeface="Courier" pitchFamily="1" charset="0"/>
                <a:cs typeface="Courier" pitchFamily="1" charset="0"/>
              </a:rPr>
              <a:t>	int *fum = malloc(4 * sizeof(int));</a:t>
            </a:r>
          </a:p>
          <a:p>
            <a:pPr>
              <a:spcBef>
                <a:spcPct val="0"/>
              </a:spcBef>
              <a:buFont typeface="Arial" pitchFamily="1" charset="0"/>
              <a:buNone/>
            </a:pPr>
            <a:r>
              <a:rPr lang="en-US" sz="2000" smtClean="0">
                <a:latin typeface="Courier" pitchFamily="1" charset="0"/>
                <a:ea typeface="Courier" pitchFamily="1" charset="0"/>
                <a:cs typeface="Courier" pitchFamily="1" charset="0"/>
              </a:rPr>
              <a:t>	free(fum+1); </a:t>
            </a:r>
          </a:p>
          <a:p>
            <a:pPr>
              <a:spcBef>
                <a:spcPct val="0"/>
              </a:spcBef>
              <a:buFont typeface="Arial" pitchFamily="1" charset="0"/>
              <a:buNone/>
            </a:pPr>
            <a:r>
              <a:rPr lang="en-US" sz="2000" smtClean="0">
                <a:latin typeface="Courier" pitchFamily="1" charset="0"/>
                <a:ea typeface="Courier" pitchFamily="1" charset="0"/>
                <a:cs typeface="Courier" pitchFamily="1" charset="0"/>
              </a:rPr>
              <a:t>	free(fum);</a:t>
            </a:r>
          </a:p>
          <a:p>
            <a:pPr>
              <a:spcBef>
                <a:spcPct val="0"/>
              </a:spcBef>
              <a:buFont typeface="Arial" pitchFamily="1" charset="0"/>
              <a:buNone/>
            </a:pPr>
            <a:r>
              <a:rPr lang="en-US" sz="2000" smtClean="0">
                <a:latin typeface="Courier" pitchFamily="1" charset="0"/>
                <a:ea typeface="Courier" pitchFamily="1" charset="0"/>
                <a:cs typeface="Courier" pitchFamily="1" charset="0"/>
              </a:rPr>
              <a:t>	free(fum); </a:t>
            </a:r>
          </a:p>
          <a:p>
            <a:pPr>
              <a:spcBef>
                <a:spcPct val="0"/>
              </a:spcBef>
              <a:buFont typeface="Arial" pitchFamily="1" charset="0"/>
              <a:buNone/>
            </a:pPr>
            <a:r>
              <a:rPr lang="en-US" sz="2000" smtClean="0">
                <a:latin typeface="Courier" pitchFamily="1" charset="0"/>
                <a:ea typeface="Courier" pitchFamily="1" charset="0"/>
                <a:cs typeface="Courier" pitchFamily="1" charset="0"/>
              </a:rPr>
              <a:t>}</a:t>
            </a:r>
          </a:p>
        </p:txBody>
      </p:sp>
      <p:sp>
        <p:nvSpPr>
          <p:cNvPr id="33796" name="Slide Number Placeholder 3"/>
          <p:cNvSpPr>
            <a:spLocks noGrp="1"/>
          </p:cNvSpPr>
          <p:nvPr>
            <p:ph type="sldNum" sz="quarter" idx="12"/>
          </p:nvPr>
        </p:nvSpPr>
        <p:spPr/>
        <p:txBody>
          <a:bodyPr/>
          <a:lstStyle/>
          <a:p>
            <a:pPr>
              <a:defRPr/>
            </a:pPr>
            <a:fld id="{0EE97933-9B15-0D46-8C4B-A46C8EA8CA3F}" type="slidenum">
              <a:rPr lang="en-US" smtClean="0"/>
              <a:pPr>
                <a:defRPr/>
              </a:pPr>
              <a:t>35</a:t>
            </a:fld>
            <a:endParaRPr lang="en-US"/>
          </a:p>
        </p:txBody>
      </p:sp>
    </p:spTree>
    <p:extLst>
      <p:ext uri="{BB962C8B-B14F-4D97-AF65-F5344CB8AC3E}">
        <p14:creationId xmlns:p14="http://schemas.microsoft.com/office/powerpoint/2010/main" val="10204653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ea typeface="ＭＳ Ｐゴシック" pitchFamily="1" charset="-128"/>
                <a:cs typeface="ＭＳ Ｐゴシック" pitchFamily="1" charset="-128"/>
              </a:rPr>
              <a:t>Faulty Heap Management</a:t>
            </a:r>
          </a:p>
        </p:txBody>
      </p:sp>
      <p:sp>
        <p:nvSpPr>
          <p:cNvPr id="33797" name="Content Placeholder 4"/>
          <p:cNvSpPr>
            <a:spLocks noGrp="1"/>
          </p:cNvSpPr>
          <p:nvPr>
            <p:ph sz="quarter" idx="1"/>
          </p:nvPr>
        </p:nvSpPr>
        <p:spPr/>
        <p:txBody>
          <a:bodyPr>
            <a:normAutofit fontScale="92500" lnSpcReduction="20000"/>
          </a:bodyPr>
          <a:lstStyle/>
          <a:p>
            <a:pPr>
              <a:buFont typeface="Arial" charset="0"/>
              <a:buChar char="•"/>
              <a:defRPr/>
            </a:pPr>
            <a:r>
              <a:rPr lang="en-US" dirty="0" smtClean="0"/>
              <a:t>Can’t free non-heap memory; Can’t free memory that hasn’t been allocated</a:t>
            </a:r>
          </a:p>
          <a:p>
            <a:pPr>
              <a:spcBef>
                <a:spcPts val="0"/>
              </a:spcBef>
              <a:buFont typeface="Arial" charset="0"/>
              <a:buNone/>
              <a:defRPr/>
            </a:pPr>
            <a:endParaRPr lang="en-US" sz="2000" dirty="0" smtClean="0">
              <a:latin typeface="Courier"/>
              <a:cs typeface="Courier"/>
            </a:endParaRPr>
          </a:p>
          <a:p>
            <a:pPr>
              <a:spcBef>
                <a:spcPts val="0"/>
              </a:spcBef>
              <a:buFont typeface="Arial" charset="0"/>
              <a:buNone/>
              <a:defRPr/>
            </a:pPr>
            <a:r>
              <a:rPr lang="en-US" sz="2000" dirty="0" smtClean="0">
                <a:latin typeface="Courier"/>
                <a:cs typeface="Courier"/>
              </a:rPr>
              <a:t>void </a:t>
            </a:r>
            <a:r>
              <a:rPr lang="en-US" sz="2000" dirty="0" err="1" smtClean="0">
                <a:latin typeface="Courier"/>
                <a:cs typeface="Courier"/>
              </a:rPr>
              <a:t>FreeMemX</a:t>
            </a:r>
            <a:r>
              <a:rPr lang="en-US" sz="2000" dirty="0" smtClean="0">
                <a:latin typeface="Courier"/>
                <a:cs typeface="Courier"/>
              </a:rPr>
              <a:t>() {</a:t>
            </a:r>
          </a:p>
          <a:p>
            <a:pPr>
              <a:spcBef>
                <a:spcPts val="0"/>
              </a:spcBef>
              <a:buFont typeface="Arial" charset="0"/>
              <a:buNone/>
              <a:defRPr/>
            </a:pPr>
            <a:r>
              <a:rPr lang="en-US" sz="2000" dirty="0" smtClean="0">
                <a:latin typeface="Courier"/>
                <a:cs typeface="Courier"/>
              </a:rPr>
              <a:t>	</a:t>
            </a: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fnh</a:t>
            </a:r>
            <a:r>
              <a:rPr lang="en-US" sz="2000" dirty="0" smtClean="0">
                <a:latin typeface="Courier"/>
                <a:cs typeface="Courier"/>
              </a:rPr>
              <a:t> = 0;</a:t>
            </a:r>
          </a:p>
          <a:p>
            <a:pPr>
              <a:spcBef>
                <a:spcPts val="0"/>
              </a:spcBef>
              <a:buFont typeface="Arial" charset="0"/>
              <a:buNone/>
              <a:defRPr/>
            </a:pPr>
            <a:r>
              <a:rPr lang="en-US" sz="2000" dirty="0" smtClean="0">
                <a:latin typeface="Courier"/>
                <a:cs typeface="Courier"/>
              </a:rPr>
              <a:t>	</a:t>
            </a:r>
            <a:r>
              <a:rPr lang="en-US" sz="2000" dirty="0" err="1" smtClean="0">
                <a:latin typeface="Courier"/>
                <a:cs typeface="Courier"/>
              </a:rPr>
              <a:t>free(&amp;fnh</a:t>
            </a:r>
            <a:r>
              <a:rPr lang="en-US" sz="2000" dirty="0" smtClean="0">
                <a:latin typeface="Courier"/>
                <a:cs typeface="Courier"/>
              </a:rPr>
              <a:t>); /* Oops! freeing stack memory */</a:t>
            </a:r>
          </a:p>
          <a:p>
            <a:pPr>
              <a:spcBef>
                <a:spcPts val="0"/>
              </a:spcBef>
              <a:buFont typeface="Arial" charset="0"/>
              <a:buNone/>
              <a:defRPr/>
            </a:pPr>
            <a:r>
              <a:rPr lang="en-US" sz="2000" dirty="0" smtClean="0">
                <a:latin typeface="Courier"/>
                <a:cs typeface="Courier"/>
              </a:rPr>
              <a:t>}</a:t>
            </a:r>
          </a:p>
          <a:p>
            <a:pPr>
              <a:spcBef>
                <a:spcPts val="0"/>
              </a:spcBef>
              <a:buFont typeface="Arial" charset="0"/>
              <a:buNone/>
              <a:defRPr/>
            </a:pPr>
            <a:endParaRPr lang="en-US" sz="2000" dirty="0" smtClean="0">
              <a:latin typeface="Courier"/>
              <a:cs typeface="Courier"/>
            </a:endParaRPr>
          </a:p>
          <a:p>
            <a:pPr>
              <a:spcBef>
                <a:spcPts val="0"/>
              </a:spcBef>
              <a:buFont typeface="Arial" charset="0"/>
              <a:buNone/>
              <a:defRPr/>
            </a:pPr>
            <a:r>
              <a:rPr lang="en-US" sz="2000" dirty="0" smtClean="0">
                <a:latin typeface="Courier"/>
                <a:cs typeface="Courier"/>
              </a:rPr>
              <a:t>void </a:t>
            </a:r>
            <a:r>
              <a:rPr lang="en-US" sz="2000" dirty="0" err="1" smtClean="0">
                <a:latin typeface="Courier"/>
                <a:cs typeface="Courier"/>
              </a:rPr>
              <a:t>FreeMemY</a:t>
            </a:r>
            <a:r>
              <a:rPr lang="en-US" sz="2000" dirty="0" smtClean="0">
                <a:latin typeface="Courier"/>
                <a:cs typeface="Courier"/>
              </a:rPr>
              <a:t>() {</a:t>
            </a:r>
          </a:p>
          <a:p>
            <a:pPr>
              <a:spcBef>
                <a:spcPts val="0"/>
              </a:spcBef>
              <a:buFont typeface="Arial" charset="0"/>
              <a:buNone/>
              <a:defRPr/>
            </a:pPr>
            <a:r>
              <a:rPr lang="en-US" sz="2000" dirty="0" smtClean="0">
                <a:latin typeface="Courier"/>
                <a:cs typeface="Courier"/>
              </a:rPr>
              <a:t>	</a:t>
            </a: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fum</a:t>
            </a:r>
            <a:r>
              <a:rPr lang="en-US" sz="2000" dirty="0" smtClean="0">
                <a:latin typeface="Courier"/>
                <a:cs typeface="Courier"/>
              </a:rPr>
              <a:t> = malloc(4 * </a:t>
            </a:r>
            <a:r>
              <a:rPr lang="en-US" sz="2000" dirty="0" err="1" smtClean="0">
                <a:latin typeface="Courier"/>
                <a:cs typeface="Courier"/>
              </a:rPr>
              <a:t>sizeof(int</a:t>
            </a:r>
            <a:r>
              <a:rPr lang="en-US" sz="2000" dirty="0" smtClean="0">
                <a:latin typeface="Courier"/>
                <a:cs typeface="Courier"/>
              </a:rPr>
              <a:t>));</a:t>
            </a:r>
          </a:p>
          <a:p>
            <a:pPr>
              <a:spcBef>
                <a:spcPts val="0"/>
              </a:spcBef>
              <a:buFont typeface="Arial" charset="0"/>
              <a:buNone/>
              <a:defRPr/>
            </a:pPr>
            <a:r>
              <a:rPr lang="en-US" sz="2000" dirty="0" smtClean="0">
                <a:latin typeface="Courier"/>
                <a:cs typeface="Courier"/>
              </a:rPr>
              <a:t>	free(fum+1); </a:t>
            </a:r>
            <a:br>
              <a:rPr lang="en-US" sz="2000" dirty="0" smtClean="0">
                <a:latin typeface="Courier"/>
                <a:cs typeface="Courier"/>
              </a:rPr>
            </a:br>
            <a:r>
              <a:rPr lang="en-US" sz="2000" dirty="0" smtClean="0">
                <a:latin typeface="Courier"/>
                <a:cs typeface="Courier"/>
              </a:rPr>
              <a:t>/* fum+1 is not a proper handle; points to middle </a:t>
            </a:r>
            <a:br>
              <a:rPr lang="en-US" sz="2000" dirty="0" smtClean="0">
                <a:latin typeface="Courier"/>
                <a:cs typeface="Courier"/>
              </a:rPr>
            </a:br>
            <a:r>
              <a:rPr lang="en-US" sz="2000" dirty="0" smtClean="0">
                <a:latin typeface="Courier"/>
                <a:cs typeface="Courier"/>
              </a:rPr>
              <a:t>of a block */</a:t>
            </a:r>
          </a:p>
          <a:p>
            <a:pPr>
              <a:spcBef>
                <a:spcPts val="0"/>
              </a:spcBef>
              <a:buFont typeface="Arial" charset="0"/>
              <a:buNone/>
              <a:defRPr/>
            </a:pPr>
            <a:r>
              <a:rPr lang="en-US" sz="2000" dirty="0" smtClean="0">
                <a:latin typeface="Courier"/>
                <a:cs typeface="Courier"/>
              </a:rPr>
              <a:t>	</a:t>
            </a:r>
            <a:r>
              <a:rPr lang="en-US" sz="2000" dirty="0" err="1" smtClean="0">
                <a:latin typeface="Courier"/>
                <a:cs typeface="Courier"/>
              </a:rPr>
              <a:t>free(fum</a:t>
            </a:r>
            <a:r>
              <a:rPr lang="en-US" sz="2000" dirty="0" smtClean="0">
                <a:latin typeface="Courier"/>
                <a:cs typeface="Courier"/>
              </a:rPr>
              <a:t>);</a:t>
            </a:r>
          </a:p>
          <a:p>
            <a:pPr>
              <a:spcBef>
                <a:spcPts val="0"/>
              </a:spcBef>
              <a:buFont typeface="Arial" charset="0"/>
              <a:buNone/>
              <a:defRPr/>
            </a:pPr>
            <a:r>
              <a:rPr lang="en-US" sz="2000" dirty="0" smtClean="0">
                <a:latin typeface="Courier"/>
                <a:cs typeface="Courier"/>
              </a:rPr>
              <a:t>	</a:t>
            </a:r>
            <a:r>
              <a:rPr lang="en-US" sz="2000" dirty="0" err="1" smtClean="0">
                <a:latin typeface="Courier"/>
                <a:cs typeface="Courier"/>
              </a:rPr>
              <a:t>free(fum</a:t>
            </a:r>
            <a:r>
              <a:rPr lang="en-US" sz="2000" dirty="0" smtClean="0">
                <a:latin typeface="Courier"/>
                <a:cs typeface="Courier"/>
              </a:rPr>
              <a:t>); </a:t>
            </a:r>
            <a:br>
              <a:rPr lang="en-US" sz="2000" dirty="0" smtClean="0">
                <a:latin typeface="Courier"/>
                <a:cs typeface="Courier"/>
              </a:rPr>
            </a:br>
            <a:r>
              <a:rPr lang="en-US" sz="2000" dirty="0" smtClean="0">
                <a:latin typeface="Courier"/>
                <a:cs typeface="Courier"/>
              </a:rPr>
              <a:t>/* Oops! Attempt to free already freed memory */</a:t>
            </a:r>
          </a:p>
          <a:p>
            <a:pPr>
              <a:spcBef>
                <a:spcPts val="0"/>
              </a:spcBef>
              <a:buFont typeface="Arial" charset="0"/>
              <a:buNone/>
              <a:defRPr/>
            </a:pPr>
            <a:r>
              <a:rPr lang="en-US" sz="2000" dirty="0" smtClean="0">
                <a:latin typeface="Courier"/>
                <a:cs typeface="Courier"/>
              </a:rPr>
              <a:t>}</a:t>
            </a:r>
            <a:endParaRPr lang="en-US" sz="2000" dirty="0">
              <a:latin typeface="Courier"/>
              <a:cs typeface="Courier"/>
            </a:endParaRPr>
          </a:p>
        </p:txBody>
      </p:sp>
      <p:sp>
        <p:nvSpPr>
          <p:cNvPr id="33796" name="Slide Number Placeholder 3"/>
          <p:cNvSpPr>
            <a:spLocks noGrp="1"/>
          </p:cNvSpPr>
          <p:nvPr>
            <p:ph type="sldNum" sz="quarter" idx="12"/>
          </p:nvPr>
        </p:nvSpPr>
        <p:spPr/>
        <p:txBody>
          <a:bodyPr/>
          <a:lstStyle/>
          <a:p>
            <a:pPr>
              <a:defRPr/>
            </a:pPr>
            <a:fld id="{3A9FABE4-A156-144B-881F-7C83E0DA8C6E}" type="slidenum">
              <a:rPr lang="en-US" smtClean="0"/>
              <a:pPr>
                <a:defRPr/>
              </a:pPr>
              <a:t>36</a:t>
            </a:fld>
            <a:endParaRPr lang="en-US"/>
          </a:p>
        </p:txBody>
      </p:sp>
    </p:spTree>
    <p:extLst>
      <p:ext uri="{BB962C8B-B14F-4D97-AF65-F5344CB8AC3E}">
        <p14:creationId xmlns:p14="http://schemas.microsoft.com/office/powerpoint/2010/main" val="6098046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236538" y="274638"/>
            <a:ext cx="8686800" cy="1143000"/>
          </a:xfrm>
        </p:spPr>
        <p:txBody>
          <a:bodyPr/>
          <a:lstStyle/>
          <a:p>
            <a:r>
              <a:rPr lang="en-US" smtClean="0">
                <a:ea typeface="ＭＳ Ｐゴシック" pitchFamily="1" charset="-128"/>
                <a:cs typeface="ＭＳ Ｐゴシック" pitchFamily="1" charset="-128"/>
              </a:rPr>
              <a:t>Using Memory You Haven’t Allocated</a:t>
            </a:r>
          </a:p>
        </p:txBody>
      </p:sp>
      <p:sp>
        <p:nvSpPr>
          <p:cNvPr id="67587" name="Content Placeholder 4"/>
          <p:cNvSpPr>
            <a:spLocks noGrp="1"/>
          </p:cNvSpPr>
          <p:nvPr>
            <p:ph sz="quarter" idx="1"/>
          </p:nvPr>
        </p:nvSpPr>
        <p:spPr/>
        <p:txBody>
          <a:bodyPr/>
          <a:lstStyle/>
          <a:p>
            <a:r>
              <a:rPr lang="en-US" smtClean="0">
                <a:ea typeface="ＭＳ Ｐゴシック" pitchFamily="1" charset="-128"/>
                <a:cs typeface="ＭＳ Ｐゴシック" pitchFamily="1" charset="-128"/>
              </a:rPr>
              <a:t>What is wrong with this code?</a:t>
            </a:r>
          </a:p>
          <a:p>
            <a:endParaRPr lang="en-US" smtClean="0">
              <a:ea typeface="ＭＳ Ｐゴシック" pitchFamily="1" charset="-128"/>
              <a:cs typeface="ＭＳ Ｐゴシック" pitchFamily="1" charset="-128"/>
            </a:endParaRPr>
          </a:p>
          <a:p>
            <a:pPr>
              <a:buFont typeface="Arial" pitchFamily="1" charset="0"/>
              <a:buNone/>
            </a:pPr>
            <a:r>
              <a:rPr lang="en-US" sz="2400" smtClean="0">
                <a:latin typeface="Courier" pitchFamily="1" charset="0"/>
                <a:ea typeface="Courier" pitchFamily="1" charset="0"/>
                <a:cs typeface="Courier" pitchFamily="1" charset="0"/>
              </a:rPr>
              <a:t>void StringManipulate() {</a:t>
            </a:r>
          </a:p>
          <a:p>
            <a:pPr>
              <a:buFont typeface="Arial" pitchFamily="1" charset="0"/>
              <a:buNone/>
            </a:pPr>
            <a:r>
              <a:rPr lang="en-US" sz="2400" smtClean="0">
                <a:latin typeface="Courier" pitchFamily="1" charset="0"/>
                <a:ea typeface="Courier" pitchFamily="1" charset="0"/>
                <a:cs typeface="Courier" pitchFamily="1" charset="0"/>
              </a:rPr>
              <a:t>	const char *name = “Safety Critical";</a:t>
            </a:r>
          </a:p>
          <a:p>
            <a:pPr>
              <a:buFont typeface="Arial" pitchFamily="1" charset="0"/>
              <a:buNone/>
            </a:pPr>
            <a:r>
              <a:rPr lang="en-US" sz="2400" smtClean="0">
                <a:latin typeface="Courier" pitchFamily="1" charset="0"/>
                <a:ea typeface="Courier" pitchFamily="1" charset="0"/>
                <a:cs typeface="Courier" pitchFamily="1" charset="0"/>
              </a:rPr>
              <a:t>	char *str = malloc(10);</a:t>
            </a:r>
          </a:p>
          <a:p>
            <a:pPr>
              <a:buFont typeface="Arial" pitchFamily="1" charset="0"/>
              <a:buNone/>
            </a:pPr>
            <a:r>
              <a:rPr lang="en-US" sz="2400" smtClean="0">
                <a:latin typeface="Courier" pitchFamily="1" charset="0"/>
                <a:ea typeface="Courier" pitchFamily="1" charset="0"/>
                <a:cs typeface="Courier" pitchFamily="1" charset="0"/>
              </a:rPr>
              <a:t>	strncpy(str, name, 10);</a:t>
            </a:r>
          </a:p>
          <a:p>
            <a:pPr>
              <a:buFont typeface="Arial" pitchFamily="1" charset="0"/>
              <a:buNone/>
            </a:pPr>
            <a:r>
              <a:rPr lang="en-US" sz="2400" smtClean="0">
                <a:latin typeface="Courier" pitchFamily="1" charset="0"/>
                <a:ea typeface="Courier" pitchFamily="1" charset="0"/>
                <a:cs typeface="Courier" pitchFamily="1" charset="0"/>
              </a:rPr>
              <a:t>	str[10] = '\0';</a:t>
            </a:r>
          </a:p>
          <a:p>
            <a:pPr>
              <a:buFont typeface="Arial" pitchFamily="1" charset="0"/>
              <a:buNone/>
            </a:pPr>
            <a:r>
              <a:rPr lang="en-US" sz="2400" smtClean="0">
                <a:latin typeface="Courier" pitchFamily="1" charset="0"/>
                <a:ea typeface="Courier" pitchFamily="1" charset="0"/>
                <a:cs typeface="Courier" pitchFamily="1" charset="0"/>
              </a:rPr>
              <a:t>	printf("%s\n", str); </a:t>
            </a:r>
          </a:p>
          <a:p>
            <a:pPr>
              <a:buFont typeface="Arial" pitchFamily="1" charset="0"/>
              <a:buNone/>
            </a:pPr>
            <a:r>
              <a:rPr lang="en-US" sz="2400" smtClean="0">
                <a:latin typeface="Courier" pitchFamily="1" charset="0"/>
                <a:ea typeface="Courier" pitchFamily="1" charset="0"/>
                <a:cs typeface="Courier" pitchFamily="1" charset="0"/>
              </a:rPr>
              <a:t>}</a:t>
            </a:r>
          </a:p>
        </p:txBody>
      </p:sp>
      <p:sp>
        <p:nvSpPr>
          <p:cNvPr id="30724" name="Slide Number Placeholder 3"/>
          <p:cNvSpPr>
            <a:spLocks noGrp="1"/>
          </p:cNvSpPr>
          <p:nvPr>
            <p:ph type="sldNum" sz="quarter" idx="12"/>
          </p:nvPr>
        </p:nvSpPr>
        <p:spPr/>
        <p:txBody>
          <a:bodyPr/>
          <a:lstStyle/>
          <a:p>
            <a:pPr>
              <a:defRPr/>
            </a:pPr>
            <a:fld id="{F31F1A60-2929-ED4E-973E-38F5651B3081}" type="slidenum">
              <a:rPr lang="en-US" smtClean="0"/>
              <a:pPr>
                <a:defRPr/>
              </a:pPr>
              <a:t>37</a:t>
            </a:fld>
            <a:endParaRPr lang="en-US" dirty="0"/>
          </a:p>
        </p:txBody>
      </p:sp>
    </p:spTree>
    <p:extLst>
      <p:ext uri="{BB962C8B-B14F-4D97-AF65-F5344CB8AC3E}">
        <p14:creationId xmlns:p14="http://schemas.microsoft.com/office/powerpoint/2010/main" val="33352906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236538" y="274638"/>
            <a:ext cx="8686800" cy="1143000"/>
          </a:xfrm>
        </p:spPr>
        <p:txBody>
          <a:bodyPr/>
          <a:lstStyle/>
          <a:p>
            <a:r>
              <a:rPr lang="en-US" smtClean="0">
                <a:ea typeface="ＭＳ Ｐゴシック" pitchFamily="1" charset="-128"/>
                <a:cs typeface="ＭＳ Ｐゴシック" pitchFamily="1" charset="-128"/>
              </a:rPr>
              <a:t>Using Memory You Haven’t Allocated</a:t>
            </a:r>
          </a:p>
        </p:txBody>
      </p:sp>
      <p:sp>
        <p:nvSpPr>
          <p:cNvPr id="46083" name="Content Placeholder 4"/>
          <p:cNvSpPr>
            <a:spLocks noGrp="1"/>
          </p:cNvSpPr>
          <p:nvPr>
            <p:ph sz="quarter" idx="1"/>
          </p:nvPr>
        </p:nvSpPr>
        <p:spPr>
          <a:xfrm>
            <a:off x="457200" y="1600200"/>
            <a:ext cx="8229600" cy="4986338"/>
          </a:xfrm>
        </p:spPr>
        <p:txBody>
          <a:bodyPr>
            <a:normAutofit lnSpcReduction="10000"/>
          </a:bodyPr>
          <a:lstStyle/>
          <a:p>
            <a:pPr>
              <a:buFont typeface="Arial" charset="0"/>
              <a:buChar char="•"/>
              <a:defRPr/>
            </a:pPr>
            <a:r>
              <a:rPr lang="en-US" dirty="0" smtClean="0"/>
              <a:t>Reference beyond array bounds</a:t>
            </a:r>
          </a:p>
          <a:p>
            <a:pPr>
              <a:buFont typeface="Arial" charset="0"/>
              <a:buChar char="•"/>
              <a:defRPr/>
            </a:pPr>
            <a:endParaRPr lang="en-US" dirty="0" smtClean="0"/>
          </a:p>
          <a:p>
            <a:pPr>
              <a:buFont typeface="Arial" charset="0"/>
              <a:buNone/>
              <a:defRPr/>
            </a:pPr>
            <a:r>
              <a:rPr lang="en-US" sz="2400" dirty="0" smtClean="0">
                <a:latin typeface="Courier" charset="0"/>
                <a:ea typeface="Courier" charset="0"/>
                <a:cs typeface="Courier" charset="0"/>
              </a:rPr>
              <a:t>void </a:t>
            </a:r>
            <a:r>
              <a:rPr lang="en-US" sz="2400" dirty="0" err="1" smtClean="0">
                <a:latin typeface="Courier" charset="0"/>
                <a:ea typeface="Courier" charset="0"/>
                <a:cs typeface="Courier" charset="0"/>
              </a:rPr>
              <a:t>StringManipulate</a:t>
            </a:r>
            <a:r>
              <a:rPr lang="en-US" sz="2400" dirty="0" smtClean="0">
                <a:latin typeface="Courier" charset="0"/>
                <a:ea typeface="Courier" charset="0"/>
                <a:cs typeface="Courier" charset="0"/>
              </a:rPr>
              <a:t>() {</a:t>
            </a:r>
          </a:p>
          <a:p>
            <a:pPr>
              <a:buFont typeface="Arial" charset="0"/>
              <a:buNone/>
              <a:defRPr/>
            </a:pPr>
            <a:r>
              <a:rPr lang="en-US" sz="2400" dirty="0" smtClean="0">
                <a:latin typeface="Courier" charset="0"/>
                <a:ea typeface="Courier" charset="0"/>
                <a:cs typeface="Courier" charset="0"/>
              </a:rPr>
              <a:t>	const char *name = “Safety Critical";</a:t>
            </a:r>
          </a:p>
          <a:p>
            <a:pPr>
              <a:buFont typeface="Arial" charset="0"/>
              <a:buNone/>
              <a:defRPr/>
            </a:pPr>
            <a:r>
              <a:rPr lang="en-US" sz="2400" dirty="0" smtClean="0">
                <a:latin typeface="Courier" charset="0"/>
                <a:ea typeface="Courier" charset="0"/>
                <a:cs typeface="Courier" charset="0"/>
              </a:rPr>
              <a:t>	char *</a:t>
            </a:r>
            <a:r>
              <a:rPr lang="en-US" sz="2400" dirty="0" err="1" smtClean="0">
                <a:latin typeface="Courier" charset="0"/>
                <a:ea typeface="Courier" charset="0"/>
                <a:cs typeface="Courier" charset="0"/>
              </a:rPr>
              <a:t>str</a:t>
            </a:r>
            <a:r>
              <a:rPr lang="en-US" sz="2400" dirty="0" smtClean="0">
                <a:latin typeface="Courier" charset="0"/>
                <a:ea typeface="Courier" charset="0"/>
                <a:cs typeface="Courier" charset="0"/>
              </a:rPr>
              <a:t> = malloc(10);</a:t>
            </a:r>
          </a:p>
          <a:p>
            <a:pPr>
              <a:buFont typeface="Arial" charset="0"/>
              <a:buNone/>
              <a:defRPr/>
            </a:pPr>
            <a:r>
              <a:rPr lang="en-US" sz="2400" dirty="0" smtClean="0">
                <a:latin typeface="Courier" charset="0"/>
                <a:ea typeface="Courier" charset="0"/>
                <a:cs typeface="Courier" charset="0"/>
              </a:rPr>
              <a:t>	</a:t>
            </a:r>
            <a:r>
              <a:rPr lang="en-US" sz="2400" dirty="0" err="1" smtClean="0">
                <a:latin typeface="Courier" charset="0"/>
                <a:ea typeface="Courier" charset="0"/>
                <a:cs typeface="Courier" charset="0"/>
              </a:rPr>
              <a:t>strncpy(str</a:t>
            </a:r>
            <a:r>
              <a:rPr lang="en-US" sz="2400" dirty="0" smtClean="0">
                <a:latin typeface="Courier" charset="0"/>
                <a:ea typeface="Courier" charset="0"/>
                <a:cs typeface="Courier" charset="0"/>
              </a:rPr>
              <a:t>, name, 10);</a:t>
            </a:r>
          </a:p>
          <a:p>
            <a:pPr>
              <a:buFont typeface="Arial" charset="0"/>
              <a:buNone/>
              <a:defRPr/>
            </a:pPr>
            <a:r>
              <a:rPr lang="en-US" sz="2400" dirty="0" smtClean="0">
                <a:latin typeface="Courier" charset="0"/>
                <a:ea typeface="Courier" charset="0"/>
                <a:cs typeface="Courier" charset="0"/>
              </a:rPr>
              <a:t>	str[10] = '\0'; </a:t>
            </a:r>
          </a:p>
          <a:p>
            <a:pPr>
              <a:buFont typeface="Arial" charset="0"/>
              <a:buNone/>
              <a:defRPr/>
            </a:pPr>
            <a:r>
              <a:rPr lang="en-US" sz="2400" dirty="0" smtClean="0">
                <a:latin typeface="Courier" charset="0"/>
                <a:ea typeface="Courier" charset="0"/>
                <a:cs typeface="Courier" charset="0"/>
              </a:rPr>
              <a:t>  /* Write Beyond Array Bounds */</a:t>
            </a:r>
          </a:p>
          <a:p>
            <a:pPr>
              <a:buFont typeface="Arial" charset="0"/>
              <a:buNone/>
              <a:defRPr/>
            </a:pPr>
            <a:r>
              <a:rPr lang="en-US" sz="2400" dirty="0" smtClean="0">
                <a:latin typeface="Courier" charset="0"/>
                <a:ea typeface="Courier" charset="0"/>
                <a:cs typeface="Courier" charset="0"/>
              </a:rPr>
              <a:t>	</a:t>
            </a:r>
            <a:r>
              <a:rPr lang="en-US" sz="2400" dirty="0" err="1" smtClean="0">
                <a:latin typeface="Courier" charset="0"/>
                <a:ea typeface="Courier" charset="0"/>
                <a:cs typeface="Courier" charset="0"/>
              </a:rPr>
              <a:t>printf("%s\n</a:t>
            </a:r>
            <a:r>
              <a:rPr lang="en-US" sz="2400" dirty="0" smtClean="0">
                <a:latin typeface="Courier" charset="0"/>
                <a:ea typeface="Courier" charset="0"/>
                <a:cs typeface="Courier" charset="0"/>
              </a:rPr>
              <a:t>", </a:t>
            </a:r>
            <a:r>
              <a:rPr lang="en-US" sz="2400" dirty="0" err="1" smtClean="0">
                <a:latin typeface="Courier" charset="0"/>
                <a:ea typeface="Courier" charset="0"/>
                <a:cs typeface="Courier" charset="0"/>
              </a:rPr>
              <a:t>str</a:t>
            </a:r>
            <a:r>
              <a:rPr lang="en-US" sz="2400" dirty="0" smtClean="0">
                <a:latin typeface="Courier" charset="0"/>
                <a:ea typeface="Courier" charset="0"/>
                <a:cs typeface="Courier" charset="0"/>
              </a:rPr>
              <a:t>); </a:t>
            </a:r>
          </a:p>
          <a:p>
            <a:pPr>
              <a:buFont typeface="Arial" charset="0"/>
              <a:buNone/>
              <a:defRPr/>
            </a:pPr>
            <a:r>
              <a:rPr lang="en-US" sz="2400" dirty="0" smtClean="0">
                <a:latin typeface="Courier" charset="0"/>
                <a:ea typeface="Courier" charset="0"/>
                <a:cs typeface="Courier" charset="0"/>
              </a:rPr>
              <a:t>  /* Read Beyond Array Bounds */</a:t>
            </a:r>
          </a:p>
          <a:p>
            <a:pPr>
              <a:buFont typeface="Arial" charset="0"/>
              <a:buNone/>
              <a:defRPr/>
            </a:pPr>
            <a:r>
              <a:rPr lang="en-US" sz="2400" dirty="0" smtClean="0">
                <a:latin typeface="Courier" charset="0"/>
                <a:ea typeface="Courier" charset="0"/>
                <a:cs typeface="Courier" charset="0"/>
              </a:rPr>
              <a:t>}</a:t>
            </a:r>
          </a:p>
        </p:txBody>
      </p:sp>
      <p:sp>
        <p:nvSpPr>
          <p:cNvPr id="30724" name="Slide Number Placeholder 3"/>
          <p:cNvSpPr>
            <a:spLocks noGrp="1"/>
          </p:cNvSpPr>
          <p:nvPr>
            <p:ph type="sldNum" sz="quarter" idx="12"/>
          </p:nvPr>
        </p:nvSpPr>
        <p:spPr/>
        <p:txBody>
          <a:bodyPr/>
          <a:lstStyle/>
          <a:p>
            <a:pPr>
              <a:defRPr/>
            </a:pPr>
            <a:fld id="{707F7D59-99F0-9544-879B-127518A280A5}" type="slidenum">
              <a:rPr lang="en-US" smtClean="0"/>
              <a:pPr>
                <a:defRPr/>
              </a:pPr>
              <a:t>38</a:t>
            </a:fld>
            <a:endParaRPr lang="en-US" dirty="0"/>
          </a:p>
        </p:txBody>
      </p:sp>
    </p:spTree>
    <p:extLst>
      <p:ext uri="{BB962C8B-B14F-4D97-AF65-F5344CB8AC3E}">
        <p14:creationId xmlns:p14="http://schemas.microsoft.com/office/powerpoint/2010/main" val="34877827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ea typeface="ＭＳ Ｐゴシック" pitchFamily="1" charset="-128"/>
                <a:cs typeface="ＭＳ Ｐゴシック" pitchFamily="1" charset="-128"/>
              </a:rPr>
              <a:t>Using Memory You Don’t Own</a:t>
            </a:r>
          </a:p>
        </p:txBody>
      </p:sp>
      <p:sp>
        <p:nvSpPr>
          <p:cNvPr id="29700" name="Slide Number Placeholder 3"/>
          <p:cNvSpPr>
            <a:spLocks noGrp="1"/>
          </p:cNvSpPr>
          <p:nvPr>
            <p:ph type="sldNum" sz="quarter" idx="12"/>
          </p:nvPr>
        </p:nvSpPr>
        <p:spPr bwMode="auto">
          <a:ln>
            <a:miter lim="800000"/>
            <a:headEnd/>
            <a:tailEnd/>
          </a:ln>
        </p:spPr>
        <p:txBody>
          <a:bodyPr/>
          <a:lstStyle/>
          <a:p>
            <a:pPr>
              <a:defRPr/>
            </a:pPr>
            <a:fld id="{23939270-E161-EE43-BA65-288E58D1BA10}" type="slidenum">
              <a:rPr lang="en-US"/>
              <a:pPr>
                <a:defRPr/>
              </a:pPr>
              <a:t>39</a:t>
            </a:fld>
            <a:endParaRPr lang="en-US"/>
          </a:p>
        </p:txBody>
      </p:sp>
      <p:sp>
        <p:nvSpPr>
          <p:cNvPr id="63493" name="Content Placeholder 4"/>
          <p:cNvSpPr>
            <a:spLocks noGrp="1"/>
          </p:cNvSpPr>
          <p:nvPr>
            <p:ph sz="quarter" idx="1"/>
          </p:nvPr>
        </p:nvSpPr>
        <p:spPr>
          <a:xfrm>
            <a:off x="457200" y="1219200"/>
            <a:ext cx="8229600" cy="4937125"/>
          </a:xfrm>
        </p:spPr>
        <p:txBody>
          <a:bodyPr/>
          <a:lstStyle/>
          <a:p>
            <a:pPr eaLnBrk="1" hangingPunct="1">
              <a:lnSpc>
                <a:spcPct val="80000"/>
              </a:lnSpc>
            </a:pPr>
            <a:r>
              <a:rPr lang="en-US" sz="2400" smtClean="0">
                <a:ea typeface="ＭＳ Ｐゴシック" pitchFamily="1" charset="-128"/>
                <a:cs typeface="ＭＳ Ｐゴシック" pitchFamily="1" charset="-128"/>
              </a:rPr>
              <a:t>What’s wrong with this code?</a:t>
            </a:r>
          </a:p>
          <a:p>
            <a:pPr eaLnBrk="1" hangingPunct="1">
              <a:lnSpc>
                <a:spcPct val="80000"/>
              </a:lnSpc>
              <a:buFont typeface="Wingdings 3" pitchFamily="1" charset="2"/>
              <a:buNone/>
            </a:pPr>
            <a:endParaRPr lang="en-US" sz="2000">
              <a:latin typeface="Lucida Console" pitchFamily="1" charset="0"/>
              <a:ea typeface="ＭＳ Ｐゴシック" pitchFamily="1" charset="-128"/>
              <a:cs typeface="ＭＳ Ｐゴシック" pitchFamily="1" charset="-128"/>
            </a:endParaRP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char *append(const char* s1, const char *s2) {</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const int MAXSIZE = 128;</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char result[128];</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int i=0, j=0;</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for (j=0; i&lt;MAXSIZE-1 &amp;&amp; j&lt;strlen(s1); i++,j++) {</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result[i] = s1[j];</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for (j=0; i&lt;MAXSIZE-1 &amp;&amp; j&lt;strlen(s2); i++,j++) {</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result[i] = s2[j];</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result[++i] = '\0';</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return result;</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a:t>
            </a:r>
          </a:p>
        </p:txBody>
      </p:sp>
    </p:spTree>
    <p:extLst>
      <p:ext uri="{BB962C8B-B14F-4D97-AF65-F5344CB8AC3E}">
        <p14:creationId xmlns:p14="http://schemas.microsoft.com/office/powerpoint/2010/main" val="23802427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639762"/>
          </a:xfrm>
        </p:spPr>
        <p:txBody>
          <a:bodyPr>
            <a:normAutofit fontScale="90000"/>
          </a:bodyPr>
          <a:lstStyle/>
          <a:p>
            <a:r>
              <a:rPr lang="en-US" dirty="0" smtClean="0"/>
              <a:t>Review: C Strings</a:t>
            </a:r>
            <a:endParaRPr lang="en-US" dirty="0"/>
          </a:p>
        </p:txBody>
      </p:sp>
      <p:sp>
        <p:nvSpPr>
          <p:cNvPr id="37891" name="Rectangle 3"/>
          <p:cNvSpPr>
            <a:spLocks noGrp="1" noChangeArrowheads="1"/>
          </p:cNvSpPr>
          <p:nvPr>
            <p:ph type="body" idx="1"/>
          </p:nvPr>
        </p:nvSpPr>
        <p:spPr>
          <a:xfrm>
            <a:off x="457200" y="1143000"/>
            <a:ext cx="8229600" cy="4525963"/>
          </a:xfrm>
        </p:spPr>
        <p:txBody>
          <a:bodyPr>
            <a:normAutofit/>
          </a:bodyPr>
          <a:lstStyle/>
          <a:p>
            <a:r>
              <a:rPr lang="en-US" sz="2800" dirty="0" smtClean="0"/>
              <a:t>String in C is just an array of characters</a:t>
            </a:r>
          </a:p>
          <a:p>
            <a:pPr>
              <a:buNone/>
            </a:pPr>
            <a:r>
              <a:rPr lang="en-US" sz="2800" b="1" dirty="0" smtClean="0"/>
              <a:t>			</a:t>
            </a:r>
            <a:r>
              <a:rPr lang="en-US" sz="2800" b="1" dirty="0" smtClean="0">
                <a:latin typeface="Courier New"/>
                <a:cs typeface="Courier New"/>
              </a:rPr>
              <a:t>char string[] = "</a:t>
            </a:r>
            <a:r>
              <a:rPr lang="en-US" sz="2800" b="1" dirty="0" err="1" smtClean="0">
                <a:latin typeface="Courier New"/>
                <a:cs typeface="Courier New"/>
              </a:rPr>
              <a:t>abc</a:t>
            </a:r>
            <a:r>
              <a:rPr lang="en-US" sz="2800" b="1" dirty="0" smtClean="0">
                <a:latin typeface="Courier New"/>
                <a:cs typeface="Courier New"/>
              </a:rPr>
              <a:t>";</a:t>
            </a:r>
          </a:p>
          <a:p>
            <a:r>
              <a:rPr lang="en-US" sz="2800" dirty="0" smtClean="0"/>
              <a:t>How do you tell how long a string is?</a:t>
            </a:r>
          </a:p>
          <a:p>
            <a:pPr lvl="1"/>
            <a:r>
              <a:rPr lang="en-US" sz="2400" dirty="0" smtClean="0"/>
              <a:t>Last character is followed by a 0 byte </a:t>
            </a:r>
            <a:br>
              <a:rPr lang="en-US" sz="2400" dirty="0" smtClean="0"/>
            </a:br>
            <a:r>
              <a:rPr lang="en-US" sz="2400" dirty="0" smtClean="0"/>
              <a:t>(aka “null terminator”)					</a:t>
            </a:r>
            <a:endParaRPr lang="en-US" sz="24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a:t>
            </a:fld>
            <a:endParaRPr lang="en-US"/>
          </a:p>
        </p:txBody>
      </p:sp>
      <p:sp>
        <p:nvSpPr>
          <p:cNvPr id="37892" name="Text Box 4"/>
          <p:cNvSpPr txBox="1">
            <a:spLocks noChangeArrowheads="1"/>
          </p:cNvSpPr>
          <p:nvPr/>
        </p:nvSpPr>
        <p:spPr bwMode="auto">
          <a:xfrm>
            <a:off x="1828800" y="3810000"/>
            <a:ext cx="4986762" cy="2308324"/>
          </a:xfrm>
          <a:prstGeom prst="rect">
            <a:avLst/>
          </a:prstGeom>
          <a:noFill/>
          <a:ln w="12700">
            <a:noFill/>
            <a:miter lim="800000"/>
            <a:headEnd/>
            <a:tailEnd/>
          </a:ln>
        </p:spPr>
        <p:txBody>
          <a:bodyPr wrap="none">
            <a:prstTxWarp prst="textNoShape">
              <a:avLst/>
            </a:prstTxWarp>
            <a:spAutoFit/>
          </a:bodyPr>
          <a:lstStyle/>
          <a:p>
            <a:r>
              <a:rPr lang="en-US" sz="2400" b="1" dirty="0" err="1">
                <a:solidFill>
                  <a:schemeClr val="tx1"/>
                </a:solidFill>
                <a:latin typeface="Courier New" charset="0"/>
              </a:rPr>
              <a:t>int</a:t>
            </a:r>
            <a:r>
              <a:rPr lang="en-US" sz="2400" b="1" dirty="0">
                <a:solidFill>
                  <a:schemeClr val="tx1"/>
                </a:solidFill>
                <a:latin typeface="Courier New" charset="0"/>
              </a:rPr>
              <a:t> </a:t>
            </a:r>
            <a:r>
              <a:rPr lang="en-US" sz="2400" b="1" dirty="0" err="1">
                <a:solidFill>
                  <a:schemeClr val="tx1"/>
                </a:solidFill>
                <a:latin typeface="Courier New" charset="0"/>
              </a:rPr>
              <a:t>strlen(char</a:t>
            </a:r>
            <a:r>
              <a:rPr lang="en-US" sz="2400" b="1" dirty="0">
                <a:solidFill>
                  <a:schemeClr val="tx1"/>
                </a:solidFill>
                <a:latin typeface="Courier New" charset="0"/>
              </a:rPr>
              <a:t> </a:t>
            </a:r>
            <a:r>
              <a:rPr lang="en-US" sz="2400" b="1" dirty="0" err="1">
                <a:solidFill>
                  <a:schemeClr val="tx1"/>
                </a:solidFill>
                <a:latin typeface="Courier New" charset="0"/>
              </a:rPr>
              <a:t>s</a:t>
            </a:r>
            <a:r>
              <a:rPr lang="en-US" sz="2400" b="1" dirty="0">
                <a:solidFill>
                  <a:schemeClr val="tx1"/>
                </a:solidFill>
                <a:latin typeface="Courier New" charset="0"/>
              </a:rPr>
              <a:t>[])</a:t>
            </a:r>
          </a:p>
          <a:p>
            <a:r>
              <a:rPr lang="en-US" sz="2400" b="1" dirty="0">
                <a:solidFill>
                  <a:schemeClr val="tx1"/>
                </a:solidFill>
                <a:latin typeface="Courier New" charset="0"/>
              </a:rPr>
              <a:t>{</a:t>
            </a:r>
          </a:p>
          <a:p>
            <a:r>
              <a:rPr lang="en-US" sz="2400" b="1" dirty="0">
                <a:solidFill>
                  <a:schemeClr val="tx1"/>
                </a:solidFill>
                <a:latin typeface="Courier New" charset="0"/>
              </a:rPr>
              <a:t>    </a:t>
            </a:r>
            <a:r>
              <a:rPr lang="en-US" sz="2400" b="1" dirty="0" err="1">
                <a:solidFill>
                  <a:schemeClr val="tx1"/>
                </a:solidFill>
                <a:latin typeface="Courier New" charset="0"/>
              </a:rPr>
              <a:t>int</a:t>
            </a:r>
            <a:r>
              <a:rPr lang="en-US" sz="2400" b="1" dirty="0">
                <a:solidFill>
                  <a:schemeClr val="tx1"/>
                </a:solidFill>
                <a:latin typeface="Courier New" charset="0"/>
              </a:rPr>
              <a:t> </a:t>
            </a:r>
            <a:r>
              <a:rPr lang="en-US" sz="2400" b="1" dirty="0" err="1">
                <a:solidFill>
                  <a:schemeClr val="tx1"/>
                </a:solidFill>
                <a:latin typeface="Courier New" charset="0"/>
              </a:rPr>
              <a:t>n</a:t>
            </a:r>
            <a:r>
              <a:rPr lang="en-US" sz="2400" b="1" dirty="0">
                <a:solidFill>
                  <a:schemeClr val="tx1"/>
                </a:solidFill>
                <a:latin typeface="Courier New" charset="0"/>
              </a:rPr>
              <a:t> = 0;</a:t>
            </a:r>
          </a:p>
          <a:p>
            <a:r>
              <a:rPr lang="en-US" sz="2400" b="1" dirty="0">
                <a:solidFill>
                  <a:schemeClr val="tx1"/>
                </a:solidFill>
                <a:latin typeface="Courier New" charset="0"/>
              </a:rPr>
              <a:t>    while (</a:t>
            </a:r>
            <a:r>
              <a:rPr lang="en-US" sz="2400" b="1" dirty="0" err="1">
                <a:solidFill>
                  <a:schemeClr val="tx1"/>
                </a:solidFill>
                <a:latin typeface="Courier New" charset="0"/>
              </a:rPr>
              <a:t>s[n</a:t>
            </a:r>
            <a:r>
              <a:rPr lang="en-US" sz="2400" b="1" dirty="0">
                <a:solidFill>
                  <a:schemeClr val="tx1"/>
                </a:solidFill>
                <a:latin typeface="Courier New" charset="0"/>
              </a:rPr>
              <a:t>] != 0) </a:t>
            </a:r>
            <a:r>
              <a:rPr lang="en-US" sz="2400" b="1" dirty="0" err="1">
                <a:solidFill>
                  <a:schemeClr val="tx1"/>
                </a:solidFill>
                <a:latin typeface="Courier New" charset="0"/>
              </a:rPr>
              <a:t>n</a:t>
            </a:r>
            <a:r>
              <a:rPr lang="en-US" sz="2400" b="1" dirty="0">
                <a:solidFill>
                  <a:schemeClr val="tx1"/>
                </a:solidFill>
                <a:latin typeface="Courier New" charset="0"/>
              </a:rPr>
              <a:t>++;</a:t>
            </a:r>
          </a:p>
          <a:p>
            <a:r>
              <a:rPr lang="en-US" sz="2400" b="1" dirty="0">
                <a:solidFill>
                  <a:schemeClr val="tx1"/>
                </a:solidFill>
                <a:latin typeface="Courier New" charset="0"/>
              </a:rPr>
              <a:t>    return </a:t>
            </a:r>
            <a:r>
              <a:rPr lang="en-US" sz="2400" b="1" dirty="0" err="1">
                <a:solidFill>
                  <a:schemeClr val="tx1"/>
                </a:solidFill>
                <a:latin typeface="Courier New" charset="0"/>
              </a:rPr>
              <a:t>n</a:t>
            </a:r>
            <a:r>
              <a:rPr lang="en-US" sz="2400" b="1" dirty="0">
                <a:solidFill>
                  <a:schemeClr val="tx1"/>
                </a:solidFill>
                <a:latin typeface="Courier New" charset="0"/>
              </a:rPr>
              <a:t>;</a:t>
            </a:r>
          </a:p>
          <a:p>
            <a:r>
              <a:rPr lang="en-US" sz="2400" b="1" dirty="0">
                <a:solidFill>
                  <a:schemeClr val="tx1"/>
                </a:solidFill>
                <a:latin typeface="Courier New" charset="0"/>
              </a:rPr>
              <a:t>}</a:t>
            </a:r>
          </a:p>
        </p:txBody>
      </p:sp>
    </p:spTree>
    <p:extLst>
      <p:ext uri="{BB962C8B-B14F-4D97-AF65-F5344CB8AC3E}">
        <p14:creationId xmlns:p14="http://schemas.microsoft.com/office/powerpoint/2010/main" val="1547206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ea typeface="ＭＳ Ｐゴシック" pitchFamily="1" charset="-128"/>
                <a:cs typeface="ＭＳ Ｐゴシック" pitchFamily="1" charset="-128"/>
              </a:rPr>
              <a:t>Using Memory You Don’t Own</a:t>
            </a:r>
          </a:p>
        </p:txBody>
      </p:sp>
      <p:sp>
        <p:nvSpPr>
          <p:cNvPr id="29700" name="Slide Number Placeholder 3"/>
          <p:cNvSpPr>
            <a:spLocks noGrp="1"/>
          </p:cNvSpPr>
          <p:nvPr>
            <p:ph type="sldNum" sz="quarter" idx="12"/>
          </p:nvPr>
        </p:nvSpPr>
        <p:spPr bwMode="auto">
          <a:ln>
            <a:miter lim="800000"/>
            <a:headEnd/>
            <a:tailEnd/>
          </a:ln>
        </p:spPr>
        <p:txBody>
          <a:bodyPr/>
          <a:lstStyle/>
          <a:p>
            <a:pPr>
              <a:defRPr/>
            </a:pPr>
            <a:fld id="{C6CB5ED6-2B64-9343-91EF-A606C1DF5D8F}" type="slidenum">
              <a:rPr lang="en-US"/>
              <a:pPr>
                <a:defRPr/>
              </a:pPr>
              <a:t>40</a:t>
            </a:fld>
            <a:endParaRPr lang="en-US"/>
          </a:p>
        </p:txBody>
      </p:sp>
      <p:sp>
        <p:nvSpPr>
          <p:cNvPr id="65541" name="Content Placeholder 4"/>
          <p:cNvSpPr>
            <a:spLocks noGrp="1"/>
          </p:cNvSpPr>
          <p:nvPr>
            <p:ph sz="quarter" idx="1"/>
          </p:nvPr>
        </p:nvSpPr>
        <p:spPr>
          <a:xfrm>
            <a:off x="457200" y="1219200"/>
            <a:ext cx="8229600" cy="4937125"/>
          </a:xfrm>
        </p:spPr>
        <p:txBody>
          <a:bodyPr/>
          <a:lstStyle/>
          <a:p>
            <a:pPr eaLnBrk="1" hangingPunct="1">
              <a:lnSpc>
                <a:spcPct val="80000"/>
              </a:lnSpc>
            </a:pPr>
            <a:r>
              <a:rPr lang="en-US" sz="2400">
                <a:ea typeface="ＭＳ Ｐゴシック" pitchFamily="1" charset="-128"/>
                <a:cs typeface="ＭＳ Ｐゴシック" pitchFamily="1" charset="-128"/>
              </a:rPr>
              <a:t>Beyond stack read/write</a:t>
            </a:r>
          </a:p>
          <a:p>
            <a:pPr eaLnBrk="1" hangingPunct="1">
              <a:lnSpc>
                <a:spcPct val="80000"/>
              </a:lnSpc>
              <a:buFont typeface="Wingdings 3" pitchFamily="1" charset="2"/>
              <a:buNone/>
            </a:pPr>
            <a:endParaRPr lang="en-US" sz="2000">
              <a:latin typeface="Lucida Console" pitchFamily="1" charset="0"/>
              <a:ea typeface="ＭＳ Ｐゴシック" pitchFamily="1" charset="-128"/>
              <a:cs typeface="ＭＳ Ｐゴシック" pitchFamily="1" charset="-128"/>
            </a:endParaRP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char *append(const char* s1, const char *s2) {</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const int MAXSIZE = 128;</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char result[128];</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int i=0, j=0;</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for (j=0; i&lt;MAXSIZE-1 &amp;&amp; j&lt;strlen(s1); i++,j++) {</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result[i] = s1[j];</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for (j=0; i&lt;MAXSIZE-1 &amp;&amp; j&lt;strlen(s2); i++,j++) {</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result[i] = s2[j];</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result[++i] = '\0';</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	return result;</a:t>
            </a:r>
          </a:p>
          <a:p>
            <a:pPr eaLnBrk="1" hangingPunct="1">
              <a:lnSpc>
                <a:spcPct val="80000"/>
              </a:lnSpc>
              <a:buFont typeface="Wingdings 3" pitchFamily="1" charset="2"/>
              <a:buNone/>
            </a:pPr>
            <a:r>
              <a:rPr lang="en-US" sz="2000">
                <a:latin typeface="Courier" pitchFamily="1" charset="0"/>
                <a:ea typeface="Courier" pitchFamily="1" charset="0"/>
                <a:cs typeface="Courier" pitchFamily="1" charset="0"/>
              </a:rPr>
              <a:t>}</a:t>
            </a:r>
          </a:p>
        </p:txBody>
      </p:sp>
      <p:sp>
        <p:nvSpPr>
          <p:cNvPr id="6" name="Line Callout 1 5"/>
          <p:cNvSpPr/>
          <p:nvPr/>
        </p:nvSpPr>
        <p:spPr>
          <a:xfrm>
            <a:off x="4267200" y="5334000"/>
            <a:ext cx="3733800" cy="914400"/>
          </a:xfrm>
          <a:prstGeom prst="borderCallout1">
            <a:avLst>
              <a:gd name="adj1" fmla="val 52083"/>
              <a:gd name="adj2" fmla="val 310"/>
              <a:gd name="adj3" fmla="val 17184"/>
              <a:gd name="adj4" fmla="val -3190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a:solidFill>
                  <a:srgbClr val="000000"/>
                </a:solidFill>
              </a:rPr>
              <a:t>Function returns pointer to stack memory – won’t be valid after function returns</a:t>
            </a:r>
          </a:p>
        </p:txBody>
      </p:sp>
      <p:sp>
        <p:nvSpPr>
          <p:cNvPr id="7" name="Line Callout 1 6"/>
          <p:cNvSpPr/>
          <p:nvPr/>
        </p:nvSpPr>
        <p:spPr>
          <a:xfrm>
            <a:off x="4572000" y="2438400"/>
            <a:ext cx="3733800" cy="609600"/>
          </a:xfrm>
          <a:prstGeom prst="borderCallout1">
            <a:avLst>
              <a:gd name="adj1" fmla="val 52083"/>
              <a:gd name="adj2" fmla="val 310"/>
              <a:gd name="adj3" fmla="val 38970"/>
              <a:gd name="adj4" fmla="val -27208"/>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2000">
                <a:solidFill>
                  <a:srgbClr val="000000"/>
                </a:solidFill>
                <a:latin typeface="Lucida Console" charset="0"/>
              </a:rPr>
              <a:t>result</a:t>
            </a:r>
            <a:r>
              <a:rPr lang="en-US">
                <a:solidFill>
                  <a:srgbClr val="000000"/>
                </a:solidFill>
              </a:rPr>
              <a:t> is a local array name –</a:t>
            </a:r>
          </a:p>
          <a:p>
            <a:pPr algn="ctr">
              <a:defRPr/>
            </a:pPr>
            <a:r>
              <a:rPr lang="en-US">
                <a:solidFill>
                  <a:srgbClr val="000000"/>
                </a:solidFill>
              </a:rPr>
              <a:t>stack memory allocated</a:t>
            </a:r>
          </a:p>
        </p:txBody>
      </p:sp>
    </p:spTree>
    <p:extLst>
      <p:ext uri="{BB962C8B-B14F-4D97-AF65-F5344CB8AC3E}">
        <p14:creationId xmlns:p14="http://schemas.microsoft.com/office/powerpoint/2010/main" val="37859482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ea typeface="ＭＳ Ｐゴシック" pitchFamily="1" charset="-128"/>
                <a:cs typeface="ＭＳ Ｐゴシック" pitchFamily="1" charset="-128"/>
              </a:rPr>
              <a:t>Using Memory You Don’t Own</a:t>
            </a:r>
          </a:p>
        </p:txBody>
      </p:sp>
      <p:sp>
        <p:nvSpPr>
          <p:cNvPr id="51203" name="Content Placeholder 4"/>
          <p:cNvSpPr>
            <a:spLocks noGrp="1"/>
          </p:cNvSpPr>
          <p:nvPr>
            <p:ph sz="quarter" idx="1"/>
          </p:nvPr>
        </p:nvSpPr>
        <p:spPr/>
        <p:txBody>
          <a:bodyPr/>
          <a:lstStyle/>
          <a:p>
            <a:r>
              <a:rPr lang="en-US" smtClean="0">
                <a:ea typeface="ＭＳ Ｐゴシック" pitchFamily="1" charset="-128"/>
                <a:cs typeface="ＭＳ Ｐゴシック" pitchFamily="1" charset="-128"/>
              </a:rPr>
              <a:t>What is wrong with this code?</a:t>
            </a:r>
          </a:p>
          <a:p>
            <a:pPr>
              <a:buFont typeface="Arial" pitchFamily="1" charset="0"/>
              <a:buNone/>
            </a:pPr>
            <a:endParaRPr lang="en-US" smtClean="0">
              <a:ea typeface="ＭＳ Ｐゴシック" pitchFamily="1" charset="-128"/>
              <a:cs typeface="ＭＳ Ｐゴシック" pitchFamily="1" charset="-128"/>
            </a:endParaRPr>
          </a:p>
          <a:p>
            <a:pPr>
              <a:spcBef>
                <a:spcPct val="0"/>
              </a:spcBef>
              <a:buFont typeface="Arial" pitchFamily="1" charset="0"/>
              <a:buNone/>
            </a:pPr>
            <a:r>
              <a:rPr lang="en-US" sz="2000" smtClean="0">
                <a:latin typeface="Courier" pitchFamily="1" charset="0"/>
                <a:ea typeface="Courier" pitchFamily="1" charset="0"/>
                <a:cs typeface="Courier" pitchFamily="1" charset="0"/>
              </a:rPr>
              <a:t>   typedef struct node {</a:t>
            </a:r>
          </a:p>
          <a:p>
            <a:pPr>
              <a:spcBef>
                <a:spcPct val="0"/>
              </a:spcBef>
              <a:buFont typeface="Arial" pitchFamily="1" charset="0"/>
              <a:buNone/>
            </a:pPr>
            <a:r>
              <a:rPr lang="en-US" sz="2000" smtClean="0">
                <a:latin typeface="Courier" pitchFamily="1" charset="0"/>
                <a:ea typeface="Courier" pitchFamily="1" charset="0"/>
                <a:cs typeface="Courier" pitchFamily="1" charset="0"/>
              </a:rPr>
              <a:t>	    struct node* next;</a:t>
            </a:r>
          </a:p>
          <a:p>
            <a:pPr>
              <a:spcBef>
                <a:spcPct val="0"/>
              </a:spcBef>
              <a:buFont typeface="Arial" pitchFamily="1" charset="0"/>
              <a:buNone/>
            </a:pPr>
            <a:r>
              <a:rPr lang="en-US" sz="2000" smtClean="0">
                <a:latin typeface="Courier" pitchFamily="1" charset="0"/>
                <a:ea typeface="Courier" pitchFamily="1" charset="0"/>
                <a:cs typeface="Courier" pitchFamily="1" charset="0"/>
              </a:rPr>
              <a:t>	    int val;</a:t>
            </a:r>
          </a:p>
          <a:p>
            <a:pPr>
              <a:spcBef>
                <a:spcPct val="0"/>
              </a:spcBef>
              <a:buFont typeface="Arial" pitchFamily="1" charset="0"/>
              <a:buNone/>
            </a:pPr>
            <a:r>
              <a:rPr lang="en-US" sz="2000" smtClean="0">
                <a:latin typeface="Courier" pitchFamily="1" charset="0"/>
                <a:ea typeface="Courier" pitchFamily="1" charset="0"/>
                <a:cs typeface="Courier" pitchFamily="1" charset="0"/>
              </a:rPr>
              <a:t>   } Node;</a:t>
            </a:r>
          </a:p>
          <a:p>
            <a:pPr>
              <a:spcBef>
                <a:spcPct val="0"/>
              </a:spcBef>
              <a:buFont typeface="Arial" pitchFamily="1" charset="0"/>
              <a:buNone/>
            </a:pPr>
            <a:endParaRPr lang="en-US" sz="2000" smtClean="0">
              <a:latin typeface="Courier" pitchFamily="1" charset="0"/>
              <a:ea typeface="Courier" pitchFamily="1" charset="0"/>
              <a:cs typeface="Courier" pitchFamily="1" charset="0"/>
            </a:endParaRPr>
          </a:p>
          <a:p>
            <a:pPr>
              <a:spcBef>
                <a:spcPct val="0"/>
              </a:spcBef>
              <a:buFont typeface="Arial" pitchFamily="1" charset="0"/>
              <a:buNone/>
            </a:pPr>
            <a:r>
              <a:rPr lang="en-US" sz="2000" smtClean="0">
                <a:latin typeface="Courier" pitchFamily="1" charset="0"/>
                <a:ea typeface="Courier" pitchFamily="1" charset="0"/>
                <a:cs typeface="Courier" pitchFamily="1" charset="0"/>
              </a:rPr>
              <a:t>   int findLastNodeValue(Node* head) {</a:t>
            </a:r>
          </a:p>
          <a:p>
            <a:pPr>
              <a:spcBef>
                <a:spcPct val="0"/>
              </a:spcBef>
              <a:buFont typeface="Arial" pitchFamily="1" charset="0"/>
              <a:buNone/>
            </a:pPr>
            <a:r>
              <a:rPr lang="en-US" sz="2000" smtClean="0">
                <a:latin typeface="Courier" pitchFamily="1" charset="0"/>
                <a:ea typeface="Courier" pitchFamily="1" charset="0"/>
                <a:cs typeface="Courier" pitchFamily="1" charset="0"/>
              </a:rPr>
              <a:t>	    while (head-&gt;next != NULL) { </a:t>
            </a:r>
          </a:p>
          <a:p>
            <a:pPr>
              <a:spcBef>
                <a:spcPct val="0"/>
              </a:spcBef>
              <a:buFont typeface="Arial" pitchFamily="1" charset="0"/>
              <a:buNone/>
            </a:pPr>
            <a:r>
              <a:rPr lang="en-US" sz="2000" smtClean="0">
                <a:latin typeface="Courier" pitchFamily="1" charset="0"/>
                <a:ea typeface="Courier" pitchFamily="1" charset="0"/>
                <a:cs typeface="Courier" pitchFamily="1" charset="0"/>
              </a:rPr>
              <a:t>		      head = head-&gt;next;</a:t>
            </a:r>
          </a:p>
          <a:p>
            <a:pPr>
              <a:spcBef>
                <a:spcPct val="0"/>
              </a:spcBef>
              <a:buFont typeface="Arial" pitchFamily="1" charset="0"/>
              <a:buNone/>
            </a:pPr>
            <a:r>
              <a:rPr lang="en-US" sz="2000" smtClean="0">
                <a:latin typeface="Courier" pitchFamily="1" charset="0"/>
                <a:ea typeface="Courier" pitchFamily="1" charset="0"/>
                <a:cs typeface="Courier" pitchFamily="1" charset="0"/>
              </a:rPr>
              <a:t>	    }</a:t>
            </a:r>
          </a:p>
          <a:p>
            <a:pPr>
              <a:spcBef>
                <a:spcPct val="0"/>
              </a:spcBef>
              <a:buFont typeface="Arial" pitchFamily="1" charset="0"/>
              <a:buNone/>
            </a:pPr>
            <a:r>
              <a:rPr lang="en-US" sz="2000" smtClean="0">
                <a:latin typeface="Courier" pitchFamily="1" charset="0"/>
                <a:ea typeface="Courier" pitchFamily="1" charset="0"/>
                <a:cs typeface="Courier" pitchFamily="1" charset="0"/>
              </a:rPr>
              <a:t>	    return head-&gt;val; </a:t>
            </a:r>
          </a:p>
          <a:p>
            <a:pPr>
              <a:spcBef>
                <a:spcPct val="0"/>
              </a:spcBef>
              <a:buFont typeface="Arial" pitchFamily="1" charset="0"/>
              <a:buNone/>
            </a:pPr>
            <a:r>
              <a:rPr lang="en-US" sz="2000" smtClean="0">
                <a:latin typeface="Courier" pitchFamily="1" charset="0"/>
                <a:ea typeface="Courier" pitchFamily="1" charset="0"/>
                <a:cs typeface="Courier" pitchFamily="1" charset="0"/>
              </a:rPr>
              <a:t>   }</a:t>
            </a:r>
          </a:p>
        </p:txBody>
      </p:sp>
      <p:sp>
        <p:nvSpPr>
          <p:cNvPr id="25604" name="Slide Number Placeholder 3"/>
          <p:cNvSpPr>
            <a:spLocks noGrp="1"/>
          </p:cNvSpPr>
          <p:nvPr>
            <p:ph type="sldNum" sz="quarter" idx="12"/>
          </p:nvPr>
        </p:nvSpPr>
        <p:spPr/>
        <p:txBody>
          <a:bodyPr/>
          <a:lstStyle/>
          <a:p>
            <a:pPr>
              <a:defRPr/>
            </a:pPr>
            <a:fld id="{D34CB3E3-3B67-074C-8A78-411CCC61D00C}" type="slidenum">
              <a:rPr lang="en-US" smtClean="0"/>
              <a:pPr>
                <a:defRPr/>
              </a:pPr>
              <a:t>41</a:t>
            </a:fld>
            <a:endParaRPr lang="en-US"/>
          </a:p>
        </p:txBody>
      </p:sp>
    </p:spTree>
    <p:extLst>
      <p:ext uri="{BB962C8B-B14F-4D97-AF65-F5344CB8AC3E}">
        <p14:creationId xmlns:p14="http://schemas.microsoft.com/office/powerpoint/2010/main" val="39144326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ea typeface="ＭＳ Ｐゴシック" pitchFamily="1" charset="-128"/>
                <a:cs typeface="ＭＳ Ｐゴシック" pitchFamily="1" charset="-128"/>
              </a:rPr>
              <a:t>Using Memory You Don’t Own</a:t>
            </a:r>
          </a:p>
        </p:txBody>
      </p:sp>
      <p:sp>
        <p:nvSpPr>
          <p:cNvPr id="25605" name="Content Placeholder 4"/>
          <p:cNvSpPr>
            <a:spLocks noGrp="1"/>
          </p:cNvSpPr>
          <p:nvPr>
            <p:ph sz="quarter" idx="1"/>
          </p:nvPr>
        </p:nvSpPr>
        <p:spPr/>
        <p:txBody>
          <a:bodyPr>
            <a:normAutofit lnSpcReduction="10000"/>
          </a:bodyPr>
          <a:lstStyle/>
          <a:p>
            <a:pPr>
              <a:buFont typeface="Arial" charset="0"/>
              <a:buChar char="•"/>
              <a:defRPr/>
            </a:pPr>
            <a:r>
              <a:rPr lang="en-US" dirty="0" smtClean="0"/>
              <a:t>Following a NULL pointer to </a:t>
            </a:r>
            <a:r>
              <a:rPr lang="en-US" dirty="0" err="1" smtClean="0"/>
              <a:t>mem</a:t>
            </a:r>
            <a:r>
              <a:rPr lang="en-US" dirty="0" smtClean="0"/>
              <a:t> </a:t>
            </a:r>
            <a:r>
              <a:rPr lang="en-US" dirty="0" err="1" smtClean="0"/>
              <a:t>addr</a:t>
            </a:r>
            <a:r>
              <a:rPr lang="en-US" dirty="0" smtClean="0"/>
              <a:t> 0!</a:t>
            </a:r>
          </a:p>
          <a:p>
            <a:pPr>
              <a:buFont typeface="Arial" charset="0"/>
              <a:buNone/>
              <a:defRPr/>
            </a:pPr>
            <a:endParaRPr lang="en-US" dirty="0" smtClean="0"/>
          </a:p>
          <a:p>
            <a:pPr>
              <a:spcBef>
                <a:spcPts val="0"/>
              </a:spcBef>
              <a:buFont typeface="Arial" charset="0"/>
              <a:buNone/>
              <a:defRPr/>
            </a:pPr>
            <a:r>
              <a:rPr lang="en-US" sz="2000" dirty="0" smtClean="0">
                <a:latin typeface="Courier"/>
                <a:cs typeface="Courier"/>
              </a:rPr>
              <a:t>   </a:t>
            </a:r>
            <a:r>
              <a:rPr lang="en-US" sz="2000" dirty="0" err="1" smtClean="0">
                <a:latin typeface="Courier"/>
                <a:cs typeface="Courier"/>
              </a:rPr>
              <a:t>typedef</a:t>
            </a:r>
            <a:r>
              <a:rPr lang="en-US" sz="2000" dirty="0" smtClean="0">
                <a:latin typeface="Courier"/>
                <a:cs typeface="Courier"/>
              </a:rPr>
              <a:t> </a:t>
            </a:r>
            <a:r>
              <a:rPr lang="en-US" sz="2000" dirty="0" err="1" smtClean="0">
                <a:latin typeface="Courier"/>
                <a:cs typeface="Courier"/>
              </a:rPr>
              <a:t>struct</a:t>
            </a:r>
            <a:r>
              <a:rPr lang="en-US" sz="2000" dirty="0" smtClean="0">
                <a:latin typeface="Courier"/>
                <a:cs typeface="Courier"/>
              </a:rPr>
              <a:t> node {</a:t>
            </a:r>
          </a:p>
          <a:p>
            <a:pPr>
              <a:spcBef>
                <a:spcPts val="0"/>
              </a:spcBef>
              <a:buFont typeface="Arial" charset="0"/>
              <a:buNone/>
              <a:defRPr/>
            </a:pPr>
            <a:r>
              <a:rPr lang="en-US" sz="2000" dirty="0" smtClean="0">
                <a:latin typeface="Courier"/>
                <a:cs typeface="Courier"/>
              </a:rPr>
              <a:t>	    </a:t>
            </a:r>
            <a:r>
              <a:rPr lang="en-US" sz="2000" dirty="0" err="1" smtClean="0">
                <a:latin typeface="Courier"/>
                <a:cs typeface="Courier"/>
              </a:rPr>
              <a:t>struct</a:t>
            </a:r>
            <a:r>
              <a:rPr lang="en-US" sz="2000" dirty="0" smtClean="0">
                <a:latin typeface="Courier"/>
                <a:cs typeface="Courier"/>
              </a:rPr>
              <a:t> node* next;</a:t>
            </a:r>
          </a:p>
          <a:p>
            <a:pPr>
              <a:spcBef>
                <a:spcPts val="0"/>
              </a:spcBef>
              <a:buFont typeface="Arial" charset="0"/>
              <a:buNone/>
              <a:defRPr/>
            </a:pPr>
            <a:r>
              <a:rPr lang="en-US" sz="2000" dirty="0" smtClean="0">
                <a:latin typeface="Courier"/>
                <a:cs typeface="Courier"/>
              </a:rPr>
              <a:t>	    </a:t>
            </a: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val</a:t>
            </a:r>
            <a:r>
              <a:rPr lang="en-US" sz="2000" dirty="0" smtClean="0">
                <a:latin typeface="Courier"/>
                <a:cs typeface="Courier"/>
              </a:rPr>
              <a:t>;</a:t>
            </a:r>
          </a:p>
          <a:p>
            <a:pPr>
              <a:spcBef>
                <a:spcPts val="0"/>
              </a:spcBef>
              <a:buFont typeface="Arial" charset="0"/>
              <a:buNone/>
              <a:defRPr/>
            </a:pPr>
            <a:r>
              <a:rPr lang="en-US" sz="2000" dirty="0" smtClean="0">
                <a:latin typeface="Courier"/>
                <a:cs typeface="Courier"/>
              </a:rPr>
              <a:t>   } Node;</a:t>
            </a:r>
          </a:p>
          <a:p>
            <a:pPr>
              <a:spcBef>
                <a:spcPts val="0"/>
              </a:spcBef>
              <a:buFont typeface="Arial" charset="0"/>
              <a:buNone/>
              <a:defRPr/>
            </a:pPr>
            <a:endParaRPr lang="en-US" sz="2000" dirty="0" smtClean="0">
              <a:latin typeface="Courier"/>
              <a:cs typeface="Courier"/>
            </a:endParaRPr>
          </a:p>
          <a:p>
            <a:pPr>
              <a:spcBef>
                <a:spcPts val="0"/>
              </a:spcBef>
              <a:buFont typeface="Arial" charset="0"/>
              <a:buNone/>
              <a:defRPr/>
            </a:pPr>
            <a:r>
              <a:rPr lang="en-US" sz="2000" dirty="0" smtClean="0">
                <a:latin typeface="Courier"/>
                <a:cs typeface="Courier"/>
              </a:rPr>
              <a:t>   </a:t>
            </a: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findLastNodeValue(Node</a:t>
            </a:r>
            <a:r>
              <a:rPr lang="en-US" sz="2000" dirty="0" smtClean="0">
                <a:latin typeface="Courier"/>
                <a:cs typeface="Courier"/>
              </a:rPr>
              <a:t>* head) {</a:t>
            </a:r>
          </a:p>
          <a:p>
            <a:pPr>
              <a:spcBef>
                <a:spcPts val="0"/>
              </a:spcBef>
              <a:buFont typeface="Arial" charset="0"/>
              <a:buNone/>
              <a:defRPr/>
            </a:pPr>
            <a:r>
              <a:rPr lang="en-US" sz="2000" dirty="0" smtClean="0">
                <a:latin typeface="Courier"/>
                <a:cs typeface="Courier"/>
              </a:rPr>
              <a:t>	    while (head-&gt;next != NULL) { </a:t>
            </a:r>
            <a:br>
              <a:rPr lang="en-US" sz="2000" dirty="0" smtClean="0">
                <a:latin typeface="Courier"/>
                <a:cs typeface="Courier"/>
              </a:rPr>
            </a:br>
            <a:r>
              <a:rPr lang="en-US" sz="2000" dirty="0" smtClean="0">
                <a:latin typeface="Courier"/>
                <a:cs typeface="Courier"/>
              </a:rPr>
              <a:t>    /* What if head happens to be NULL? */</a:t>
            </a:r>
          </a:p>
          <a:p>
            <a:pPr>
              <a:spcBef>
                <a:spcPts val="0"/>
              </a:spcBef>
              <a:buFont typeface="Arial" charset="0"/>
              <a:buNone/>
              <a:defRPr/>
            </a:pPr>
            <a:r>
              <a:rPr lang="en-US" sz="2000" dirty="0" smtClean="0">
                <a:latin typeface="Courier"/>
                <a:cs typeface="Courier"/>
              </a:rPr>
              <a:t>		      head = head-&gt;next;</a:t>
            </a:r>
          </a:p>
          <a:p>
            <a:pPr>
              <a:spcBef>
                <a:spcPts val="0"/>
              </a:spcBef>
              <a:buFont typeface="Arial" charset="0"/>
              <a:buNone/>
              <a:defRPr/>
            </a:pPr>
            <a:r>
              <a:rPr lang="en-US" sz="2000" dirty="0" smtClean="0">
                <a:latin typeface="Courier"/>
                <a:cs typeface="Courier"/>
              </a:rPr>
              <a:t>	    }</a:t>
            </a:r>
          </a:p>
          <a:p>
            <a:pPr>
              <a:spcBef>
                <a:spcPts val="0"/>
              </a:spcBef>
              <a:buFont typeface="Arial" charset="0"/>
              <a:buNone/>
              <a:defRPr/>
            </a:pPr>
            <a:r>
              <a:rPr lang="en-US" sz="2000" dirty="0" smtClean="0">
                <a:latin typeface="Courier"/>
                <a:cs typeface="Courier"/>
              </a:rPr>
              <a:t>	    return head-&gt;</a:t>
            </a:r>
            <a:r>
              <a:rPr lang="en-US" sz="2000" dirty="0" err="1" smtClean="0">
                <a:latin typeface="Courier"/>
                <a:cs typeface="Courier"/>
              </a:rPr>
              <a:t>val</a:t>
            </a:r>
            <a:r>
              <a:rPr lang="en-US" sz="2000" dirty="0" smtClean="0">
                <a:latin typeface="Courier"/>
                <a:cs typeface="Courier"/>
              </a:rPr>
              <a:t>; /* What if head is NULL? */</a:t>
            </a:r>
          </a:p>
          <a:p>
            <a:pPr>
              <a:spcBef>
                <a:spcPts val="0"/>
              </a:spcBef>
              <a:buFont typeface="Arial" charset="0"/>
              <a:buNone/>
              <a:defRPr/>
            </a:pPr>
            <a:r>
              <a:rPr lang="en-US" sz="2000" dirty="0" smtClean="0">
                <a:latin typeface="Courier"/>
                <a:cs typeface="Courier"/>
              </a:rPr>
              <a:t>   }</a:t>
            </a:r>
            <a:endParaRPr lang="en-US" sz="2000" dirty="0">
              <a:latin typeface="Courier"/>
              <a:cs typeface="Courier"/>
            </a:endParaRPr>
          </a:p>
        </p:txBody>
      </p:sp>
      <p:sp>
        <p:nvSpPr>
          <p:cNvPr id="25604" name="Slide Number Placeholder 3"/>
          <p:cNvSpPr>
            <a:spLocks noGrp="1"/>
          </p:cNvSpPr>
          <p:nvPr>
            <p:ph type="sldNum" sz="quarter" idx="12"/>
          </p:nvPr>
        </p:nvSpPr>
        <p:spPr/>
        <p:txBody>
          <a:bodyPr/>
          <a:lstStyle/>
          <a:p>
            <a:pPr>
              <a:defRPr/>
            </a:pPr>
            <a:fld id="{7D5B41D9-D283-BD4E-8E10-DE7523C144BB}" type="slidenum">
              <a:rPr lang="en-US" smtClean="0"/>
              <a:pPr>
                <a:defRPr/>
              </a:pPr>
              <a:t>42</a:t>
            </a:fld>
            <a:endParaRPr lang="en-US"/>
          </a:p>
        </p:txBody>
      </p:sp>
    </p:spTree>
    <p:extLst>
      <p:ext uri="{BB962C8B-B14F-4D97-AF65-F5344CB8AC3E}">
        <p14:creationId xmlns:p14="http://schemas.microsoft.com/office/powerpoint/2010/main" val="21098466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ea typeface="ＭＳ Ｐゴシック" pitchFamily="1" charset="-128"/>
                <a:cs typeface="ＭＳ Ｐゴシック" pitchFamily="1" charset="-128"/>
              </a:rPr>
              <a:t>Managing the Heap</a:t>
            </a:r>
            <a:endParaRPr lang="en-US" sz="1800" smtClean="0">
              <a:ea typeface="ＭＳ Ｐゴシック" pitchFamily="1" charset="-128"/>
              <a:cs typeface="ＭＳ Ｐゴシック" pitchFamily="1" charset="-128"/>
            </a:endParaRPr>
          </a:p>
        </p:txBody>
      </p:sp>
      <p:sp>
        <p:nvSpPr>
          <p:cNvPr id="43011" name="Rectangle 3"/>
          <p:cNvSpPr>
            <a:spLocks noGrp="1" noChangeArrowheads="1"/>
          </p:cNvSpPr>
          <p:nvPr>
            <p:ph type="body" idx="1"/>
          </p:nvPr>
        </p:nvSpPr>
        <p:spPr>
          <a:xfrm>
            <a:off x="541338" y="1379538"/>
            <a:ext cx="8610600" cy="5638800"/>
          </a:xfrm>
        </p:spPr>
        <p:txBody>
          <a:bodyPr/>
          <a:lstStyle/>
          <a:p>
            <a:pPr eaLnBrk="1" hangingPunct="1">
              <a:buFont typeface="Arial" charset="0"/>
              <a:buChar char="•"/>
              <a:defRPr/>
            </a:pPr>
            <a:r>
              <a:rPr lang="en-US" sz="2000" dirty="0" err="1" smtClean="0">
                <a:latin typeface="Courier"/>
                <a:ea typeface="+mn-ea"/>
                <a:cs typeface="Courier"/>
              </a:rPr>
              <a:t>realloc(p,</a:t>
            </a:r>
            <a:r>
              <a:rPr lang="en-US" sz="2000" dirty="0" err="1">
                <a:latin typeface="Courier"/>
                <a:ea typeface="+mn-ea"/>
                <a:cs typeface="Courier"/>
              </a:rPr>
              <a:t>size</a:t>
            </a:r>
            <a:r>
              <a:rPr lang="en-US" sz="2000" dirty="0">
                <a:latin typeface="Courier"/>
                <a:ea typeface="+mn-ea"/>
                <a:cs typeface="Courier"/>
              </a:rPr>
              <a:t>)</a:t>
            </a:r>
            <a:r>
              <a:rPr lang="en-US" sz="2000" dirty="0">
                <a:latin typeface="Courier New" charset="0"/>
                <a:ea typeface="+mn-ea"/>
                <a:cs typeface="+mn-cs"/>
              </a:rPr>
              <a:t>:</a:t>
            </a:r>
            <a:endParaRPr lang="en-US" sz="2000" dirty="0" smtClean="0">
              <a:latin typeface="Courier New" charset="0"/>
              <a:ea typeface="+mn-ea"/>
              <a:cs typeface="+mn-cs"/>
            </a:endParaRPr>
          </a:p>
          <a:p>
            <a:pPr lvl="1" eaLnBrk="1" hangingPunct="1">
              <a:buFont typeface="Arial" charset="0"/>
              <a:buChar char="–"/>
              <a:defRPr/>
            </a:pPr>
            <a:r>
              <a:rPr lang="en-US" sz="1800" dirty="0" smtClean="0"/>
              <a:t>Resize a previously allocated block at </a:t>
            </a:r>
            <a:r>
              <a:rPr lang="en-US" sz="1800" dirty="0" err="1" smtClean="0">
                <a:latin typeface="Courier"/>
                <a:cs typeface="Courier"/>
              </a:rPr>
              <a:t>p</a:t>
            </a:r>
            <a:r>
              <a:rPr lang="en-US" sz="1800" dirty="0" smtClean="0"/>
              <a:t> to a new </a:t>
            </a:r>
            <a:r>
              <a:rPr lang="en-US" sz="1800" dirty="0" smtClean="0">
                <a:latin typeface="Courier"/>
                <a:cs typeface="Courier"/>
              </a:rPr>
              <a:t>size</a:t>
            </a:r>
          </a:p>
          <a:p>
            <a:pPr lvl="1" eaLnBrk="1" hangingPunct="1">
              <a:buFont typeface="Arial" charset="0"/>
              <a:buChar char="–"/>
              <a:defRPr/>
            </a:pPr>
            <a:r>
              <a:rPr lang="en-US" sz="1800" dirty="0" smtClean="0"/>
              <a:t>If </a:t>
            </a:r>
            <a:r>
              <a:rPr lang="en-US" sz="1800" dirty="0" err="1" smtClean="0">
                <a:latin typeface="Courier"/>
                <a:cs typeface="Courier"/>
              </a:rPr>
              <a:t>p</a:t>
            </a:r>
            <a:r>
              <a:rPr lang="en-US" sz="1800" dirty="0" smtClean="0"/>
              <a:t> is </a:t>
            </a:r>
            <a:r>
              <a:rPr lang="en-US" sz="1800" dirty="0" smtClean="0">
                <a:latin typeface="Courier"/>
                <a:cs typeface="Courier"/>
              </a:rPr>
              <a:t>NULL</a:t>
            </a:r>
            <a:r>
              <a:rPr lang="en-US" sz="1800" dirty="0" smtClean="0"/>
              <a:t>, then </a:t>
            </a:r>
            <a:r>
              <a:rPr lang="en-US" sz="1800" dirty="0" err="1" smtClean="0">
                <a:latin typeface="Courier"/>
                <a:cs typeface="Courier"/>
              </a:rPr>
              <a:t>realloc</a:t>
            </a:r>
            <a:r>
              <a:rPr lang="en-US" sz="1800" dirty="0" smtClean="0">
                <a:cs typeface="Courier"/>
              </a:rPr>
              <a:t> </a:t>
            </a:r>
            <a:r>
              <a:rPr lang="en-US" sz="1800" dirty="0" smtClean="0"/>
              <a:t>behaves like </a:t>
            </a:r>
            <a:r>
              <a:rPr lang="en-US" sz="1800" dirty="0" err="1" smtClean="0">
                <a:latin typeface="Courier"/>
                <a:cs typeface="Courier"/>
              </a:rPr>
              <a:t>malloc</a:t>
            </a:r>
            <a:endParaRPr lang="en-US" sz="1800" dirty="0" smtClean="0">
              <a:latin typeface="Courier"/>
              <a:cs typeface="Courier"/>
            </a:endParaRPr>
          </a:p>
          <a:p>
            <a:pPr lvl="1" eaLnBrk="1" hangingPunct="1">
              <a:buFont typeface="Arial" charset="0"/>
              <a:buChar char="–"/>
              <a:defRPr/>
            </a:pPr>
            <a:r>
              <a:rPr lang="en-US" sz="1800" dirty="0" smtClean="0">
                <a:cs typeface="Courier"/>
              </a:rPr>
              <a:t>If </a:t>
            </a:r>
            <a:r>
              <a:rPr lang="en-US" sz="1800" dirty="0" smtClean="0">
                <a:latin typeface="Courier"/>
                <a:cs typeface="Courier"/>
              </a:rPr>
              <a:t>size</a:t>
            </a:r>
            <a:r>
              <a:rPr lang="en-US" sz="1800" dirty="0" smtClean="0">
                <a:cs typeface="Courier"/>
              </a:rPr>
              <a:t> is </a:t>
            </a:r>
            <a:r>
              <a:rPr lang="en-US" sz="1800" dirty="0" smtClean="0">
                <a:latin typeface="Courier"/>
                <a:cs typeface="Courier"/>
              </a:rPr>
              <a:t>0</a:t>
            </a:r>
            <a:r>
              <a:rPr lang="en-US" sz="1800" dirty="0" smtClean="0">
                <a:cs typeface="Courier"/>
              </a:rPr>
              <a:t>, then </a:t>
            </a:r>
            <a:r>
              <a:rPr lang="en-US" sz="1800" dirty="0" err="1" smtClean="0">
                <a:latin typeface="Courier"/>
                <a:cs typeface="Courier"/>
              </a:rPr>
              <a:t>realloc</a:t>
            </a:r>
            <a:r>
              <a:rPr lang="en-US" sz="1800" dirty="0" smtClean="0">
                <a:cs typeface="Courier"/>
              </a:rPr>
              <a:t> behaves like </a:t>
            </a:r>
            <a:r>
              <a:rPr lang="en-US" sz="1800" dirty="0" smtClean="0">
                <a:latin typeface="Courier"/>
                <a:cs typeface="Courier"/>
              </a:rPr>
              <a:t>free</a:t>
            </a:r>
            <a:r>
              <a:rPr lang="en-US" sz="1800" dirty="0" smtClean="0">
                <a:cs typeface="Courier"/>
              </a:rPr>
              <a:t>, </a:t>
            </a:r>
            <a:r>
              <a:rPr lang="en-US" sz="1800" dirty="0" err="1" smtClean="0">
                <a:cs typeface="Courier"/>
              </a:rPr>
              <a:t>deallocating</a:t>
            </a:r>
            <a:r>
              <a:rPr lang="en-US" sz="1800" dirty="0" smtClean="0">
                <a:cs typeface="Courier"/>
              </a:rPr>
              <a:t> the block from the heap</a:t>
            </a:r>
          </a:p>
          <a:p>
            <a:pPr lvl="1" eaLnBrk="1" hangingPunct="1">
              <a:buFont typeface="Arial" charset="0"/>
              <a:buChar char="–"/>
              <a:defRPr/>
            </a:pPr>
            <a:r>
              <a:rPr lang="en-US" sz="1800" dirty="0" smtClean="0">
                <a:cs typeface="Courier"/>
              </a:rPr>
              <a:t>Returns new address of the memory block; NOTE: it is likely to have moved!</a:t>
            </a:r>
          </a:p>
          <a:p>
            <a:pPr lvl="1" eaLnBrk="1" hangingPunct="1">
              <a:buFontTx/>
              <a:buNone/>
              <a:defRPr/>
            </a:pPr>
            <a:r>
              <a:rPr lang="en-US" sz="1800" dirty="0" smtClean="0"/>
              <a:t>E.g.: </a:t>
            </a:r>
            <a:r>
              <a:rPr lang="en-US" sz="1800" dirty="0"/>
              <a:t>allocate an array of 10 </a:t>
            </a:r>
            <a:r>
              <a:rPr lang="en-US" sz="1800" dirty="0" smtClean="0"/>
              <a:t>elements, expand to 20 elements later</a:t>
            </a:r>
          </a:p>
          <a:p>
            <a:pPr lvl="1" eaLnBrk="1" hangingPunct="1">
              <a:lnSpc>
                <a:spcPct val="95000"/>
              </a:lnSpc>
              <a:spcBef>
                <a:spcPct val="0"/>
              </a:spcBef>
              <a:buFontTx/>
              <a:buNone/>
              <a:defRPr/>
            </a:pPr>
            <a:r>
              <a:rPr lang="en-US" sz="1800" b="1" dirty="0">
                <a:latin typeface="Courier New" charset="0"/>
              </a:rPr>
              <a:t>			</a:t>
            </a:r>
            <a:r>
              <a:rPr lang="en-US" sz="1800" dirty="0" err="1">
                <a:latin typeface="Courier"/>
                <a:cs typeface="Courier"/>
              </a:rPr>
              <a:t>int</a:t>
            </a:r>
            <a:r>
              <a:rPr lang="en-US" sz="1800" dirty="0">
                <a:latin typeface="Courier"/>
                <a:cs typeface="Courier"/>
              </a:rPr>
              <a:t> *</a:t>
            </a:r>
            <a:r>
              <a:rPr lang="en-US" sz="1800" dirty="0" err="1">
                <a:latin typeface="Courier"/>
                <a:cs typeface="Courier"/>
              </a:rPr>
              <a:t>ip</a:t>
            </a:r>
            <a:r>
              <a:rPr lang="en-US" sz="1800" dirty="0">
                <a:latin typeface="Courier"/>
                <a:cs typeface="Courier"/>
              </a:rPr>
              <a:t>;</a:t>
            </a:r>
          </a:p>
          <a:p>
            <a:pPr lvl="1" eaLnBrk="1" hangingPunct="1">
              <a:lnSpc>
                <a:spcPct val="95000"/>
              </a:lnSpc>
              <a:buFontTx/>
              <a:buNone/>
              <a:defRPr/>
            </a:pPr>
            <a:r>
              <a:rPr lang="en-US" sz="1800" dirty="0">
                <a:latin typeface="Courier"/>
                <a:cs typeface="Courier"/>
              </a:rPr>
              <a:t>			</a:t>
            </a:r>
            <a:r>
              <a:rPr lang="en-US" sz="1800" dirty="0" err="1">
                <a:latin typeface="Courier"/>
                <a:cs typeface="Courier"/>
              </a:rPr>
              <a:t>ip</a:t>
            </a:r>
            <a:r>
              <a:rPr lang="en-US" sz="1800" dirty="0">
                <a:latin typeface="Courier"/>
                <a:cs typeface="Courier"/>
              </a:rPr>
              <a:t> =</a:t>
            </a:r>
            <a:r>
              <a:rPr lang="en-US" sz="1800" dirty="0" smtClean="0">
                <a:latin typeface="Courier"/>
                <a:cs typeface="Courier"/>
              </a:rPr>
              <a:t> (</a:t>
            </a:r>
            <a:r>
              <a:rPr lang="en-US" sz="1800" dirty="0" err="1" smtClean="0">
                <a:latin typeface="Courier"/>
                <a:cs typeface="Courier"/>
              </a:rPr>
              <a:t>int</a:t>
            </a:r>
            <a:r>
              <a:rPr lang="en-US" sz="1800" dirty="0" smtClean="0">
                <a:latin typeface="Courier"/>
                <a:cs typeface="Courier"/>
              </a:rPr>
              <a:t> *) </a:t>
            </a:r>
            <a:r>
              <a:rPr lang="en-US" sz="1800" dirty="0" err="1" smtClean="0">
                <a:latin typeface="Courier"/>
                <a:cs typeface="Courier"/>
              </a:rPr>
              <a:t>malloc</a:t>
            </a:r>
            <a:r>
              <a:rPr lang="en-US" sz="1800" dirty="0">
                <a:latin typeface="Courier"/>
                <a:cs typeface="Courier"/>
              </a:rPr>
              <a:t>(</a:t>
            </a:r>
            <a:r>
              <a:rPr lang="en-US" sz="1800" dirty="0" smtClean="0">
                <a:latin typeface="Courier"/>
                <a:cs typeface="Courier"/>
              </a:rPr>
              <a:t>10*</a:t>
            </a:r>
            <a:r>
              <a:rPr lang="en-US" sz="1800" dirty="0" err="1" smtClean="0">
                <a:latin typeface="Courier"/>
                <a:cs typeface="Courier"/>
              </a:rPr>
              <a:t>sizeof</a:t>
            </a:r>
            <a:r>
              <a:rPr lang="en-US" sz="1800" dirty="0">
                <a:latin typeface="Courier"/>
                <a:cs typeface="Courier"/>
              </a:rPr>
              <a:t>(</a:t>
            </a:r>
            <a:r>
              <a:rPr lang="en-US" sz="1800" dirty="0" err="1">
                <a:latin typeface="Courier"/>
                <a:cs typeface="Courier"/>
              </a:rPr>
              <a:t>int</a:t>
            </a:r>
            <a:r>
              <a:rPr lang="en-US" sz="1800" dirty="0">
                <a:latin typeface="Courier"/>
                <a:cs typeface="Courier"/>
              </a:rPr>
              <a:t>))</a:t>
            </a:r>
            <a:r>
              <a:rPr lang="en-US" sz="1800" dirty="0" smtClean="0">
                <a:latin typeface="Courier"/>
                <a:cs typeface="Courier"/>
              </a:rPr>
              <a:t>;</a:t>
            </a:r>
          </a:p>
          <a:p>
            <a:pPr lvl="1" eaLnBrk="1" hangingPunct="1">
              <a:lnSpc>
                <a:spcPct val="95000"/>
              </a:lnSpc>
              <a:buFontTx/>
              <a:buNone/>
              <a:defRPr/>
            </a:pPr>
            <a:r>
              <a:rPr lang="en-US" sz="1800" dirty="0" smtClean="0">
                <a:latin typeface="Courier"/>
                <a:cs typeface="Courier"/>
              </a:rPr>
              <a:t>			/* always check for </a:t>
            </a:r>
            <a:r>
              <a:rPr lang="en-US" sz="1800" dirty="0" err="1" smtClean="0">
                <a:latin typeface="Courier"/>
                <a:cs typeface="Courier"/>
              </a:rPr>
              <a:t>ip</a:t>
            </a:r>
            <a:r>
              <a:rPr lang="en-US" sz="1800" dirty="0" smtClean="0">
                <a:latin typeface="Courier"/>
                <a:cs typeface="Courier"/>
              </a:rPr>
              <a:t> == NULL */</a:t>
            </a:r>
          </a:p>
          <a:p>
            <a:pPr lvl="1" eaLnBrk="1" hangingPunct="1">
              <a:lnSpc>
                <a:spcPct val="95000"/>
              </a:lnSpc>
              <a:buFontTx/>
              <a:buNone/>
              <a:defRPr/>
            </a:pPr>
            <a:r>
              <a:rPr lang="en-US" sz="1800" b="1" dirty="0" smtClean="0">
                <a:latin typeface="Courier"/>
                <a:cs typeface="Courier"/>
              </a:rPr>
              <a:t>			</a:t>
            </a:r>
            <a:r>
              <a:rPr lang="en-US" sz="1800" dirty="0" smtClean="0">
                <a:latin typeface="Courier"/>
                <a:cs typeface="Courier"/>
              </a:rPr>
              <a:t>… … …</a:t>
            </a:r>
          </a:p>
          <a:p>
            <a:pPr lvl="1" eaLnBrk="1" hangingPunct="1">
              <a:lnSpc>
                <a:spcPct val="95000"/>
              </a:lnSpc>
              <a:buFontTx/>
              <a:buNone/>
              <a:defRPr/>
            </a:pPr>
            <a:r>
              <a:rPr lang="en-US" sz="1800" dirty="0" smtClean="0">
                <a:latin typeface="Courier"/>
                <a:cs typeface="Courier"/>
              </a:rPr>
              <a:t>			</a:t>
            </a:r>
            <a:r>
              <a:rPr lang="en-US" sz="1800" dirty="0" err="1" smtClean="0">
                <a:latin typeface="Courier"/>
                <a:cs typeface="Courier"/>
              </a:rPr>
              <a:t>ip</a:t>
            </a:r>
            <a:r>
              <a:rPr lang="en-US" sz="1800" dirty="0" smtClean="0">
                <a:latin typeface="Courier"/>
                <a:cs typeface="Courier"/>
              </a:rPr>
              <a:t> = (</a:t>
            </a:r>
            <a:r>
              <a:rPr lang="en-US" sz="1800" dirty="0" err="1" smtClean="0">
                <a:latin typeface="Courier"/>
                <a:cs typeface="Courier"/>
              </a:rPr>
              <a:t>int</a:t>
            </a:r>
            <a:r>
              <a:rPr lang="en-US" sz="1800" dirty="0" smtClean="0">
                <a:latin typeface="Courier"/>
                <a:cs typeface="Courier"/>
              </a:rPr>
              <a:t> *) </a:t>
            </a:r>
            <a:r>
              <a:rPr lang="en-US" sz="1800" dirty="0" err="1" smtClean="0">
                <a:latin typeface="Courier"/>
                <a:cs typeface="Courier"/>
              </a:rPr>
              <a:t>realloc</a:t>
            </a:r>
            <a:r>
              <a:rPr lang="en-US" sz="1800" dirty="0" smtClean="0">
                <a:latin typeface="Courier"/>
                <a:cs typeface="Courier"/>
              </a:rPr>
              <a:t>(ip,20*</a:t>
            </a:r>
            <a:r>
              <a:rPr lang="en-US" sz="1800" dirty="0" err="1" smtClean="0">
                <a:latin typeface="Courier"/>
                <a:cs typeface="Courier"/>
              </a:rPr>
              <a:t>sizeof</a:t>
            </a:r>
            <a:r>
              <a:rPr lang="en-US" sz="1800" dirty="0" smtClean="0">
                <a:latin typeface="Courier"/>
                <a:cs typeface="Courier"/>
              </a:rPr>
              <a:t>(</a:t>
            </a:r>
            <a:r>
              <a:rPr lang="en-US" sz="1800" dirty="0" err="1" smtClean="0">
                <a:latin typeface="Courier"/>
                <a:cs typeface="Courier"/>
              </a:rPr>
              <a:t>int</a:t>
            </a:r>
            <a:r>
              <a:rPr lang="en-US" sz="1800" dirty="0" smtClean="0">
                <a:latin typeface="Courier"/>
                <a:cs typeface="Courier"/>
              </a:rPr>
              <a:t>));</a:t>
            </a:r>
          </a:p>
          <a:p>
            <a:pPr lvl="1" eaLnBrk="1" hangingPunct="1">
              <a:lnSpc>
                <a:spcPct val="95000"/>
              </a:lnSpc>
              <a:buFontTx/>
              <a:buNone/>
              <a:defRPr/>
            </a:pPr>
            <a:r>
              <a:rPr lang="en-US" sz="1800" dirty="0" smtClean="0">
                <a:latin typeface="Courier"/>
                <a:cs typeface="Courier"/>
              </a:rPr>
              <a:t>			/* always check for </a:t>
            </a:r>
            <a:r>
              <a:rPr lang="en-US" sz="1800" dirty="0" err="1" smtClean="0">
                <a:latin typeface="Courier"/>
                <a:cs typeface="Courier"/>
              </a:rPr>
              <a:t>ip</a:t>
            </a:r>
            <a:r>
              <a:rPr lang="en-US" sz="1800" dirty="0" smtClean="0">
                <a:latin typeface="Courier"/>
                <a:cs typeface="Courier"/>
              </a:rPr>
              <a:t> == NULL */</a:t>
            </a:r>
          </a:p>
          <a:p>
            <a:pPr lvl="1" eaLnBrk="1" hangingPunct="1">
              <a:lnSpc>
                <a:spcPct val="95000"/>
              </a:lnSpc>
              <a:buFontTx/>
              <a:buNone/>
              <a:defRPr/>
            </a:pPr>
            <a:r>
              <a:rPr lang="en-US" sz="1800" dirty="0" smtClean="0">
                <a:latin typeface="Courier"/>
                <a:cs typeface="Courier"/>
              </a:rPr>
              <a:t>			/* contents of first 10 elements retained */</a:t>
            </a:r>
          </a:p>
          <a:p>
            <a:pPr lvl="1" eaLnBrk="1" hangingPunct="1">
              <a:lnSpc>
                <a:spcPct val="95000"/>
              </a:lnSpc>
              <a:buFontTx/>
              <a:buNone/>
              <a:defRPr/>
            </a:pPr>
            <a:r>
              <a:rPr lang="en-US" sz="1800" dirty="0" smtClean="0">
                <a:latin typeface="Courier"/>
                <a:cs typeface="Courier"/>
              </a:rPr>
              <a:t>			… … …</a:t>
            </a:r>
          </a:p>
          <a:p>
            <a:pPr lvl="1" eaLnBrk="1" hangingPunct="1">
              <a:lnSpc>
                <a:spcPct val="95000"/>
              </a:lnSpc>
              <a:buFontTx/>
              <a:buNone/>
              <a:defRPr/>
            </a:pPr>
            <a:r>
              <a:rPr lang="en-US" sz="1800" dirty="0" smtClean="0">
                <a:latin typeface="Courier"/>
                <a:cs typeface="Courier"/>
              </a:rPr>
              <a:t>			realloc(ip,0); /* identical to </a:t>
            </a:r>
            <a:r>
              <a:rPr lang="en-US" sz="1800" dirty="0" err="1" smtClean="0">
                <a:latin typeface="Courier"/>
                <a:cs typeface="Courier"/>
              </a:rPr>
              <a:t>free(ip</a:t>
            </a:r>
            <a:r>
              <a:rPr lang="en-US" sz="1800" dirty="0" smtClean="0">
                <a:latin typeface="Courier"/>
                <a:cs typeface="Courier"/>
              </a:rPr>
              <a:t>) */</a:t>
            </a:r>
          </a:p>
          <a:p>
            <a:pPr lvl="1" eaLnBrk="1" hangingPunct="1">
              <a:buFontTx/>
              <a:buNone/>
              <a:defRPr/>
            </a:pPr>
            <a:r>
              <a:rPr lang="en-US" sz="1800" b="1" dirty="0" smtClean="0">
                <a:latin typeface="Courier New" charset="0"/>
              </a:rPr>
              <a:t>	</a:t>
            </a:r>
            <a:endParaRPr lang="en-US" sz="1800" b="1" dirty="0">
              <a:latin typeface="Courier"/>
              <a:cs typeface="Courier"/>
            </a:endParaRPr>
          </a:p>
        </p:txBody>
      </p:sp>
      <p:sp>
        <p:nvSpPr>
          <p:cNvPr id="5" name="Slide Number Placeholder 4"/>
          <p:cNvSpPr>
            <a:spLocks noGrp="1"/>
          </p:cNvSpPr>
          <p:nvPr>
            <p:ph type="sldNum" sz="quarter" idx="12"/>
          </p:nvPr>
        </p:nvSpPr>
        <p:spPr/>
        <p:txBody>
          <a:bodyPr/>
          <a:lstStyle/>
          <a:p>
            <a:pPr>
              <a:defRPr/>
            </a:pPr>
            <a:fld id="{9C660336-A374-F640-8E8E-07025C7013F6}" type="slidenum">
              <a:rPr lang="en-US" smtClean="0"/>
              <a:pPr>
                <a:defRPr/>
              </a:pPr>
              <a:t>43</a:t>
            </a:fld>
            <a:endParaRPr lang="en-US" dirty="0"/>
          </a:p>
        </p:txBody>
      </p:sp>
    </p:spTree>
    <p:extLst>
      <p:ext uri="{BB962C8B-B14F-4D97-AF65-F5344CB8AC3E}">
        <p14:creationId xmlns:p14="http://schemas.microsoft.com/office/powerpoint/2010/main" val="30501615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ea typeface="ＭＳ Ｐゴシック" pitchFamily="1" charset="-128"/>
                <a:cs typeface="ＭＳ Ｐゴシック" pitchFamily="1" charset="-128"/>
              </a:rPr>
              <a:t>Using Memory You Don’t Own</a:t>
            </a:r>
          </a:p>
        </p:txBody>
      </p:sp>
      <p:sp>
        <p:nvSpPr>
          <p:cNvPr id="28677" name="Content Placeholder 4"/>
          <p:cNvSpPr>
            <a:spLocks noGrp="1"/>
          </p:cNvSpPr>
          <p:nvPr>
            <p:ph sz="quarter" idx="1"/>
          </p:nvPr>
        </p:nvSpPr>
        <p:spPr>
          <a:xfrm>
            <a:off x="457200" y="1600200"/>
            <a:ext cx="8229600" cy="4818063"/>
          </a:xfrm>
        </p:spPr>
        <p:txBody>
          <a:bodyPr>
            <a:normAutofit fontScale="92500" lnSpcReduction="20000"/>
          </a:bodyPr>
          <a:lstStyle/>
          <a:p>
            <a:pPr>
              <a:buFont typeface="Arial" charset="0"/>
              <a:buChar char="•"/>
              <a:defRPr/>
            </a:pPr>
            <a:r>
              <a:rPr lang="en-US" dirty="0" smtClean="0"/>
              <a:t>What is wrong with this code?</a:t>
            </a:r>
          </a:p>
          <a:p>
            <a:pPr>
              <a:buFont typeface="Arial" charset="0"/>
              <a:buNone/>
              <a:defRPr/>
            </a:pPr>
            <a:endParaRPr lang="en-US" sz="2000" dirty="0" smtClean="0">
              <a:latin typeface="Courier"/>
              <a:cs typeface="Courier"/>
            </a:endParaRPr>
          </a:p>
          <a:p>
            <a:pPr>
              <a:buFont typeface="Arial" charset="0"/>
              <a:buNone/>
              <a:defRPr/>
            </a:pP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init_array(int</a:t>
            </a:r>
            <a:r>
              <a:rPr lang="en-US" sz="2000" dirty="0" smtClean="0">
                <a:latin typeface="Courier"/>
                <a:cs typeface="Courier"/>
              </a:rPr>
              <a:t> *</a:t>
            </a:r>
            <a:r>
              <a:rPr lang="en-US" sz="2000" dirty="0" err="1" smtClean="0">
                <a:latin typeface="Courier"/>
                <a:cs typeface="Courier"/>
              </a:rPr>
              <a:t>ptr</a:t>
            </a:r>
            <a:r>
              <a:rPr lang="en-US" sz="2000" dirty="0" smtClean="0">
                <a:latin typeface="Courier"/>
                <a:cs typeface="Courier"/>
              </a:rPr>
              <a:t>, </a:t>
            </a: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new_size</a:t>
            </a:r>
            <a:r>
              <a:rPr lang="en-US" sz="2000" dirty="0" smtClean="0">
                <a:latin typeface="Courier"/>
                <a:cs typeface="Courier"/>
              </a:rPr>
              <a:t>) {</a:t>
            </a:r>
          </a:p>
          <a:p>
            <a:pPr>
              <a:buFont typeface="Arial" charset="0"/>
              <a:buNone/>
              <a:defRPr/>
            </a:pPr>
            <a:r>
              <a:rPr lang="en-US" sz="2000" dirty="0" smtClean="0">
                <a:latin typeface="Courier"/>
                <a:cs typeface="Courier"/>
              </a:rPr>
              <a:t>	</a:t>
            </a:r>
            <a:r>
              <a:rPr lang="en-US" sz="2000" dirty="0" err="1" smtClean="0">
                <a:latin typeface="Courier"/>
                <a:cs typeface="Courier"/>
              </a:rPr>
              <a:t>ptr</a:t>
            </a:r>
            <a:r>
              <a:rPr lang="en-US" sz="2000" dirty="0" smtClean="0">
                <a:latin typeface="Courier"/>
                <a:cs typeface="Courier"/>
              </a:rPr>
              <a:t> = </a:t>
            </a:r>
            <a:r>
              <a:rPr lang="en-US" sz="2000" dirty="0" err="1" smtClean="0">
                <a:latin typeface="Courier"/>
                <a:cs typeface="Courier"/>
              </a:rPr>
              <a:t>realloc(ptr</a:t>
            </a:r>
            <a:r>
              <a:rPr lang="en-US" sz="2000" dirty="0" smtClean="0">
                <a:latin typeface="Courier"/>
                <a:cs typeface="Courier"/>
              </a:rPr>
              <a:t>, </a:t>
            </a:r>
            <a:r>
              <a:rPr lang="en-US" sz="2000" dirty="0" err="1" smtClean="0">
                <a:latin typeface="Courier"/>
                <a:cs typeface="Courier"/>
              </a:rPr>
              <a:t>new_size</a:t>
            </a:r>
            <a:r>
              <a:rPr lang="en-US" sz="2000" dirty="0" smtClean="0">
                <a:latin typeface="Courier"/>
                <a:cs typeface="Courier"/>
              </a:rPr>
              <a:t>*</a:t>
            </a:r>
            <a:r>
              <a:rPr lang="en-US" sz="2000" dirty="0" err="1" smtClean="0">
                <a:latin typeface="Courier"/>
                <a:cs typeface="Courier"/>
              </a:rPr>
              <a:t>sizeof(int</a:t>
            </a:r>
            <a:r>
              <a:rPr lang="en-US" sz="2000" dirty="0" smtClean="0">
                <a:latin typeface="Courier"/>
                <a:cs typeface="Courier"/>
              </a:rPr>
              <a:t>));</a:t>
            </a:r>
          </a:p>
          <a:p>
            <a:pPr>
              <a:buFont typeface="Arial" charset="0"/>
              <a:buNone/>
              <a:defRPr/>
            </a:pPr>
            <a:r>
              <a:rPr lang="en-US" sz="2000" dirty="0" smtClean="0">
                <a:latin typeface="Courier"/>
                <a:cs typeface="Courier"/>
              </a:rPr>
              <a:t>	</a:t>
            </a:r>
            <a:r>
              <a:rPr lang="en-US" sz="2000" dirty="0" err="1" smtClean="0">
                <a:latin typeface="Courier"/>
                <a:cs typeface="Courier"/>
              </a:rPr>
              <a:t>memset(ptr</a:t>
            </a:r>
            <a:r>
              <a:rPr lang="en-US" sz="2000" dirty="0" smtClean="0">
                <a:latin typeface="Courier"/>
                <a:cs typeface="Courier"/>
              </a:rPr>
              <a:t>, 0, </a:t>
            </a:r>
            <a:r>
              <a:rPr lang="en-US" sz="2000" dirty="0" err="1" smtClean="0">
                <a:latin typeface="Courier"/>
                <a:cs typeface="Courier"/>
              </a:rPr>
              <a:t>new_size</a:t>
            </a:r>
            <a:r>
              <a:rPr lang="en-US" sz="2000" dirty="0" smtClean="0">
                <a:latin typeface="Courier"/>
                <a:cs typeface="Courier"/>
              </a:rPr>
              <a:t>*</a:t>
            </a:r>
            <a:r>
              <a:rPr lang="en-US" sz="2000" dirty="0" err="1" smtClean="0">
                <a:latin typeface="Courier"/>
                <a:cs typeface="Courier"/>
              </a:rPr>
              <a:t>sizeof(int</a:t>
            </a:r>
            <a:r>
              <a:rPr lang="en-US" sz="2000" dirty="0" smtClean="0">
                <a:latin typeface="Courier"/>
                <a:cs typeface="Courier"/>
              </a:rPr>
              <a:t>));</a:t>
            </a:r>
          </a:p>
          <a:p>
            <a:pPr>
              <a:buFont typeface="Arial" charset="0"/>
              <a:buNone/>
              <a:defRPr/>
            </a:pPr>
            <a:r>
              <a:rPr lang="en-US" sz="2000" dirty="0" smtClean="0">
                <a:latin typeface="Courier"/>
                <a:cs typeface="Courier"/>
              </a:rPr>
              <a:t>	return </a:t>
            </a:r>
            <a:r>
              <a:rPr lang="en-US" sz="2000" dirty="0" err="1" smtClean="0">
                <a:latin typeface="Courier"/>
                <a:cs typeface="Courier"/>
              </a:rPr>
              <a:t>ptr</a:t>
            </a:r>
            <a:r>
              <a:rPr lang="en-US" sz="2000" dirty="0" smtClean="0">
                <a:latin typeface="Courier"/>
                <a:cs typeface="Courier"/>
              </a:rPr>
              <a:t>;</a:t>
            </a:r>
          </a:p>
          <a:p>
            <a:pPr>
              <a:buFont typeface="Arial" charset="0"/>
              <a:buNone/>
              <a:defRPr/>
            </a:pPr>
            <a:r>
              <a:rPr lang="en-US" sz="2000" dirty="0" smtClean="0">
                <a:latin typeface="Courier"/>
                <a:cs typeface="Courier"/>
              </a:rPr>
              <a:t>}</a:t>
            </a:r>
          </a:p>
          <a:p>
            <a:pPr>
              <a:buFont typeface="Arial" charset="0"/>
              <a:buNone/>
              <a:defRPr/>
            </a:pPr>
            <a:endParaRPr lang="en-US" sz="2000" dirty="0" smtClean="0">
              <a:latin typeface="Courier"/>
              <a:cs typeface="Courier"/>
            </a:endParaRPr>
          </a:p>
          <a:p>
            <a:pPr>
              <a:buFont typeface="Arial" charset="0"/>
              <a:buNone/>
              <a:defRPr/>
            </a:pP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fill_fibonacci(int</a:t>
            </a:r>
            <a:r>
              <a:rPr lang="en-US" sz="2000" dirty="0" smtClean="0">
                <a:latin typeface="Courier"/>
                <a:cs typeface="Courier"/>
              </a:rPr>
              <a:t> *fib, </a:t>
            </a:r>
            <a:r>
              <a:rPr lang="en-US" sz="2000" dirty="0" err="1" smtClean="0">
                <a:latin typeface="Courier"/>
                <a:cs typeface="Courier"/>
              </a:rPr>
              <a:t>int</a:t>
            </a:r>
            <a:r>
              <a:rPr lang="en-US" sz="2000" dirty="0" smtClean="0">
                <a:latin typeface="Courier"/>
                <a:cs typeface="Courier"/>
              </a:rPr>
              <a:t> size) {</a:t>
            </a:r>
          </a:p>
          <a:p>
            <a:pPr>
              <a:buFont typeface="Arial" charset="0"/>
              <a:buNone/>
              <a:defRPr/>
            </a:pPr>
            <a:r>
              <a:rPr lang="en-US" sz="2000" dirty="0" smtClean="0">
                <a:latin typeface="Courier"/>
                <a:cs typeface="Courier"/>
              </a:rPr>
              <a:t>	</a:t>
            </a: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i</a:t>
            </a:r>
            <a:r>
              <a:rPr lang="en-US" sz="2000" dirty="0" smtClean="0">
                <a:latin typeface="Courier"/>
                <a:cs typeface="Courier"/>
              </a:rPr>
              <a:t>;</a:t>
            </a:r>
          </a:p>
          <a:p>
            <a:pPr>
              <a:buFont typeface="Arial" charset="0"/>
              <a:buNone/>
              <a:defRPr/>
            </a:pPr>
            <a:r>
              <a:rPr lang="en-US" sz="2000" dirty="0" smtClean="0">
                <a:latin typeface="Courier"/>
                <a:cs typeface="Courier"/>
              </a:rPr>
              <a:t>	</a:t>
            </a:r>
            <a:r>
              <a:rPr lang="en-US" sz="2000" dirty="0" err="1" smtClean="0">
                <a:latin typeface="Courier"/>
                <a:cs typeface="Courier"/>
              </a:rPr>
              <a:t>init_array(fib</a:t>
            </a:r>
            <a:r>
              <a:rPr lang="en-US" sz="2000" dirty="0" smtClean="0">
                <a:latin typeface="Courier"/>
                <a:cs typeface="Courier"/>
              </a:rPr>
              <a:t>, size);</a:t>
            </a:r>
          </a:p>
          <a:p>
            <a:pPr>
              <a:buFont typeface="Arial" charset="0"/>
              <a:buNone/>
              <a:defRPr/>
            </a:pPr>
            <a:r>
              <a:rPr lang="en-US" sz="2000" dirty="0" smtClean="0">
                <a:latin typeface="Courier"/>
                <a:cs typeface="Courier"/>
              </a:rPr>
              <a:t>	/* fib[0] = 0; */ fib[1] = 1;</a:t>
            </a:r>
          </a:p>
          <a:p>
            <a:pPr>
              <a:buFont typeface="Arial" charset="0"/>
              <a:buNone/>
              <a:defRPr/>
            </a:pPr>
            <a:r>
              <a:rPr lang="en-US" sz="2000" dirty="0" smtClean="0">
                <a:latin typeface="Courier"/>
                <a:cs typeface="Courier"/>
              </a:rPr>
              <a:t>	for (</a:t>
            </a:r>
            <a:r>
              <a:rPr lang="en-US" sz="2000" dirty="0" err="1" smtClean="0">
                <a:latin typeface="Courier"/>
                <a:cs typeface="Courier"/>
              </a:rPr>
              <a:t>i</a:t>
            </a:r>
            <a:r>
              <a:rPr lang="en-US" sz="2000" dirty="0" smtClean="0">
                <a:latin typeface="Courier"/>
                <a:cs typeface="Courier"/>
              </a:rPr>
              <a:t>=2; </a:t>
            </a:r>
            <a:r>
              <a:rPr lang="en-US" sz="2000" dirty="0" err="1" smtClean="0">
                <a:latin typeface="Courier"/>
                <a:cs typeface="Courier"/>
              </a:rPr>
              <a:t>i</a:t>
            </a:r>
            <a:r>
              <a:rPr lang="en-US" sz="2000" dirty="0" smtClean="0">
                <a:latin typeface="Courier"/>
                <a:cs typeface="Courier"/>
              </a:rPr>
              <a:t>&lt;size; </a:t>
            </a:r>
            <a:r>
              <a:rPr lang="en-US" sz="2000" dirty="0" err="1" smtClean="0">
                <a:latin typeface="Courier"/>
                <a:cs typeface="Courier"/>
              </a:rPr>
              <a:t>i</a:t>
            </a:r>
            <a:r>
              <a:rPr lang="en-US" sz="2000" dirty="0" smtClean="0">
                <a:latin typeface="Courier"/>
                <a:cs typeface="Courier"/>
              </a:rPr>
              <a:t>++)</a:t>
            </a:r>
          </a:p>
          <a:p>
            <a:pPr>
              <a:buFont typeface="Arial" charset="0"/>
              <a:buNone/>
              <a:defRPr/>
            </a:pPr>
            <a:r>
              <a:rPr lang="en-US" sz="2000" dirty="0" smtClean="0">
                <a:latin typeface="Courier"/>
                <a:cs typeface="Courier"/>
              </a:rPr>
              <a:t>		</a:t>
            </a:r>
            <a:r>
              <a:rPr lang="en-US" sz="2000" dirty="0" err="1" smtClean="0">
                <a:latin typeface="Courier"/>
                <a:cs typeface="Courier"/>
              </a:rPr>
              <a:t>fib[i</a:t>
            </a:r>
            <a:r>
              <a:rPr lang="en-US" sz="2000" dirty="0" smtClean="0">
                <a:latin typeface="Courier"/>
                <a:cs typeface="Courier"/>
              </a:rPr>
              <a:t>] = fib[i-1] + fib[i-2];</a:t>
            </a:r>
          </a:p>
          <a:p>
            <a:pPr>
              <a:buFont typeface="Arial" charset="0"/>
              <a:buNone/>
              <a:defRPr/>
            </a:pPr>
            <a:r>
              <a:rPr lang="en-US" sz="2000" dirty="0" smtClean="0">
                <a:latin typeface="Courier"/>
                <a:cs typeface="Courier"/>
              </a:rPr>
              <a:t>	return fib;</a:t>
            </a:r>
          </a:p>
          <a:p>
            <a:pPr>
              <a:buFont typeface="Arial" charset="0"/>
              <a:buNone/>
              <a:defRPr/>
            </a:pPr>
            <a:r>
              <a:rPr lang="en-US" sz="2000" dirty="0" smtClean="0">
                <a:latin typeface="Courier"/>
                <a:cs typeface="Courier"/>
              </a:rPr>
              <a:t>}</a:t>
            </a:r>
            <a:endParaRPr lang="en-US" sz="2000" dirty="0">
              <a:latin typeface="Courier"/>
              <a:cs typeface="Courier"/>
            </a:endParaRPr>
          </a:p>
        </p:txBody>
      </p:sp>
      <p:sp>
        <p:nvSpPr>
          <p:cNvPr id="28676" name="Slide Number Placeholder 3"/>
          <p:cNvSpPr>
            <a:spLocks noGrp="1"/>
          </p:cNvSpPr>
          <p:nvPr>
            <p:ph type="sldNum" sz="quarter" idx="12"/>
          </p:nvPr>
        </p:nvSpPr>
        <p:spPr/>
        <p:txBody>
          <a:bodyPr/>
          <a:lstStyle/>
          <a:p>
            <a:pPr>
              <a:defRPr/>
            </a:pPr>
            <a:fld id="{04EDBD15-D601-8346-BEE4-35E9E9A428B7}" type="slidenum">
              <a:rPr lang="en-US" smtClean="0"/>
              <a:pPr>
                <a:defRPr/>
              </a:pPr>
              <a:t>44</a:t>
            </a:fld>
            <a:endParaRPr lang="en-US"/>
          </a:p>
        </p:txBody>
      </p:sp>
    </p:spTree>
    <p:extLst>
      <p:ext uri="{BB962C8B-B14F-4D97-AF65-F5344CB8AC3E}">
        <p14:creationId xmlns:p14="http://schemas.microsoft.com/office/powerpoint/2010/main" val="190707610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ea typeface="ＭＳ Ｐゴシック" pitchFamily="1" charset="-128"/>
                <a:cs typeface="ＭＳ Ｐゴシック" pitchFamily="1" charset="-128"/>
              </a:rPr>
              <a:t>Using Memory You Don’t Own</a:t>
            </a:r>
          </a:p>
        </p:txBody>
      </p:sp>
      <p:sp>
        <p:nvSpPr>
          <p:cNvPr id="28677" name="Content Placeholder 4"/>
          <p:cNvSpPr>
            <a:spLocks noGrp="1"/>
          </p:cNvSpPr>
          <p:nvPr>
            <p:ph sz="quarter" idx="1"/>
          </p:nvPr>
        </p:nvSpPr>
        <p:spPr>
          <a:xfrm>
            <a:off x="457200" y="1600200"/>
            <a:ext cx="8229600" cy="4919663"/>
          </a:xfrm>
        </p:spPr>
        <p:txBody>
          <a:bodyPr>
            <a:normAutofit fontScale="92500" lnSpcReduction="20000"/>
          </a:bodyPr>
          <a:lstStyle/>
          <a:p>
            <a:pPr>
              <a:buFont typeface="Arial"/>
              <a:buChar char="•"/>
              <a:defRPr/>
            </a:pPr>
            <a:r>
              <a:rPr lang="en-US" dirty="0" smtClean="0"/>
              <a:t>Improper matched usage of </a:t>
            </a:r>
            <a:r>
              <a:rPr lang="en-US" dirty="0" err="1" smtClean="0"/>
              <a:t>mem</a:t>
            </a:r>
            <a:r>
              <a:rPr lang="en-US" dirty="0" smtClean="0"/>
              <a:t> handles</a:t>
            </a:r>
          </a:p>
          <a:p>
            <a:pPr>
              <a:buFont typeface="Arial" charset="0"/>
              <a:buNone/>
              <a:defRPr/>
            </a:pPr>
            <a:endParaRPr lang="en-US" sz="2000" dirty="0" smtClean="0">
              <a:latin typeface="Courier"/>
              <a:cs typeface="Courier"/>
            </a:endParaRPr>
          </a:p>
          <a:p>
            <a:pPr>
              <a:buFont typeface="Arial" charset="0"/>
              <a:buNone/>
              <a:defRPr/>
            </a:pP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init_array(int</a:t>
            </a:r>
            <a:r>
              <a:rPr lang="en-US" sz="2000" dirty="0" smtClean="0">
                <a:latin typeface="Courier"/>
                <a:cs typeface="Courier"/>
              </a:rPr>
              <a:t> *</a:t>
            </a:r>
            <a:r>
              <a:rPr lang="en-US" sz="2000" dirty="0" err="1" smtClean="0">
                <a:latin typeface="Courier"/>
                <a:cs typeface="Courier"/>
              </a:rPr>
              <a:t>ptr</a:t>
            </a:r>
            <a:r>
              <a:rPr lang="en-US" sz="2000" dirty="0" smtClean="0">
                <a:latin typeface="Courier"/>
                <a:cs typeface="Courier"/>
              </a:rPr>
              <a:t>, </a:t>
            </a: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new_size</a:t>
            </a:r>
            <a:r>
              <a:rPr lang="en-US" sz="2000" dirty="0" smtClean="0">
                <a:latin typeface="Courier"/>
                <a:cs typeface="Courier"/>
              </a:rPr>
              <a:t>) {</a:t>
            </a:r>
          </a:p>
          <a:p>
            <a:pPr>
              <a:buFont typeface="Arial" charset="0"/>
              <a:buNone/>
              <a:defRPr/>
            </a:pPr>
            <a:r>
              <a:rPr lang="en-US" sz="2000" dirty="0" smtClean="0">
                <a:latin typeface="Courier"/>
                <a:cs typeface="Courier"/>
              </a:rPr>
              <a:t>	</a:t>
            </a:r>
            <a:r>
              <a:rPr lang="en-US" sz="2000" dirty="0" err="1" smtClean="0">
                <a:latin typeface="Courier"/>
                <a:cs typeface="Courier"/>
              </a:rPr>
              <a:t>ptr</a:t>
            </a:r>
            <a:r>
              <a:rPr lang="en-US" sz="2000" dirty="0" smtClean="0">
                <a:latin typeface="Courier"/>
                <a:cs typeface="Courier"/>
              </a:rPr>
              <a:t> = </a:t>
            </a:r>
            <a:r>
              <a:rPr lang="en-US" sz="2000" dirty="0" err="1" smtClean="0">
                <a:latin typeface="Courier"/>
                <a:cs typeface="Courier"/>
              </a:rPr>
              <a:t>realloc(ptr</a:t>
            </a:r>
            <a:r>
              <a:rPr lang="en-US" sz="2000" dirty="0" smtClean="0">
                <a:latin typeface="Courier"/>
                <a:cs typeface="Courier"/>
              </a:rPr>
              <a:t>, </a:t>
            </a:r>
            <a:r>
              <a:rPr lang="en-US" sz="2000" dirty="0" err="1" smtClean="0">
                <a:latin typeface="Courier"/>
                <a:cs typeface="Courier"/>
              </a:rPr>
              <a:t>new_size</a:t>
            </a:r>
            <a:r>
              <a:rPr lang="en-US" sz="2000" dirty="0" smtClean="0">
                <a:latin typeface="Courier"/>
                <a:cs typeface="Courier"/>
              </a:rPr>
              <a:t>*</a:t>
            </a:r>
            <a:r>
              <a:rPr lang="en-US" sz="2000" dirty="0" err="1" smtClean="0">
                <a:latin typeface="Courier"/>
                <a:cs typeface="Courier"/>
              </a:rPr>
              <a:t>sizeof(int</a:t>
            </a:r>
            <a:r>
              <a:rPr lang="en-US" sz="2000" dirty="0" smtClean="0">
                <a:latin typeface="Courier"/>
                <a:cs typeface="Courier"/>
              </a:rPr>
              <a:t>));</a:t>
            </a:r>
          </a:p>
          <a:p>
            <a:pPr>
              <a:buFont typeface="Arial" charset="0"/>
              <a:buNone/>
              <a:defRPr/>
            </a:pPr>
            <a:r>
              <a:rPr lang="en-US" sz="2000" dirty="0" smtClean="0">
                <a:latin typeface="Courier"/>
                <a:cs typeface="Courier"/>
              </a:rPr>
              <a:t>	</a:t>
            </a:r>
            <a:r>
              <a:rPr lang="en-US" sz="2000" dirty="0" err="1" smtClean="0">
                <a:latin typeface="Courier"/>
                <a:cs typeface="Courier"/>
              </a:rPr>
              <a:t>memset(ptr</a:t>
            </a:r>
            <a:r>
              <a:rPr lang="en-US" sz="2000" dirty="0" smtClean="0">
                <a:latin typeface="Courier"/>
                <a:cs typeface="Courier"/>
              </a:rPr>
              <a:t>, 0, </a:t>
            </a:r>
            <a:r>
              <a:rPr lang="en-US" sz="2000" dirty="0" err="1" smtClean="0">
                <a:latin typeface="Courier"/>
                <a:cs typeface="Courier"/>
              </a:rPr>
              <a:t>new_size</a:t>
            </a:r>
            <a:r>
              <a:rPr lang="en-US" sz="2000" dirty="0" smtClean="0">
                <a:latin typeface="Courier"/>
                <a:cs typeface="Courier"/>
              </a:rPr>
              <a:t>*</a:t>
            </a:r>
            <a:r>
              <a:rPr lang="en-US" sz="2000" dirty="0" err="1" smtClean="0">
                <a:latin typeface="Courier"/>
                <a:cs typeface="Courier"/>
              </a:rPr>
              <a:t>sizeof(int</a:t>
            </a:r>
            <a:r>
              <a:rPr lang="en-US" sz="2000" dirty="0" smtClean="0">
                <a:latin typeface="Courier"/>
                <a:cs typeface="Courier"/>
              </a:rPr>
              <a:t>));</a:t>
            </a:r>
          </a:p>
          <a:p>
            <a:pPr>
              <a:buFont typeface="Arial" charset="0"/>
              <a:buNone/>
              <a:defRPr/>
            </a:pPr>
            <a:r>
              <a:rPr lang="en-US" sz="2000" dirty="0" smtClean="0">
                <a:latin typeface="Courier"/>
                <a:cs typeface="Courier"/>
              </a:rPr>
              <a:t>	return </a:t>
            </a:r>
            <a:r>
              <a:rPr lang="en-US" sz="2000" dirty="0" err="1" smtClean="0">
                <a:latin typeface="Courier"/>
                <a:cs typeface="Courier"/>
              </a:rPr>
              <a:t>ptr</a:t>
            </a:r>
            <a:r>
              <a:rPr lang="en-US" sz="2000" dirty="0" smtClean="0">
                <a:latin typeface="Courier"/>
                <a:cs typeface="Courier"/>
              </a:rPr>
              <a:t>;</a:t>
            </a:r>
          </a:p>
          <a:p>
            <a:pPr>
              <a:buFont typeface="Arial" charset="0"/>
              <a:buNone/>
              <a:defRPr/>
            </a:pPr>
            <a:r>
              <a:rPr lang="en-US" sz="2000" dirty="0" smtClean="0">
                <a:latin typeface="Courier"/>
                <a:cs typeface="Courier"/>
              </a:rPr>
              <a:t>}</a:t>
            </a:r>
          </a:p>
          <a:p>
            <a:pPr>
              <a:buFont typeface="Arial" charset="0"/>
              <a:buNone/>
              <a:defRPr/>
            </a:pPr>
            <a:endParaRPr lang="en-US" sz="2000" dirty="0" smtClean="0">
              <a:latin typeface="Courier"/>
              <a:cs typeface="Courier"/>
            </a:endParaRPr>
          </a:p>
          <a:p>
            <a:pPr>
              <a:buFont typeface="Arial" charset="0"/>
              <a:buNone/>
              <a:defRPr/>
            </a:pP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fill_fibonacci(int</a:t>
            </a:r>
            <a:r>
              <a:rPr lang="en-US" sz="2000" dirty="0" smtClean="0">
                <a:latin typeface="Courier"/>
                <a:cs typeface="Courier"/>
              </a:rPr>
              <a:t> *fib, </a:t>
            </a:r>
            <a:r>
              <a:rPr lang="en-US" sz="2000" dirty="0" err="1" smtClean="0">
                <a:latin typeface="Courier"/>
                <a:cs typeface="Courier"/>
              </a:rPr>
              <a:t>int</a:t>
            </a:r>
            <a:r>
              <a:rPr lang="en-US" sz="2000" dirty="0" smtClean="0">
                <a:latin typeface="Courier"/>
                <a:cs typeface="Courier"/>
              </a:rPr>
              <a:t> size) {</a:t>
            </a:r>
          </a:p>
          <a:p>
            <a:pPr>
              <a:buFont typeface="Arial" charset="0"/>
              <a:buNone/>
              <a:defRPr/>
            </a:pPr>
            <a:r>
              <a:rPr lang="en-US" sz="2000" dirty="0" smtClean="0">
                <a:latin typeface="Courier"/>
                <a:cs typeface="Courier"/>
              </a:rPr>
              <a:t>	</a:t>
            </a: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i</a:t>
            </a:r>
            <a:r>
              <a:rPr lang="en-US" sz="2000" dirty="0" smtClean="0">
                <a:latin typeface="Courier"/>
                <a:cs typeface="Courier"/>
              </a:rPr>
              <a:t>;</a:t>
            </a:r>
          </a:p>
          <a:p>
            <a:pPr>
              <a:buFont typeface="Arial" charset="0"/>
              <a:buNone/>
              <a:defRPr/>
            </a:pPr>
            <a:r>
              <a:rPr lang="en-US" sz="2000" dirty="0" smtClean="0">
                <a:latin typeface="Courier"/>
                <a:cs typeface="Courier"/>
              </a:rPr>
              <a:t>	/* oops, forgot: fib = */ </a:t>
            </a:r>
            <a:r>
              <a:rPr lang="en-US" sz="2000" dirty="0" err="1" smtClean="0">
                <a:latin typeface="Courier"/>
                <a:cs typeface="Courier"/>
              </a:rPr>
              <a:t>init_array(fib</a:t>
            </a:r>
            <a:r>
              <a:rPr lang="en-US" sz="2000" dirty="0" smtClean="0">
                <a:latin typeface="Courier"/>
                <a:cs typeface="Courier"/>
              </a:rPr>
              <a:t>, size);</a:t>
            </a:r>
          </a:p>
          <a:p>
            <a:pPr>
              <a:buFont typeface="Arial" charset="0"/>
              <a:buNone/>
              <a:defRPr/>
            </a:pPr>
            <a:r>
              <a:rPr lang="en-US" sz="2000" dirty="0" smtClean="0">
                <a:latin typeface="Courier"/>
                <a:cs typeface="Courier"/>
              </a:rPr>
              <a:t>	/* fib[0] = 0; */ fib[1] = 1;</a:t>
            </a:r>
          </a:p>
          <a:p>
            <a:pPr>
              <a:buFont typeface="Arial" charset="0"/>
              <a:buNone/>
              <a:defRPr/>
            </a:pPr>
            <a:r>
              <a:rPr lang="en-US" sz="2000" dirty="0" smtClean="0">
                <a:latin typeface="Courier"/>
                <a:cs typeface="Courier"/>
              </a:rPr>
              <a:t>	for (</a:t>
            </a:r>
            <a:r>
              <a:rPr lang="en-US" sz="2000" dirty="0" err="1" smtClean="0">
                <a:latin typeface="Courier"/>
                <a:cs typeface="Courier"/>
              </a:rPr>
              <a:t>i</a:t>
            </a:r>
            <a:r>
              <a:rPr lang="en-US" sz="2000" dirty="0" smtClean="0">
                <a:latin typeface="Courier"/>
                <a:cs typeface="Courier"/>
              </a:rPr>
              <a:t>=2; </a:t>
            </a:r>
            <a:r>
              <a:rPr lang="en-US" sz="2000" dirty="0" err="1" smtClean="0">
                <a:latin typeface="Courier"/>
                <a:cs typeface="Courier"/>
              </a:rPr>
              <a:t>i</a:t>
            </a:r>
            <a:r>
              <a:rPr lang="en-US" sz="2000" dirty="0" smtClean="0">
                <a:latin typeface="Courier"/>
                <a:cs typeface="Courier"/>
              </a:rPr>
              <a:t>&lt;size; </a:t>
            </a:r>
            <a:r>
              <a:rPr lang="en-US" sz="2000" dirty="0" err="1" smtClean="0">
                <a:latin typeface="Courier"/>
                <a:cs typeface="Courier"/>
              </a:rPr>
              <a:t>i</a:t>
            </a:r>
            <a:r>
              <a:rPr lang="en-US" sz="2000" dirty="0" smtClean="0">
                <a:latin typeface="Courier"/>
                <a:cs typeface="Courier"/>
              </a:rPr>
              <a:t>++)</a:t>
            </a:r>
          </a:p>
          <a:p>
            <a:pPr>
              <a:buFont typeface="Arial" charset="0"/>
              <a:buNone/>
              <a:defRPr/>
            </a:pPr>
            <a:r>
              <a:rPr lang="en-US" sz="2000" dirty="0" smtClean="0">
                <a:latin typeface="Courier"/>
                <a:cs typeface="Courier"/>
              </a:rPr>
              <a:t>		</a:t>
            </a:r>
            <a:r>
              <a:rPr lang="en-US" sz="2000" dirty="0" err="1" smtClean="0">
                <a:latin typeface="Courier"/>
                <a:cs typeface="Courier"/>
              </a:rPr>
              <a:t>fib[i</a:t>
            </a:r>
            <a:r>
              <a:rPr lang="en-US" sz="2000" dirty="0" smtClean="0">
                <a:latin typeface="Courier"/>
                <a:cs typeface="Courier"/>
              </a:rPr>
              <a:t>] = fib[i-1] + fib[i-2];</a:t>
            </a:r>
          </a:p>
          <a:p>
            <a:pPr>
              <a:buFont typeface="Arial" charset="0"/>
              <a:buNone/>
              <a:defRPr/>
            </a:pPr>
            <a:r>
              <a:rPr lang="en-US" sz="2000" dirty="0" smtClean="0">
                <a:latin typeface="Courier"/>
                <a:cs typeface="Courier"/>
              </a:rPr>
              <a:t>	return fib;</a:t>
            </a:r>
          </a:p>
          <a:p>
            <a:pPr>
              <a:buFont typeface="Arial" charset="0"/>
              <a:buNone/>
              <a:defRPr/>
            </a:pPr>
            <a:r>
              <a:rPr lang="en-US" sz="2000" dirty="0" smtClean="0">
                <a:latin typeface="Courier"/>
                <a:cs typeface="Courier"/>
              </a:rPr>
              <a:t>}</a:t>
            </a:r>
            <a:endParaRPr lang="en-US" sz="2000" dirty="0">
              <a:latin typeface="Courier"/>
              <a:cs typeface="Courier"/>
            </a:endParaRPr>
          </a:p>
        </p:txBody>
      </p:sp>
      <p:sp>
        <p:nvSpPr>
          <p:cNvPr id="28676" name="Slide Number Placeholder 3"/>
          <p:cNvSpPr>
            <a:spLocks noGrp="1"/>
          </p:cNvSpPr>
          <p:nvPr>
            <p:ph type="sldNum" sz="quarter" idx="12"/>
          </p:nvPr>
        </p:nvSpPr>
        <p:spPr/>
        <p:txBody>
          <a:bodyPr/>
          <a:lstStyle/>
          <a:p>
            <a:pPr>
              <a:defRPr/>
            </a:pPr>
            <a:fld id="{C2983795-F1ED-C74E-A908-9A52D67D5C78}" type="slidenum">
              <a:rPr lang="en-US" smtClean="0"/>
              <a:pPr>
                <a:defRPr/>
              </a:pPr>
              <a:t>45</a:t>
            </a:fld>
            <a:endParaRPr lang="en-US"/>
          </a:p>
        </p:txBody>
      </p:sp>
      <p:sp>
        <p:nvSpPr>
          <p:cNvPr id="6" name="Line Callout 1 5"/>
          <p:cNvSpPr/>
          <p:nvPr/>
        </p:nvSpPr>
        <p:spPr>
          <a:xfrm>
            <a:off x="6172200" y="5232400"/>
            <a:ext cx="2590800" cy="609600"/>
          </a:xfrm>
          <a:prstGeom prst="borderCallout1">
            <a:avLst>
              <a:gd name="adj1" fmla="val 56250"/>
              <a:gd name="adj2" fmla="val 491"/>
              <a:gd name="adj3" fmla="val -43849"/>
              <a:gd name="adj4" fmla="val -16671"/>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00"/>
                </a:solidFill>
              </a:rPr>
              <a:t>What if array is moved to new location?</a:t>
            </a:r>
          </a:p>
        </p:txBody>
      </p:sp>
      <p:sp>
        <p:nvSpPr>
          <p:cNvPr id="7" name="Line Callout 1 6"/>
          <p:cNvSpPr/>
          <p:nvPr/>
        </p:nvSpPr>
        <p:spPr>
          <a:xfrm>
            <a:off x="3962400" y="3513138"/>
            <a:ext cx="4876800" cy="381000"/>
          </a:xfrm>
          <a:prstGeom prst="borderCallout1">
            <a:avLst>
              <a:gd name="adj1" fmla="val 53036"/>
              <a:gd name="adj2" fmla="val 372"/>
              <a:gd name="adj3" fmla="val -159245"/>
              <a:gd name="adj4" fmla="val -23552"/>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00"/>
                </a:solidFill>
              </a:rPr>
              <a:t>Remember: </a:t>
            </a:r>
            <a:r>
              <a:rPr lang="en-US" sz="2000" dirty="0" err="1">
                <a:solidFill>
                  <a:srgbClr val="000000"/>
                </a:solidFill>
                <a:latin typeface="Lucida Console" pitchFamily="49" charset="0"/>
              </a:rPr>
              <a:t>realloc</a:t>
            </a:r>
            <a:r>
              <a:rPr lang="en-US" dirty="0">
                <a:solidFill>
                  <a:srgbClr val="000000"/>
                </a:solidFill>
              </a:rPr>
              <a:t> may move entire block</a:t>
            </a:r>
          </a:p>
        </p:txBody>
      </p:sp>
    </p:spTree>
    <p:extLst>
      <p:ext uri="{BB962C8B-B14F-4D97-AF65-F5344CB8AC3E}">
        <p14:creationId xmlns:p14="http://schemas.microsoft.com/office/powerpoint/2010/main" val="25905398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And In Conclusion, …</a:t>
            </a:r>
            <a:endParaRPr lang="en-US" dirty="0"/>
          </a:p>
        </p:txBody>
      </p:sp>
      <p:sp>
        <p:nvSpPr>
          <p:cNvPr id="54275" name="Rectangle 3"/>
          <p:cNvSpPr>
            <a:spLocks noGrp="1" noChangeArrowheads="1"/>
          </p:cNvSpPr>
          <p:nvPr>
            <p:ph type="body" idx="1"/>
          </p:nvPr>
        </p:nvSpPr>
        <p:spPr/>
        <p:txBody>
          <a:bodyPr>
            <a:normAutofit/>
          </a:bodyPr>
          <a:lstStyle/>
          <a:p>
            <a:r>
              <a:rPr lang="en-US" dirty="0" smtClean="0"/>
              <a:t>C has three main memory segments in which to allocate data:</a:t>
            </a:r>
          </a:p>
          <a:p>
            <a:pPr lvl="1"/>
            <a:r>
              <a:rPr lang="en-US" dirty="0" smtClean="0"/>
              <a:t>Static Data: Variables outside functions</a:t>
            </a:r>
          </a:p>
          <a:p>
            <a:pPr lvl="1"/>
            <a:r>
              <a:rPr lang="en-US" dirty="0" smtClean="0"/>
              <a:t>Stack: Variables local to function</a:t>
            </a:r>
          </a:p>
          <a:p>
            <a:pPr lvl="1"/>
            <a:r>
              <a:rPr lang="en-US" dirty="0" smtClean="0"/>
              <a:t>Heap:  Objects explicitly </a:t>
            </a:r>
            <a:r>
              <a:rPr lang="en-US" dirty="0" err="1" smtClean="0"/>
              <a:t>malloc-ed</a:t>
            </a:r>
            <a:r>
              <a:rPr lang="en-US" dirty="0" smtClean="0"/>
              <a:t>/free-d.</a:t>
            </a:r>
          </a:p>
          <a:p>
            <a:r>
              <a:rPr lang="en-US" dirty="0" smtClean="0"/>
              <a:t>Heap data is biggest source of bugs in C code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46</a:t>
            </a:fld>
            <a:endParaRPr lang="en-US"/>
          </a:p>
        </p:txBody>
      </p:sp>
    </p:spTree>
    <p:extLst>
      <p:ext uri="{BB962C8B-B14F-4D97-AF65-F5344CB8AC3E}">
        <p14:creationId xmlns:p14="http://schemas.microsoft.com/office/powerpoint/2010/main" val="223963840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838200"/>
          </a:xfrm>
        </p:spPr>
        <p:txBody>
          <a:bodyPr>
            <a:normAutofit/>
          </a:bodyPr>
          <a:lstStyle/>
          <a:p>
            <a:r>
              <a:rPr lang="en-US" dirty="0" smtClean="0"/>
              <a:t>Concise </a:t>
            </a:r>
            <a:r>
              <a:rPr lang="en-US" dirty="0" err="1" smtClean="0"/>
              <a:t>strlen</a:t>
            </a:r>
            <a:r>
              <a:rPr lang="en-US" dirty="0" smtClean="0"/>
              <a:t>()</a:t>
            </a:r>
            <a:endParaRPr lang="en-US" dirty="0"/>
          </a:p>
        </p:txBody>
      </p:sp>
      <p:sp>
        <p:nvSpPr>
          <p:cNvPr id="11267" name="Rectangle 3"/>
          <p:cNvSpPr>
            <a:spLocks noGrp="1" noChangeArrowheads="1"/>
          </p:cNvSpPr>
          <p:nvPr>
            <p:ph type="body" idx="1"/>
          </p:nvPr>
        </p:nvSpPr>
        <p:spPr>
          <a:xfrm>
            <a:off x="914400" y="990600"/>
            <a:ext cx="7924800" cy="5257800"/>
          </a:xfrm>
        </p:spPr>
        <p:txBody>
          <a:bodyPr>
            <a:normAutofit fontScale="92500"/>
          </a:bodyPr>
          <a:lstStyle/>
          <a:p>
            <a:pPr marL="0" indent="0">
              <a:buNone/>
            </a:pPr>
            <a:r>
              <a:rPr lang="en-US" sz="2400" b="1" dirty="0" err="1">
                <a:latin typeface="Courier New" charset="0"/>
              </a:rPr>
              <a:t>int</a:t>
            </a:r>
            <a:r>
              <a:rPr lang="en-US" sz="2400" b="1" dirty="0">
                <a:latin typeface="Courier New" charset="0"/>
              </a:rPr>
              <a:t> </a:t>
            </a:r>
            <a:r>
              <a:rPr lang="en-US" sz="2400" b="1" dirty="0" err="1">
                <a:latin typeface="Courier New" charset="0"/>
              </a:rPr>
              <a:t>strlen</a:t>
            </a:r>
            <a:r>
              <a:rPr lang="en-US" sz="2400" b="1" dirty="0" smtClean="0">
                <a:latin typeface="Courier New" charset="0"/>
              </a:rPr>
              <a:t>(char *s)</a:t>
            </a:r>
            <a:endParaRPr lang="en-US" sz="2400" b="1" dirty="0">
              <a:latin typeface="Courier New" charset="0"/>
            </a:endParaRPr>
          </a:p>
          <a:p>
            <a:pPr marL="0" indent="0">
              <a:buNone/>
            </a:pPr>
            <a:r>
              <a:rPr lang="en-US" sz="2400" b="1" dirty="0">
                <a:latin typeface="Courier New" charset="0"/>
              </a:rPr>
              <a:t>{</a:t>
            </a:r>
          </a:p>
          <a:p>
            <a:pPr marL="0" indent="0">
              <a:buNone/>
            </a:pPr>
            <a:r>
              <a:rPr lang="en-US" sz="2400" b="1" dirty="0">
                <a:latin typeface="Courier New" charset="0"/>
              </a:rPr>
              <a:t>    </a:t>
            </a:r>
            <a:r>
              <a:rPr lang="en-US" sz="2400" b="1" dirty="0" smtClean="0">
                <a:latin typeface="Courier New" charset="0"/>
              </a:rPr>
              <a:t>char *p = s;</a:t>
            </a:r>
            <a:endParaRPr lang="en-US" sz="2400" b="1" dirty="0">
              <a:latin typeface="Courier New" charset="0"/>
            </a:endParaRPr>
          </a:p>
          <a:p>
            <a:pPr marL="0" indent="0">
              <a:buNone/>
            </a:pPr>
            <a:r>
              <a:rPr lang="en-US" sz="2400" b="1" dirty="0">
                <a:latin typeface="Courier New" charset="0"/>
              </a:rPr>
              <a:t>    while </a:t>
            </a:r>
            <a:r>
              <a:rPr lang="en-US" sz="2400" b="1" dirty="0" smtClean="0">
                <a:latin typeface="Courier New" charset="0"/>
              </a:rPr>
              <a:t>(*p++</a:t>
            </a:r>
            <a:r>
              <a:rPr lang="en-US" sz="2400" b="1" dirty="0" smtClean="0">
                <a:latin typeface="Courier New" charset="0"/>
              </a:rPr>
              <a:t>)</a:t>
            </a:r>
            <a:endParaRPr lang="en-US" sz="2400" b="1" dirty="0" smtClean="0">
              <a:latin typeface="Courier New" charset="0"/>
            </a:endParaRPr>
          </a:p>
          <a:p>
            <a:pPr marL="0" indent="0">
              <a:buNone/>
            </a:pPr>
            <a:r>
              <a:rPr lang="en-US" sz="2400" b="1" dirty="0">
                <a:latin typeface="Courier New" charset="0"/>
              </a:rPr>
              <a:t>	</a:t>
            </a:r>
            <a:r>
              <a:rPr lang="en-US" sz="2400" b="1" dirty="0" smtClean="0">
                <a:latin typeface="Courier New" charset="0"/>
              </a:rPr>
              <a:t>		; /* Null body of while */</a:t>
            </a:r>
            <a:endParaRPr lang="en-US" sz="2400" b="1" dirty="0">
              <a:latin typeface="Courier New" charset="0"/>
            </a:endParaRPr>
          </a:p>
          <a:p>
            <a:pPr marL="0" indent="0">
              <a:buNone/>
            </a:pPr>
            <a:r>
              <a:rPr lang="en-US" sz="2400" b="1" dirty="0">
                <a:latin typeface="Courier New" charset="0"/>
              </a:rPr>
              <a:t>    return </a:t>
            </a:r>
            <a:r>
              <a:rPr lang="en-US" sz="2400" b="1" dirty="0" smtClean="0">
                <a:latin typeface="Courier New" charset="0"/>
              </a:rPr>
              <a:t>(p – s – 1);</a:t>
            </a:r>
            <a:endParaRPr lang="en-US" sz="2400" b="1" dirty="0">
              <a:latin typeface="Courier New" charset="0"/>
            </a:endParaRPr>
          </a:p>
          <a:p>
            <a:pPr marL="0" indent="0">
              <a:buNone/>
            </a:pPr>
            <a:r>
              <a:rPr lang="en-US" sz="2400" b="1" dirty="0" smtClean="0">
                <a:latin typeface="Courier New" charset="0"/>
              </a:rPr>
              <a:t>}</a:t>
            </a:r>
            <a:endParaRPr lang="en-US" sz="2400" b="1" dirty="0">
              <a:latin typeface="Courier New" charset="0"/>
            </a:endParaRPr>
          </a:p>
          <a:p>
            <a:pPr marL="0" indent="0">
              <a:buNone/>
            </a:pPr>
            <a:endParaRPr lang="en-US" sz="2800" dirty="0" smtClean="0">
              <a:latin typeface="Calibri"/>
              <a:cs typeface="Calibri"/>
            </a:endParaRPr>
          </a:p>
          <a:p>
            <a:pPr marL="0" indent="0">
              <a:buNone/>
            </a:pPr>
            <a:r>
              <a:rPr lang="en-US" sz="2800" dirty="0" smtClean="0">
                <a:latin typeface="Calibri"/>
                <a:cs typeface="Calibri"/>
              </a:rPr>
              <a:t>Note: </a:t>
            </a:r>
            <a:r>
              <a:rPr lang="en-US" sz="2800" b="1" dirty="0">
                <a:latin typeface="Courier New" charset="0"/>
              </a:rPr>
              <a:t>*p+</a:t>
            </a:r>
            <a:r>
              <a:rPr lang="en-US" sz="2800" b="1" dirty="0" smtClean="0">
                <a:latin typeface="Courier New" charset="0"/>
              </a:rPr>
              <a:t>+ </a:t>
            </a:r>
            <a:r>
              <a:rPr lang="en-US" sz="2800" dirty="0" smtClean="0">
                <a:latin typeface="Calibri"/>
                <a:cs typeface="Calibri"/>
              </a:rPr>
              <a:t>returns </a:t>
            </a:r>
            <a:r>
              <a:rPr lang="en-US" sz="2800" b="1" dirty="0">
                <a:latin typeface="Courier New"/>
                <a:ea typeface="Courier New"/>
                <a:cs typeface="Courier New"/>
              </a:rPr>
              <a:t>*</a:t>
            </a:r>
            <a:r>
              <a:rPr lang="en-US" sz="2800" b="1" dirty="0" smtClean="0">
                <a:latin typeface="Courier New"/>
                <a:ea typeface="Courier New"/>
                <a:cs typeface="Courier New"/>
              </a:rPr>
              <a:t>p </a:t>
            </a:r>
            <a:r>
              <a:rPr lang="en-US" sz="2800" dirty="0" smtClean="0">
                <a:latin typeface="Calibri"/>
                <a:cs typeface="Calibri"/>
              </a:rPr>
              <a:t>then increments p (side effect)</a:t>
            </a:r>
          </a:p>
          <a:p>
            <a:pPr marL="0" indent="0">
              <a:buNone/>
            </a:pPr>
            <a:endParaRPr lang="en-US" sz="2800" dirty="0" smtClean="0">
              <a:latin typeface="Calibri"/>
              <a:cs typeface="Calibri"/>
            </a:endParaRPr>
          </a:p>
          <a:p>
            <a:pPr marL="0" indent="0">
              <a:buNone/>
            </a:pPr>
            <a:r>
              <a:rPr lang="en-US" sz="2800" dirty="0" smtClean="0">
                <a:latin typeface="Calibri"/>
                <a:cs typeface="Calibri"/>
              </a:rPr>
              <a:t>What </a:t>
            </a:r>
            <a:r>
              <a:rPr lang="en-US" sz="2800" dirty="0" smtClean="0">
                <a:latin typeface="Calibri"/>
                <a:cs typeface="Calibri"/>
              </a:rPr>
              <a:t>happens if there is no zero character at end of string?</a:t>
            </a:r>
            <a:endParaRPr lang="en-US" sz="2800" dirty="0">
              <a:latin typeface="Calibri"/>
              <a:cs typeface="Calibri"/>
            </a:endParaRPr>
          </a:p>
          <a:p>
            <a:pPr marL="0" indent="0">
              <a:buNone/>
            </a:pPr>
            <a:endParaRPr lang="en-US" dirty="0">
              <a:latin typeface="Comic Sans MS" charset="0"/>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pPr/>
              <a:t>5</a:t>
            </a:fld>
            <a:endParaRPr lang="en-US"/>
          </a:p>
        </p:txBody>
      </p:sp>
    </p:spTree>
    <p:extLst>
      <p:ext uri="{BB962C8B-B14F-4D97-AF65-F5344CB8AC3E}">
        <p14:creationId xmlns:p14="http://schemas.microsoft.com/office/powerpoint/2010/main" val="3799511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211138"/>
            <a:ext cx="7874000" cy="474662"/>
          </a:xfrm>
        </p:spPr>
        <p:txBody>
          <a:bodyPr>
            <a:normAutofit fontScale="90000"/>
          </a:bodyPr>
          <a:lstStyle/>
          <a:p>
            <a:r>
              <a:rPr lang="en-US" dirty="0" smtClean="0">
                <a:ea typeface="ＭＳ Ｐゴシック" pitchFamily="-65" charset="-128"/>
                <a:cs typeface="ＭＳ Ｐゴシック" pitchFamily="-65" charset="-128"/>
              </a:rPr>
              <a:t>Point past end of array?</a:t>
            </a:r>
            <a:endParaRPr lang="en-US" dirty="0">
              <a:ea typeface="ＭＳ Ｐゴシック" pitchFamily="-65" charset="-128"/>
              <a:cs typeface="ＭＳ Ｐゴシック" pitchFamily="-65" charset="-128"/>
            </a:endParaRPr>
          </a:p>
        </p:txBody>
      </p:sp>
      <p:sp>
        <p:nvSpPr>
          <p:cNvPr id="61443" name="Rectangle 3"/>
          <p:cNvSpPr>
            <a:spLocks noGrp="1" noChangeArrowheads="1"/>
          </p:cNvSpPr>
          <p:nvPr>
            <p:ph type="body" idx="1"/>
          </p:nvPr>
        </p:nvSpPr>
        <p:spPr>
          <a:xfrm>
            <a:off x="609600" y="990600"/>
            <a:ext cx="8077200" cy="5562600"/>
          </a:xfrm>
        </p:spPr>
        <p:txBody>
          <a:bodyPr>
            <a:normAutofit fontScale="92500" lnSpcReduction="20000"/>
          </a:bodyPr>
          <a:lstStyle/>
          <a:p>
            <a:r>
              <a:rPr lang="en-US" dirty="0">
                <a:ea typeface="ＭＳ Ｐゴシック" pitchFamily="-65" charset="-128"/>
                <a:cs typeface="ＭＳ Ｐゴシック" pitchFamily="-65" charset="-128"/>
              </a:rPr>
              <a:t>Array size </a:t>
            </a:r>
            <a:r>
              <a:rPr lang="en-US" i="1" dirty="0">
                <a:latin typeface="Courier" pitchFamily="-65" charset="0"/>
                <a:ea typeface="ＭＳ Ｐゴシック" pitchFamily="-65" charset="-128"/>
                <a:cs typeface="ＭＳ Ｐゴシック" pitchFamily="-65" charset="-128"/>
              </a:rPr>
              <a:t>n</a:t>
            </a:r>
            <a:r>
              <a:rPr lang="en-US" dirty="0">
                <a:ea typeface="ＭＳ Ｐゴシック" pitchFamily="-65" charset="-128"/>
                <a:cs typeface="ＭＳ Ｐゴシック" pitchFamily="-65" charset="-128"/>
              </a:rPr>
              <a:t>; want to access from </a:t>
            </a:r>
            <a:r>
              <a:rPr lang="en-US" dirty="0">
                <a:latin typeface="Courier" pitchFamily="-65" charset="0"/>
                <a:ea typeface="ＭＳ Ｐゴシック" pitchFamily="-65" charset="-128"/>
                <a:cs typeface="ＭＳ Ｐゴシック" pitchFamily="-65" charset="-128"/>
              </a:rPr>
              <a:t>0</a:t>
            </a:r>
            <a:r>
              <a:rPr lang="en-US" dirty="0">
                <a:ea typeface="ＭＳ Ｐゴシック" pitchFamily="-65" charset="-128"/>
                <a:cs typeface="ＭＳ Ｐゴシック" pitchFamily="-65" charset="-128"/>
              </a:rPr>
              <a:t> to </a:t>
            </a:r>
            <a:r>
              <a:rPr lang="en-US" i="1" dirty="0">
                <a:latin typeface="Courier" pitchFamily="-65" charset="0"/>
                <a:ea typeface="ＭＳ Ｐゴシック" pitchFamily="-65" charset="-128"/>
                <a:cs typeface="ＭＳ Ｐゴシック" pitchFamily="-65" charset="-128"/>
              </a:rPr>
              <a:t>n</a:t>
            </a:r>
            <a:r>
              <a:rPr lang="en-US" dirty="0">
                <a:latin typeface="Courier" pitchFamily="-65" charset="0"/>
                <a:ea typeface="ＭＳ Ｐゴシック" pitchFamily="-65" charset="-128"/>
                <a:cs typeface="ＭＳ Ｐゴシック" pitchFamily="-65" charset="-128"/>
              </a:rPr>
              <a:t>-1</a:t>
            </a:r>
            <a:r>
              <a:rPr lang="en-US" dirty="0">
                <a:ea typeface="ＭＳ Ｐゴシック" pitchFamily="-65" charset="-128"/>
                <a:cs typeface="ＭＳ Ｐゴシック" pitchFamily="-65" charset="-128"/>
              </a:rPr>
              <a:t>, but test for exit by comparing to address one element past the </a:t>
            </a:r>
            <a:r>
              <a:rPr lang="en-US" dirty="0" smtClean="0">
                <a:ea typeface="ＭＳ Ｐゴシック" pitchFamily="-65" charset="-128"/>
                <a:cs typeface="ＭＳ Ｐゴシック" pitchFamily="-65" charset="-128"/>
              </a:rPr>
              <a:t>array</a:t>
            </a:r>
          </a:p>
          <a:p>
            <a:pPr marL="0" indent="0">
              <a:buNone/>
            </a:pPr>
            <a:endParaRPr lang="en-US" dirty="0">
              <a:ea typeface="ＭＳ Ｐゴシック" pitchFamily="-65" charset="-128"/>
              <a:cs typeface="ＭＳ Ｐゴシック" pitchFamily="-65" charset="-128"/>
            </a:endParaRPr>
          </a:p>
          <a:p>
            <a:pPr>
              <a:buFont typeface="Times" pitchFamily="-65" charset="0"/>
              <a:buNone/>
            </a:pPr>
            <a:r>
              <a:rPr lang="en-US" sz="2800" dirty="0">
                <a:latin typeface="Courier New" pitchFamily="-65" charset="0"/>
                <a:ea typeface="ＭＳ Ｐゴシック" pitchFamily="-65" charset="-128"/>
                <a:cs typeface="ＭＳ Ｐゴシック" pitchFamily="-65" charset="-128"/>
              </a:rPr>
              <a:t> </a:t>
            </a:r>
            <a:r>
              <a:rPr lang="en-US" sz="2800" b="1" dirty="0" err="1">
                <a:latin typeface="Courier New" pitchFamily="-65" charset="0"/>
                <a:ea typeface="ＭＳ Ｐゴシック" pitchFamily="-65" charset="-128"/>
                <a:cs typeface="ＭＳ Ｐゴシック" pitchFamily="-65" charset="-128"/>
              </a:rPr>
              <a:t>int</a:t>
            </a:r>
            <a:r>
              <a:rPr lang="en-US" sz="2800" b="1" dirty="0">
                <a:latin typeface="Courier New" pitchFamily="-65" charset="0"/>
                <a:ea typeface="ＭＳ Ｐゴシック" pitchFamily="-65" charset="-128"/>
                <a:cs typeface="ＭＳ Ｐゴシック" pitchFamily="-65" charset="-128"/>
              </a:rPr>
              <a:t> </a:t>
            </a:r>
            <a:r>
              <a:rPr lang="en-US" sz="2800" b="1" dirty="0" err="1">
                <a:latin typeface="Courier New" pitchFamily="-65" charset="0"/>
                <a:ea typeface="ＭＳ Ｐゴシック" pitchFamily="-65" charset="-128"/>
                <a:cs typeface="ＭＳ Ｐゴシック" pitchFamily="-65" charset="-128"/>
              </a:rPr>
              <a:t>ar</a:t>
            </a:r>
            <a:r>
              <a:rPr lang="en-US" sz="2800" b="1" dirty="0">
                <a:latin typeface="Courier New" pitchFamily="-65" charset="0"/>
                <a:ea typeface="ＭＳ Ｐゴシック" pitchFamily="-65" charset="-128"/>
                <a:cs typeface="ＭＳ Ｐゴシック" pitchFamily="-65" charset="-128"/>
              </a:rPr>
              <a:t>[10], *p, *q, sum = 0;</a:t>
            </a:r>
            <a:br>
              <a:rPr lang="en-US" sz="2800" b="1" dirty="0">
                <a:latin typeface="Courier New" pitchFamily="-65" charset="0"/>
                <a:ea typeface="ＭＳ Ｐゴシック" pitchFamily="-65" charset="-128"/>
                <a:cs typeface="ＭＳ Ｐゴシック" pitchFamily="-65" charset="-128"/>
              </a:rPr>
            </a:br>
            <a:r>
              <a:rPr lang="en-US" sz="2800" b="1" dirty="0">
                <a:latin typeface="Courier New" pitchFamily="-65" charset="0"/>
                <a:ea typeface="ＭＳ Ｐゴシック" pitchFamily="-65" charset="-128"/>
                <a:cs typeface="ＭＳ Ｐゴシック" pitchFamily="-65" charset="-128"/>
              </a:rPr>
              <a:t>...</a:t>
            </a:r>
            <a:br>
              <a:rPr lang="en-US" sz="2800" b="1" dirty="0">
                <a:latin typeface="Courier New" pitchFamily="-65" charset="0"/>
                <a:ea typeface="ＭＳ Ｐゴシック" pitchFamily="-65" charset="-128"/>
                <a:cs typeface="ＭＳ Ｐゴシック" pitchFamily="-65" charset="-128"/>
              </a:rPr>
            </a:br>
            <a:r>
              <a:rPr lang="en-US" sz="2800" b="1" dirty="0">
                <a:latin typeface="Courier New" pitchFamily="-65" charset="0"/>
                <a:ea typeface="ＭＳ Ｐゴシック" pitchFamily="-65" charset="-128"/>
                <a:cs typeface="ＭＳ Ｐゴシック" pitchFamily="-65" charset="-128"/>
              </a:rPr>
              <a:t>p = &amp;</a:t>
            </a:r>
            <a:r>
              <a:rPr lang="en-US" sz="2800" b="1" dirty="0" err="1">
                <a:latin typeface="Courier New" pitchFamily="-65" charset="0"/>
                <a:ea typeface="ＭＳ Ｐゴシック" pitchFamily="-65" charset="-128"/>
                <a:cs typeface="ＭＳ Ｐゴシック" pitchFamily="-65" charset="-128"/>
              </a:rPr>
              <a:t>ar</a:t>
            </a:r>
            <a:r>
              <a:rPr lang="en-US" sz="2800" b="1" dirty="0">
                <a:latin typeface="Courier New" pitchFamily="-65" charset="0"/>
                <a:ea typeface="ＭＳ Ｐゴシック" pitchFamily="-65" charset="-128"/>
                <a:cs typeface="ＭＳ Ｐゴシック" pitchFamily="-65" charset="-128"/>
              </a:rPr>
              <a:t>[0]; q = &amp;</a:t>
            </a:r>
            <a:r>
              <a:rPr lang="en-US" sz="2800" b="1" dirty="0" err="1">
                <a:latin typeface="Courier New" pitchFamily="-65" charset="0"/>
                <a:ea typeface="ＭＳ Ｐゴシック" pitchFamily="-65" charset="-128"/>
                <a:cs typeface="ＭＳ Ｐゴシック" pitchFamily="-65" charset="-128"/>
              </a:rPr>
              <a:t>ar</a:t>
            </a:r>
            <a:r>
              <a:rPr lang="en-US" sz="2800" b="1" dirty="0">
                <a:latin typeface="Courier New" pitchFamily="-65" charset="0"/>
                <a:ea typeface="ＭＳ Ｐゴシック" pitchFamily="-65" charset="-128"/>
                <a:cs typeface="ＭＳ Ｐゴシック" pitchFamily="-65" charset="-128"/>
              </a:rPr>
              <a:t>[10];</a:t>
            </a:r>
            <a:br>
              <a:rPr lang="en-US" sz="2800" b="1" dirty="0">
                <a:latin typeface="Courier New" pitchFamily="-65" charset="0"/>
                <a:ea typeface="ＭＳ Ｐゴシック" pitchFamily="-65" charset="-128"/>
                <a:cs typeface="ＭＳ Ｐゴシック" pitchFamily="-65" charset="-128"/>
              </a:rPr>
            </a:br>
            <a:r>
              <a:rPr lang="en-US" sz="2800" b="1" dirty="0">
                <a:latin typeface="Courier New" pitchFamily="-65" charset="0"/>
                <a:ea typeface="ＭＳ Ｐゴシック" pitchFamily="-65" charset="-128"/>
                <a:cs typeface="ＭＳ Ｐゴシック" pitchFamily="-65" charset="-128"/>
              </a:rPr>
              <a:t>while (p != q)</a:t>
            </a:r>
            <a:br>
              <a:rPr lang="en-US" sz="2800" b="1" dirty="0">
                <a:latin typeface="Courier New" pitchFamily="-65" charset="0"/>
                <a:ea typeface="ＭＳ Ｐゴシック" pitchFamily="-65" charset="-128"/>
                <a:cs typeface="ＭＳ Ｐゴシック" pitchFamily="-65" charset="-128"/>
              </a:rPr>
            </a:br>
            <a:r>
              <a:rPr lang="en-US" sz="2800" b="1" dirty="0">
                <a:latin typeface="Courier New" pitchFamily="-65" charset="0"/>
                <a:ea typeface="ＭＳ Ｐゴシック" pitchFamily="-65" charset="-128"/>
                <a:cs typeface="ＭＳ Ｐゴシック" pitchFamily="-65" charset="-128"/>
              </a:rPr>
              <a:t> 	/* sum = sum + *p; p = p + 1; */</a:t>
            </a:r>
            <a:br>
              <a:rPr lang="en-US" sz="2800" b="1" dirty="0">
                <a:latin typeface="Courier New" pitchFamily="-65" charset="0"/>
                <a:ea typeface="ＭＳ Ｐゴシック" pitchFamily="-65" charset="-128"/>
                <a:cs typeface="ＭＳ Ｐゴシック" pitchFamily="-65" charset="-128"/>
              </a:rPr>
            </a:br>
            <a:r>
              <a:rPr lang="en-US" sz="2800" b="1" dirty="0">
                <a:latin typeface="Courier New" pitchFamily="-65" charset="0"/>
                <a:ea typeface="ＭＳ Ｐゴシック" pitchFamily="-65" charset="-128"/>
                <a:cs typeface="ＭＳ Ｐゴシック" pitchFamily="-65" charset="-128"/>
              </a:rPr>
              <a:t>	sum += *p++</a:t>
            </a:r>
            <a:r>
              <a:rPr lang="en-US" sz="2800" b="1" dirty="0" smtClean="0">
                <a:latin typeface="Courier New" pitchFamily="-65" charset="0"/>
                <a:ea typeface="ＭＳ Ｐゴシック" pitchFamily="-65" charset="-128"/>
                <a:cs typeface="ＭＳ Ｐゴシック" pitchFamily="-65" charset="-128"/>
              </a:rPr>
              <a:t>;</a:t>
            </a:r>
          </a:p>
          <a:p>
            <a:pPr>
              <a:buFont typeface="Times" pitchFamily="-65" charset="0"/>
              <a:buNone/>
            </a:pPr>
            <a:endParaRPr lang="en-US" b="1" dirty="0">
              <a:ea typeface="ＭＳ Ｐゴシック" pitchFamily="-65" charset="-128"/>
              <a:cs typeface="ＭＳ Ｐゴシック" pitchFamily="-65" charset="-128"/>
            </a:endParaRPr>
          </a:p>
          <a:p>
            <a:pPr marL="508000" lvl="1"/>
            <a:r>
              <a:rPr lang="en-US" dirty="0"/>
              <a:t>Is this legal?</a:t>
            </a:r>
          </a:p>
          <a:p>
            <a:r>
              <a:rPr lang="en-US" dirty="0">
                <a:ea typeface="ＭＳ Ｐゴシック" pitchFamily="-65" charset="-128"/>
                <a:cs typeface="ＭＳ Ｐゴシック" pitchFamily="-65" charset="-128"/>
              </a:rPr>
              <a:t>C defines that one element past end of array </a:t>
            </a:r>
            <a:r>
              <a:rPr lang="en-US" dirty="0">
                <a:solidFill>
                  <a:schemeClr val="accent2"/>
                </a:solidFill>
                <a:ea typeface="ＭＳ Ｐゴシック" pitchFamily="-65" charset="-128"/>
                <a:cs typeface="ＭＳ Ｐゴシック" pitchFamily="-65" charset="-128"/>
              </a:rPr>
              <a:t>must be a valid address</a:t>
            </a:r>
            <a:r>
              <a:rPr lang="en-US" dirty="0">
                <a:ea typeface="ＭＳ Ｐゴシック" pitchFamily="-65" charset="-128"/>
                <a:cs typeface="ＭＳ Ｐゴシック" pitchFamily="-65" charset="-128"/>
              </a:rPr>
              <a:t>, i.e., not cause an </a:t>
            </a:r>
            <a:r>
              <a:rPr lang="en-US" dirty="0" smtClean="0">
                <a:ea typeface="ＭＳ Ｐゴシック" pitchFamily="-65" charset="-128"/>
                <a:cs typeface="ＭＳ Ｐゴシック" pitchFamily="-65" charset="-128"/>
              </a:rPr>
              <a:t>error</a:t>
            </a:r>
            <a:endParaRPr lang="en-US" dirty="0">
              <a:ea typeface="ＭＳ Ｐゴシック" pitchFamily="-65" charset="-128"/>
              <a:cs typeface="ＭＳ Ｐゴシック" pitchFamily="-65" charset="-128"/>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6</a:t>
            </a:fld>
            <a:endParaRPr lang="en-US"/>
          </a:p>
        </p:txBody>
      </p:sp>
    </p:spTree>
    <p:extLst>
      <p:ext uri="{BB962C8B-B14F-4D97-AF65-F5344CB8AC3E}">
        <p14:creationId xmlns:p14="http://schemas.microsoft.com/office/powerpoint/2010/main" val="36819849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Valid Pointer Arithmetic</a:t>
            </a:r>
            <a:endParaRPr lang="en-US" dirty="0"/>
          </a:p>
        </p:txBody>
      </p:sp>
      <p:sp>
        <p:nvSpPr>
          <p:cNvPr id="63491" name="Rectangle 3"/>
          <p:cNvSpPr>
            <a:spLocks noGrp="1" noChangeArrowheads="1"/>
          </p:cNvSpPr>
          <p:nvPr>
            <p:ph type="body" idx="1"/>
          </p:nvPr>
        </p:nvSpPr>
        <p:spPr/>
        <p:txBody>
          <a:bodyPr>
            <a:normAutofit fontScale="92500" lnSpcReduction="20000"/>
          </a:bodyPr>
          <a:lstStyle/>
          <a:p>
            <a:r>
              <a:rPr lang="en-US" dirty="0" smtClean="0"/>
              <a:t>Add an integer to a pointer.</a:t>
            </a:r>
          </a:p>
          <a:p>
            <a:r>
              <a:rPr lang="en-US" dirty="0" smtClean="0"/>
              <a:t>Subtract 2 pointers (in the same array)</a:t>
            </a:r>
          </a:p>
          <a:p>
            <a:r>
              <a:rPr lang="en-US" dirty="0" smtClean="0"/>
              <a:t>Compare pointers (&lt;, &lt;=, ==, !=, &gt;, &gt;=)</a:t>
            </a:r>
          </a:p>
          <a:p>
            <a:r>
              <a:rPr lang="en-US" dirty="0" smtClean="0"/>
              <a:t>Compare pointer to NULL (indicates that the pointer points to nothing)</a:t>
            </a:r>
          </a:p>
          <a:p>
            <a:endParaRPr lang="en-US" dirty="0" smtClean="0"/>
          </a:p>
          <a:p>
            <a:pPr marL="0" indent="0">
              <a:buNone/>
            </a:pPr>
            <a:r>
              <a:rPr lang="en-US" dirty="0" smtClean="0"/>
              <a:t>Everything else illegal since makes no sense:</a:t>
            </a:r>
          </a:p>
          <a:p>
            <a:r>
              <a:rPr lang="en-US" dirty="0" smtClean="0"/>
              <a:t>adding two pointers</a:t>
            </a:r>
          </a:p>
          <a:p>
            <a:r>
              <a:rPr lang="en-US" dirty="0" smtClean="0"/>
              <a:t>multiplying pointers </a:t>
            </a:r>
          </a:p>
          <a:p>
            <a:r>
              <a:rPr lang="en-US" dirty="0" smtClean="0"/>
              <a:t>subtract pointer from integer</a:t>
            </a:r>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7</a:t>
            </a:fld>
            <a:endParaRPr lang="en-US"/>
          </a:p>
        </p:txBody>
      </p:sp>
    </p:spTree>
    <p:extLst>
      <p:ext uri="{BB962C8B-B14F-4D97-AF65-F5344CB8AC3E}">
        <p14:creationId xmlns:p14="http://schemas.microsoft.com/office/powerpoint/2010/main" val="12985474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latin typeface="Calibri"/>
                <a:cs typeface="Calibri"/>
              </a:rPr>
              <a:t>Arguments in </a:t>
            </a:r>
            <a:r>
              <a:rPr lang="en-US" dirty="0" smtClean="0">
                <a:latin typeface="Courier"/>
                <a:cs typeface="Courier"/>
              </a:rPr>
              <a:t>main()</a:t>
            </a:r>
            <a:endParaRPr lang="en-US" dirty="0">
              <a:latin typeface="Courier"/>
              <a:cs typeface="Courier"/>
            </a:endParaRPr>
          </a:p>
        </p:txBody>
      </p:sp>
      <p:sp>
        <p:nvSpPr>
          <p:cNvPr id="31747" name="Rectangle 3"/>
          <p:cNvSpPr>
            <a:spLocks noGrp="1" noChangeArrowheads="1"/>
          </p:cNvSpPr>
          <p:nvPr>
            <p:ph type="body" idx="1"/>
          </p:nvPr>
        </p:nvSpPr>
        <p:spPr/>
        <p:txBody>
          <a:bodyPr>
            <a:normAutofit/>
          </a:bodyPr>
          <a:lstStyle/>
          <a:p>
            <a:r>
              <a:rPr lang="en-US" dirty="0" smtClean="0"/>
              <a:t>To get arguments to the main function, use:</a:t>
            </a:r>
          </a:p>
          <a:p>
            <a:pPr marL="457200" lvl="1" indent="0">
              <a:buNone/>
            </a:pPr>
            <a:r>
              <a:rPr lang="en-US" dirty="0" err="1" smtClean="0">
                <a:latin typeface="Courier"/>
                <a:cs typeface="Courier"/>
              </a:rPr>
              <a:t>int</a:t>
            </a:r>
            <a:r>
              <a:rPr lang="en-US" dirty="0" smtClean="0">
                <a:latin typeface="Courier"/>
                <a:cs typeface="Courier"/>
              </a:rPr>
              <a:t> main(</a:t>
            </a:r>
            <a:r>
              <a:rPr lang="en-US" dirty="0" err="1" smtClean="0">
                <a:latin typeface="Courier"/>
                <a:cs typeface="Courier"/>
              </a:rPr>
              <a:t>int</a:t>
            </a:r>
            <a:r>
              <a:rPr lang="en-US" dirty="0" smtClean="0">
                <a:latin typeface="Courier"/>
                <a:cs typeface="Courier"/>
              </a:rPr>
              <a:t> </a:t>
            </a:r>
            <a:r>
              <a:rPr lang="en-US" dirty="0" err="1" smtClean="0">
                <a:latin typeface="Courier"/>
                <a:cs typeface="Courier"/>
              </a:rPr>
              <a:t>argc</a:t>
            </a:r>
            <a:r>
              <a:rPr lang="en-US" dirty="0" smtClean="0">
                <a:latin typeface="Courier"/>
                <a:cs typeface="Courier"/>
              </a:rPr>
              <a:t>, char *</a:t>
            </a:r>
            <a:r>
              <a:rPr lang="en-US" dirty="0" err="1" smtClean="0">
                <a:latin typeface="Courier"/>
                <a:cs typeface="Courier"/>
              </a:rPr>
              <a:t>argv</a:t>
            </a:r>
            <a:r>
              <a:rPr lang="en-US" dirty="0" smtClean="0">
                <a:latin typeface="Courier"/>
                <a:cs typeface="Courier"/>
              </a:rPr>
              <a:t>[])</a:t>
            </a:r>
          </a:p>
          <a:p>
            <a:r>
              <a:rPr lang="en-US" dirty="0" smtClean="0"/>
              <a:t>What does this mean?</a:t>
            </a:r>
          </a:p>
          <a:p>
            <a:pPr lvl="1"/>
            <a:r>
              <a:rPr lang="en-US" dirty="0" err="1" smtClean="0">
                <a:latin typeface="Courier"/>
                <a:cs typeface="Courier"/>
              </a:rPr>
              <a:t>argc</a:t>
            </a:r>
            <a:r>
              <a:rPr lang="en-US" dirty="0" smtClean="0">
                <a:latin typeface="+mj-lt"/>
                <a:cs typeface="Courier"/>
              </a:rPr>
              <a:t> </a:t>
            </a:r>
            <a:r>
              <a:rPr lang="en-US" dirty="0" smtClean="0"/>
              <a:t>contains the number of strings on the command line (the executable counts as one, plus one for each argument). Here </a:t>
            </a:r>
            <a:r>
              <a:rPr lang="en-US" dirty="0" err="1" smtClean="0">
                <a:latin typeface="Courier"/>
                <a:cs typeface="Courier"/>
              </a:rPr>
              <a:t>argc</a:t>
            </a:r>
            <a:r>
              <a:rPr lang="en-US" dirty="0" smtClean="0"/>
              <a:t> is 2:</a:t>
            </a:r>
          </a:p>
          <a:p>
            <a:pPr lvl="2">
              <a:buNone/>
            </a:pPr>
            <a:r>
              <a:rPr lang="en-US" dirty="0" err="1" smtClean="0"/>
              <a:t>unix</a:t>
            </a:r>
            <a:r>
              <a:rPr lang="en-US" dirty="0" smtClean="0"/>
              <a:t>% sort </a:t>
            </a:r>
            <a:r>
              <a:rPr lang="en-US" dirty="0" err="1" smtClean="0"/>
              <a:t>myFile</a:t>
            </a:r>
            <a:endParaRPr lang="en-US" dirty="0" smtClean="0"/>
          </a:p>
          <a:p>
            <a:pPr lvl="1"/>
            <a:r>
              <a:rPr lang="en-US" dirty="0" err="1" smtClean="0">
                <a:latin typeface="Courier"/>
                <a:cs typeface="Courier"/>
              </a:rPr>
              <a:t>argv</a:t>
            </a:r>
            <a:r>
              <a:rPr lang="en-US" dirty="0" smtClean="0">
                <a:latin typeface="+mj-lt"/>
                <a:cs typeface="Courier"/>
              </a:rPr>
              <a:t> </a:t>
            </a:r>
            <a:r>
              <a:rPr lang="en-US" dirty="0" smtClean="0"/>
              <a:t>is a </a:t>
            </a:r>
            <a:r>
              <a:rPr lang="en-US" i="1" dirty="0" smtClean="0"/>
              <a:t>pointer </a:t>
            </a:r>
            <a:r>
              <a:rPr lang="en-US" dirty="0" smtClean="0"/>
              <a:t>to an array containing the arguments as strings</a:t>
            </a:r>
          </a:p>
        </p:txBody>
      </p:sp>
      <p:sp>
        <p:nvSpPr>
          <p:cNvPr id="5" name="Slide Number Placeholder 4"/>
          <p:cNvSpPr>
            <a:spLocks noGrp="1"/>
          </p:cNvSpPr>
          <p:nvPr>
            <p:ph type="sldNum" sz="quarter" idx="12"/>
          </p:nvPr>
        </p:nvSpPr>
        <p:spPr/>
        <p:txBody>
          <a:bodyPr/>
          <a:lstStyle/>
          <a:p>
            <a:fld id="{3CC63E4C-4642-794D-A2FD-70F6B81535F5}" type="slidenum">
              <a:rPr lang="en-US" smtClean="0"/>
              <a:pPr/>
              <a:t>8</a:t>
            </a:fld>
            <a:endParaRPr lang="en-US"/>
          </a:p>
        </p:txBody>
      </p:sp>
    </p:spTree>
    <p:extLst>
      <p:ext uri="{BB962C8B-B14F-4D97-AF65-F5344CB8AC3E}">
        <p14:creationId xmlns:p14="http://schemas.microsoft.com/office/powerpoint/2010/main" val="5421479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Example</a:t>
            </a:r>
            <a:endParaRPr lang="en-US" dirty="0">
              <a:latin typeface="Courier"/>
              <a:cs typeface="Courier"/>
            </a:endParaRPr>
          </a:p>
        </p:txBody>
      </p:sp>
      <p:sp>
        <p:nvSpPr>
          <p:cNvPr id="3" name="Content Placeholder 2"/>
          <p:cNvSpPr>
            <a:spLocks noGrp="1"/>
          </p:cNvSpPr>
          <p:nvPr>
            <p:ph idx="1"/>
          </p:nvPr>
        </p:nvSpPr>
        <p:spPr>
          <a:xfrm>
            <a:off x="457199" y="1600200"/>
            <a:ext cx="8448675" cy="4720261"/>
          </a:xfrm>
        </p:spPr>
        <p:txBody>
          <a:bodyPr>
            <a:normAutofit/>
          </a:bodyPr>
          <a:lstStyle/>
          <a:p>
            <a:r>
              <a:rPr lang="en-US" dirty="0" err="1" smtClean="0">
                <a:latin typeface="Courier"/>
                <a:cs typeface="Courier"/>
              </a:rPr>
              <a:t>foo</a:t>
            </a:r>
            <a:r>
              <a:rPr lang="en-US" dirty="0" smtClean="0">
                <a:latin typeface="Courier"/>
                <a:cs typeface="Courier"/>
              </a:rPr>
              <a:t> hello 87</a:t>
            </a:r>
          </a:p>
          <a:p>
            <a:r>
              <a:rPr lang="en-US" dirty="0" err="1" smtClean="0">
                <a:latin typeface="Courier"/>
                <a:cs typeface="Courier"/>
              </a:rPr>
              <a:t>argc</a:t>
            </a:r>
            <a:r>
              <a:rPr lang="en-US" dirty="0" smtClean="0">
                <a:latin typeface="Courier"/>
                <a:cs typeface="Courier"/>
              </a:rPr>
              <a:t> = 3 /* number arguments */ </a:t>
            </a:r>
            <a:r>
              <a:rPr lang="en-US" dirty="0" smtClean="0">
                <a:latin typeface="Courier"/>
                <a:cs typeface="Courier"/>
              </a:rPr>
              <a:t> </a:t>
            </a:r>
            <a:endParaRPr lang="en-US" dirty="0" smtClean="0"/>
          </a:p>
          <a:p>
            <a:r>
              <a:rPr lang="en-US" dirty="0" smtClean="0">
                <a:latin typeface="Courier"/>
                <a:cs typeface="Courier"/>
              </a:rPr>
              <a:t>argv[0] </a:t>
            </a:r>
            <a:r>
              <a:rPr lang="en-US" dirty="0" smtClean="0">
                <a:latin typeface="Courier"/>
                <a:cs typeface="Courier"/>
              </a:rPr>
              <a:t>points to </a:t>
            </a:r>
            <a:r>
              <a:rPr lang="en-US" dirty="0" smtClean="0">
                <a:latin typeface="Courier"/>
                <a:cs typeface="Courier"/>
              </a:rPr>
              <a:t>"foo", </a:t>
            </a:r>
            <a:br>
              <a:rPr lang="en-US" dirty="0" smtClean="0">
                <a:latin typeface="Courier"/>
                <a:cs typeface="Courier"/>
              </a:rPr>
            </a:br>
            <a:r>
              <a:rPr lang="en-US" dirty="0" smtClean="0">
                <a:latin typeface="Courier"/>
                <a:cs typeface="Courier"/>
              </a:rPr>
              <a:t>argv[1] </a:t>
            </a:r>
            <a:r>
              <a:rPr lang="en-US" dirty="0" smtClean="0">
                <a:latin typeface="Courier"/>
                <a:cs typeface="Courier"/>
              </a:rPr>
              <a:t>points to </a:t>
            </a:r>
            <a:r>
              <a:rPr lang="en-US" dirty="0" smtClean="0">
                <a:latin typeface="Courier"/>
                <a:cs typeface="Courier"/>
              </a:rPr>
              <a:t>"hello", </a:t>
            </a:r>
            <a:br>
              <a:rPr lang="en-US" dirty="0" smtClean="0">
                <a:latin typeface="Courier"/>
                <a:cs typeface="Courier"/>
              </a:rPr>
            </a:br>
            <a:r>
              <a:rPr lang="en-US" dirty="0" smtClean="0">
                <a:latin typeface="Courier"/>
                <a:cs typeface="Courier"/>
              </a:rPr>
              <a:t>argv[2] </a:t>
            </a:r>
            <a:r>
              <a:rPr lang="en-US" dirty="0" smtClean="0">
                <a:latin typeface="Courier"/>
                <a:cs typeface="Courier"/>
              </a:rPr>
              <a:t>points to </a:t>
            </a:r>
            <a:r>
              <a:rPr lang="en-US" dirty="0" smtClean="0">
                <a:latin typeface="Courier"/>
                <a:cs typeface="Courier"/>
              </a:rPr>
              <a:t>"87"</a:t>
            </a:r>
          </a:p>
          <a:p>
            <a:pPr lvl="1"/>
            <a:r>
              <a:rPr lang="en-US" sz="3176" dirty="0" smtClean="0"/>
              <a:t>Array of pointers to </a:t>
            </a:r>
            <a:r>
              <a:rPr lang="en-US" sz="3176" dirty="0" smtClean="0"/>
              <a:t>strings</a:t>
            </a:r>
            <a:endParaRPr lang="en-US" sz="3176"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9</a:t>
            </a:fld>
            <a:endParaRPr lang="en-US"/>
          </a:p>
        </p:txBody>
      </p:sp>
    </p:spTree>
    <p:extLst>
      <p:ext uri="{BB962C8B-B14F-4D97-AF65-F5344CB8AC3E}">
        <p14:creationId xmlns:p14="http://schemas.microsoft.com/office/powerpoint/2010/main" val="4750890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a:solidFill>
            <a:srgbClr val="000000"/>
          </a:solidFill>
        </a:ln>
      </a:spPr>
      <a:bodyPr rtlCol="0" anchor="ctr"/>
      <a:lstStyle>
        <a:defPPr algn="ctr">
          <a:defRPr sz="2400" dirty="0" smtClean="0">
            <a:solidFill>
              <a:srgbClr val="000000"/>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headEnd type="triangle" w="lg" len="lg"/>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6292</TotalTime>
  <Words>6774</Words>
  <Application>Microsoft Macintosh PowerPoint</Application>
  <PresentationFormat>On-screen Show (4:3)</PresentationFormat>
  <Paragraphs>718</Paragraphs>
  <Slides>46</Slides>
  <Notes>28</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CS 61C:  Great Ideas in Computer Architecture  Introduction to C, Part III</vt:lpstr>
      <vt:lpstr>Review, Last Lecture</vt:lpstr>
      <vt:lpstr>Review: Clickers/Peer Instruction Time</vt:lpstr>
      <vt:lpstr>Review: C Strings</vt:lpstr>
      <vt:lpstr>Concise strlen()</vt:lpstr>
      <vt:lpstr>Point past end of array?</vt:lpstr>
      <vt:lpstr>Valid Pointer Arithmetic</vt:lpstr>
      <vt:lpstr>Arguments in main()</vt:lpstr>
      <vt:lpstr>Example</vt:lpstr>
      <vt:lpstr>C Memory Management</vt:lpstr>
      <vt:lpstr>C Memory Management</vt:lpstr>
      <vt:lpstr>Where are Variables Allocated?</vt:lpstr>
      <vt:lpstr>The Stack</vt:lpstr>
      <vt:lpstr>Stack  Animation</vt:lpstr>
      <vt:lpstr>Managing the Heap</vt:lpstr>
      <vt:lpstr>Malloc()</vt:lpstr>
      <vt:lpstr>Managing the Heap</vt:lpstr>
      <vt:lpstr>Using Dynamic Memory</vt:lpstr>
      <vt:lpstr>Observations</vt:lpstr>
      <vt:lpstr>Clickers/Peer Instruction!</vt:lpstr>
      <vt:lpstr>Administrivia</vt:lpstr>
      <vt:lpstr>How are Malloc/Free implemented?</vt:lpstr>
      <vt:lpstr>Simple Slow Malloc Implementation</vt:lpstr>
      <vt:lpstr>Faster malloc implementations</vt:lpstr>
      <vt:lpstr>Power-of-2 “Buddy Allocator”</vt:lpstr>
      <vt:lpstr>Malloc Implementations</vt:lpstr>
      <vt:lpstr>Common Memory Problems</vt:lpstr>
      <vt:lpstr>Using Memory You Don’t Own</vt:lpstr>
      <vt:lpstr>Using Memory You Don’t Own</vt:lpstr>
      <vt:lpstr>Faulty Heap Management</vt:lpstr>
      <vt:lpstr>Faulty Heap Management</vt:lpstr>
      <vt:lpstr>Faulty Heap Management</vt:lpstr>
      <vt:lpstr>Faulty Heap Management</vt:lpstr>
      <vt:lpstr>In the News: Researchers produce industry's first 7nm node test chips</vt:lpstr>
      <vt:lpstr>Faulty Heap Management</vt:lpstr>
      <vt:lpstr>Faulty Heap Management</vt:lpstr>
      <vt:lpstr>Using Memory You Haven’t Allocated</vt:lpstr>
      <vt:lpstr>Using Memory You Haven’t Allocated</vt:lpstr>
      <vt:lpstr>Using Memory You Don’t Own</vt:lpstr>
      <vt:lpstr>Using Memory You Don’t Own</vt:lpstr>
      <vt:lpstr>Using Memory You Don’t Own</vt:lpstr>
      <vt:lpstr>Using Memory You Don’t Own</vt:lpstr>
      <vt:lpstr>Managing the Heap</vt:lpstr>
      <vt:lpstr>Using Memory You Don’t Own</vt:lpstr>
      <vt:lpstr>Using Memory You Don’t Own</vt:lpstr>
      <vt:lpstr>And In Conclusion, …</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John Wawrzynek</cp:lastModifiedBy>
  <cp:revision>440</cp:revision>
  <cp:lastPrinted>2013-09-05T02:40:25Z</cp:lastPrinted>
  <dcterms:created xsi:type="dcterms:W3CDTF">2012-01-23T14:14:16Z</dcterms:created>
  <dcterms:modified xsi:type="dcterms:W3CDTF">2015-09-07T18:30:55Z</dcterms:modified>
</cp:coreProperties>
</file>