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6" r:id="rId2"/>
  </p:sldMasterIdLst>
  <p:notesMasterIdLst>
    <p:notesMasterId r:id="rId59"/>
  </p:notesMasterIdLst>
  <p:handoutMasterIdLst>
    <p:handoutMasterId r:id="rId60"/>
  </p:handoutMasterIdLst>
  <p:sldIdLst>
    <p:sldId id="366" r:id="rId3"/>
    <p:sldId id="362" r:id="rId4"/>
    <p:sldId id="367" r:id="rId5"/>
    <p:sldId id="368" r:id="rId6"/>
    <p:sldId id="369" r:id="rId7"/>
    <p:sldId id="370" r:id="rId8"/>
    <p:sldId id="371" r:id="rId9"/>
    <p:sldId id="363" r:id="rId10"/>
    <p:sldId id="282" r:id="rId11"/>
    <p:sldId id="283" r:id="rId12"/>
    <p:sldId id="284" r:id="rId13"/>
    <p:sldId id="286" r:id="rId14"/>
    <p:sldId id="287" r:id="rId15"/>
    <p:sldId id="288" r:id="rId16"/>
    <p:sldId id="289" r:id="rId17"/>
    <p:sldId id="290" r:id="rId18"/>
    <p:sldId id="292" r:id="rId19"/>
    <p:sldId id="293" r:id="rId20"/>
    <p:sldId id="294" r:id="rId21"/>
    <p:sldId id="295" r:id="rId22"/>
    <p:sldId id="364" r:id="rId23"/>
    <p:sldId id="359" r:id="rId24"/>
    <p:sldId id="296" r:id="rId25"/>
    <p:sldId id="297" r:id="rId26"/>
    <p:sldId id="298" r:id="rId27"/>
    <p:sldId id="299" r:id="rId28"/>
    <p:sldId id="300" r:id="rId29"/>
    <p:sldId id="301" r:id="rId30"/>
    <p:sldId id="355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56" r:id="rId39"/>
    <p:sldId id="330" r:id="rId40"/>
    <p:sldId id="331" r:id="rId41"/>
    <p:sldId id="354" r:id="rId42"/>
    <p:sldId id="372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24" r:id="rId55"/>
    <p:sldId id="325" r:id="rId56"/>
    <p:sldId id="326" r:id="rId57"/>
    <p:sldId id="357" r:id="rId58"/>
  </p:sldIdLst>
  <p:sldSz cx="9144000" cy="6858000" type="letter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89B3"/>
    <a:srgbClr val="67AEBD"/>
    <a:srgbClr val="91A8BE"/>
    <a:srgbClr val="FFFF2F"/>
    <a:srgbClr val="32415C"/>
    <a:srgbClr val="FB0A10"/>
    <a:srgbClr val="94F0E4"/>
    <a:srgbClr val="5771A0"/>
    <a:srgbClr val="80008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18" autoAdjust="0"/>
  </p:normalViewPr>
  <p:slideViewPr>
    <p:cSldViewPr>
      <p:cViewPr varScale="1">
        <p:scale>
          <a:sx n="89" d="100"/>
          <a:sy n="89" d="100"/>
        </p:scale>
        <p:origin x="468" y="52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25096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2211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1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#1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A2FABE-CA65-FF46-827D-F94953C1F6DD}">
      <dgm:prSet phldrT="[Text]"/>
      <dgm:spPr>
        <a:solidFill>
          <a:schemeClr val="accent1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07390"/>
            </a:rPr>
            <a:t>Python program: </a:t>
          </a:r>
          <a:r>
            <a:rPr lang="en-US" b="1" dirty="0" err="1" smtClean="0">
              <a:latin typeface="Courier"/>
              <a:cs typeface="Courier"/>
            </a:rPr>
            <a:t>foo.py</a:t>
          </a:r>
          <a:endParaRPr lang="en-US" b="1" dirty="0">
            <a:latin typeface="Courier"/>
            <a:cs typeface="Courier"/>
          </a:endParaRPr>
        </a:p>
      </dgm:t>
    </dgm:pt>
    <dgm:pt modelId="{2413BF35-2EF3-9047-AA3F-BE5902002ED6}" type="parTrans" cxnId="{2A28F731-37DF-AD41-905B-B8DB1D245778}">
      <dgm:prSet/>
      <dgm:spPr/>
      <dgm:t>
        <a:bodyPr/>
        <a:lstStyle/>
        <a:p>
          <a:endParaRPr lang="en-US"/>
        </a:p>
      </dgm:t>
    </dgm:pt>
    <dgm:pt modelId="{882EB0D7-7DF2-6140-B95A-892D51B1544B}" type="sibTrans" cxnId="{2A28F731-37DF-AD41-905B-B8DB1D245778}">
      <dgm:prSet/>
      <dgm:spPr/>
      <dgm:t>
        <a:bodyPr/>
        <a:lstStyle/>
        <a:p>
          <a:endParaRPr lang="en-US"/>
        </a:p>
      </dgm:t>
    </dgm:pt>
    <dgm:pt modelId="{0D15FB73-0BBB-714B-9BB0-C2B2726CD3E1}">
      <dgm:prSet phldrT="[Text]"/>
      <dgm:spPr/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Python interpreter</a:t>
          </a:r>
          <a:endParaRPr lang="en-US" dirty="0">
            <a:latin typeface="18 VAG Rounded Bold   07390"/>
            <a:cs typeface="18 vag rounded bold"/>
          </a:endParaRPr>
        </a:p>
      </dgm:t>
    </dgm:pt>
    <dgm:pt modelId="{E7CB6CB2-8AB0-0145-A0AB-6D20EAD10602}" type="parTrans" cxnId="{697F501B-DB98-3743-9895-212971610050}">
      <dgm:prSet/>
      <dgm:spPr/>
      <dgm:t>
        <a:bodyPr/>
        <a:lstStyle/>
        <a:p>
          <a:endParaRPr lang="en-US"/>
        </a:p>
      </dgm:t>
    </dgm:pt>
    <dgm:pt modelId="{2C5CF12D-E515-574D-BAB8-DA757FC1B314}" type="sibTrans" cxnId="{697F501B-DB98-3743-9895-212971610050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005132-4001-BF40-9280-2D430287E957}" type="pres">
      <dgm:prSet presAssocID="{0D15FB73-0BBB-714B-9BB0-C2B2726CD3E1}" presName="boxAndChildren" presStyleCnt="0"/>
      <dgm:spPr/>
    </dgm:pt>
    <dgm:pt modelId="{76707CBE-9804-AA4C-98A7-3E0FBB233CC8}" type="pres">
      <dgm:prSet presAssocID="{0D15FB73-0BBB-714B-9BB0-C2B2726CD3E1}" presName="parentTextBox" presStyleLbl="node1" presStyleIdx="0" presStyleCnt="2"/>
      <dgm:spPr/>
      <dgm:t>
        <a:bodyPr/>
        <a:lstStyle/>
        <a:p>
          <a:endParaRPr lang="en-US"/>
        </a:p>
      </dgm:t>
    </dgm:pt>
    <dgm:pt modelId="{1447AF3E-E6DA-5D45-8B21-A21A1207AEB5}" type="pres">
      <dgm:prSet presAssocID="{882EB0D7-7DF2-6140-B95A-892D51B1544B}" presName="sp" presStyleCnt="0"/>
      <dgm:spPr/>
    </dgm:pt>
    <dgm:pt modelId="{56CB6B94-7E70-C043-ADBF-B3C931176F34}" type="pres">
      <dgm:prSet presAssocID="{E6A2FABE-CA65-FF46-827D-F94953C1F6DD}" presName="arrowAndChildren" presStyleCnt="0"/>
      <dgm:spPr/>
    </dgm:pt>
    <dgm:pt modelId="{0F6727B6-DD01-E94D-A473-7A95C2277833}" type="pres">
      <dgm:prSet presAssocID="{E6A2FABE-CA65-FF46-827D-F94953C1F6DD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2A28F731-37DF-AD41-905B-B8DB1D245778}" srcId="{6874B277-C05A-F04C-81F1-AFE82E7C694D}" destId="{E6A2FABE-CA65-FF46-827D-F94953C1F6DD}" srcOrd="0" destOrd="0" parTransId="{2413BF35-2EF3-9047-AA3F-BE5902002ED6}" sibTransId="{882EB0D7-7DF2-6140-B95A-892D51B1544B}"/>
    <dgm:cxn modelId="{CE303B91-CFD7-4647-B1D4-159CE98D233C}" type="presOf" srcId="{6874B277-C05A-F04C-81F1-AFE82E7C694D}" destId="{B7F0B060-9CB7-7E41-B723-A4CFD981EC89}" srcOrd="0" destOrd="0" presId="urn:microsoft.com/office/officeart/2005/8/layout/process4"/>
    <dgm:cxn modelId="{24933698-2A28-7446-8678-F362697FAAE7}" type="presOf" srcId="{E6A2FABE-CA65-FF46-827D-F94953C1F6DD}" destId="{0F6727B6-DD01-E94D-A473-7A95C2277833}" srcOrd="0" destOrd="0" presId="urn:microsoft.com/office/officeart/2005/8/layout/process4"/>
    <dgm:cxn modelId="{5C2D26C5-E1F0-2B42-B954-77EF68D1249A}" type="presOf" srcId="{0D15FB73-0BBB-714B-9BB0-C2B2726CD3E1}" destId="{76707CBE-9804-AA4C-98A7-3E0FBB233CC8}" srcOrd="0" destOrd="0" presId="urn:microsoft.com/office/officeart/2005/8/layout/process4"/>
    <dgm:cxn modelId="{697F501B-DB98-3743-9895-212971610050}" srcId="{6874B277-C05A-F04C-81F1-AFE82E7C694D}" destId="{0D15FB73-0BBB-714B-9BB0-C2B2726CD3E1}" srcOrd="1" destOrd="0" parTransId="{E7CB6CB2-8AB0-0145-A0AB-6D20EAD10602}" sibTransId="{2C5CF12D-E515-574D-BAB8-DA757FC1B314}"/>
    <dgm:cxn modelId="{299B03F1-ED89-E74A-B839-A142C97C5DE3}" type="presParOf" srcId="{B7F0B060-9CB7-7E41-B723-A4CFD981EC89}" destId="{7A005132-4001-BF40-9280-2D430287E957}" srcOrd="0" destOrd="0" presId="urn:microsoft.com/office/officeart/2005/8/layout/process4"/>
    <dgm:cxn modelId="{095592B9-E25F-D947-99EA-611994B6A5ED}" type="presParOf" srcId="{7A005132-4001-BF40-9280-2D430287E957}" destId="{76707CBE-9804-AA4C-98A7-3E0FBB233CC8}" srcOrd="0" destOrd="0" presId="urn:microsoft.com/office/officeart/2005/8/layout/process4"/>
    <dgm:cxn modelId="{DC8C4CC6-0283-4E45-89C4-BC5A7001F055}" type="presParOf" srcId="{B7F0B060-9CB7-7E41-B723-A4CFD981EC89}" destId="{1447AF3E-E6DA-5D45-8B21-A21A1207AEB5}" srcOrd="1" destOrd="0" presId="urn:microsoft.com/office/officeart/2005/8/layout/process4"/>
    <dgm:cxn modelId="{7461673F-5AD9-D746-BD43-194D631912E2}" type="presParOf" srcId="{B7F0B060-9CB7-7E41-B723-A4CFD981EC89}" destId="{56CB6B94-7E70-C043-ADBF-B3C931176F34}" srcOrd="2" destOrd="0" presId="urn:microsoft.com/office/officeart/2005/8/layout/process4"/>
    <dgm:cxn modelId="{76090B7B-5AAC-9D4D-85EE-BB389DD95453}" type="presParOf" srcId="{56CB6B94-7E70-C043-ADBF-B3C931176F34}" destId="{0F6727B6-DD01-E94D-A473-7A95C2277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3" csCatId="colorful" phldr="1"/>
      <dgm:spPr/>
      <dgm:t>
        <a:bodyPr/>
        <a:lstStyle/>
        <a:p>
          <a:endParaRPr lang="en-US"/>
        </a:p>
      </dgm:t>
    </dgm:pt>
    <dgm:pt modelId="{E6A2FABE-CA65-FF46-827D-F94953C1F6DD}">
      <dgm:prSet phldrT="[Text]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07390"/>
            </a:rPr>
            <a:t>C program: </a:t>
          </a:r>
          <a:r>
            <a:rPr lang="en-US" b="1" dirty="0" err="1" smtClean="0">
              <a:latin typeface="Courier"/>
              <a:cs typeface="Courier"/>
            </a:rPr>
            <a:t>foo.c</a:t>
          </a:r>
          <a:endParaRPr lang="en-US" b="1" dirty="0">
            <a:latin typeface="Courier"/>
            <a:cs typeface="Courier"/>
          </a:endParaRPr>
        </a:p>
      </dgm:t>
    </dgm:pt>
    <dgm:pt modelId="{2413BF35-2EF3-9047-AA3F-BE5902002ED6}" type="parTrans" cxnId="{2A28F731-37DF-AD41-905B-B8DB1D245778}">
      <dgm:prSet/>
      <dgm:spPr/>
      <dgm:t>
        <a:bodyPr/>
        <a:lstStyle/>
        <a:p>
          <a:endParaRPr lang="en-US"/>
        </a:p>
      </dgm:t>
    </dgm:pt>
    <dgm:pt modelId="{882EB0D7-7DF2-6140-B95A-892D51B1544B}" type="sibTrans" cxnId="{2A28F731-37DF-AD41-905B-B8DB1D245778}">
      <dgm:prSet/>
      <dgm:spPr/>
      <dgm:t>
        <a:bodyPr/>
        <a:lstStyle/>
        <a:p>
          <a:endParaRPr lang="en-US"/>
        </a:p>
      </dgm:t>
    </dgm:pt>
    <dgm:pt modelId="{0D15FB73-0BBB-714B-9BB0-C2B2726CD3E1}">
      <dgm:prSet phldrT="[Text]"/>
      <dgm:spPr/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Compiler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E7CB6CB2-8AB0-0145-A0AB-6D20EAD10602}" type="parTrans" cxnId="{697F501B-DB98-3743-9895-212971610050}">
      <dgm:prSet/>
      <dgm:spPr/>
      <dgm:t>
        <a:bodyPr/>
        <a:lstStyle/>
        <a:p>
          <a:endParaRPr lang="en-US"/>
        </a:p>
      </dgm:t>
    </dgm:pt>
    <dgm:pt modelId="{2C5CF12D-E515-574D-BAB8-DA757FC1B314}" type="sibTrans" cxnId="{697F501B-DB98-3743-9895-212971610050}">
      <dgm:prSet/>
      <dgm:spPr/>
      <dgm:t>
        <a:bodyPr/>
        <a:lstStyle/>
        <a:p>
          <a:endParaRPr lang="en-US"/>
        </a:p>
      </dgm:t>
    </dgm:pt>
    <dgm:pt modelId="{3D3E9305-B39C-9E47-8B0E-704DE21276A2}">
      <dgm:prSet phldrT="[Text]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Executable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</a:t>
          </a:r>
          <a:r>
            <a:rPr lang="en-US" dirty="0" err="1" smtClean="0">
              <a:latin typeface="18 VAG Rounded Bold   07390"/>
              <a:cs typeface="18 vag rounded bold"/>
            </a:rPr>
            <a:t>pgm</a:t>
          </a:r>
          <a:r>
            <a:rPr lang="en-US" dirty="0" smtClean="0">
              <a:latin typeface="18 VAG Rounded Bold   07390"/>
              <a:cs typeface="18 vag rounded bold"/>
            </a:rPr>
            <a:t>): </a:t>
          </a:r>
          <a:r>
            <a:rPr lang="en-US" b="1" dirty="0" err="1" smtClean="0">
              <a:latin typeface="Courier"/>
              <a:cs typeface="Courier"/>
            </a:rPr>
            <a:t>a.out</a:t>
          </a:r>
          <a:endParaRPr lang="en-US" b="1" dirty="0">
            <a:latin typeface="Courier"/>
            <a:cs typeface="Courier"/>
          </a:endParaRPr>
        </a:p>
      </dgm:t>
    </dgm:pt>
    <dgm:pt modelId="{A9B374A5-7135-8946-82F1-B740DB02A802}" type="parTrans" cxnId="{FE2F71F4-E073-B046-892B-5C2C7910F623}">
      <dgm:prSet/>
      <dgm:spPr/>
      <dgm:t>
        <a:bodyPr/>
        <a:lstStyle/>
        <a:p>
          <a:endParaRPr lang="en-US"/>
        </a:p>
      </dgm:t>
    </dgm:pt>
    <dgm:pt modelId="{014EA806-C7AA-534D-B230-34AA4BA39074}" type="sibTrans" cxnId="{FE2F71F4-E073-B046-892B-5C2C7910F623}">
      <dgm:prSet/>
      <dgm:spPr/>
      <dgm:t>
        <a:bodyPr/>
        <a:lstStyle/>
        <a:p>
          <a:endParaRPr lang="en-US"/>
        </a:p>
      </dgm:t>
    </dgm:pt>
    <dgm:pt modelId="{9EEDC6EE-0E75-AD42-9AD4-6A3E98423EF6}">
      <dgm:prSet phldrT="[Text]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Memory</a:t>
          </a:r>
          <a:endParaRPr lang="en-US" dirty="0">
            <a:latin typeface="18 VAG Rounded Bold   07390"/>
            <a:cs typeface="18 vag rounded bold"/>
          </a:endParaRPr>
        </a:p>
      </dgm:t>
    </dgm:pt>
    <dgm:pt modelId="{B18F3A01-B443-5F43-AE30-C485E3C7DEFD}" type="parTrans" cxnId="{EEE5705F-A4DA-924C-9E1E-0F6636096851}">
      <dgm:prSet/>
      <dgm:spPr/>
      <dgm:t>
        <a:bodyPr/>
        <a:lstStyle/>
        <a:p>
          <a:endParaRPr lang="en-US"/>
        </a:p>
      </dgm:t>
    </dgm:pt>
    <dgm:pt modelId="{CF272826-2EE2-284F-82CE-80D2F54D06A1}" type="sibTrans" cxnId="{EEE5705F-A4DA-924C-9E1E-0F6636096851}">
      <dgm:prSet/>
      <dgm:spPr/>
      <dgm:t>
        <a:bodyPr/>
        <a:lstStyle/>
        <a:p>
          <a:endParaRPr lang="en-US"/>
        </a:p>
      </dgm:t>
    </dgm:pt>
    <dgm:pt modelId="{7B490873-3F8C-6C47-BCCE-B410429C0291}">
      <dgm:prSet phldrT="[Text]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Assembly program: </a:t>
          </a:r>
          <a:r>
            <a:rPr lang="en-US" b="1" dirty="0" err="1" smtClean="0">
              <a:latin typeface="Courier"/>
              <a:cs typeface="Courier"/>
            </a:rPr>
            <a:t>foo.s</a:t>
          </a:r>
          <a:endParaRPr lang="en-US" b="1" dirty="0">
            <a:latin typeface="Courier"/>
            <a:cs typeface="Courier"/>
          </a:endParaRPr>
        </a:p>
      </dgm:t>
    </dgm:pt>
    <dgm:pt modelId="{A6001A36-4E94-404D-BE9C-3F83BAB95158}" type="parTrans" cxnId="{00C63BDD-6812-B541-83A0-C524778A2A33}">
      <dgm:prSet/>
      <dgm:spPr/>
      <dgm:t>
        <a:bodyPr/>
        <a:lstStyle/>
        <a:p>
          <a:endParaRPr lang="en-US"/>
        </a:p>
      </dgm:t>
    </dgm:pt>
    <dgm:pt modelId="{A2C4A343-66AA-C241-855D-24C153D727C0}" type="sibTrans" cxnId="{00C63BDD-6812-B541-83A0-C524778A2A33}">
      <dgm:prSet/>
      <dgm:spPr/>
      <dgm:t>
        <a:bodyPr/>
        <a:lstStyle/>
        <a:p>
          <a:endParaRPr lang="en-US"/>
        </a:p>
      </dgm:t>
    </dgm:pt>
    <dgm:pt modelId="{7A703120-5E94-4E43-AFCE-8826D79E0752}">
      <dgm:prSet phldrT="[Text]"/>
      <dgm:spPr>
        <a:solidFill>
          <a:schemeClr val="accent1"/>
        </a:solidFill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0040CADA-ECD6-1242-9279-F53B42892525}" type="parTrans" cxnId="{D43D05D8-A8AF-9547-9E59-27C21CF6D3E8}">
      <dgm:prSet/>
      <dgm:spPr/>
      <dgm:t>
        <a:bodyPr/>
        <a:lstStyle/>
        <a:p>
          <a:endParaRPr lang="en-US"/>
        </a:p>
      </dgm:t>
    </dgm:pt>
    <dgm:pt modelId="{F4637A65-98E0-094D-B4FC-616888A7C479}" type="sibTrans" cxnId="{D43D05D8-A8AF-9547-9E59-27C21CF6D3E8}">
      <dgm:prSet/>
      <dgm:spPr/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Object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module): </a:t>
          </a:r>
          <a:r>
            <a:rPr lang="en-US" b="1" dirty="0" err="1" smtClean="0">
              <a:latin typeface="Courier"/>
              <a:cs typeface="Courier"/>
            </a:rPr>
            <a:t>foo.o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F7CF5AB1-071E-E84C-B329-5536FFDCB271}">
      <dgm:prSet phldrT="[Text]"/>
      <dgm:spPr>
        <a:solidFill>
          <a:schemeClr val="accent6"/>
        </a:solidFill>
        <a:effectLst>
          <a:glow rad="101600">
            <a:schemeClr val="accent6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Linker</a:t>
          </a:r>
          <a:endParaRPr lang="en-US" dirty="0">
            <a:latin typeface="18 VAG Rounded Bold   07390"/>
            <a:cs typeface="18 vag rounded bold"/>
          </a:endParaRPr>
        </a:p>
      </dgm:t>
    </dgm:pt>
    <dgm:pt modelId="{36F80118-D772-0B4D-A376-7A5C21BB1E28}" type="parTrans" cxnId="{8029E182-EB9C-EA4D-95FA-41926A8ADE8C}">
      <dgm:prSet/>
      <dgm:spPr/>
      <dgm:t>
        <a:bodyPr/>
        <a:lstStyle/>
        <a:p>
          <a:endParaRPr lang="en-US"/>
        </a:p>
      </dgm:t>
    </dgm:pt>
    <dgm:pt modelId="{F0E78D73-4682-9E4A-A3C1-F2253996F6DD}" type="sibTrans" cxnId="{8029E182-EB9C-EA4D-95FA-41926A8ADE8C}">
      <dgm:prSet/>
      <dgm:spPr/>
      <dgm:t>
        <a:bodyPr/>
        <a:lstStyle/>
        <a:p>
          <a:endParaRPr lang="en-US"/>
        </a:p>
      </dgm:t>
    </dgm:pt>
    <dgm:pt modelId="{AAECF816-E805-754C-9D44-383350129CB4}">
      <dgm:prSet phldrT="[Text]"/>
      <dgm:spPr>
        <a:solidFill>
          <a:schemeClr val="accent2"/>
        </a:solidFill>
        <a:ln>
          <a:noFill/>
        </a:ln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Loader</a:t>
          </a:r>
          <a:endParaRPr lang="en-US" dirty="0">
            <a:latin typeface="18 VAG Rounded Bold   07390"/>
            <a:cs typeface="18 vag rounded bold"/>
          </a:endParaRPr>
        </a:p>
      </dgm:t>
    </dgm:pt>
    <dgm:pt modelId="{2B05313B-C6F0-4142-892D-F95E9FF44698}" type="parTrans" cxnId="{A37394B4-6A17-0D44-9B34-3A3A9B85B251}">
      <dgm:prSet/>
      <dgm:spPr/>
      <dgm:t>
        <a:bodyPr/>
        <a:lstStyle/>
        <a:p>
          <a:endParaRPr lang="en-US"/>
        </a:p>
      </dgm:t>
    </dgm:pt>
    <dgm:pt modelId="{462D0BCD-7AB9-3F41-8CD3-36E39FF6E7C2}" type="sibTrans" cxnId="{A37394B4-6A17-0D44-9B34-3A3A9B85B251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D0E4A9-CEEB-6746-9751-6C5AC61544C0}" type="pres">
      <dgm:prSet presAssocID="{9EEDC6EE-0E75-AD42-9AD4-6A3E98423EF6}" presName="boxAndChildren" presStyleCnt="0"/>
      <dgm:spPr/>
    </dgm:pt>
    <dgm:pt modelId="{9C8D402F-1368-C044-A738-2DA9F17F3CC6}" type="pres">
      <dgm:prSet presAssocID="{9EEDC6EE-0E75-AD42-9AD4-6A3E98423EF6}" presName="parentTextBox" presStyleLbl="node1" presStyleIdx="0" presStyleCnt="9"/>
      <dgm:spPr/>
      <dgm:t>
        <a:bodyPr/>
        <a:lstStyle/>
        <a:p>
          <a:endParaRPr lang="en-US"/>
        </a:p>
      </dgm:t>
    </dgm:pt>
    <dgm:pt modelId="{71A0E934-7612-6845-8F99-DAFB9FA1977C}" type="pres">
      <dgm:prSet presAssocID="{462D0BCD-7AB9-3F41-8CD3-36E39FF6E7C2}" presName="sp" presStyleCnt="0"/>
      <dgm:spPr/>
    </dgm:pt>
    <dgm:pt modelId="{AEACEC9F-8E0C-314B-846C-60AB9667B250}" type="pres">
      <dgm:prSet presAssocID="{AAECF816-E805-754C-9D44-383350129CB4}" presName="arrowAndChildren" presStyleCnt="0"/>
      <dgm:spPr/>
    </dgm:pt>
    <dgm:pt modelId="{7B12BA32-5DB0-C047-A0D4-1650BF6FB212}" type="pres">
      <dgm:prSet presAssocID="{AAECF816-E805-754C-9D44-383350129CB4}" presName="parentTextArrow" presStyleLbl="node1" presStyleIdx="1" presStyleCnt="9"/>
      <dgm:spPr/>
      <dgm:t>
        <a:bodyPr/>
        <a:lstStyle/>
        <a:p>
          <a:endParaRPr lang="en-US"/>
        </a:p>
      </dgm:t>
    </dgm:pt>
    <dgm:pt modelId="{8E0656CC-EAD5-064F-B087-AAD2461BB8B3}" type="pres">
      <dgm:prSet presAssocID="{014EA806-C7AA-534D-B230-34AA4BA39074}" presName="sp" presStyleCnt="0"/>
      <dgm:spPr/>
    </dgm:pt>
    <dgm:pt modelId="{8D394CE5-702C-124D-8669-24721F7FC071}" type="pres">
      <dgm:prSet presAssocID="{3D3E9305-B39C-9E47-8B0E-704DE21276A2}" presName="arrowAndChildren" presStyleCnt="0"/>
      <dgm:spPr/>
    </dgm:pt>
    <dgm:pt modelId="{0BF3E98C-8570-8B42-AC81-4CC700DE9808}" type="pres">
      <dgm:prSet presAssocID="{3D3E9305-B39C-9E47-8B0E-704DE21276A2}" presName="parentTextArrow" presStyleLbl="node1" presStyleIdx="2" presStyleCnt="9"/>
      <dgm:spPr/>
      <dgm:t>
        <a:bodyPr/>
        <a:lstStyle/>
        <a:p>
          <a:endParaRPr lang="en-US"/>
        </a:p>
      </dgm:t>
    </dgm:pt>
    <dgm:pt modelId="{965CCB3D-734A-E140-9CC4-28A7D8FC2BB1}" type="pres">
      <dgm:prSet presAssocID="{F0E78D73-4682-9E4A-A3C1-F2253996F6DD}" presName="sp" presStyleCnt="0"/>
      <dgm:spPr/>
    </dgm:pt>
    <dgm:pt modelId="{06147846-209D-B742-B056-CDEABBF24055}" type="pres">
      <dgm:prSet presAssocID="{F7CF5AB1-071E-E84C-B329-5536FFDCB271}" presName="arrowAndChildren" presStyleCnt="0"/>
      <dgm:spPr/>
    </dgm:pt>
    <dgm:pt modelId="{7AE1C772-9DBB-6441-BE15-0E1D3D6FE59C}" type="pres">
      <dgm:prSet presAssocID="{F7CF5AB1-071E-E84C-B329-5536FFDCB271}" presName="parentTextArrow" presStyleLbl="node1" presStyleIdx="3" presStyleCnt="9"/>
      <dgm:spPr/>
      <dgm:t>
        <a:bodyPr/>
        <a:lstStyle/>
        <a:p>
          <a:endParaRPr lang="en-US"/>
        </a:p>
      </dgm:t>
    </dgm:pt>
    <dgm:pt modelId="{979A61D6-0C81-FE40-A5AE-EED2D9248FDA}" type="pres">
      <dgm:prSet presAssocID="{5D376323-504A-C340-8959-D874555C3DC1}" presName="sp" presStyleCnt="0"/>
      <dgm:spPr/>
    </dgm:pt>
    <dgm:pt modelId="{71F1C9E9-2347-E547-849F-4421607881AC}" type="pres">
      <dgm:prSet presAssocID="{6B03903D-2083-194D-BF86-7D5912BBB1D7}" presName="arrowAndChildren" presStyleCnt="0"/>
      <dgm:spPr/>
    </dgm:pt>
    <dgm:pt modelId="{9BE3E724-A622-1F42-8344-499FE3CB1213}" type="pres">
      <dgm:prSet presAssocID="{6B03903D-2083-194D-BF86-7D5912BBB1D7}" presName="parentTextArrow" presStyleLbl="node1" presStyleIdx="4" presStyleCnt="9"/>
      <dgm:spPr/>
      <dgm:t>
        <a:bodyPr/>
        <a:lstStyle/>
        <a:p>
          <a:endParaRPr lang="en-US"/>
        </a:p>
      </dgm:t>
    </dgm:pt>
    <dgm:pt modelId="{C493CD63-1571-9E43-BF69-41F258302629}" type="pres">
      <dgm:prSet presAssocID="{F4637A65-98E0-094D-B4FC-616888A7C479}" presName="sp" presStyleCnt="0"/>
      <dgm:spPr/>
    </dgm:pt>
    <dgm:pt modelId="{97001315-234F-A54F-AC68-B6F97AD7D208}" type="pres">
      <dgm:prSet presAssocID="{7A703120-5E94-4E43-AFCE-8826D79E0752}" presName="arrowAndChildren" presStyleCnt="0"/>
      <dgm:spPr/>
    </dgm:pt>
    <dgm:pt modelId="{6CF617F3-BDBA-D747-8539-E57CDB546D4C}" type="pres">
      <dgm:prSet presAssocID="{7A703120-5E94-4E43-AFCE-8826D79E0752}" presName="parentTextArrow" presStyleLbl="node1" presStyleIdx="5" presStyleCnt="9"/>
      <dgm:spPr/>
      <dgm:t>
        <a:bodyPr/>
        <a:lstStyle/>
        <a:p>
          <a:endParaRPr lang="en-US"/>
        </a:p>
      </dgm:t>
    </dgm:pt>
    <dgm:pt modelId="{168654CF-17DC-EB42-A308-BCC6A9B24CEA}" type="pres">
      <dgm:prSet presAssocID="{A2C4A343-66AA-C241-855D-24C153D727C0}" presName="sp" presStyleCnt="0"/>
      <dgm:spPr/>
    </dgm:pt>
    <dgm:pt modelId="{73505428-7FB4-9445-A8EC-9E53F8051833}" type="pres">
      <dgm:prSet presAssocID="{7B490873-3F8C-6C47-BCCE-B410429C0291}" presName="arrowAndChildren" presStyleCnt="0"/>
      <dgm:spPr/>
    </dgm:pt>
    <dgm:pt modelId="{8861396F-4F80-1949-97A7-CA9286FE350B}" type="pres">
      <dgm:prSet presAssocID="{7B490873-3F8C-6C47-BCCE-B410429C0291}" presName="parentTextArrow" presStyleLbl="node1" presStyleIdx="6" presStyleCnt="9"/>
      <dgm:spPr/>
      <dgm:t>
        <a:bodyPr/>
        <a:lstStyle/>
        <a:p>
          <a:endParaRPr lang="en-US"/>
        </a:p>
      </dgm:t>
    </dgm:pt>
    <dgm:pt modelId="{B7612272-CD93-E04E-AC1D-B68F207428B7}" type="pres">
      <dgm:prSet presAssocID="{2C5CF12D-E515-574D-BAB8-DA757FC1B314}" presName="sp" presStyleCnt="0"/>
      <dgm:spPr/>
    </dgm:pt>
    <dgm:pt modelId="{86CB7E37-0270-FA45-8B24-A03586F19ACE}" type="pres">
      <dgm:prSet presAssocID="{0D15FB73-0BBB-714B-9BB0-C2B2726CD3E1}" presName="arrowAndChildren" presStyleCnt="0"/>
      <dgm:spPr/>
    </dgm:pt>
    <dgm:pt modelId="{8E8E96C2-4F36-1749-BDB3-46131329B4B5}" type="pres">
      <dgm:prSet presAssocID="{0D15FB73-0BBB-714B-9BB0-C2B2726CD3E1}" presName="parentTextArrow" presStyleLbl="node1" presStyleIdx="7" presStyleCnt="9"/>
      <dgm:spPr/>
      <dgm:t>
        <a:bodyPr/>
        <a:lstStyle/>
        <a:p>
          <a:endParaRPr lang="en-US"/>
        </a:p>
      </dgm:t>
    </dgm:pt>
    <dgm:pt modelId="{1447AF3E-E6DA-5D45-8B21-A21A1207AEB5}" type="pres">
      <dgm:prSet presAssocID="{882EB0D7-7DF2-6140-B95A-892D51B1544B}" presName="sp" presStyleCnt="0"/>
      <dgm:spPr/>
    </dgm:pt>
    <dgm:pt modelId="{56CB6B94-7E70-C043-ADBF-B3C931176F34}" type="pres">
      <dgm:prSet presAssocID="{E6A2FABE-CA65-FF46-827D-F94953C1F6DD}" presName="arrowAndChildren" presStyleCnt="0"/>
      <dgm:spPr/>
    </dgm:pt>
    <dgm:pt modelId="{0F6727B6-DD01-E94D-A473-7A95C2277833}" type="pres">
      <dgm:prSet presAssocID="{E6A2FABE-CA65-FF46-827D-F94953C1F6DD}" presName="parentTextArrow" presStyleLbl="node1" presStyleIdx="8" presStyleCnt="9"/>
      <dgm:spPr/>
      <dgm:t>
        <a:bodyPr/>
        <a:lstStyle/>
        <a:p>
          <a:endParaRPr lang="en-US"/>
        </a:p>
      </dgm:t>
    </dgm:pt>
  </dgm:ptLst>
  <dgm:cxnLst>
    <dgm:cxn modelId="{D43D05D8-A8AF-9547-9E59-27C21CF6D3E8}" srcId="{6874B277-C05A-F04C-81F1-AFE82E7C694D}" destId="{7A703120-5E94-4E43-AFCE-8826D79E0752}" srcOrd="3" destOrd="0" parTransId="{0040CADA-ECD6-1242-9279-F53B42892525}" sibTransId="{F4637A65-98E0-094D-B4FC-616888A7C479}"/>
    <dgm:cxn modelId="{EEE5705F-A4DA-924C-9E1E-0F6636096851}" srcId="{6874B277-C05A-F04C-81F1-AFE82E7C694D}" destId="{9EEDC6EE-0E75-AD42-9AD4-6A3E98423EF6}" srcOrd="8" destOrd="0" parTransId="{B18F3A01-B443-5F43-AE30-C485E3C7DEFD}" sibTransId="{CF272826-2EE2-284F-82CE-80D2F54D06A1}"/>
    <dgm:cxn modelId="{E756708E-C1D7-6943-9C4C-2A526A3CE5B6}" type="presOf" srcId="{0D15FB73-0BBB-714B-9BB0-C2B2726CD3E1}" destId="{8E8E96C2-4F36-1749-BDB3-46131329B4B5}" srcOrd="0" destOrd="0" presId="urn:microsoft.com/office/officeart/2005/8/layout/process4"/>
    <dgm:cxn modelId="{697F501B-DB98-3743-9895-212971610050}" srcId="{6874B277-C05A-F04C-81F1-AFE82E7C694D}" destId="{0D15FB73-0BBB-714B-9BB0-C2B2726CD3E1}" srcOrd="1" destOrd="0" parTransId="{E7CB6CB2-8AB0-0145-A0AB-6D20EAD10602}" sibTransId="{2C5CF12D-E515-574D-BAB8-DA757FC1B314}"/>
    <dgm:cxn modelId="{775672CA-62E8-1A4A-BC9A-EA18C1779DF4}" type="presOf" srcId="{7B490873-3F8C-6C47-BCCE-B410429C0291}" destId="{8861396F-4F80-1949-97A7-CA9286FE350B}" srcOrd="0" destOrd="0" presId="urn:microsoft.com/office/officeart/2005/8/layout/process4"/>
    <dgm:cxn modelId="{8A58101C-F2C5-C64F-A776-EAE622D3F606}" type="presOf" srcId="{9EEDC6EE-0E75-AD42-9AD4-6A3E98423EF6}" destId="{9C8D402F-1368-C044-A738-2DA9F17F3CC6}" srcOrd="0" destOrd="0" presId="urn:microsoft.com/office/officeart/2005/8/layout/process4"/>
    <dgm:cxn modelId="{FE2F71F4-E073-B046-892B-5C2C7910F623}" srcId="{6874B277-C05A-F04C-81F1-AFE82E7C694D}" destId="{3D3E9305-B39C-9E47-8B0E-704DE21276A2}" srcOrd="6" destOrd="0" parTransId="{A9B374A5-7135-8946-82F1-B740DB02A802}" sibTransId="{014EA806-C7AA-534D-B230-34AA4BA39074}"/>
    <dgm:cxn modelId="{8029E182-EB9C-EA4D-95FA-41926A8ADE8C}" srcId="{6874B277-C05A-F04C-81F1-AFE82E7C694D}" destId="{F7CF5AB1-071E-E84C-B329-5536FFDCB271}" srcOrd="5" destOrd="0" parTransId="{36F80118-D772-0B4D-A376-7A5C21BB1E28}" sibTransId="{F0E78D73-4682-9E4A-A3C1-F2253996F6DD}"/>
    <dgm:cxn modelId="{2A28F731-37DF-AD41-905B-B8DB1D245778}" srcId="{6874B277-C05A-F04C-81F1-AFE82E7C694D}" destId="{E6A2FABE-CA65-FF46-827D-F94953C1F6DD}" srcOrd="0" destOrd="0" parTransId="{2413BF35-2EF3-9047-AA3F-BE5902002ED6}" sibTransId="{882EB0D7-7DF2-6140-B95A-892D51B1544B}"/>
    <dgm:cxn modelId="{61BCF69A-E2CE-E34C-B2CA-E778563D21FC}" type="presOf" srcId="{E6A2FABE-CA65-FF46-827D-F94953C1F6DD}" destId="{0F6727B6-DD01-E94D-A473-7A95C2277833}" srcOrd="0" destOrd="0" presId="urn:microsoft.com/office/officeart/2005/8/layout/process4"/>
    <dgm:cxn modelId="{55CBBF3D-C657-A549-98E8-E82AFB6E9BEF}" srcId="{6874B277-C05A-F04C-81F1-AFE82E7C694D}" destId="{6B03903D-2083-194D-BF86-7D5912BBB1D7}" srcOrd="4" destOrd="0" parTransId="{85E6419A-A412-6D45-A2EC-AC1C412B286A}" sibTransId="{5D376323-504A-C340-8959-D874555C3DC1}"/>
    <dgm:cxn modelId="{EF43B50D-571A-0940-9544-3DEF4F828FF7}" type="presOf" srcId="{7A703120-5E94-4E43-AFCE-8826D79E0752}" destId="{6CF617F3-BDBA-D747-8539-E57CDB546D4C}" srcOrd="0" destOrd="0" presId="urn:microsoft.com/office/officeart/2005/8/layout/process4"/>
    <dgm:cxn modelId="{0007DA88-1706-3A4E-A43A-E54665D18D83}" type="presOf" srcId="{3D3E9305-B39C-9E47-8B0E-704DE21276A2}" destId="{0BF3E98C-8570-8B42-AC81-4CC700DE9808}" srcOrd="0" destOrd="0" presId="urn:microsoft.com/office/officeart/2005/8/layout/process4"/>
    <dgm:cxn modelId="{A37394B4-6A17-0D44-9B34-3A3A9B85B251}" srcId="{6874B277-C05A-F04C-81F1-AFE82E7C694D}" destId="{AAECF816-E805-754C-9D44-383350129CB4}" srcOrd="7" destOrd="0" parTransId="{2B05313B-C6F0-4142-892D-F95E9FF44698}" sibTransId="{462D0BCD-7AB9-3F41-8CD3-36E39FF6E7C2}"/>
    <dgm:cxn modelId="{AA40538C-76C6-DA47-B535-40CB21BE67D5}" type="presOf" srcId="{6874B277-C05A-F04C-81F1-AFE82E7C694D}" destId="{B7F0B060-9CB7-7E41-B723-A4CFD981EC89}" srcOrd="0" destOrd="0" presId="urn:microsoft.com/office/officeart/2005/8/layout/process4"/>
    <dgm:cxn modelId="{755DAAA3-5248-6747-B260-D51D506DA8C4}" type="presOf" srcId="{AAECF816-E805-754C-9D44-383350129CB4}" destId="{7B12BA32-5DB0-C047-A0D4-1650BF6FB212}" srcOrd="0" destOrd="0" presId="urn:microsoft.com/office/officeart/2005/8/layout/process4"/>
    <dgm:cxn modelId="{D0E2AE6E-10BD-8141-BCAF-C89EF3B98EEE}" type="presOf" srcId="{6B03903D-2083-194D-BF86-7D5912BBB1D7}" destId="{9BE3E724-A622-1F42-8344-499FE3CB1213}" srcOrd="0" destOrd="0" presId="urn:microsoft.com/office/officeart/2005/8/layout/process4"/>
    <dgm:cxn modelId="{00C63BDD-6812-B541-83A0-C524778A2A33}" srcId="{6874B277-C05A-F04C-81F1-AFE82E7C694D}" destId="{7B490873-3F8C-6C47-BCCE-B410429C0291}" srcOrd="2" destOrd="0" parTransId="{A6001A36-4E94-404D-BE9C-3F83BAB95158}" sibTransId="{A2C4A343-66AA-C241-855D-24C153D727C0}"/>
    <dgm:cxn modelId="{38E088D0-0787-7E43-AAC3-516AAAF216B9}" type="presOf" srcId="{F7CF5AB1-071E-E84C-B329-5536FFDCB271}" destId="{7AE1C772-9DBB-6441-BE15-0E1D3D6FE59C}" srcOrd="0" destOrd="0" presId="urn:microsoft.com/office/officeart/2005/8/layout/process4"/>
    <dgm:cxn modelId="{23F17D08-FFC0-C24E-9370-915172A110BC}" type="presParOf" srcId="{B7F0B060-9CB7-7E41-B723-A4CFD981EC89}" destId="{B0D0E4A9-CEEB-6746-9751-6C5AC61544C0}" srcOrd="0" destOrd="0" presId="urn:microsoft.com/office/officeart/2005/8/layout/process4"/>
    <dgm:cxn modelId="{0C4F65AE-38D8-7C44-881F-A22AC00A62C7}" type="presParOf" srcId="{B0D0E4A9-CEEB-6746-9751-6C5AC61544C0}" destId="{9C8D402F-1368-C044-A738-2DA9F17F3CC6}" srcOrd="0" destOrd="0" presId="urn:microsoft.com/office/officeart/2005/8/layout/process4"/>
    <dgm:cxn modelId="{8685BCDB-D13B-3249-8240-CA2F217DA7D5}" type="presParOf" srcId="{B7F0B060-9CB7-7E41-B723-A4CFD981EC89}" destId="{71A0E934-7612-6845-8F99-DAFB9FA1977C}" srcOrd="1" destOrd="0" presId="urn:microsoft.com/office/officeart/2005/8/layout/process4"/>
    <dgm:cxn modelId="{0DE45C3B-F343-CD49-A0FC-595B8F9A5D55}" type="presParOf" srcId="{B7F0B060-9CB7-7E41-B723-A4CFD981EC89}" destId="{AEACEC9F-8E0C-314B-846C-60AB9667B250}" srcOrd="2" destOrd="0" presId="urn:microsoft.com/office/officeart/2005/8/layout/process4"/>
    <dgm:cxn modelId="{421C1E36-FB47-5D45-BB17-D93776ED0D56}" type="presParOf" srcId="{AEACEC9F-8E0C-314B-846C-60AB9667B250}" destId="{7B12BA32-5DB0-C047-A0D4-1650BF6FB212}" srcOrd="0" destOrd="0" presId="urn:microsoft.com/office/officeart/2005/8/layout/process4"/>
    <dgm:cxn modelId="{4555A622-3077-E649-B57F-A05755871519}" type="presParOf" srcId="{B7F0B060-9CB7-7E41-B723-A4CFD981EC89}" destId="{8E0656CC-EAD5-064F-B087-AAD2461BB8B3}" srcOrd="3" destOrd="0" presId="urn:microsoft.com/office/officeart/2005/8/layout/process4"/>
    <dgm:cxn modelId="{20D85948-C11E-BB45-8D74-C1242EB914DF}" type="presParOf" srcId="{B7F0B060-9CB7-7E41-B723-A4CFD981EC89}" destId="{8D394CE5-702C-124D-8669-24721F7FC071}" srcOrd="4" destOrd="0" presId="urn:microsoft.com/office/officeart/2005/8/layout/process4"/>
    <dgm:cxn modelId="{C9FDDCAB-7E47-7447-88CF-4E70CA96969D}" type="presParOf" srcId="{8D394CE5-702C-124D-8669-24721F7FC071}" destId="{0BF3E98C-8570-8B42-AC81-4CC700DE9808}" srcOrd="0" destOrd="0" presId="urn:microsoft.com/office/officeart/2005/8/layout/process4"/>
    <dgm:cxn modelId="{559FEACD-B807-DA45-9930-642A55A9ACA1}" type="presParOf" srcId="{B7F0B060-9CB7-7E41-B723-A4CFD981EC89}" destId="{965CCB3D-734A-E140-9CC4-28A7D8FC2BB1}" srcOrd="5" destOrd="0" presId="urn:microsoft.com/office/officeart/2005/8/layout/process4"/>
    <dgm:cxn modelId="{7A9D2365-BBF5-D141-81C2-4A5F78AF26CF}" type="presParOf" srcId="{B7F0B060-9CB7-7E41-B723-A4CFD981EC89}" destId="{06147846-209D-B742-B056-CDEABBF24055}" srcOrd="6" destOrd="0" presId="urn:microsoft.com/office/officeart/2005/8/layout/process4"/>
    <dgm:cxn modelId="{4602792D-B603-9449-8949-0F62C66E74D9}" type="presParOf" srcId="{06147846-209D-B742-B056-CDEABBF24055}" destId="{7AE1C772-9DBB-6441-BE15-0E1D3D6FE59C}" srcOrd="0" destOrd="0" presId="urn:microsoft.com/office/officeart/2005/8/layout/process4"/>
    <dgm:cxn modelId="{4D93BC27-4613-3547-A978-49535FBCCA12}" type="presParOf" srcId="{B7F0B060-9CB7-7E41-B723-A4CFD981EC89}" destId="{979A61D6-0C81-FE40-A5AE-EED2D9248FDA}" srcOrd="7" destOrd="0" presId="urn:microsoft.com/office/officeart/2005/8/layout/process4"/>
    <dgm:cxn modelId="{8C68D564-3FCE-474F-AF40-1D39E123154C}" type="presParOf" srcId="{B7F0B060-9CB7-7E41-B723-A4CFD981EC89}" destId="{71F1C9E9-2347-E547-849F-4421607881AC}" srcOrd="8" destOrd="0" presId="urn:microsoft.com/office/officeart/2005/8/layout/process4"/>
    <dgm:cxn modelId="{143CE951-ACFD-8244-A722-C11417DF1717}" type="presParOf" srcId="{71F1C9E9-2347-E547-849F-4421607881AC}" destId="{9BE3E724-A622-1F42-8344-499FE3CB1213}" srcOrd="0" destOrd="0" presId="urn:microsoft.com/office/officeart/2005/8/layout/process4"/>
    <dgm:cxn modelId="{3D9D3955-441F-E94F-9A95-48909E2C250A}" type="presParOf" srcId="{B7F0B060-9CB7-7E41-B723-A4CFD981EC89}" destId="{C493CD63-1571-9E43-BF69-41F258302629}" srcOrd="9" destOrd="0" presId="urn:microsoft.com/office/officeart/2005/8/layout/process4"/>
    <dgm:cxn modelId="{6AED7092-808E-5348-9C31-50168EBE6874}" type="presParOf" srcId="{B7F0B060-9CB7-7E41-B723-A4CFD981EC89}" destId="{97001315-234F-A54F-AC68-B6F97AD7D208}" srcOrd="10" destOrd="0" presId="urn:microsoft.com/office/officeart/2005/8/layout/process4"/>
    <dgm:cxn modelId="{38E40117-571D-C54D-ADE3-5A90837A3C6A}" type="presParOf" srcId="{97001315-234F-A54F-AC68-B6F97AD7D208}" destId="{6CF617F3-BDBA-D747-8539-E57CDB546D4C}" srcOrd="0" destOrd="0" presId="urn:microsoft.com/office/officeart/2005/8/layout/process4"/>
    <dgm:cxn modelId="{23FEDE29-C7CE-9B46-AD1F-6070B50A19F9}" type="presParOf" srcId="{B7F0B060-9CB7-7E41-B723-A4CFD981EC89}" destId="{168654CF-17DC-EB42-A308-BCC6A9B24CEA}" srcOrd="11" destOrd="0" presId="urn:microsoft.com/office/officeart/2005/8/layout/process4"/>
    <dgm:cxn modelId="{CB3B89E6-9D7E-5B46-9ECB-A96DE4B63EF7}" type="presParOf" srcId="{B7F0B060-9CB7-7E41-B723-A4CFD981EC89}" destId="{73505428-7FB4-9445-A8EC-9E53F8051833}" srcOrd="12" destOrd="0" presId="urn:microsoft.com/office/officeart/2005/8/layout/process4"/>
    <dgm:cxn modelId="{C479BB50-78F3-A248-95C8-CF823BF032E0}" type="presParOf" srcId="{73505428-7FB4-9445-A8EC-9E53F8051833}" destId="{8861396F-4F80-1949-97A7-CA9286FE350B}" srcOrd="0" destOrd="0" presId="urn:microsoft.com/office/officeart/2005/8/layout/process4"/>
    <dgm:cxn modelId="{8E9F1D6F-C906-C546-8752-992D91916159}" type="presParOf" srcId="{B7F0B060-9CB7-7E41-B723-A4CFD981EC89}" destId="{B7612272-CD93-E04E-AC1D-B68F207428B7}" srcOrd="13" destOrd="0" presId="urn:microsoft.com/office/officeart/2005/8/layout/process4"/>
    <dgm:cxn modelId="{3CDC953C-7F57-FF41-A97E-B2F316C5EFF6}" type="presParOf" srcId="{B7F0B060-9CB7-7E41-B723-A4CFD981EC89}" destId="{86CB7E37-0270-FA45-8B24-A03586F19ACE}" srcOrd="14" destOrd="0" presId="urn:microsoft.com/office/officeart/2005/8/layout/process4"/>
    <dgm:cxn modelId="{302EB0CA-F39B-7440-AA3D-3FBEBF3FAD32}" type="presParOf" srcId="{86CB7E37-0270-FA45-8B24-A03586F19ACE}" destId="{8E8E96C2-4F36-1749-BDB3-46131329B4B5}" srcOrd="0" destOrd="0" presId="urn:microsoft.com/office/officeart/2005/8/layout/process4"/>
    <dgm:cxn modelId="{91E28482-3F50-554A-8168-EA6C6D7ED6F3}" type="presParOf" srcId="{B7F0B060-9CB7-7E41-B723-A4CFD981EC89}" destId="{1447AF3E-E6DA-5D45-8B21-A21A1207AEB5}" srcOrd="15" destOrd="0" presId="urn:microsoft.com/office/officeart/2005/8/layout/process4"/>
    <dgm:cxn modelId="{E16694C6-569E-0449-B16F-F70177D524F8}" type="presParOf" srcId="{B7F0B060-9CB7-7E41-B723-A4CFD981EC89}" destId="{56CB6B94-7E70-C043-ADBF-B3C931176F34}" srcOrd="16" destOrd="0" presId="urn:microsoft.com/office/officeart/2005/8/layout/process4"/>
    <dgm:cxn modelId="{48805016-C9EF-614D-8AD4-AECFED32DA77}" type="presParOf" srcId="{56CB6B94-7E70-C043-ADBF-B3C931176F34}" destId="{0F6727B6-DD01-E94D-A473-7A95C2277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4" csCatId="colorful" phldr="1"/>
      <dgm:spPr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accent6">
            <a:lumMod val="75000"/>
          </a:schemeClr>
        </a:solidFill>
        <a:effectLst/>
        <a:sp3d prstMaterial="plastic">
          <a:bevelT w="50800" h="50800"/>
          <a:bevelB w="50800" h="50800"/>
        </a:sp3d>
      </dgm:spPr>
      <dgm:t>
        <a:bodyPr/>
        <a:lstStyle/>
        <a:p>
          <a:r>
            <a:rPr lang="en-US" b="1" dirty="0" err="1" smtClean="0">
              <a:latin typeface="Courier"/>
              <a:cs typeface="Courier"/>
            </a:rPr>
            <a:t>lib.o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50F80-DA51-1045-90D9-0B85668D54A1}" type="pres">
      <dgm:prSet presAssocID="{6B03903D-2083-194D-BF86-7D5912BBB1D7}" presName="boxAndChildren" presStyleCnt="0"/>
      <dgm:spPr/>
    </dgm:pt>
    <dgm:pt modelId="{E469AF61-9493-3B46-82D0-8B07D495B049}" type="pres">
      <dgm:prSet presAssocID="{6B03903D-2083-194D-BF86-7D5912BBB1D7}" presName="parentTextBox" presStyleLbl="node1" presStyleIdx="0" presStyleCnt="1" custLinFactNeighborX="5000"/>
      <dgm:spPr>
        <a:prstGeom prst="leftArrowCallout">
          <a:avLst/>
        </a:prstGeom>
      </dgm:spPr>
      <dgm:t>
        <a:bodyPr/>
        <a:lstStyle/>
        <a:p>
          <a:endParaRPr lang="en-US"/>
        </a:p>
      </dgm:t>
    </dgm:pt>
  </dgm:ptLst>
  <dgm:cxnLst>
    <dgm:cxn modelId="{55CBBF3D-C657-A549-98E8-E82AFB6E9BEF}" srcId="{6874B277-C05A-F04C-81F1-AFE82E7C694D}" destId="{6B03903D-2083-194D-BF86-7D5912BBB1D7}" srcOrd="0" destOrd="0" parTransId="{85E6419A-A412-6D45-A2EC-AC1C412B286A}" sibTransId="{5D376323-504A-C340-8959-D874555C3DC1}"/>
    <dgm:cxn modelId="{FAB13916-A243-4D4C-A7FC-A95FA394A413}" type="presOf" srcId="{6B03903D-2083-194D-BF86-7D5912BBB1D7}" destId="{E469AF61-9493-3B46-82D0-8B07D495B049}" srcOrd="0" destOrd="0" presId="urn:microsoft.com/office/officeart/2005/8/layout/process4"/>
    <dgm:cxn modelId="{4850C363-A1A9-0642-A532-CB16535E4A46}" type="presOf" srcId="{6874B277-C05A-F04C-81F1-AFE82E7C694D}" destId="{B7F0B060-9CB7-7E41-B723-A4CFD981EC89}" srcOrd="0" destOrd="0" presId="urn:microsoft.com/office/officeart/2005/8/layout/process4"/>
    <dgm:cxn modelId="{3D00B0C4-E92F-594F-A7CC-5F90A4434396}" type="presParOf" srcId="{B7F0B060-9CB7-7E41-B723-A4CFD981EC89}" destId="{D8650F80-DA51-1045-90D9-0B85668D54A1}" srcOrd="0" destOrd="0" presId="urn:microsoft.com/office/officeart/2005/8/layout/process4"/>
    <dgm:cxn modelId="{1B9F2142-ED58-9046-A90B-8C07D2AA2256}" type="presParOf" srcId="{D8650F80-DA51-1045-90D9-0B85668D54A1}" destId="{E469AF61-9493-3B46-82D0-8B07D495B0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3" csCatId="colorful" phldr="1"/>
      <dgm:spPr/>
      <dgm:t>
        <a:bodyPr/>
        <a:lstStyle/>
        <a:p>
          <a:endParaRPr lang="en-US"/>
        </a:p>
      </dgm:t>
    </dgm:pt>
    <dgm:pt modelId="{E6A2FABE-CA65-FF46-827D-F94953C1F6DD}">
      <dgm:prSet phldrT="[Text]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07390"/>
            </a:rPr>
            <a:t>C program: </a:t>
          </a:r>
          <a:r>
            <a:rPr lang="en-US" b="1" dirty="0" err="1" smtClean="0">
              <a:latin typeface="Courier"/>
              <a:cs typeface="Courier"/>
            </a:rPr>
            <a:t>foo.c</a:t>
          </a:r>
          <a:endParaRPr lang="en-US" b="1" dirty="0">
            <a:latin typeface="Courier"/>
            <a:cs typeface="Courier"/>
          </a:endParaRPr>
        </a:p>
      </dgm:t>
    </dgm:pt>
    <dgm:pt modelId="{2413BF35-2EF3-9047-AA3F-BE5902002ED6}" type="parTrans" cxnId="{2A28F731-37DF-AD41-905B-B8DB1D245778}">
      <dgm:prSet/>
      <dgm:spPr/>
      <dgm:t>
        <a:bodyPr/>
        <a:lstStyle/>
        <a:p>
          <a:endParaRPr lang="en-US"/>
        </a:p>
      </dgm:t>
    </dgm:pt>
    <dgm:pt modelId="{882EB0D7-7DF2-6140-B95A-892D51B1544B}" type="sibTrans" cxnId="{2A28F731-37DF-AD41-905B-B8DB1D245778}">
      <dgm:prSet/>
      <dgm:spPr/>
      <dgm:t>
        <a:bodyPr/>
        <a:lstStyle/>
        <a:p>
          <a:endParaRPr lang="en-US"/>
        </a:p>
      </dgm:t>
    </dgm:pt>
    <dgm:pt modelId="{0D15FB73-0BBB-714B-9BB0-C2B2726CD3E1}">
      <dgm:prSet phldrT="[Text]"/>
      <dgm:spPr/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Compiler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E7CB6CB2-8AB0-0145-A0AB-6D20EAD10602}" type="parTrans" cxnId="{697F501B-DB98-3743-9895-212971610050}">
      <dgm:prSet/>
      <dgm:spPr/>
      <dgm:t>
        <a:bodyPr/>
        <a:lstStyle/>
        <a:p>
          <a:endParaRPr lang="en-US"/>
        </a:p>
      </dgm:t>
    </dgm:pt>
    <dgm:pt modelId="{2C5CF12D-E515-574D-BAB8-DA757FC1B314}" type="sibTrans" cxnId="{697F501B-DB98-3743-9895-212971610050}">
      <dgm:prSet/>
      <dgm:spPr/>
      <dgm:t>
        <a:bodyPr/>
        <a:lstStyle/>
        <a:p>
          <a:endParaRPr lang="en-US"/>
        </a:p>
      </dgm:t>
    </dgm:pt>
    <dgm:pt modelId="{3D3E9305-B39C-9E47-8B0E-704DE21276A2}">
      <dgm:prSet phldrT="[Text]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Executable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</a:t>
          </a:r>
          <a:r>
            <a:rPr lang="en-US" dirty="0" err="1" smtClean="0">
              <a:latin typeface="18 VAG Rounded Bold   07390"/>
              <a:cs typeface="18 vag rounded bold"/>
            </a:rPr>
            <a:t>pgm</a:t>
          </a:r>
          <a:r>
            <a:rPr lang="en-US" dirty="0" smtClean="0">
              <a:latin typeface="18 VAG Rounded Bold   07390"/>
              <a:cs typeface="18 vag rounded bold"/>
            </a:rPr>
            <a:t>): </a:t>
          </a:r>
          <a:r>
            <a:rPr lang="en-US" b="1" dirty="0" err="1" smtClean="0">
              <a:latin typeface="Courier"/>
              <a:cs typeface="Courier"/>
            </a:rPr>
            <a:t>a.out</a:t>
          </a:r>
          <a:endParaRPr lang="en-US" b="1" dirty="0">
            <a:latin typeface="Courier"/>
            <a:cs typeface="Courier"/>
          </a:endParaRPr>
        </a:p>
      </dgm:t>
    </dgm:pt>
    <dgm:pt modelId="{A9B374A5-7135-8946-82F1-B740DB02A802}" type="parTrans" cxnId="{FE2F71F4-E073-B046-892B-5C2C7910F623}">
      <dgm:prSet/>
      <dgm:spPr/>
      <dgm:t>
        <a:bodyPr/>
        <a:lstStyle/>
        <a:p>
          <a:endParaRPr lang="en-US"/>
        </a:p>
      </dgm:t>
    </dgm:pt>
    <dgm:pt modelId="{014EA806-C7AA-534D-B230-34AA4BA39074}" type="sibTrans" cxnId="{FE2F71F4-E073-B046-892B-5C2C7910F623}">
      <dgm:prSet/>
      <dgm:spPr/>
      <dgm:t>
        <a:bodyPr/>
        <a:lstStyle/>
        <a:p>
          <a:endParaRPr lang="en-US"/>
        </a:p>
      </dgm:t>
    </dgm:pt>
    <dgm:pt modelId="{9EEDC6EE-0E75-AD42-9AD4-6A3E98423EF6}">
      <dgm:prSet phldrT="[Text]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Memory</a:t>
          </a:r>
          <a:endParaRPr lang="en-US" dirty="0">
            <a:latin typeface="18 VAG Rounded Bold   07390"/>
            <a:cs typeface="18 vag rounded bold"/>
          </a:endParaRPr>
        </a:p>
      </dgm:t>
    </dgm:pt>
    <dgm:pt modelId="{B18F3A01-B443-5F43-AE30-C485E3C7DEFD}" type="parTrans" cxnId="{EEE5705F-A4DA-924C-9E1E-0F6636096851}">
      <dgm:prSet/>
      <dgm:spPr/>
      <dgm:t>
        <a:bodyPr/>
        <a:lstStyle/>
        <a:p>
          <a:endParaRPr lang="en-US"/>
        </a:p>
      </dgm:t>
    </dgm:pt>
    <dgm:pt modelId="{CF272826-2EE2-284F-82CE-80D2F54D06A1}" type="sibTrans" cxnId="{EEE5705F-A4DA-924C-9E1E-0F6636096851}">
      <dgm:prSet/>
      <dgm:spPr/>
      <dgm:t>
        <a:bodyPr/>
        <a:lstStyle/>
        <a:p>
          <a:endParaRPr lang="en-US"/>
        </a:p>
      </dgm:t>
    </dgm:pt>
    <dgm:pt modelId="{7B490873-3F8C-6C47-BCCE-B410429C0291}">
      <dgm:prSet phldrT="[Text]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Assembly program: </a:t>
          </a:r>
          <a:r>
            <a:rPr lang="en-US" b="1" dirty="0" err="1" smtClean="0">
              <a:latin typeface="Courier"/>
              <a:cs typeface="Courier"/>
            </a:rPr>
            <a:t>foo.s</a:t>
          </a:r>
          <a:endParaRPr lang="en-US" b="1" dirty="0">
            <a:latin typeface="Courier"/>
            <a:cs typeface="Courier"/>
          </a:endParaRPr>
        </a:p>
      </dgm:t>
    </dgm:pt>
    <dgm:pt modelId="{A6001A36-4E94-404D-BE9C-3F83BAB95158}" type="parTrans" cxnId="{00C63BDD-6812-B541-83A0-C524778A2A33}">
      <dgm:prSet/>
      <dgm:spPr/>
      <dgm:t>
        <a:bodyPr/>
        <a:lstStyle/>
        <a:p>
          <a:endParaRPr lang="en-US"/>
        </a:p>
      </dgm:t>
    </dgm:pt>
    <dgm:pt modelId="{A2C4A343-66AA-C241-855D-24C153D727C0}" type="sibTrans" cxnId="{00C63BDD-6812-B541-83A0-C524778A2A33}">
      <dgm:prSet/>
      <dgm:spPr/>
      <dgm:t>
        <a:bodyPr/>
        <a:lstStyle/>
        <a:p>
          <a:endParaRPr lang="en-US"/>
        </a:p>
      </dgm:t>
    </dgm:pt>
    <dgm:pt modelId="{7A703120-5E94-4E43-AFCE-8826D79E0752}">
      <dgm:prSet phldrT="[Text]"/>
      <dgm:spPr>
        <a:solidFill>
          <a:schemeClr val="accent1"/>
        </a:solidFill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0040CADA-ECD6-1242-9279-F53B42892525}" type="parTrans" cxnId="{D43D05D8-A8AF-9547-9E59-27C21CF6D3E8}">
      <dgm:prSet/>
      <dgm:spPr/>
      <dgm:t>
        <a:bodyPr/>
        <a:lstStyle/>
        <a:p>
          <a:endParaRPr lang="en-US"/>
        </a:p>
      </dgm:t>
    </dgm:pt>
    <dgm:pt modelId="{F4637A65-98E0-094D-B4FC-616888A7C479}" type="sibTrans" cxnId="{D43D05D8-A8AF-9547-9E59-27C21CF6D3E8}">
      <dgm:prSet/>
      <dgm:spPr/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Object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module): </a:t>
          </a:r>
          <a:r>
            <a:rPr lang="en-US" b="1" dirty="0" err="1" smtClean="0">
              <a:latin typeface="Courier"/>
              <a:cs typeface="Courier"/>
            </a:rPr>
            <a:t>foo.o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F7CF5AB1-071E-E84C-B329-5536FFDCB271}">
      <dgm:prSet phldrT="[Text]"/>
      <dgm:spPr>
        <a:solidFill>
          <a:schemeClr val="accent6"/>
        </a:solidFill>
        <a:effectLst>
          <a:glow rad="101600">
            <a:schemeClr val="accent6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Linker</a:t>
          </a:r>
          <a:endParaRPr lang="en-US" dirty="0">
            <a:latin typeface="18 VAG Rounded Bold   07390"/>
            <a:cs typeface="18 vag rounded bold"/>
          </a:endParaRPr>
        </a:p>
      </dgm:t>
    </dgm:pt>
    <dgm:pt modelId="{36F80118-D772-0B4D-A376-7A5C21BB1E28}" type="parTrans" cxnId="{8029E182-EB9C-EA4D-95FA-41926A8ADE8C}">
      <dgm:prSet/>
      <dgm:spPr/>
      <dgm:t>
        <a:bodyPr/>
        <a:lstStyle/>
        <a:p>
          <a:endParaRPr lang="en-US"/>
        </a:p>
      </dgm:t>
    </dgm:pt>
    <dgm:pt modelId="{F0E78D73-4682-9E4A-A3C1-F2253996F6DD}" type="sibTrans" cxnId="{8029E182-EB9C-EA4D-95FA-41926A8ADE8C}">
      <dgm:prSet/>
      <dgm:spPr/>
      <dgm:t>
        <a:bodyPr/>
        <a:lstStyle/>
        <a:p>
          <a:endParaRPr lang="en-US"/>
        </a:p>
      </dgm:t>
    </dgm:pt>
    <dgm:pt modelId="{AAECF816-E805-754C-9D44-383350129CB4}">
      <dgm:prSet phldrT="[Text]"/>
      <dgm:spPr>
        <a:solidFill>
          <a:schemeClr val="accent2"/>
        </a:solidFill>
        <a:ln>
          <a:noFill/>
        </a:ln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Loader</a:t>
          </a:r>
          <a:endParaRPr lang="en-US" dirty="0">
            <a:latin typeface="18 VAG Rounded Bold   07390"/>
            <a:cs typeface="18 vag rounded bold"/>
          </a:endParaRPr>
        </a:p>
      </dgm:t>
    </dgm:pt>
    <dgm:pt modelId="{2B05313B-C6F0-4142-892D-F95E9FF44698}" type="parTrans" cxnId="{A37394B4-6A17-0D44-9B34-3A3A9B85B251}">
      <dgm:prSet/>
      <dgm:spPr/>
      <dgm:t>
        <a:bodyPr/>
        <a:lstStyle/>
        <a:p>
          <a:endParaRPr lang="en-US"/>
        </a:p>
      </dgm:t>
    </dgm:pt>
    <dgm:pt modelId="{462D0BCD-7AB9-3F41-8CD3-36E39FF6E7C2}" type="sibTrans" cxnId="{A37394B4-6A17-0D44-9B34-3A3A9B85B251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D0E4A9-CEEB-6746-9751-6C5AC61544C0}" type="pres">
      <dgm:prSet presAssocID="{9EEDC6EE-0E75-AD42-9AD4-6A3E98423EF6}" presName="boxAndChildren" presStyleCnt="0"/>
      <dgm:spPr/>
    </dgm:pt>
    <dgm:pt modelId="{9C8D402F-1368-C044-A738-2DA9F17F3CC6}" type="pres">
      <dgm:prSet presAssocID="{9EEDC6EE-0E75-AD42-9AD4-6A3E98423EF6}" presName="parentTextBox" presStyleLbl="node1" presStyleIdx="0" presStyleCnt="9"/>
      <dgm:spPr/>
      <dgm:t>
        <a:bodyPr/>
        <a:lstStyle/>
        <a:p>
          <a:endParaRPr lang="en-US"/>
        </a:p>
      </dgm:t>
    </dgm:pt>
    <dgm:pt modelId="{71A0E934-7612-6845-8F99-DAFB9FA1977C}" type="pres">
      <dgm:prSet presAssocID="{462D0BCD-7AB9-3F41-8CD3-36E39FF6E7C2}" presName="sp" presStyleCnt="0"/>
      <dgm:spPr/>
    </dgm:pt>
    <dgm:pt modelId="{AEACEC9F-8E0C-314B-846C-60AB9667B250}" type="pres">
      <dgm:prSet presAssocID="{AAECF816-E805-754C-9D44-383350129CB4}" presName="arrowAndChildren" presStyleCnt="0"/>
      <dgm:spPr/>
    </dgm:pt>
    <dgm:pt modelId="{7B12BA32-5DB0-C047-A0D4-1650BF6FB212}" type="pres">
      <dgm:prSet presAssocID="{AAECF816-E805-754C-9D44-383350129CB4}" presName="parentTextArrow" presStyleLbl="node1" presStyleIdx="1" presStyleCnt="9"/>
      <dgm:spPr/>
      <dgm:t>
        <a:bodyPr/>
        <a:lstStyle/>
        <a:p>
          <a:endParaRPr lang="en-US"/>
        </a:p>
      </dgm:t>
    </dgm:pt>
    <dgm:pt modelId="{8E0656CC-EAD5-064F-B087-AAD2461BB8B3}" type="pres">
      <dgm:prSet presAssocID="{014EA806-C7AA-534D-B230-34AA4BA39074}" presName="sp" presStyleCnt="0"/>
      <dgm:spPr/>
    </dgm:pt>
    <dgm:pt modelId="{8D394CE5-702C-124D-8669-24721F7FC071}" type="pres">
      <dgm:prSet presAssocID="{3D3E9305-B39C-9E47-8B0E-704DE21276A2}" presName="arrowAndChildren" presStyleCnt="0"/>
      <dgm:spPr/>
    </dgm:pt>
    <dgm:pt modelId="{0BF3E98C-8570-8B42-AC81-4CC700DE9808}" type="pres">
      <dgm:prSet presAssocID="{3D3E9305-B39C-9E47-8B0E-704DE21276A2}" presName="parentTextArrow" presStyleLbl="node1" presStyleIdx="2" presStyleCnt="9"/>
      <dgm:spPr/>
      <dgm:t>
        <a:bodyPr/>
        <a:lstStyle/>
        <a:p>
          <a:endParaRPr lang="en-US"/>
        </a:p>
      </dgm:t>
    </dgm:pt>
    <dgm:pt modelId="{965CCB3D-734A-E140-9CC4-28A7D8FC2BB1}" type="pres">
      <dgm:prSet presAssocID="{F0E78D73-4682-9E4A-A3C1-F2253996F6DD}" presName="sp" presStyleCnt="0"/>
      <dgm:spPr/>
    </dgm:pt>
    <dgm:pt modelId="{06147846-209D-B742-B056-CDEABBF24055}" type="pres">
      <dgm:prSet presAssocID="{F7CF5AB1-071E-E84C-B329-5536FFDCB271}" presName="arrowAndChildren" presStyleCnt="0"/>
      <dgm:spPr/>
    </dgm:pt>
    <dgm:pt modelId="{7AE1C772-9DBB-6441-BE15-0E1D3D6FE59C}" type="pres">
      <dgm:prSet presAssocID="{F7CF5AB1-071E-E84C-B329-5536FFDCB271}" presName="parentTextArrow" presStyleLbl="node1" presStyleIdx="3" presStyleCnt="9"/>
      <dgm:spPr/>
      <dgm:t>
        <a:bodyPr/>
        <a:lstStyle/>
        <a:p>
          <a:endParaRPr lang="en-US"/>
        </a:p>
      </dgm:t>
    </dgm:pt>
    <dgm:pt modelId="{979A61D6-0C81-FE40-A5AE-EED2D9248FDA}" type="pres">
      <dgm:prSet presAssocID="{5D376323-504A-C340-8959-D874555C3DC1}" presName="sp" presStyleCnt="0"/>
      <dgm:spPr/>
    </dgm:pt>
    <dgm:pt modelId="{71F1C9E9-2347-E547-849F-4421607881AC}" type="pres">
      <dgm:prSet presAssocID="{6B03903D-2083-194D-BF86-7D5912BBB1D7}" presName="arrowAndChildren" presStyleCnt="0"/>
      <dgm:spPr/>
    </dgm:pt>
    <dgm:pt modelId="{9BE3E724-A622-1F42-8344-499FE3CB1213}" type="pres">
      <dgm:prSet presAssocID="{6B03903D-2083-194D-BF86-7D5912BBB1D7}" presName="parentTextArrow" presStyleLbl="node1" presStyleIdx="4" presStyleCnt="9"/>
      <dgm:spPr/>
      <dgm:t>
        <a:bodyPr/>
        <a:lstStyle/>
        <a:p>
          <a:endParaRPr lang="en-US"/>
        </a:p>
      </dgm:t>
    </dgm:pt>
    <dgm:pt modelId="{C493CD63-1571-9E43-BF69-41F258302629}" type="pres">
      <dgm:prSet presAssocID="{F4637A65-98E0-094D-B4FC-616888A7C479}" presName="sp" presStyleCnt="0"/>
      <dgm:spPr/>
    </dgm:pt>
    <dgm:pt modelId="{97001315-234F-A54F-AC68-B6F97AD7D208}" type="pres">
      <dgm:prSet presAssocID="{7A703120-5E94-4E43-AFCE-8826D79E0752}" presName="arrowAndChildren" presStyleCnt="0"/>
      <dgm:spPr/>
    </dgm:pt>
    <dgm:pt modelId="{6CF617F3-BDBA-D747-8539-E57CDB546D4C}" type="pres">
      <dgm:prSet presAssocID="{7A703120-5E94-4E43-AFCE-8826D79E0752}" presName="parentTextArrow" presStyleLbl="node1" presStyleIdx="5" presStyleCnt="9"/>
      <dgm:spPr/>
      <dgm:t>
        <a:bodyPr/>
        <a:lstStyle/>
        <a:p>
          <a:endParaRPr lang="en-US"/>
        </a:p>
      </dgm:t>
    </dgm:pt>
    <dgm:pt modelId="{168654CF-17DC-EB42-A308-BCC6A9B24CEA}" type="pres">
      <dgm:prSet presAssocID="{A2C4A343-66AA-C241-855D-24C153D727C0}" presName="sp" presStyleCnt="0"/>
      <dgm:spPr/>
    </dgm:pt>
    <dgm:pt modelId="{73505428-7FB4-9445-A8EC-9E53F8051833}" type="pres">
      <dgm:prSet presAssocID="{7B490873-3F8C-6C47-BCCE-B410429C0291}" presName="arrowAndChildren" presStyleCnt="0"/>
      <dgm:spPr/>
    </dgm:pt>
    <dgm:pt modelId="{8861396F-4F80-1949-97A7-CA9286FE350B}" type="pres">
      <dgm:prSet presAssocID="{7B490873-3F8C-6C47-BCCE-B410429C0291}" presName="parentTextArrow" presStyleLbl="node1" presStyleIdx="6" presStyleCnt="9"/>
      <dgm:spPr/>
      <dgm:t>
        <a:bodyPr/>
        <a:lstStyle/>
        <a:p>
          <a:endParaRPr lang="en-US"/>
        </a:p>
      </dgm:t>
    </dgm:pt>
    <dgm:pt modelId="{B7612272-CD93-E04E-AC1D-B68F207428B7}" type="pres">
      <dgm:prSet presAssocID="{2C5CF12D-E515-574D-BAB8-DA757FC1B314}" presName="sp" presStyleCnt="0"/>
      <dgm:spPr/>
    </dgm:pt>
    <dgm:pt modelId="{86CB7E37-0270-FA45-8B24-A03586F19ACE}" type="pres">
      <dgm:prSet presAssocID="{0D15FB73-0BBB-714B-9BB0-C2B2726CD3E1}" presName="arrowAndChildren" presStyleCnt="0"/>
      <dgm:spPr/>
    </dgm:pt>
    <dgm:pt modelId="{8E8E96C2-4F36-1749-BDB3-46131329B4B5}" type="pres">
      <dgm:prSet presAssocID="{0D15FB73-0BBB-714B-9BB0-C2B2726CD3E1}" presName="parentTextArrow" presStyleLbl="node1" presStyleIdx="7" presStyleCnt="9"/>
      <dgm:spPr/>
      <dgm:t>
        <a:bodyPr/>
        <a:lstStyle/>
        <a:p>
          <a:endParaRPr lang="en-US"/>
        </a:p>
      </dgm:t>
    </dgm:pt>
    <dgm:pt modelId="{1447AF3E-E6DA-5D45-8B21-A21A1207AEB5}" type="pres">
      <dgm:prSet presAssocID="{882EB0D7-7DF2-6140-B95A-892D51B1544B}" presName="sp" presStyleCnt="0"/>
      <dgm:spPr/>
    </dgm:pt>
    <dgm:pt modelId="{56CB6B94-7E70-C043-ADBF-B3C931176F34}" type="pres">
      <dgm:prSet presAssocID="{E6A2FABE-CA65-FF46-827D-F94953C1F6DD}" presName="arrowAndChildren" presStyleCnt="0"/>
      <dgm:spPr/>
    </dgm:pt>
    <dgm:pt modelId="{0F6727B6-DD01-E94D-A473-7A95C2277833}" type="pres">
      <dgm:prSet presAssocID="{E6A2FABE-CA65-FF46-827D-F94953C1F6DD}" presName="parentTextArrow" presStyleLbl="node1" presStyleIdx="8" presStyleCnt="9"/>
      <dgm:spPr/>
      <dgm:t>
        <a:bodyPr/>
        <a:lstStyle/>
        <a:p>
          <a:endParaRPr lang="en-US"/>
        </a:p>
      </dgm:t>
    </dgm:pt>
  </dgm:ptLst>
  <dgm:cxnLst>
    <dgm:cxn modelId="{7540F751-0668-1942-A48D-98D79D497EEF}" type="presOf" srcId="{AAECF816-E805-754C-9D44-383350129CB4}" destId="{7B12BA32-5DB0-C047-A0D4-1650BF6FB212}" srcOrd="0" destOrd="0" presId="urn:microsoft.com/office/officeart/2005/8/layout/process4"/>
    <dgm:cxn modelId="{74436321-CC5F-2340-90B6-42E585E9D638}" type="presOf" srcId="{9EEDC6EE-0E75-AD42-9AD4-6A3E98423EF6}" destId="{9C8D402F-1368-C044-A738-2DA9F17F3CC6}" srcOrd="0" destOrd="0" presId="urn:microsoft.com/office/officeart/2005/8/layout/process4"/>
    <dgm:cxn modelId="{A37394B4-6A17-0D44-9B34-3A3A9B85B251}" srcId="{6874B277-C05A-F04C-81F1-AFE82E7C694D}" destId="{AAECF816-E805-754C-9D44-383350129CB4}" srcOrd="7" destOrd="0" parTransId="{2B05313B-C6F0-4142-892D-F95E9FF44698}" sibTransId="{462D0BCD-7AB9-3F41-8CD3-36E39FF6E7C2}"/>
    <dgm:cxn modelId="{E3AA9E87-6FFD-834E-9B36-C7FF06960F2D}" type="presOf" srcId="{E6A2FABE-CA65-FF46-827D-F94953C1F6DD}" destId="{0F6727B6-DD01-E94D-A473-7A95C2277833}" srcOrd="0" destOrd="0" presId="urn:microsoft.com/office/officeart/2005/8/layout/process4"/>
    <dgm:cxn modelId="{00C63BDD-6812-B541-83A0-C524778A2A33}" srcId="{6874B277-C05A-F04C-81F1-AFE82E7C694D}" destId="{7B490873-3F8C-6C47-BCCE-B410429C0291}" srcOrd="2" destOrd="0" parTransId="{A6001A36-4E94-404D-BE9C-3F83BAB95158}" sibTransId="{A2C4A343-66AA-C241-855D-24C153D727C0}"/>
    <dgm:cxn modelId="{F9C7CF4A-8E03-C243-99BB-7BA0F8F4FFC4}" type="presOf" srcId="{6874B277-C05A-F04C-81F1-AFE82E7C694D}" destId="{B7F0B060-9CB7-7E41-B723-A4CFD981EC89}" srcOrd="0" destOrd="0" presId="urn:microsoft.com/office/officeart/2005/8/layout/process4"/>
    <dgm:cxn modelId="{EEE5705F-A4DA-924C-9E1E-0F6636096851}" srcId="{6874B277-C05A-F04C-81F1-AFE82E7C694D}" destId="{9EEDC6EE-0E75-AD42-9AD4-6A3E98423EF6}" srcOrd="8" destOrd="0" parTransId="{B18F3A01-B443-5F43-AE30-C485E3C7DEFD}" sibTransId="{CF272826-2EE2-284F-82CE-80D2F54D06A1}"/>
    <dgm:cxn modelId="{2A28F731-37DF-AD41-905B-B8DB1D245778}" srcId="{6874B277-C05A-F04C-81F1-AFE82E7C694D}" destId="{E6A2FABE-CA65-FF46-827D-F94953C1F6DD}" srcOrd="0" destOrd="0" parTransId="{2413BF35-2EF3-9047-AA3F-BE5902002ED6}" sibTransId="{882EB0D7-7DF2-6140-B95A-892D51B1544B}"/>
    <dgm:cxn modelId="{201A724A-7FC2-0643-B295-A25BB9298E58}" type="presOf" srcId="{7B490873-3F8C-6C47-BCCE-B410429C0291}" destId="{8861396F-4F80-1949-97A7-CA9286FE350B}" srcOrd="0" destOrd="0" presId="urn:microsoft.com/office/officeart/2005/8/layout/process4"/>
    <dgm:cxn modelId="{FE2F71F4-E073-B046-892B-5C2C7910F623}" srcId="{6874B277-C05A-F04C-81F1-AFE82E7C694D}" destId="{3D3E9305-B39C-9E47-8B0E-704DE21276A2}" srcOrd="6" destOrd="0" parTransId="{A9B374A5-7135-8946-82F1-B740DB02A802}" sibTransId="{014EA806-C7AA-534D-B230-34AA4BA39074}"/>
    <dgm:cxn modelId="{8029E182-EB9C-EA4D-95FA-41926A8ADE8C}" srcId="{6874B277-C05A-F04C-81F1-AFE82E7C694D}" destId="{F7CF5AB1-071E-E84C-B329-5536FFDCB271}" srcOrd="5" destOrd="0" parTransId="{36F80118-D772-0B4D-A376-7A5C21BB1E28}" sibTransId="{F0E78D73-4682-9E4A-A3C1-F2253996F6DD}"/>
    <dgm:cxn modelId="{CDB6B960-A572-7B42-99F5-615D50566AF3}" type="presOf" srcId="{6B03903D-2083-194D-BF86-7D5912BBB1D7}" destId="{9BE3E724-A622-1F42-8344-499FE3CB1213}" srcOrd="0" destOrd="0" presId="urn:microsoft.com/office/officeart/2005/8/layout/process4"/>
    <dgm:cxn modelId="{55CBBF3D-C657-A549-98E8-E82AFB6E9BEF}" srcId="{6874B277-C05A-F04C-81F1-AFE82E7C694D}" destId="{6B03903D-2083-194D-BF86-7D5912BBB1D7}" srcOrd="4" destOrd="0" parTransId="{85E6419A-A412-6D45-A2EC-AC1C412B286A}" sibTransId="{5D376323-504A-C340-8959-D874555C3DC1}"/>
    <dgm:cxn modelId="{93E8FAAC-4EEC-A04C-AC4E-CCB057BD6204}" type="presOf" srcId="{7A703120-5E94-4E43-AFCE-8826D79E0752}" destId="{6CF617F3-BDBA-D747-8539-E57CDB546D4C}" srcOrd="0" destOrd="0" presId="urn:microsoft.com/office/officeart/2005/8/layout/process4"/>
    <dgm:cxn modelId="{D98A8B6D-9FEB-334C-86CC-19A83D8AF58B}" type="presOf" srcId="{0D15FB73-0BBB-714B-9BB0-C2B2726CD3E1}" destId="{8E8E96C2-4F36-1749-BDB3-46131329B4B5}" srcOrd="0" destOrd="0" presId="urn:microsoft.com/office/officeart/2005/8/layout/process4"/>
    <dgm:cxn modelId="{D43D05D8-A8AF-9547-9E59-27C21CF6D3E8}" srcId="{6874B277-C05A-F04C-81F1-AFE82E7C694D}" destId="{7A703120-5E94-4E43-AFCE-8826D79E0752}" srcOrd="3" destOrd="0" parTransId="{0040CADA-ECD6-1242-9279-F53B42892525}" sibTransId="{F4637A65-98E0-094D-B4FC-616888A7C479}"/>
    <dgm:cxn modelId="{9EC60755-FE0B-C44E-A68B-977B9B771E03}" type="presOf" srcId="{3D3E9305-B39C-9E47-8B0E-704DE21276A2}" destId="{0BF3E98C-8570-8B42-AC81-4CC700DE9808}" srcOrd="0" destOrd="0" presId="urn:microsoft.com/office/officeart/2005/8/layout/process4"/>
    <dgm:cxn modelId="{697F501B-DB98-3743-9895-212971610050}" srcId="{6874B277-C05A-F04C-81F1-AFE82E7C694D}" destId="{0D15FB73-0BBB-714B-9BB0-C2B2726CD3E1}" srcOrd="1" destOrd="0" parTransId="{E7CB6CB2-8AB0-0145-A0AB-6D20EAD10602}" sibTransId="{2C5CF12D-E515-574D-BAB8-DA757FC1B314}"/>
    <dgm:cxn modelId="{9E613341-6625-A248-A19B-125B93FC5C09}" type="presOf" srcId="{F7CF5AB1-071E-E84C-B329-5536FFDCB271}" destId="{7AE1C772-9DBB-6441-BE15-0E1D3D6FE59C}" srcOrd="0" destOrd="0" presId="urn:microsoft.com/office/officeart/2005/8/layout/process4"/>
    <dgm:cxn modelId="{3789AC62-2B6F-5D4D-85E4-3AE309D9A50D}" type="presParOf" srcId="{B7F0B060-9CB7-7E41-B723-A4CFD981EC89}" destId="{B0D0E4A9-CEEB-6746-9751-6C5AC61544C0}" srcOrd="0" destOrd="0" presId="urn:microsoft.com/office/officeart/2005/8/layout/process4"/>
    <dgm:cxn modelId="{FA4918CD-DE98-744A-8755-2847B50521FD}" type="presParOf" srcId="{B0D0E4A9-CEEB-6746-9751-6C5AC61544C0}" destId="{9C8D402F-1368-C044-A738-2DA9F17F3CC6}" srcOrd="0" destOrd="0" presId="urn:microsoft.com/office/officeart/2005/8/layout/process4"/>
    <dgm:cxn modelId="{8F42D8D3-5E5D-4549-B7E4-3A92F85F5F71}" type="presParOf" srcId="{B7F0B060-9CB7-7E41-B723-A4CFD981EC89}" destId="{71A0E934-7612-6845-8F99-DAFB9FA1977C}" srcOrd="1" destOrd="0" presId="urn:microsoft.com/office/officeart/2005/8/layout/process4"/>
    <dgm:cxn modelId="{FF2AE708-048F-A04F-9BFB-5544EA3A9385}" type="presParOf" srcId="{B7F0B060-9CB7-7E41-B723-A4CFD981EC89}" destId="{AEACEC9F-8E0C-314B-846C-60AB9667B250}" srcOrd="2" destOrd="0" presId="urn:microsoft.com/office/officeart/2005/8/layout/process4"/>
    <dgm:cxn modelId="{495B2A6D-0F18-634D-ABF6-3E391DD216A9}" type="presParOf" srcId="{AEACEC9F-8E0C-314B-846C-60AB9667B250}" destId="{7B12BA32-5DB0-C047-A0D4-1650BF6FB212}" srcOrd="0" destOrd="0" presId="urn:microsoft.com/office/officeart/2005/8/layout/process4"/>
    <dgm:cxn modelId="{14E61C73-BE9E-D848-A7B1-9EBC94CDE2ED}" type="presParOf" srcId="{B7F0B060-9CB7-7E41-B723-A4CFD981EC89}" destId="{8E0656CC-EAD5-064F-B087-AAD2461BB8B3}" srcOrd="3" destOrd="0" presId="urn:microsoft.com/office/officeart/2005/8/layout/process4"/>
    <dgm:cxn modelId="{252E40CB-F96E-FC41-8FD9-C1ADE7FD15FD}" type="presParOf" srcId="{B7F0B060-9CB7-7E41-B723-A4CFD981EC89}" destId="{8D394CE5-702C-124D-8669-24721F7FC071}" srcOrd="4" destOrd="0" presId="urn:microsoft.com/office/officeart/2005/8/layout/process4"/>
    <dgm:cxn modelId="{1EF161B6-033E-3E4C-91F7-AA549101DCC9}" type="presParOf" srcId="{8D394CE5-702C-124D-8669-24721F7FC071}" destId="{0BF3E98C-8570-8B42-AC81-4CC700DE9808}" srcOrd="0" destOrd="0" presId="urn:microsoft.com/office/officeart/2005/8/layout/process4"/>
    <dgm:cxn modelId="{8653DAD2-93D0-7242-AEA4-058874CB4716}" type="presParOf" srcId="{B7F0B060-9CB7-7E41-B723-A4CFD981EC89}" destId="{965CCB3D-734A-E140-9CC4-28A7D8FC2BB1}" srcOrd="5" destOrd="0" presId="urn:microsoft.com/office/officeart/2005/8/layout/process4"/>
    <dgm:cxn modelId="{5A0592D9-E68E-D84A-8DA5-E65EA4B1A806}" type="presParOf" srcId="{B7F0B060-9CB7-7E41-B723-A4CFD981EC89}" destId="{06147846-209D-B742-B056-CDEABBF24055}" srcOrd="6" destOrd="0" presId="urn:microsoft.com/office/officeart/2005/8/layout/process4"/>
    <dgm:cxn modelId="{A175FD52-3A4B-A44D-B3B0-32345157B362}" type="presParOf" srcId="{06147846-209D-B742-B056-CDEABBF24055}" destId="{7AE1C772-9DBB-6441-BE15-0E1D3D6FE59C}" srcOrd="0" destOrd="0" presId="urn:microsoft.com/office/officeart/2005/8/layout/process4"/>
    <dgm:cxn modelId="{F09E83E8-2697-484D-9A82-1AD5DD9632C9}" type="presParOf" srcId="{B7F0B060-9CB7-7E41-B723-A4CFD981EC89}" destId="{979A61D6-0C81-FE40-A5AE-EED2D9248FDA}" srcOrd="7" destOrd="0" presId="urn:microsoft.com/office/officeart/2005/8/layout/process4"/>
    <dgm:cxn modelId="{71D320EE-1C12-3946-930D-8D62EA246EB3}" type="presParOf" srcId="{B7F0B060-9CB7-7E41-B723-A4CFD981EC89}" destId="{71F1C9E9-2347-E547-849F-4421607881AC}" srcOrd="8" destOrd="0" presId="urn:microsoft.com/office/officeart/2005/8/layout/process4"/>
    <dgm:cxn modelId="{7F4D4A00-02D4-9445-ADBD-95B76304D11F}" type="presParOf" srcId="{71F1C9E9-2347-E547-849F-4421607881AC}" destId="{9BE3E724-A622-1F42-8344-499FE3CB1213}" srcOrd="0" destOrd="0" presId="urn:microsoft.com/office/officeart/2005/8/layout/process4"/>
    <dgm:cxn modelId="{D9CA9009-A2D2-614A-84FD-F641D8BE40CC}" type="presParOf" srcId="{B7F0B060-9CB7-7E41-B723-A4CFD981EC89}" destId="{C493CD63-1571-9E43-BF69-41F258302629}" srcOrd="9" destOrd="0" presId="urn:microsoft.com/office/officeart/2005/8/layout/process4"/>
    <dgm:cxn modelId="{89863CEF-C8EB-7D43-8007-03D23806405B}" type="presParOf" srcId="{B7F0B060-9CB7-7E41-B723-A4CFD981EC89}" destId="{97001315-234F-A54F-AC68-B6F97AD7D208}" srcOrd="10" destOrd="0" presId="urn:microsoft.com/office/officeart/2005/8/layout/process4"/>
    <dgm:cxn modelId="{38CA5FAA-EDF8-EB4B-8B93-B9CDF7CEA1E6}" type="presParOf" srcId="{97001315-234F-A54F-AC68-B6F97AD7D208}" destId="{6CF617F3-BDBA-D747-8539-E57CDB546D4C}" srcOrd="0" destOrd="0" presId="urn:microsoft.com/office/officeart/2005/8/layout/process4"/>
    <dgm:cxn modelId="{8F8D2338-EDFD-0649-8F0D-69DC82A9409B}" type="presParOf" srcId="{B7F0B060-9CB7-7E41-B723-A4CFD981EC89}" destId="{168654CF-17DC-EB42-A308-BCC6A9B24CEA}" srcOrd="11" destOrd="0" presId="urn:microsoft.com/office/officeart/2005/8/layout/process4"/>
    <dgm:cxn modelId="{FB9F563E-EDD1-D440-85BC-EA5632B3EBEB}" type="presParOf" srcId="{B7F0B060-9CB7-7E41-B723-A4CFD981EC89}" destId="{73505428-7FB4-9445-A8EC-9E53F8051833}" srcOrd="12" destOrd="0" presId="urn:microsoft.com/office/officeart/2005/8/layout/process4"/>
    <dgm:cxn modelId="{DA26EB7A-BF79-9C41-AC6E-703D6302318B}" type="presParOf" srcId="{73505428-7FB4-9445-A8EC-9E53F8051833}" destId="{8861396F-4F80-1949-97A7-CA9286FE350B}" srcOrd="0" destOrd="0" presId="urn:microsoft.com/office/officeart/2005/8/layout/process4"/>
    <dgm:cxn modelId="{CE98C143-3FCB-9A47-A2A2-43694B5AE799}" type="presParOf" srcId="{B7F0B060-9CB7-7E41-B723-A4CFD981EC89}" destId="{B7612272-CD93-E04E-AC1D-B68F207428B7}" srcOrd="13" destOrd="0" presId="urn:microsoft.com/office/officeart/2005/8/layout/process4"/>
    <dgm:cxn modelId="{EF2A208B-3D2C-E946-9373-DEDFFE252676}" type="presParOf" srcId="{B7F0B060-9CB7-7E41-B723-A4CFD981EC89}" destId="{86CB7E37-0270-FA45-8B24-A03586F19ACE}" srcOrd="14" destOrd="0" presId="urn:microsoft.com/office/officeart/2005/8/layout/process4"/>
    <dgm:cxn modelId="{F4D19003-FF0E-4D4C-915E-2A00032A471B}" type="presParOf" srcId="{86CB7E37-0270-FA45-8B24-A03586F19ACE}" destId="{8E8E96C2-4F36-1749-BDB3-46131329B4B5}" srcOrd="0" destOrd="0" presId="urn:microsoft.com/office/officeart/2005/8/layout/process4"/>
    <dgm:cxn modelId="{E6406DC7-02B8-6142-8238-77336AAD9864}" type="presParOf" srcId="{B7F0B060-9CB7-7E41-B723-A4CFD981EC89}" destId="{1447AF3E-E6DA-5D45-8B21-A21A1207AEB5}" srcOrd="15" destOrd="0" presId="urn:microsoft.com/office/officeart/2005/8/layout/process4"/>
    <dgm:cxn modelId="{6462335D-D69B-424F-BB4B-D3D72DA4A910}" type="presParOf" srcId="{B7F0B060-9CB7-7E41-B723-A4CFD981EC89}" destId="{56CB6B94-7E70-C043-ADBF-B3C931176F34}" srcOrd="16" destOrd="0" presId="urn:microsoft.com/office/officeart/2005/8/layout/process4"/>
    <dgm:cxn modelId="{BC92A98B-F1A0-6149-95E9-8FA78E0C4293}" type="presParOf" srcId="{56CB6B94-7E70-C043-ADBF-B3C931176F34}" destId="{0F6727B6-DD01-E94D-A473-7A95C2277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4" csCatId="colorful" phldr="1"/>
      <dgm:spPr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accent6">
            <a:lumMod val="75000"/>
          </a:schemeClr>
        </a:solidFill>
        <a:effectLst/>
        <a:sp3d prstMaterial="plastic">
          <a:bevelT w="50800" h="50800"/>
          <a:bevelB w="50800" h="50800"/>
        </a:sp3d>
      </dgm:spPr>
      <dgm:t>
        <a:bodyPr/>
        <a:lstStyle/>
        <a:p>
          <a:r>
            <a:rPr lang="en-US" b="1" dirty="0" err="1" smtClean="0">
              <a:latin typeface="Courier"/>
              <a:cs typeface="Courier"/>
            </a:rPr>
            <a:t>lib.o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50F80-DA51-1045-90D9-0B85668D54A1}" type="pres">
      <dgm:prSet presAssocID="{6B03903D-2083-194D-BF86-7D5912BBB1D7}" presName="boxAndChildren" presStyleCnt="0"/>
      <dgm:spPr/>
    </dgm:pt>
    <dgm:pt modelId="{E469AF61-9493-3B46-82D0-8B07D495B049}" type="pres">
      <dgm:prSet presAssocID="{6B03903D-2083-194D-BF86-7D5912BBB1D7}" presName="parentTextBox" presStyleLbl="node1" presStyleIdx="0" presStyleCnt="1"/>
      <dgm:spPr>
        <a:prstGeom prst="leftArrowCallout">
          <a:avLst/>
        </a:prstGeom>
      </dgm:spPr>
      <dgm:t>
        <a:bodyPr/>
        <a:lstStyle/>
        <a:p>
          <a:endParaRPr lang="en-US"/>
        </a:p>
      </dgm:t>
    </dgm:pt>
  </dgm:ptLst>
  <dgm:cxnLst>
    <dgm:cxn modelId="{55CBBF3D-C657-A549-98E8-E82AFB6E9BEF}" srcId="{6874B277-C05A-F04C-81F1-AFE82E7C694D}" destId="{6B03903D-2083-194D-BF86-7D5912BBB1D7}" srcOrd="0" destOrd="0" parTransId="{85E6419A-A412-6D45-A2EC-AC1C412B286A}" sibTransId="{5D376323-504A-C340-8959-D874555C3DC1}"/>
    <dgm:cxn modelId="{1A9C0982-0752-7545-BEAB-66D557CB8221}" type="presOf" srcId="{6B03903D-2083-194D-BF86-7D5912BBB1D7}" destId="{E469AF61-9493-3B46-82D0-8B07D495B049}" srcOrd="0" destOrd="0" presId="urn:microsoft.com/office/officeart/2005/8/layout/process4"/>
    <dgm:cxn modelId="{AE34CF29-4E41-BC4B-A6CB-0454E4A26090}" type="presOf" srcId="{6874B277-C05A-F04C-81F1-AFE82E7C694D}" destId="{B7F0B060-9CB7-7E41-B723-A4CFD981EC89}" srcOrd="0" destOrd="0" presId="urn:microsoft.com/office/officeart/2005/8/layout/process4"/>
    <dgm:cxn modelId="{77BCF435-02BA-3F4F-B6A3-9AA657125231}" type="presParOf" srcId="{B7F0B060-9CB7-7E41-B723-A4CFD981EC89}" destId="{D8650F80-DA51-1045-90D9-0B85668D54A1}" srcOrd="0" destOrd="0" presId="urn:microsoft.com/office/officeart/2005/8/layout/process4"/>
    <dgm:cxn modelId="{7E72AD6D-267A-004D-97AB-4885BC18188B}" type="presParOf" srcId="{D8650F80-DA51-1045-90D9-0B85668D54A1}" destId="{E469AF61-9493-3B46-82D0-8B07D495B0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5" csCatId="colorful" phldr="1"/>
      <dgm:spPr/>
      <dgm:t>
        <a:bodyPr/>
        <a:lstStyle/>
        <a:p>
          <a:endParaRPr lang="en-US"/>
        </a:p>
      </dgm:t>
    </dgm:pt>
    <dgm:pt modelId="{E6A2FABE-CA65-FF46-827D-F94953C1F6DD}">
      <dgm:prSet phldrT="[Text]"/>
      <dgm:spPr>
        <a:solidFill>
          <a:schemeClr val="tx1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07390"/>
            </a:rPr>
            <a:t>C program: </a:t>
          </a:r>
          <a:r>
            <a:rPr lang="en-US" b="1" dirty="0" err="1" smtClean="0">
              <a:latin typeface="Courier"/>
              <a:cs typeface="Courier"/>
            </a:rPr>
            <a:t>foo.c</a:t>
          </a:r>
          <a:endParaRPr lang="en-US" b="1" dirty="0">
            <a:latin typeface="Courier"/>
            <a:cs typeface="Courier"/>
          </a:endParaRPr>
        </a:p>
      </dgm:t>
    </dgm:pt>
    <dgm:pt modelId="{2413BF35-2EF3-9047-AA3F-BE5902002ED6}" type="parTrans" cxnId="{2A28F731-37DF-AD41-905B-B8DB1D245778}">
      <dgm:prSet/>
      <dgm:spPr/>
      <dgm:t>
        <a:bodyPr/>
        <a:lstStyle/>
        <a:p>
          <a:endParaRPr lang="en-US"/>
        </a:p>
      </dgm:t>
    </dgm:pt>
    <dgm:pt modelId="{882EB0D7-7DF2-6140-B95A-892D51B1544B}" type="sibTrans" cxnId="{2A28F731-37DF-AD41-905B-B8DB1D245778}">
      <dgm:prSet/>
      <dgm:spPr/>
      <dgm:t>
        <a:bodyPr/>
        <a:lstStyle/>
        <a:p>
          <a:endParaRPr lang="en-US"/>
        </a:p>
      </dgm:t>
    </dgm:pt>
    <dgm:pt modelId="{0D15FB73-0BBB-714B-9BB0-C2B2726CD3E1}">
      <dgm:prSet phldrT="[Text]"/>
      <dgm:spPr>
        <a:solidFill>
          <a:schemeClr val="tx1"/>
        </a:solidFill>
        <a:effectLst>
          <a:glow rad="101600">
            <a:schemeClr val="bg1">
              <a:lumMod val="85000"/>
              <a:lumOff val="15000"/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Compiler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E7CB6CB2-8AB0-0145-A0AB-6D20EAD10602}" type="parTrans" cxnId="{697F501B-DB98-3743-9895-212971610050}">
      <dgm:prSet/>
      <dgm:spPr/>
      <dgm:t>
        <a:bodyPr/>
        <a:lstStyle/>
        <a:p>
          <a:endParaRPr lang="en-US"/>
        </a:p>
      </dgm:t>
    </dgm:pt>
    <dgm:pt modelId="{2C5CF12D-E515-574D-BAB8-DA757FC1B314}" type="sibTrans" cxnId="{697F501B-DB98-3743-9895-212971610050}">
      <dgm:prSet/>
      <dgm:spPr/>
      <dgm:t>
        <a:bodyPr/>
        <a:lstStyle/>
        <a:p>
          <a:endParaRPr lang="en-US"/>
        </a:p>
      </dgm:t>
    </dgm:pt>
    <dgm:pt modelId="{3D3E9305-B39C-9E47-8B0E-704DE21276A2}">
      <dgm:prSet phldrT="[Text]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Executable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</a:t>
          </a:r>
          <a:r>
            <a:rPr lang="en-US" dirty="0" err="1" smtClean="0">
              <a:latin typeface="18 VAG Rounded Bold   07390"/>
              <a:cs typeface="18 vag rounded bold"/>
            </a:rPr>
            <a:t>pgm</a:t>
          </a:r>
          <a:r>
            <a:rPr lang="en-US" dirty="0" smtClean="0">
              <a:latin typeface="18 VAG Rounded Bold   07390"/>
              <a:cs typeface="18 vag rounded bold"/>
            </a:rPr>
            <a:t>): </a:t>
          </a:r>
          <a:r>
            <a:rPr lang="en-US" b="1" dirty="0" err="1" smtClean="0">
              <a:latin typeface="Courier"/>
              <a:cs typeface="Courier"/>
            </a:rPr>
            <a:t>a.out</a:t>
          </a:r>
          <a:endParaRPr lang="en-US" b="1" dirty="0">
            <a:latin typeface="Courier"/>
            <a:cs typeface="Courier"/>
          </a:endParaRPr>
        </a:p>
      </dgm:t>
    </dgm:pt>
    <dgm:pt modelId="{A9B374A5-7135-8946-82F1-B740DB02A802}" type="parTrans" cxnId="{FE2F71F4-E073-B046-892B-5C2C7910F623}">
      <dgm:prSet/>
      <dgm:spPr/>
      <dgm:t>
        <a:bodyPr/>
        <a:lstStyle/>
        <a:p>
          <a:endParaRPr lang="en-US"/>
        </a:p>
      </dgm:t>
    </dgm:pt>
    <dgm:pt modelId="{014EA806-C7AA-534D-B230-34AA4BA39074}" type="sibTrans" cxnId="{FE2F71F4-E073-B046-892B-5C2C7910F623}">
      <dgm:prSet/>
      <dgm:spPr/>
      <dgm:t>
        <a:bodyPr/>
        <a:lstStyle/>
        <a:p>
          <a:endParaRPr lang="en-US"/>
        </a:p>
      </dgm:t>
    </dgm:pt>
    <dgm:pt modelId="{9EEDC6EE-0E75-AD42-9AD4-6A3E98423EF6}">
      <dgm:prSet phldrT="[Text]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Memory</a:t>
          </a:r>
          <a:endParaRPr lang="en-US" dirty="0">
            <a:latin typeface="18 VAG Rounded Bold   07390"/>
            <a:cs typeface="18 vag rounded bold"/>
          </a:endParaRPr>
        </a:p>
      </dgm:t>
    </dgm:pt>
    <dgm:pt modelId="{B18F3A01-B443-5F43-AE30-C485E3C7DEFD}" type="parTrans" cxnId="{EEE5705F-A4DA-924C-9E1E-0F6636096851}">
      <dgm:prSet/>
      <dgm:spPr/>
      <dgm:t>
        <a:bodyPr/>
        <a:lstStyle/>
        <a:p>
          <a:endParaRPr lang="en-US"/>
        </a:p>
      </dgm:t>
    </dgm:pt>
    <dgm:pt modelId="{CF272826-2EE2-284F-82CE-80D2F54D06A1}" type="sibTrans" cxnId="{EEE5705F-A4DA-924C-9E1E-0F6636096851}">
      <dgm:prSet/>
      <dgm:spPr/>
      <dgm:t>
        <a:bodyPr/>
        <a:lstStyle/>
        <a:p>
          <a:endParaRPr lang="en-US"/>
        </a:p>
      </dgm:t>
    </dgm:pt>
    <dgm:pt modelId="{7B490873-3F8C-6C47-BCCE-B410429C0291}">
      <dgm:prSet phldrT="[Text]"/>
      <dgm:spPr>
        <a:solidFill>
          <a:schemeClr val="tx1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Assembly program: </a:t>
          </a:r>
          <a:r>
            <a:rPr lang="en-US" b="1" dirty="0" err="1" smtClean="0">
              <a:latin typeface="Courier"/>
              <a:cs typeface="Courier"/>
            </a:rPr>
            <a:t>foo.s</a:t>
          </a:r>
          <a:endParaRPr lang="en-US" b="1" dirty="0">
            <a:latin typeface="Courier"/>
            <a:cs typeface="Courier"/>
          </a:endParaRPr>
        </a:p>
      </dgm:t>
    </dgm:pt>
    <dgm:pt modelId="{A6001A36-4E94-404D-BE9C-3F83BAB95158}" type="parTrans" cxnId="{00C63BDD-6812-B541-83A0-C524778A2A33}">
      <dgm:prSet/>
      <dgm:spPr/>
      <dgm:t>
        <a:bodyPr/>
        <a:lstStyle/>
        <a:p>
          <a:endParaRPr lang="en-US"/>
        </a:p>
      </dgm:t>
    </dgm:pt>
    <dgm:pt modelId="{A2C4A343-66AA-C241-855D-24C153D727C0}" type="sibTrans" cxnId="{00C63BDD-6812-B541-83A0-C524778A2A33}">
      <dgm:prSet/>
      <dgm:spPr/>
      <dgm:t>
        <a:bodyPr/>
        <a:lstStyle/>
        <a:p>
          <a:endParaRPr lang="en-US"/>
        </a:p>
      </dgm:t>
    </dgm:pt>
    <dgm:pt modelId="{7A703120-5E94-4E43-AFCE-8826D79E0752}">
      <dgm:prSet phldrT="[Text]"/>
      <dgm:spPr>
        <a:solidFill>
          <a:schemeClr val="accent1"/>
        </a:solidFill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0040CADA-ECD6-1242-9279-F53B42892525}" type="parTrans" cxnId="{D43D05D8-A8AF-9547-9E59-27C21CF6D3E8}">
      <dgm:prSet/>
      <dgm:spPr/>
      <dgm:t>
        <a:bodyPr/>
        <a:lstStyle/>
        <a:p>
          <a:endParaRPr lang="en-US"/>
        </a:p>
      </dgm:t>
    </dgm:pt>
    <dgm:pt modelId="{F4637A65-98E0-094D-B4FC-616888A7C479}" type="sibTrans" cxnId="{D43D05D8-A8AF-9547-9E59-27C21CF6D3E8}">
      <dgm:prSet/>
      <dgm:spPr/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Object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module): </a:t>
          </a:r>
          <a:r>
            <a:rPr lang="en-US" b="1" dirty="0" err="1" smtClean="0">
              <a:latin typeface="Courier"/>
              <a:cs typeface="Courier"/>
            </a:rPr>
            <a:t>foo.o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F7CF5AB1-071E-E84C-B329-5536FFDCB271}">
      <dgm:prSet phldrT="[Text]"/>
      <dgm:spPr>
        <a:solidFill>
          <a:schemeClr val="accent6"/>
        </a:solidFill>
        <a:effectLst>
          <a:glow rad="101600">
            <a:schemeClr val="accent6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Linker</a:t>
          </a:r>
          <a:endParaRPr lang="en-US" dirty="0">
            <a:latin typeface="18 VAG Rounded Bold   07390"/>
            <a:cs typeface="18 vag rounded bold"/>
          </a:endParaRPr>
        </a:p>
      </dgm:t>
    </dgm:pt>
    <dgm:pt modelId="{36F80118-D772-0B4D-A376-7A5C21BB1E28}" type="parTrans" cxnId="{8029E182-EB9C-EA4D-95FA-41926A8ADE8C}">
      <dgm:prSet/>
      <dgm:spPr/>
      <dgm:t>
        <a:bodyPr/>
        <a:lstStyle/>
        <a:p>
          <a:endParaRPr lang="en-US"/>
        </a:p>
      </dgm:t>
    </dgm:pt>
    <dgm:pt modelId="{F0E78D73-4682-9E4A-A3C1-F2253996F6DD}" type="sibTrans" cxnId="{8029E182-EB9C-EA4D-95FA-41926A8ADE8C}">
      <dgm:prSet/>
      <dgm:spPr/>
      <dgm:t>
        <a:bodyPr/>
        <a:lstStyle/>
        <a:p>
          <a:endParaRPr lang="en-US"/>
        </a:p>
      </dgm:t>
    </dgm:pt>
    <dgm:pt modelId="{AAECF816-E805-754C-9D44-383350129CB4}">
      <dgm:prSet phldrT="[Text]"/>
      <dgm:spPr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Loader</a:t>
          </a:r>
          <a:endParaRPr lang="en-US" dirty="0">
            <a:latin typeface="18 VAG Rounded Bold   07390"/>
            <a:cs typeface="18 vag rounded bold"/>
          </a:endParaRPr>
        </a:p>
      </dgm:t>
    </dgm:pt>
    <dgm:pt modelId="{2B05313B-C6F0-4142-892D-F95E9FF44698}" type="parTrans" cxnId="{A37394B4-6A17-0D44-9B34-3A3A9B85B251}">
      <dgm:prSet/>
      <dgm:spPr/>
      <dgm:t>
        <a:bodyPr/>
        <a:lstStyle/>
        <a:p>
          <a:endParaRPr lang="en-US"/>
        </a:p>
      </dgm:t>
    </dgm:pt>
    <dgm:pt modelId="{462D0BCD-7AB9-3F41-8CD3-36E39FF6E7C2}" type="sibTrans" cxnId="{A37394B4-6A17-0D44-9B34-3A3A9B85B251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D0E4A9-CEEB-6746-9751-6C5AC61544C0}" type="pres">
      <dgm:prSet presAssocID="{9EEDC6EE-0E75-AD42-9AD4-6A3E98423EF6}" presName="boxAndChildren" presStyleCnt="0"/>
      <dgm:spPr/>
    </dgm:pt>
    <dgm:pt modelId="{9C8D402F-1368-C044-A738-2DA9F17F3CC6}" type="pres">
      <dgm:prSet presAssocID="{9EEDC6EE-0E75-AD42-9AD4-6A3E98423EF6}" presName="parentTextBox" presStyleLbl="node1" presStyleIdx="0" presStyleCnt="9"/>
      <dgm:spPr/>
      <dgm:t>
        <a:bodyPr/>
        <a:lstStyle/>
        <a:p>
          <a:endParaRPr lang="en-US"/>
        </a:p>
      </dgm:t>
    </dgm:pt>
    <dgm:pt modelId="{71A0E934-7612-6845-8F99-DAFB9FA1977C}" type="pres">
      <dgm:prSet presAssocID="{462D0BCD-7AB9-3F41-8CD3-36E39FF6E7C2}" presName="sp" presStyleCnt="0"/>
      <dgm:spPr/>
    </dgm:pt>
    <dgm:pt modelId="{AEACEC9F-8E0C-314B-846C-60AB9667B250}" type="pres">
      <dgm:prSet presAssocID="{AAECF816-E805-754C-9D44-383350129CB4}" presName="arrowAndChildren" presStyleCnt="0"/>
      <dgm:spPr/>
    </dgm:pt>
    <dgm:pt modelId="{7B12BA32-5DB0-C047-A0D4-1650BF6FB212}" type="pres">
      <dgm:prSet presAssocID="{AAECF816-E805-754C-9D44-383350129CB4}" presName="parentTextArrow" presStyleLbl="node1" presStyleIdx="1" presStyleCnt="9"/>
      <dgm:spPr/>
      <dgm:t>
        <a:bodyPr/>
        <a:lstStyle/>
        <a:p>
          <a:endParaRPr lang="en-US"/>
        </a:p>
      </dgm:t>
    </dgm:pt>
    <dgm:pt modelId="{8E0656CC-EAD5-064F-B087-AAD2461BB8B3}" type="pres">
      <dgm:prSet presAssocID="{014EA806-C7AA-534D-B230-34AA4BA39074}" presName="sp" presStyleCnt="0"/>
      <dgm:spPr/>
    </dgm:pt>
    <dgm:pt modelId="{8D394CE5-702C-124D-8669-24721F7FC071}" type="pres">
      <dgm:prSet presAssocID="{3D3E9305-B39C-9E47-8B0E-704DE21276A2}" presName="arrowAndChildren" presStyleCnt="0"/>
      <dgm:spPr/>
    </dgm:pt>
    <dgm:pt modelId="{0BF3E98C-8570-8B42-AC81-4CC700DE9808}" type="pres">
      <dgm:prSet presAssocID="{3D3E9305-B39C-9E47-8B0E-704DE21276A2}" presName="parentTextArrow" presStyleLbl="node1" presStyleIdx="2" presStyleCnt="9"/>
      <dgm:spPr/>
      <dgm:t>
        <a:bodyPr/>
        <a:lstStyle/>
        <a:p>
          <a:endParaRPr lang="en-US"/>
        </a:p>
      </dgm:t>
    </dgm:pt>
    <dgm:pt modelId="{965CCB3D-734A-E140-9CC4-28A7D8FC2BB1}" type="pres">
      <dgm:prSet presAssocID="{F0E78D73-4682-9E4A-A3C1-F2253996F6DD}" presName="sp" presStyleCnt="0"/>
      <dgm:spPr/>
    </dgm:pt>
    <dgm:pt modelId="{06147846-209D-B742-B056-CDEABBF24055}" type="pres">
      <dgm:prSet presAssocID="{F7CF5AB1-071E-E84C-B329-5536FFDCB271}" presName="arrowAndChildren" presStyleCnt="0"/>
      <dgm:spPr/>
    </dgm:pt>
    <dgm:pt modelId="{7AE1C772-9DBB-6441-BE15-0E1D3D6FE59C}" type="pres">
      <dgm:prSet presAssocID="{F7CF5AB1-071E-E84C-B329-5536FFDCB271}" presName="parentTextArrow" presStyleLbl="node1" presStyleIdx="3" presStyleCnt="9"/>
      <dgm:spPr/>
      <dgm:t>
        <a:bodyPr/>
        <a:lstStyle/>
        <a:p>
          <a:endParaRPr lang="en-US"/>
        </a:p>
      </dgm:t>
    </dgm:pt>
    <dgm:pt modelId="{979A61D6-0C81-FE40-A5AE-EED2D9248FDA}" type="pres">
      <dgm:prSet presAssocID="{5D376323-504A-C340-8959-D874555C3DC1}" presName="sp" presStyleCnt="0"/>
      <dgm:spPr/>
    </dgm:pt>
    <dgm:pt modelId="{71F1C9E9-2347-E547-849F-4421607881AC}" type="pres">
      <dgm:prSet presAssocID="{6B03903D-2083-194D-BF86-7D5912BBB1D7}" presName="arrowAndChildren" presStyleCnt="0"/>
      <dgm:spPr/>
    </dgm:pt>
    <dgm:pt modelId="{9BE3E724-A622-1F42-8344-499FE3CB1213}" type="pres">
      <dgm:prSet presAssocID="{6B03903D-2083-194D-BF86-7D5912BBB1D7}" presName="parentTextArrow" presStyleLbl="node1" presStyleIdx="4" presStyleCnt="9"/>
      <dgm:spPr/>
      <dgm:t>
        <a:bodyPr/>
        <a:lstStyle/>
        <a:p>
          <a:endParaRPr lang="en-US"/>
        </a:p>
      </dgm:t>
    </dgm:pt>
    <dgm:pt modelId="{C493CD63-1571-9E43-BF69-41F258302629}" type="pres">
      <dgm:prSet presAssocID="{F4637A65-98E0-094D-B4FC-616888A7C479}" presName="sp" presStyleCnt="0"/>
      <dgm:spPr/>
    </dgm:pt>
    <dgm:pt modelId="{97001315-234F-A54F-AC68-B6F97AD7D208}" type="pres">
      <dgm:prSet presAssocID="{7A703120-5E94-4E43-AFCE-8826D79E0752}" presName="arrowAndChildren" presStyleCnt="0"/>
      <dgm:spPr/>
    </dgm:pt>
    <dgm:pt modelId="{6CF617F3-BDBA-D747-8539-E57CDB546D4C}" type="pres">
      <dgm:prSet presAssocID="{7A703120-5E94-4E43-AFCE-8826D79E0752}" presName="parentTextArrow" presStyleLbl="node1" presStyleIdx="5" presStyleCnt="9"/>
      <dgm:spPr/>
      <dgm:t>
        <a:bodyPr/>
        <a:lstStyle/>
        <a:p>
          <a:endParaRPr lang="en-US"/>
        </a:p>
      </dgm:t>
    </dgm:pt>
    <dgm:pt modelId="{168654CF-17DC-EB42-A308-BCC6A9B24CEA}" type="pres">
      <dgm:prSet presAssocID="{A2C4A343-66AA-C241-855D-24C153D727C0}" presName="sp" presStyleCnt="0"/>
      <dgm:spPr/>
    </dgm:pt>
    <dgm:pt modelId="{73505428-7FB4-9445-A8EC-9E53F8051833}" type="pres">
      <dgm:prSet presAssocID="{7B490873-3F8C-6C47-BCCE-B410429C0291}" presName="arrowAndChildren" presStyleCnt="0"/>
      <dgm:spPr/>
    </dgm:pt>
    <dgm:pt modelId="{8861396F-4F80-1949-97A7-CA9286FE350B}" type="pres">
      <dgm:prSet presAssocID="{7B490873-3F8C-6C47-BCCE-B410429C0291}" presName="parentTextArrow" presStyleLbl="node1" presStyleIdx="6" presStyleCnt="9"/>
      <dgm:spPr/>
      <dgm:t>
        <a:bodyPr/>
        <a:lstStyle/>
        <a:p>
          <a:endParaRPr lang="en-US"/>
        </a:p>
      </dgm:t>
    </dgm:pt>
    <dgm:pt modelId="{B7612272-CD93-E04E-AC1D-B68F207428B7}" type="pres">
      <dgm:prSet presAssocID="{2C5CF12D-E515-574D-BAB8-DA757FC1B314}" presName="sp" presStyleCnt="0"/>
      <dgm:spPr/>
    </dgm:pt>
    <dgm:pt modelId="{86CB7E37-0270-FA45-8B24-A03586F19ACE}" type="pres">
      <dgm:prSet presAssocID="{0D15FB73-0BBB-714B-9BB0-C2B2726CD3E1}" presName="arrowAndChildren" presStyleCnt="0"/>
      <dgm:spPr/>
    </dgm:pt>
    <dgm:pt modelId="{8E8E96C2-4F36-1749-BDB3-46131329B4B5}" type="pres">
      <dgm:prSet presAssocID="{0D15FB73-0BBB-714B-9BB0-C2B2726CD3E1}" presName="parentTextArrow" presStyleLbl="node1" presStyleIdx="7" presStyleCnt="9"/>
      <dgm:spPr/>
      <dgm:t>
        <a:bodyPr/>
        <a:lstStyle/>
        <a:p>
          <a:endParaRPr lang="en-US"/>
        </a:p>
      </dgm:t>
    </dgm:pt>
    <dgm:pt modelId="{1447AF3E-E6DA-5D45-8B21-A21A1207AEB5}" type="pres">
      <dgm:prSet presAssocID="{882EB0D7-7DF2-6140-B95A-892D51B1544B}" presName="sp" presStyleCnt="0"/>
      <dgm:spPr/>
    </dgm:pt>
    <dgm:pt modelId="{56CB6B94-7E70-C043-ADBF-B3C931176F34}" type="pres">
      <dgm:prSet presAssocID="{E6A2FABE-CA65-FF46-827D-F94953C1F6DD}" presName="arrowAndChildren" presStyleCnt="0"/>
      <dgm:spPr/>
    </dgm:pt>
    <dgm:pt modelId="{0F6727B6-DD01-E94D-A473-7A95C2277833}" type="pres">
      <dgm:prSet presAssocID="{E6A2FABE-CA65-FF46-827D-F94953C1F6DD}" presName="parentTextArrow" presStyleLbl="node1" presStyleIdx="8" presStyleCnt="9"/>
      <dgm:spPr/>
      <dgm:t>
        <a:bodyPr/>
        <a:lstStyle/>
        <a:p>
          <a:endParaRPr lang="en-US"/>
        </a:p>
      </dgm:t>
    </dgm:pt>
  </dgm:ptLst>
  <dgm:cxnLst>
    <dgm:cxn modelId="{27A74FE9-C408-AA4E-8F97-203D3A636231}" type="presOf" srcId="{9EEDC6EE-0E75-AD42-9AD4-6A3E98423EF6}" destId="{9C8D402F-1368-C044-A738-2DA9F17F3CC6}" srcOrd="0" destOrd="0" presId="urn:microsoft.com/office/officeart/2005/8/layout/process4"/>
    <dgm:cxn modelId="{9AD7316B-3A80-B244-9346-DCA141546CBB}" type="presOf" srcId="{6B03903D-2083-194D-BF86-7D5912BBB1D7}" destId="{9BE3E724-A622-1F42-8344-499FE3CB1213}" srcOrd="0" destOrd="0" presId="urn:microsoft.com/office/officeart/2005/8/layout/process4"/>
    <dgm:cxn modelId="{B78027B6-D733-2041-95FE-9203440805CA}" type="presOf" srcId="{E6A2FABE-CA65-FF46-827D-F94953C1F6DD}" destId="{0F6727B6-DD01-E94D-A473-7A95C2277833}" srcOrd="0" destOrd="0" presId="urn:microsoft.com/office/officeart/2005/8/layout/process4"/>
    <dgm:cxn modelId="{A37394B4-6A17-0D44-9B34-3A3A9B85B251}" srcId="{6874B277-C05A-F04C-81F1-AFE82E7C694D}" destId="{AAECF816-E805-754C-9D44-383350129CB4}" srcOrd="7" destOrd="0" parTransId="{2B05313B-C6F0-4142-892D-F95E9FF44698}" sibTransId="{462D0BCD-7AB9-3F41-8CD3-36E39FF6E7C2}"/>
    <dgm:cxn modelId="{00C63BDD-6812-B541-83A0-C524778A2A33}" srcId="{6874B277-C05A-F04C-81F1-AFE82E7C694D}" destId="{7B490873-3F8C-6C47-BCCE-B410429C0291}" srcOrd="2" destOrd="0" parTransId="{A6001A36-4E94-404D-BE9C-3F83BAB95158}" sibTransId="{A2C4A343-66AA-C241-855D-24C153D727C0}"/>
    <dgm:cxn modelId="{EEE5705F-A4DA-924C-9E1E-0F6636096851}" srcId="{6874B277-C05A-F04C-81F1-AFE82E7C694D}" destId="{9EEDC6EE-0E75-AD42-9AD4-6A3E98423EF6}" srcOrd="8" destOrd="0" parTransId="{B18F3A01-B443-5F43-AE30-C485E3C7DEFD}" sibTransId="{CF272826-2EE2-284F-82CE-80D2F54D06A1}"/>
    <dgm:cxn modelId="{2A28F731-37DF-AD41-905B-B8DB1D245778}" srcId="{6874B277-C05A-F04C-81F1-AFE82E7C694D}" destId="{E6A2FABE-CA65-FF46-827D-F94953C1F6DD}" srcOrd="0" destOrd="0" parTransId="{2413BF35-2EF3-9047-AA3F-BE5902002ED6}" sibTransId="{882EB0D7-7DF2-6140-B95A-892D51B1544B}"/>
    <dgm:cxn modelId="{FE2F71F4-E073-B046-892B-5C2C7910F623}" srcId="{6874B277-C05A-F04C-81F1-AFE82E7C694D}" destId="{3D3E9305-B39C-9E47-8B0E-704DE21276A2}" srcOrd="6" destOrd="0" parTransId="{A9B374A5-7135-8946-82F1-B740DB02A802}" sibTransId="{014EA806-C7AA-534D-B230-34AA4BA39074}"/>
    <dgm:cxn modelId="{8029E182-EB9C-EA4D-95FA-41926A8ADE8C}" srcId="{6874B277-C05A-F04C-81F1-AFE82E7C694D}" destId="{F7CF5AB1-071E-E84C-B329-5536FFDCB271}" srcOrd="5" destOrd="0" parTransId="{36F80118-D772-0B4D-A376-7A5C21BB1E28}" sibTransId="{F0E78D73-4682-9E4A-A3C1-F2253996F6DD}"/>
    <dgm:cxn modelId="{55CBBF3D-C657-A549-98E8-E82AFB6E9BEF}" srcId="{6874B277-C05A-F04C-81F1-AFE82E7C694D}" destId="{6B03903D-2083-194D-BF86-7D5912BBB1D7}" srcOrd="4" destOrd="0" parTransId="{85E6419A-A412-6D45-A2EC-AC1C412B286A}" sibTransId="{5D376323-504A-C340-8959-D874555C3DC1}"/>
    <dgm:cxn modelId="{884D5153-E035-8846-A7F9-EF264067D0BE}" type="presOf" srcId="{AAECF816-E805-754C-9D44-383350129CB4}" destId="{7B12BA32-5DB0-C047-A0D4-1650BF6FB212}" srcOrd="0" destOrd="0" presId="urn:microsoft.com/office/officeart/2005/8/layout/process4"/>
    <dgm:cxn modelId="{4ECA7F23-01EA-D245-A75C-DC00D8B08DB5}" type="presOf" srcId="{7A703120-5E94-4E43-AFCE-8826D79E0752}" destId="{6CF617F3-BDBA-D747-8539-E57CDB546D4C}" srcOrd="0" destOrd="0" presId="urn:microsoft.com/office/officeart/2005/8/layout/process4"/>
    <dgm:cxn modelId="{DA4C414A-B71B-AF48-B3FA-B8A645FA0490}" type="presOf" srcId="{7B490873-3F8C-6C47-BCCE-B410429C0291}" destId="{8861396F-4F80-1949-97A7-CA9286FE350B}" srcOrd="0" destOrd="0" presId="urn:microsoft.com/office/officeart/2005/8/layout/process4"/>
    <dgm:cxn modelId="{40D0BAD4-FAB9-634D-8E34-2CD83AF55296}" type="presOf" srcId="{F7CF5AB1-071E-E84C-B329-5536FFDCB271}" destId="{7AE1C772-9DBB-6441-BE15-0E1D3D6FE59C}" srcOrd="0" destOrd="0" presId="urn:microsoft.com/office/officeart/2005/8/layout/process4"/>
    <dgm:cxn modelId="{6F58515B-4B89-6E4B-AD07-DB9A0CA24405}" type="presOf" srcId="{6874B277-C05A-F04C-81F1-AFE82E7C694D}" destId="{B7F0B060-9CB7-7E41-B723-A4CFD981EC89}" srcOrd="0" destOrd="0" presId="urn:microsoft.com/office/officeart/2005/8/layout/process4"/>
    <dgm:cxn modelId="{D43D05D8-A8AF-9547-9E59-27C21CF6D3E8}" srcId="{6874B277-C05A-F04C-81F1-AFE82E7C694D}" destId="{7A703120-5E94-4E43-AFCE-8826D79E0752}" srcOrd="3" destOrd="0" parTransId="{0040CADA-ECD6-1242-9279-F53B42892525}" sibTransId="{F4637A65-98E0-094D-B4FC-616888A7C479}"/>
    <dgm:cxn modelId="{AE470BD7-BA1C-E94E-8F51-D7203DF33FCB}" type="presOf" srcId="{3D3E9305-B39C-9E47-8B0E-704DE21276A2}" destId="{0BF3E98C-8570-8B42-AC81-4CC700DE9808}" srcOrd="0" destOrd="0" presId="urn:microsoft.com/office/officeart/2005/8/layout/process4"/>
    <dgm:cxn modelId="{83AA79F5-0323-0B4C-9C0C-45468910D403}" type="presOf" srcId="{0D15FB73-0BBB-714B-9BB0-C2B2726CD3E1}" destId="{8E8E96C2-4F36-1749-BDB3-46131329B4B5}" srcOrd="0" destOrd="0" presId="urn:microsoft.com/office/officeart/2005/8/layout/process4"/>
    <dgm:cxn modelId="{697F501B-DB98-3743-9895-212971610050}" srcId="{6874B277-C05A-F04C-81F1-AFE82E7C694D}" destId="{0D15FB73-0BBB-714B-9BB0-C2B2726CD3E1}" srcOrd="1" destOrd="0" parTransId="{E7CB6CB2-8AB0-0145-A0AB-6D20EAD10602}" sibTransId="{2C5CF12D-E515-574D-BAB8-DA757FC1B314}"/>
    <dgm:cxn modelId="{F83EF3F7-0AD7-6846-A377-A6EF7039CA29}" type="presParOf" srcId="{B7F0B060-9CB7-7E41-B723-A4CFD981EC89}" destId="{B0D0E4A9-CEEB-6746-9751-6C5AC61544C0}" srcOrd="0" destOrd="0" presId="urn:microsoft.com/office/officeart/2005/8/layout/process4"/>
    <dgm:cxn modelId="{021C71E9-1BCB-7640-B16E-06DF6E1E1489}" type="presParOf" srcId="{B0D0E4A9-CEEB-6746-9751-6C5AC61544C0}" destId="{9C8D402F-1368-C044-A738-2DA9F17F3CC6}" srcOrd="0" destOrd="0" presId="urn:microsoft.com/office/officeart/2005/8/layout/process4"/>
    <dgm:cxn modelId="{BEE9BDDF-3984-E54C-BF22-3FF66409A73C}" type="presParOf" srcId="{B7F0B060-9CB7-7E41-B723-A4CFD981EC89}" destId="{71A0E934-7612-6845-8F99-DAFB9FA1977C}" srcOrd="1" destOrd="0" presId="urn:microsoft.com/office/officeart/2005/8/layout/process4"/>
    <dgm:cxn modelId="{1BD55DC8-36B0-BF4C-8233-6AB9D75F48F5}" type="presParOf" srcId="{B7F0B060-9CB7-7E41-B723-A4CFD981EC89}" destId="{AEACEC9F-8E0C-314B-846C-60AB9667B250}" srcOrd="2" destOrd="0" presId="urn:microsoft.com/office/officeart/2005/8/layout/process4"/>
    <dgm:cxn modelId="{BEA0AE20-CD34-4141-AFFC-0469E7C2C6ED}" type="presParOf" srcId="{AEACEC9F-8E0C-314B-846C-60AB9667B250}" destId="{7B12BA32-5DB0-C047-A0D4-1650BF6FB212}" srcOrd="0" destOrd="0" presId="urn:microsoft.com/office/officeart/2005/8/layout/process4"/>
    <dgm:cxn modelId="{D16A3539-64D3-B443-BAAF-67425B796434}" type="presParOf" srcId="{B7F0B060-9CB7-7E41-B723-A4CFD981EC89}" destId="{8E0656CC-EAD5-064F-B087-AAD2461BB8B3}" srcOrd="3" destOrd="0" presId="urn:microsoft.com/office/officeart/2005/8/layout/process4"/>
    <dgm:cxn modelId="{63365305-BCDB-6340-97AC-5EC0172D9BA7}" type="presParOf" srcId="{B7F0B060-9CB7-7E41-B723-A4CFD981EC89}" destId="{8D394CE5-702C-124D-8669-24721F7FC071}" srcOrd="4" destOrd="0" presId="urn:microsoft.com/office/officeart/2005/8/layout/process4"/>
    <dgm:cxn modelId="{C63BCAD0-7CFC-2746-B46D-939D7CA6155A}" type="presParOf" srcId="{8D394CE5-702C-124D-8669-24721F7FC071}" destId="{0BF3E98C-8570-8B42-AC81-4CC700DE9808}" srcOrd="0" destOrd="0" presId="urn:microsoft.com/office/officeart/2005/8/layout/process4"/>
    <dgm:cxn modelId="{2773C855-9335-8E45-AE21-40182C67898C}" type="presParOf" srcId="{B7F0B060-9CB7-7E41-B723-A4CFD981EC89}" destId="{965CCB3D-734A-E140-9CC4-28A7D8FC2BB1}" srcOrd="5" destOrd="0" presId="urn:microsoft.com/office/officeart/2005/8/layout/process4"/>
    <dgm:cxn modelId="{70842360-0C94-9E4A-B6CB-92658F42638B}" type="presParOf" srcId="{B7F0B060-9CB7-7E41-B723-A4CFD981EC89}" destId="{06147846-209D-B742-B056-CDEABBF24055}" srcOrd="6" destOrd="0" presId="urn:microsoft.com/office/officeart/2005/8/layout/process4"/>
    <dgm:cxn modelId="{E8DAEFFC-4E96-EB44-84B7-46C829D3C8EA}" type="presParOf" srcId="{06147846-209D-B742-B056-CDEABBF24055}" destId="{7AE1C772-9DBB-6441-BE15-0E1D3D6FE59C}" srcOrd="0" destOrd="0" presId="urn:microsoft.com/office/officeart/2005/8/layout/process4"/>
    <dgm:cxn modelId="{09E288A5-2D23-D840-828B-E00DF989795F}" type="presParOf" srcId="{B7F0B060-9CB7-7E41-B723-A4CFD981EC89}" destId="{979A61D6-0C81-FE40-A5AE-EED2D9248FDA}" srcOrd="7" destOrd="0" presId="urn:microsoft.com/office/officeart/2005/8/layout/process4"/>
    <dgm:cxn modelId="{54AC2BDF-02AC-3A44-BD02-64F85F1E0F1F}" type="presParOf" srcId="{B7F0B060-9CB7-7E41-B723-A4CFD981EC89}" destId="{71F1C9E9-2347-E547-849F-4421607881AC}" srcOrd="8" destOrd="0" presId="urn:microsoft.com/office/officeart/2005/8/layout/process4"/>
    <dgm:cxn modelId="{7FF49BE7-DF86-4849-B98C-07B788D89AF2}" type="presParOf" srcId="{71F1C9E9-2347-E547-849F-4421607881AC}" destId="{9BE3E724-A622-1F42-8344-499FE3CB1213}" srcOrd="0" destOrd="0" presId="urn:microsoft.com/office/officeart/2005/8/layout/process4"/>
    <dgm:cxn modelId="{E623E16B-E753-2C40-8400-4A892E762CDA}" type="presParOf" srcId="{B7F0B060-9CB7-7E41-B723-A4CFD981EC89}" destId="{C493CD63-1571-9E43-BF69-41F258302629}" srcOrd="9" destOrd="0" presId="urn:microsoft.com/office/officeart/2005/8/layout/process4"/>
    <dgm:cxn modelId="{C49071B1-C42F-D84D-B4E8-AFAEF4491270}" type="presParOf" srcId="{B7F0B060-9CB7-7E41-B723-A4CFD981EC89}" destId="{97001315-234F-A54F-AC68-B6F97AD7D208}" srcOrd="10" destOrd="0" presId="urn:microsoft.com/office/officeart/2005/8/layout/process4"/>
    <dgm:cxn modelId="{17CBFBEC-6360-F342-BDF5-2909CDD22887}" type="presParOf" srcId="{97001315-234F-A54F-AC68-B6F97AD7D208}" destId="{6CF617F3-BDBA-D747-8539-E57CDB546D4C}" srcOrd="0" destOrd="0" presId="urn:microsoft.com/office/officeart/2005/8/layout/process4"/>
    <dgm:cxn modelId="{31C26D1E-DE08-584F-8D34-46BEF0C87CDA}" type="presParOf" srcId="{B7F0B060-9CB7-7E41-B723-A4CFD981EC89}" destId="{168654CF-17DC-EB42-A308-BCC6A9B24CEA}" srcOrd="11" destOrd="0" presId="urn:microsoft.com/office/officeart/2005/8/layout/process4"/>
    <dgm:cxn modelId="{DE6218B3-85D3-794A-9063-1D961105B7CE}" type="presParOf" srcId="{B7F0B060-9CB7-7E41-B723-A4CFD981EC89}" destId="{73505428-7FB4-9445-A8EC-9E53F8051833}" srcOrd="12" destOrd="0" presId="urn:microsoft.com/office/officeart/2005/8/layout/process4"/>
    <dgm:cxn modelId="{F3F4ADF9-37AA-4041-A7B6-5EE5DDAFC041}" type="presParOf" srcId="{73505428-7FB4-9445-A8EC-9E53F8051833}" destId="{8861396F-4F80-1949-97A7-CA9286FE350B}" srcOrd="0" destOrd="0" presId="urn:microsoft.com/office/officeart/2005/8/layout/process4"/>
    <dgm:cxn modelId="{A863F386-F65B-D140-A0D3-2B5A2B722261}" type="presParOf" srcId="{B7F0B060-9CB7-7E41-B723-A4CFD981EC89}" destId="{B7612272-CD93-E04E-AC1D-B68F207428B7}" srcOrd="13" destOrd="0" presId="urn:microsoft.com/office/officeart/2005/8/layout/process4"/>
    <dgm:cxn modelId="{893ED516-3547-624B-B321-8D70EB955224}" type="presParOf" srcId="{B7F0B060-9CB7-7E41-B723-A4CFD981EC89}" destId="{86CB7E37-0270-FA45-8B24-A03586F19ACE}" srcOrd="14" destOrd="0" presId="urn:microsoft.com/office/officeart/2005/8/layout/process4"/>
    <dgm:cxn modelId="{18AD3DA5-0C67-CE47-92C9-39EE59165B41}" type="presParOf" srcId="{86CB7E37-0270-FA45-8B24-A03586F19ACE}" destId="{8E8E96C2-4F36-1749-BDB3-46131329B4B5}" srcOrd="0" destOrd="0" presId="urn:microsoft.com/office/officeart/2005/8/layout/process4"/>
    <dgm:cxn modelId="{9A44C587-E657-3345-9FBA-47C641019EC6}" type="presParOf" srcId="{B7F0B060-9CB7-7E41-B723-A4CFD981EC89}" destId="{1447AF3E-E6DA-5D45-8B21-A21A1207AEB5}" srcOrd="15" destOrd="0" presId="urn:microsoft.com/office/officeart/2005/8/layout/process4"/>
    <dgm:cxn modelId="{403626D0-5F3A-6747-B0B0-AF3012DC0078}" type="presParOf" srcId="{B7F0B060-9CB7-7E41-B723-A4CFD981EC89}" destId="{56CB6B94-7E70-C043-ADBF-B3C931176F34}" srcOrd="16" destOrd="0" presId="urn:microsoft.com/office/officeart/2005/8/layout/process4"/>
    <dgm:cxn modelId="{62B9AD26-E209-EB45-BCA5-056AC460629C}" type="presParOf" srcId="{56CB6B94-7E70-C043-ADBF-B3C931176F34}" destId="{0F6727B6-DD01-E94D-A473-7A95C2277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6" csCatId="colorful" phldr="1"/>
      <dgm:spPr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accent6">
            <a:lumMod val="75000"/>
          </a:schemeClr>
        </a:solidFill>
        <a:effectLst/>
        <a:sp3d prstMaterial="plastic">
          <a:bevelT w="50800" h="50800"/>
          <a:bevelB w="50800" h="50800"/>
        </a:sp3d>
      </dgm:spPr>
      <dgm:t>
        <a:bodyPr/>
        <a:lstStyle/>
        <a:p>
          <a:r>
            <a:rPr lang="en-US" b="1" dirty="0" err="1" smtClean="0">
              <a:latin typeface="Courier"/>
              <a:cs typeface="Courier"/>
            </a:rPr>
            <a:t>lib.o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50F80-DA51-1045-90D9-0B85668D54A1}" type="pres">
      <dgm:prSet presAssocID="{6B03903D-2083-194D-BF86-7D5912BBB1D7}" presName="boxAndChildren" presStyleCnt="0"/>
      <dgm:spPr/>
    </dgm:pt>
    <dgm:pt modelId="{E469AF61-9493-3B46-82D0-8B07D495B049}" type="pres">
      <dgm:prSet presAssocID="{6B03903D-2083-194D-BF86-7D5912BBB1D7}" presName="parentTextBox" presStyleLbl="node1" presStyleIdx="0" presStyleCnt="1"/>
      <dgm:spPr>
        <a:prstGeom prst="leftArrowCallout">
          <a:avLst/>
        </a:prstGeom>
      </dgm:spPr>
      <dgm:t>
        <a:bodyPr/>
        <a:lstStyle/>
        <a:p>
          <a:endParaRPr lang="en-US"/>
        </a:p>
      </dgm:t>
    </dgm:pt>
  </dgm:ptLst>
  <dgm:cxnLst>
    <dgm:cxn modelId="{55CBBF3D-C657-A549-98E8-E82AFB6E9BEF}" srcId="{6874B277-C05A-F04C-81F1-AFE82E7C694D}" destId="{6B03903D-2083-194D-BF86-7D5912BBB1D7}" srcOrd="0" destOrd="0" parTransId="{85E6419A-A412-6D45-A2EC-AC1C412B286A}" sibTransId="{5D376323-504A-C340-8959-D874555C3DC1}"/>
    <dgm:cxn modelId="{1114C160-B950-2048-92C9-BF0EFF0E439F}" type="presOf" srcId="{6874B277-C05A-F04C-81F1-AFE82E7C694D}" destId="{B7F0B060-9CB7-7E41-B723-A4CFD981EC89}" srcOrd="0" destOrd="0" presId="urn:microsoft.com/office/officeart/2005/8/layout/process4"/>
    <dgm:cxn modelId="{63EB7ED9-E1FC-FE4A-8644-F61B086E7B32}" type="presOf" srcId="{6B03903D-2083-194D-BF86-7D5912BBB1D7}" destId="{E469AF61-9493-3B46-82D0-8B07D495B049}" srcOrd="0" destOrd="0" presId="urn:microsoft.com/office/officeart/2005/8/layout/process4"/>
    <dgm:cxn modelId="{B6EE7A6D-BE60-1441-A5A4-9917C73132A6}" type="presParOf" srcId="{B7F0B060-9CB7-7E41-B723-A4CFD981EC89}" destId="{D8650F80-DA51-1045-90D9-0B85668D54A1}" srcOrd="0" destOrd="0" presId="urn:microsoft.com/office/officeart/2005/8/layout/process4"/>
    <dgm:cxn modelId="{01E42C30-FFF8-B44B-9EBC-A11F2F6D47B2}" type="presParOf" srcId="{D8650F80-DA51-1045-90D9-0B85668D54A1}" destId="{E469AF61-9493-3B46-82D0-8B07D495B0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5" csCatId="colorful" phldr="1"/>
      <dgm:spPr/>
      <dgm:t>
        <a:bodyPr/>
        <a:lstStyle/>
        <a:p>
          <a:endParaRPr lang="en-US"/>
        </a:p>
      </dgm:t>
    </dgm:pt>
    <dgm:pt modelId="{E6A2FABE-CA65-FF46-827D-F94953C1F6DD}">
      <dgm:prSet phldrT="[Text]"/>
      <dgm:spPr>
        <a:solidFill>
          <a:schemeClr val="tx1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07390"/>
            </a:rPr>
            <a:t>C program: </a:t>
          </a:r>
          <a:r>
            <a:rPr lang="en-US" b="1" dirty="0" err="1" smtClean="0">
              <a:latin typeface="Courier"/>
              <a:cs typeface="Courier"/>
            </a:rPr>
            <a:t>foo.c</a:t>
          </a:r>
          <a:endParaRPr lang="en-US" b="1" dirty="0">
            <a:latin typeface="Courier"/>
            <a:cs typeface="Courier"/>
          </a:endParaRPr>
        </a:p>
      </dgm:t>
    </dgm:pt>
    <dgm:pt modelId="{2413BF35-2EF3-9047-AA3F-BE5902002ED6}" type="parTrans" cxnId="{2A28F731-37DF-AD41-905B-B8DB1D245778}">
      <dgm:prSet/>
      <dgm:spPr/>
      <dgm:t>
        <a:bodyPr/>
        <a:lstStyle/>
        <a:p>
          <a:endParaRPr lang="en-US"/>
        </a:p>
      </dgm:t>
    </dgm:pt>
    <dgm:pt modelId="{882EB0D7-7DF2-6140-B95A-892D51B1544B}" type="sibTrans" cxnId="{2A28F731-37DF-AD41-905B-B8DB1D245778}">
      <dgm:prSet/>
      <dgm:spPr/>
      <dgm:t>
        <a:bodyPr/>
        <a:lstStyle/>
        <a:p>
          <a:endParaRPr lang="en-US"/>
        </a:p>
      </dgm:t>
    </dgm:pt>
    <dgm:pt modelId="{0D15FB73-0BBB-714B-9BB0-C2B2726CD3E1}">
      <dgm:prSet phldrT="[Text]"/>
      <dgm:spPr>
        <a:solidFill>
          <a:schemeClr val="tx1"/>
        </a:solidFill>
        <a:effectLst>
          <a:glow rad="101600">
            <a:schemeClr val="bg1">
              <a:lumMod val="85000"/>
              <a:lumOff val="15000"/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Compiler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E7CB6CB2-8AB0-0145-A0AB-6D20EAD10602}" type="parTrans" cxnId="{697F501B-DB98-3743-9895-212971610050}">
      <dgm:prSet/>
      <dgm:spPr/>
      <dgm:t>
        <a:bodyPr/>
        <a:lstStyle/>
        <a:p>
          <a:endParaRPr lang="en-US"/>
        </a:p>
      </dgm:t>
    </dgm:pt>
    <dgm:pt modelId="{2C5CF12D-E515-574D-BAB8-DA757FC1B314}" type="sibTrans" cxnId="{697F501B-DB98-3743-9895-212971610050}">
      <dgm:prSet/>
      <dgm:spPr/>
      <dgm:t>
        <a:bodyPr/>
        <a:lstStyle/>
        <a:p>
          <a:endParaRPr lang="en-US"/>
        </a:p>
      </dgm:t>
    </dgm:pt>
    <dgm:pt modelId="{3D3E9305-B39C-9E47-8B0E-704DE21276A2}">
      <dgm:prSet phldrT="[Text]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Executable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</a:t>
          </a:r>
          <a:r>
            <a:rPr lang="en-US" dirty="0" err="1" smtClean="0">
              <a:latin typeface="18 VAG Rounded Bold   07390"/>
              <a:cs typeface="18 vag rounded bold"/>
            </a:rPr>
            <a:t>pgm</a:t>
          </a:r>
          <a:r>
            <a:rPr lang="en-US" dirty="0" smtClean="0">
              <a:latin typeface="18 VAG Rounded Bold   07390"/>
              <a:cs typeface="18 vag rounded bold"/>
            </a:rPr>
            <a:t>): </a:t>
          </a:r>
          <a:r>
            <a:rPr lang="en-US" b="1" dirty="0" err="1" smtClean="0">
              <a:latin typeface="Courier"/>
              <a:cs typeface="Courier"/>
            </a:rPr>
            <a:t>a.out</a:t>
          </a:r>
          <a:endParaRPr lang="en-US" b="1" dirty="0">
            <a:latin typeface="Courier"/>
            <a:cs typeface="Courier"/>
          </a:endParaRPr>
        </a:p>
      </dgm:t>
    </dgm:pt>
    <dgm:pt modelId="{A9B374A5-7135-8946-82F1-B740DB02A802}" type="parTrans" cxnId="{FE2F71F4-E073-B046-892B-5C2C7910F623}">
      <dgm:prSet/>
      <dgm:spPr/>
      <dgm:t>
        <a:bodyPr/>
        <a:lstStyle/>
        <a:p>
          <a:endParaRPr lang="en-US"/>
        </a:p>
      </dgm:t>
    </dgm:pt>
    <dgm:pt modelId="{014EA806-C7AA-534D-B230-34AA4BA39074}" type="sibTrans" cxnId="{FE2F71F4-E073-B046-892B-5C2C7910F623}">
      <dgm:prSet/>
      <dgm:spPr/>
      <dgm:t>
        <a:bodyPr/>
        <a:lstStyle/>
        <a:p>
          <a:endParaRPr lang="en-US"/>
        </a:p>
      </dgm:t>
    </dgm:pt>
    <dgm:pt modelId="{9EEDC6EE-0E75-AD42-9AD4-6A3E98423EF6}">
      <dgm:prSet phldrT="[Text]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Memory</a:t>
          </a:r>
          <a:endParaRPr lang="en-US" dirty="0">
            <a:latin typeface="18 VAG Rounded Bold   07390"/>
            <a:cs typeface="18 vag rounded bold"/>
          </a:endParaRPr>
        </a:p>
      </dgm:t>
    </dgm:pt>
    <dgm:pt modelId="{B18F3A01-B443-5F43-AE30-C485E3C7DEFD}" type="parTrans" cxnId="{EEE5705F-A4DA-924C-9E1E-0F6636096851}">
      <dgm:prSet/>
      <dgm:spPr/>
      <dgm:t>
        <a:bodyPr/>
        <a:lstStyle/>
        <a:p>
          <a:endParaRPr lang="en-US"/>
        </a:p>
      </dgm:t>
    </dgm:pt>
    <dgm:pt modelId="{CF272826-2EE2-284F-82CE-80D2F54D06A1}" type="sibTrans" cxnId="{EEE5705F-A4DA-924C-9E1E-0F6636096851}">
      <dgm:prSet/>
      <dgm:spPr/>
      <dgm:t>
        <a:bodyPr/>
        <a:lstStyle/>
        <a:p>
          <a:endParaRPr lang="en-US"/>
        </a:p>
      </dgm:t>
    </dgm:pt>
    <dgm:pt modelId="{7B490873-3F8C-6C47-BCCE-B410429C0291}">
      <dgm:prSet phldrT="[Text]"/>
      <dgm:spPr>
        <a:solidFill>
          <a:schemeClr val="tx1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Assembly program: </a:t>
          </a:r>
          <a:r>
            <a:rPr lang="en-US" b="1" dirty="0" err="1" smtClean="0">
              <a:latin typeface="Courier"/>
              <a:cs typeface="Courier"/>
            </a:rPr>
            <a:t>foo.s</a:t>
          </a:r>
          <a:endParaRPr lang="en-US" b="1" dirty="0">
            <a:latin typeface="Courier"/>
            <a:cs typeface="Courier"/>
          </a:endParaRPr>
        </a:p>
      </dgm:t>
    </dgm:pt>
    <dgm:pt modelId="{A6001A36-4E94-404D-BE9C-3F83BAB95158}" type="parTrans" cxnId="{00C63BDD-6812-B541-83A0-C524778A2A33}">
      <dgm:prSet/>
      <dgm:spPr/>
      <dgm:t>
        <a:bodyPr/>
        <a:lstStyle/>
        <a:p>
          <a:endParaRPr lang="en-US"/>
        </a:p>
      </dgm:t>
    </dgm:pt>
    <dgm:pt modelId="{A2C4A343-66AA-C241-855D-24C153D727C0}" type="sibTrans" cxnId="{00C63BDD-6812-B541-83A0-C524778A2A33}">
      <dgm:prSet/>
      <dgm:spPr/>
      <dgm:t>
        <a:bodyPr/>
        <a:lstStyle/>
        <a:p>
          <a:endParaRPr lang="en-US"/>
        </a:p>
      </dgm:t>
    </dgm:pt>
    <dgm:pt modelId="{7A703120-5E94-4E43-AFCE-8826D79E0752}">
      <dgm:prSet phldrT="[Text]"/>
      <dgm:spPr>
        <a:solidFill>
          <a:schemeClr val="tx1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0040CADA-ECD6-1242-9279-F53B42892525}" type="parTrans" cxnId="{D43D05D8-A8AF-9547-9E59-27C21CF6D3E8}">
      <dgm:prSet/>
      <dgm:spPr/>
      <dgm:t>
        <a:bodyPr/>
        <a:lstStyle/>
        <a:p>
          <a:endParaRPr lang="en-US"/>
        </a:p>
      </dgm:t>
    </dgm:pt>
    <dgm:pt modelId="{F4637A65-98E0-094D-B4FC-616888A7C479}" type="sibTrans" cxnId="{D43D05D8-A8AF-9547-9E59-27C21CF6D3E8}">
      <dgm:prSet/>
      <dgm:spPr/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tx1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Object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module): </a:t>
          </a:r>
          <a:r>
            <a:rPr lang="en-US" b="1" dirty="0" err="1" smtClean="0">
              <a:latin typeface="Courier"/>
              <a:cs typeface="Courier"/>
            </a:rPr>
            <a:t>foo.o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F7CF5AB1-071E-E84C-B329-5536FFDCB271}">
      <dgm:prSet phldrT="[Text]"/>
      <dgm:spPr>
        <a:solidFill>
          <a:schemeClr val="accent6"/>
        </a:solidFill>
        <a:effectLst>
          <a:glow rad="101600">
            <a:schemeClr val="accent6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Linker</a:t>
          </a:r>
          <a:endParaRPr lang="en-US" dirty="0">
            <a:latin typeface="18 VAG Rounded Bold   07390"/>
            <a:cs typeface="18 vag rounded bold"/>
          </a:endParaRPr>
        </a:p>
      </dgm:t>
    </dgm:pt>
    <dgm:pt modelId="{36F80118-D772-0B4D-A376-7A5C21BB1E28}" type="parTrans" cxnId="{8029E182-EB9C-EA4D-95FA-41926A8ADE8C}">
      <dgm:prSet/>
      <dgm:spPr/>
      <dgm:t>
        <a:bodyPr/>
        <a:lstStyle/>
        <a:p>
          <a:endParaRPr lang="en-US"/>
        </a:p>
      </dgm:t>
    </dgm:pt>
    <dgm:pt modelId="{F0E78D73-4682-9E4A-A3C1-F2253996F6DD}" type="sibTrans" cxnId="{8029E182-EB9C-EA4D-95FA-41926A8ADE8C}">
      <dgm:prSet/>
      <dgm:spPr/>
      <dgm:t>
        <a:bodyPr/>
        <a:lstStyle/>
        <a:p>
          <a:endParaRPr lang="en-US"/>
        </a:p>
      </dgm:t>
    </dgm:pt>
    <dgm:pt modelId="{AAECF816-E805-754C-9D44-383350129CB4}">
      <dgm:prSet phldrT="[Text]"/>
      <dgm:spPr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Loader</a:t>
          </a:r>
          <a:endParaRPr lang="en-US" dirty="0">
            <a:latin typeface="18 VAG Rounded Bold   07390"/>
            <a:cs typeface="18 vag rounded bold"/>
          </a:endParaRPr>
        </a:p>
      </dgm:t>
    </dgm:pt>
    <dgm:pt modelId="{2B05313B-C6F0-4142-892D-F95E9FF44698}" type="parTrans" cxnId="{A37394B4-6A17-0D44-9B34-3A3A9B85B251}">
      <dgm:prSet/>
      <dgm:spPr/>
      <dgm:t>
        <a:bodyPr/>
        <a:lstStyle/>
        <a:p>
          <a:endParaRPr lang="en-US"/>
        </a:p>
      </dgm:t>
    </dgm:pt>
    <dgm:pt modelId="{462D0BCD-7AB9-3F41-8CD3-36E39FF6E7C2}" type="sibTrans" cxnId="{A37394B4-6A17-0D44-9B34-3A3A9B85B251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D0E4A9-CEEB-6746-9751-6C5AC61544C0}" type="pres">
      <dgm:prSet presAssocID="{9EEDC6EE-0E75-AD42-9AD4-6A3E98423EF6}" presName="boxAndChildren" presStyleCnt="0"/>
      <dgm:spPr/>
    </dgm:pt>
    <dgm:pt modelId="{9C8D402F-1368-C044-A738-2DA9F17F3CC6}" type="pres">
      <dgm:prSet presAssocID="{9EEDC6EE-0E75-AD42-9AD4-6A3E98423EF6}" presName="parentTextBox" presStyleLbl="node1" presStyleIdx="0" presStyleCnt="9"/>
      <dgm:spPr/>
      <dgm:t>
        <a:bodyPr/>
        <a:lstStyle/>
        <a:p>
          <a:endParaRPr lang="en-US"/>
        </a:p>
      </dgm:t>
    </dgm:pt>
    <dgm:pt modelId="{71A0E934-7612-6845-8F99-DAFB9FA1977C}" type="pres">
      <dgm:prSet presAssocID="{462D0BCD-7AB9-3F41-8CD3-36E39FF6E7C2}" presName="sp" presStyleCnt="0"/>
      <dgm:spPr/>
    </dgm:pt>
    <dgm:pt modelId="{AEACEC9F-8E0C-314B-846C-60AB9667B250}" type="pres">
      <dgm:prSet presAssocID="{AAECF816-E805-754C-9D44-383350129CB4}" presName="arrowAndChildren" presStyleCnt="0"/>
      <dgm:spPr/>
    </dgm:pt>
    <dgm:pt modelId="{7B12BA32-5DB0-C047-A0D4-1650BF6FB212}" type="pres">
      <dgm:prSet presAssocID="{AAECF816-E805-754C-9D44-383350129CB4}" presName="parentTextArrow" presStyleLbl="node1" presStyleIdx="1" presStyleCnt="9"/>
      <dgm:spPr/>
      <dgm:t>
        <a:bodyPr/>
        <a:lstStyle/>
        <a:p>
          <a:endParaRPr lang="en-US"/>
        </a:p>
      </dgm:t>
    </dgm:pt>
    <dgm:pt modelId="{8E0656CC-EAD5-064F-B087-AAD2461BB8B3}" type="pres">
      <dgm:prSet presAssocID="{014EA806-C7AA-534D-B230-34AA4BA39074}" presName="sp" presStyleCnt="0"/>
      <dgm:spPr/>
    </dgm:pt>
    <dgm:pt modelId="{8D394CE5-702C-124D-8669-24721F7FC071}" type="pres">
      <dgm:prSet presAssocID="{3D3E9305-B39C-9E47-8B0E-704DE21276A2}" presName="arrowAndChildren" presStyleCnt="0"/>
      <dgm:spPr/>
    </dgm:pt>
    <dgm:pt modelId="{0BF3E98C-8570-8B42-AC81-4CC700DE9808}" type="pres">
      <dgm:prSet presAssocID="{3D3E9305-B39C-9E47-8B0E-704DE21276A2}" presName="parentTextArrow" presStyleLbl="node1" presStyleIdx="2" presStyleCnt="9"/>
      <dgm:spPr/>
      <dgm:t>
        <a:bodyPr/>
        <a:lstStyle/>
        <a:p>
          <a:endParaRPr lang="en-US"/>
        </a:p>
      </dgm:t>
    </dgm:pt>
    <dgm:pt modelId="{965CCB3D-734A-E140-9CC4-28A7D8FC2BB1}" type="pres">
      <dgm:prSet presAssocID="{F0E78D73-4682-9E4A-A3C1-F2253996F6DD}" presName="sp" presStyleCnt="0"/>
      <dgm:spPr/>
    </dgm:pt>
    <dgm:pt modelId="{06147846-209D-B742-B056-CDEABBF24055}" type="pres">
      <dgm:prSet presAssocID="{F7CF5AB1-071E-E84C-B329-5536FFDCB271}" presName="arrowAndChildren" presStyleCnt="0"/>
      <dgm:spPr/>
    </dgm:pt>
    <dgm:pt modelId="{7AE1C772-9DBB-6441-BE15-0E1D3D6FE59C}" type="pres">
      <dgm:prSet presAssocID="{F7CF5AB1-071E-E84C-B329-5536FFDCB271}" presName="parentTextArrow" presStyleLbl="node1" presStyleIdx="3" presStyleCnt="9"/>
      <dgm:spPr/>
      <dgm:t>
        <a:bodyPr/>
        <a:lstStyle/>
        <a:p>
          <a:endParaRPr lang="en-US"/>
        </a:p>
      </dgm:t>
    </dgm:pt>
    <dgm:pt modelId="{979A61D6-0C81-FE40-A5AE-EED2D9248FDA}" type="pres">
      <dgm:prSet presAssocID="{5D376323-504A-C340-8959-D874555C3DC1}" presName="sp" presStyleCnt="0"/>
      <dgm:spPr/>
    </dgm:pt>
    <dgm:pt modelId="{71F1C9E9-2347-E547-849F-4421607881AC}" type="pres">
      <dgm:prSet presAssocID="{6B03903D-2083-194D-BF86-7D5912BBB1D7}" presName="arrowAndChildren" presStyleCnt="0"/>
      <dgm:spPr/>
    </dgm:pt>
    <dgm:pt modelId="{9BE3E724-A622-1F42-8344-499FE3CB1213}" type="pres">
      <dgm:prSet presAssocID="{6B03903D-2083-194D-BF86-7D5912BBB1D7}" presName="parentTextArrow" presStyleLbl="node1" presStyleIdx="4" presStyleCnt="9"/>
      <dgm:spPr/>
      <dgm:t>
        <a:bodyPr/>
        <a:lstStyle/>
        <a:p>
          <a:endParaRPr lang="en-US"/>
        </a:p>
      </dgm:t>
    </dgm:pt>
    <dgm:pt modelId="{C493CD63-1571-9E43-BF69-41F258302629}" type="pres">
      <dgm:prSet presAssocID="{F4637A65-98E0-094D-B4FC-616888A7C479}" presName="sp" presStyleCnt="0"/>
      <dgm:spPr/>
    </dgm:pt>
    <dgm:pt modelId="{97001315-234F-A54F-AC68-B6F97AD7D208}" type="pres">
      <dgm:prSet presAssocID="{7A703120-5E94-4E43-AFCE-8826D79E0752}" presName="arrowAndChildren" presStyleCnt="0"/>
      <dgm:spPr/>
    </dgm:pt>
    <dgm:pt modelId="{6CF617F3-BDBA-D747-8539-E57CDB546D4C}" type="pres">
      <dgm:prSet presAssocID="{7A703120-5E94-4E43-AFCE-8826D79E0752}" presName="parentTextArrow" presStyleLbl="node1" presStyleIdx="5" presStyleCnt="9"/>
      <dgm:spPr/>
      <dgm:t>
        <a:bodyPr/>
        <a:lstStyle/>
        <a:p>
          <a:endParaRPr lang="en-US"/>
        </a:p>
      </dgm:t>
    </dgm:pt>
    <dgm:pt modelId="{168654CF-17DC-EB42-A308-BCC6A9B24CEA}" type="pres">
      <dgm:prSet presAssocID="{A2C4A343-66AA-C241-855D-24C153D727C0}" presName="sp" presStyleCnt="0"/>
      <dgm:spPr/>
    </dgm:pt>
    <dgm:pt modelId="{73505428-7FB4-9445-A8EC-9E53F8051833}" type="pres">
      <dgm:prSet presAssocID="{7B490873-3F8C-6C47-BCCE-B410429C0291}" presName="arrowAndChildren" presStyleCnt="0"/>
      <dgm:spPr/>
    </dgm:pt>
    <dgm:pt modelId="{8861396F-4F80-1949-97A7-CA9286FE350B}" type="pres">
      <dgm:prSet presAssocID="{7B490873-3F8C-6C47-BCCE-B410429C0291}" presName="parentTextArrow" presStyleLbl="node1" presStyleIdx="6" presStyleCnt="9"/>
      <dgm:spPr/>
      <dgm:t>
        <a:bodyPr/>
        <a:lstStyle/>
        <a:p>
          <a:endParaRPr lang="en-US"/>
        </a:p>
      </dgm:t>
    </dgm:pt>
    <dgm:pt modelId="{B7612272-CD93-E04E-AC1D-B68F207428B7}" type="pres">
      <dgm:prSet presAssocID="{2C5CF12D-E515-574D-BAB8-DA757FC1B314}" presName="sp" presStyleCnt="0"/>
      <dgm:spPr/>
    </dgm:pt>
    <dgm:pt modelId="{86CB7E37-0270-FA45-8B24-A03586F19ACE}" type="pres">
      <dgm:prSet presAssocID="{0D15FB73-0BBB-714B-9BB0-C2B2726CD3E1}" presName="arrowAndChildren" presStyleCnt="0"/>
      <dgm:spPr/>
    </dgm:pt>
    <dgm:pt modelId="{8E8E96C2-4F36-1749-BDB3-46131329B4B5}" type="pres">
      <dgm:prSet presAssocID="{0D15FB73-0BBB-714B-9BB0-C2B2726CD3E1}" presName="parentTextArrow" presStyleLbl="node1" presStyleIdx="7" presStyleCnt="9"/>
      <dgm:spPr/>
      <dgm:t>
        <a:bodyPr/>
        <a:lstStyle/>
        <a:p>
          <a:endParaRPr lang="en-US"/>
        </a:p>
      </dgm:t>
    </dgm:pt>
    <dgm:pt modelId="{1447AF3E-E6DA-5D45-8B21-A21A1207AEB5}" type="pres">
      <dgm:prSet presAssocID="{882EB0D7-7DF2-6140-B95A-892D51B1544B}" presName="sp" presStyleCnt="0"/>
      <dgm:spPr/>
    </dgm:pt>
    <dgm:pt modelId="{56CB6B94-7E70-C043-ADBF-B3C931176F34}" type="pres">
      <dgm:prSet presAssocID="{E6A2FABE-CA65-FF46-827D-F94953C1F6DD}" presName="arrowAndChildren" presStyleCnt="0"/>
      <dgm:spPr/>
    </dgm:pt>
    <dgm:pt modelId="{0F6727B6-DD01-E94D-A473-7A95C2277833}" type="pres">
      <dgm:prSet presAssocID="{E6A2FABE-CA65-FF46-827D-F94953C1F6DD}" presName="parentTextArrow" presStyleLbl="node1" presStyleIdx="8" presStyleCnt="9"/>
      <dgm:spPr/>
      <dgm:t>
        <a:bodyPr/>
        <a:lstStyle/>
        <a:p>
          <a:endParaRPr lang="en-US"/>
        </a:p>
      </dgm:t>
    </dgm:pt>
  </dgm:ptLst>
  <dgm:cxnLst>
    <dgm:cxn modelId="{74D5D32D-D8D4-4945-9F7F-5A0EC5563461}" type="presOf" srcId="{E6A2FABE-CA65-FF46-827D-F94953C1F6DD}" destId="{0F6727B6-DD01-E94D-A473-7A95C2277833}" srcOrd="0" destOrd="0" presId="urn:microsoft.com/office/officeart/2005/8/layout/process4"/>
    <dgm:cxn modelId="{A37394B4-6A17-0D44-9B34-3A3A9B85B251}" srcId="{6874B277-C05A-F04C-81F1-AFE82E7C694D}" destId="{AAECF816-E805-754C-9D44-383350129CB4}" srcOrd="7" destOrd="0" parTransId="{2B05313B-C6F0-4142-892D-F95E9FF44698}" sibTransId="{462D0BCD-7AB9-3F41-8CD3-36E39FF6E7C2}"/>
    <dgm:cxn modelId="{16E32366-56C6-4845-9D74-D64059E8F759}" type="presOf" srcId="{AAECF816-E805-754C-9D44-383350129CB4}" destId="{7B12BA32-5DB0-C047-A0D4-1650BF6FB212}" srcOrd="0" destOrd="0" presId="urn:microsoft.com/office/officeart/2005/8/layout/process4"/>
    <dgm:cxn modelId="{00C63BDD-6812-B541-83A0-C524778A2A33}" srcId="{6874B277-C05A-F04C-81F1-AFE82E7C694D}" destId="{7B490873-3F8C-6C47-BCCE-B410429C0291}" srcOrd="2" destOrd="0" parTransId="{A6001A36-4E94-404D-BE9C-3F83BAB95158}" sibTransId="{A2C4A343-66AA-C241-855D-24C153D727C0}"/>
    <dgm:cxn modelId="{EEE5705F-A4DA-924C-9E1E-0F6636096851}" srcId="{6874B277-C05A-F04C-81F1-AFE82E7C694D}" destId="{9EEDC6EE-0E75-AD42-9AD4-6A3E98423EF6}" srcOrd="8" destOrd="0" parTransId="{B18F3A01-B443-5F43-AE30-C485E3C7DEFD}" sibTransId="{CF272826-2EE2-284F-82CE-80D2F54D06A1}"/>
    <dgm:cxn modelId="{2A28F731-37DF-AD41-905B-B8DB1D245778}" srcId="{6874B277-C05A-F04C-81F1-AFE82E7C694D}" destId="{E6A2FABE-CA65-FF46-827D-F94953C1F6DD}" srcOrd="0" destOrd="0" parTransId="{2413BF35-2EF3-9047-AA3F-BE5902002ED6}" sibTransId="{882EB0D7-7DF2-6140-B95A-892D51B1544B}"/>
    <dgm:cxn modelId="{FE2F71F4-E073-B046-892B-5C2C7910F623}" srcId="{6874B277-C05A-F04C-81F1-AFE82E7C694D}" destId="{3D3E9305-B39C-9E47-8B0E-704DE21276A2}" srcOrd="6" destOrd="0" parTransId="{A9B374A5-7135-8946-82F1-B740DB02A802}" sibTransId="{014EA806-C7AA-534D-B230-34AA4BA39074}"/>
    <dgm:cxn modelId="{8029E182-EB9C-EA4D-95FA-41926A8ADE8C}" srcId="{6874B277-C05A-F04C-81F1-AFE82E7C694D}" destId="{F7CF5AB1-071E-E84C-B329-5536FFDCB271}" srcOrd="5" destOrd="0" parTransId="{36F80118-D772-0B4D-A376-7A5C21BB1E28}" sibTransId="{F0E78D73-4682-9E4A-A3C1-F2253996F6DD}"/>
    <dgm:cxn modelId="{FD24ED30-491B-AF45-B27F-3D96EAA06525}" type="presOf" srcId="{9EEDC6EE-0E75-AD42-9AD4-6A3E98423EF6}" destId="{9C8D402F-1368-C044-A738-2DA9F17F3CC6}" srcOrd="0" destOrd="0" presId="urn:microsoft.com/office/officeart/2005/8/layout/process4"/>
    <dgm:cxn modelId="{C3FDE536-3316-2941-86E6-4CD4DF7927C5}" type="presOf" srcId="{F7CF5AB1-071E-E84C-B329-5536FFDCB271}" destId="{7AE1C772-9DBB-6441-BE15-0E1D3D6FE59C}" srcOrd="0" destOrd="0" presId="urn:microsoft.com/office/officeart/2005/8/layout/process4"/>
    <dgm:cxn modelId="{71BB33F1-4498-9E4F-B5DB-E668FE7EE8CC}" type="presOf" srcId="{7B490873-3F8C-6C47-BCCE-B410429C0291}" destId="{8861396F-4F80-1949-97A7-CA9286FE350B}" srcOrd="0" destOrd="0" presId="urn:microsoft.com/office/officeart/2005/8/layout/process4"/>
    <dgm:cxn modelId="{6A2A96EA-A4BF-6149-8449-48855F4C9CB4}" type="presOf" srcId="{3D3E9305-B39C-9E47-8B0E-704DE21276A2}" destId="{0BF3E98C-8570-8B42-AC81-4CC700DE9808}" srcOrd="0" destOrd="0" presId="urn:microsoft.com/office/officeart/2005/8/layout/process4"/>
    <dgm:cxn modelId="{5E880FCE-B679-0441-AC7C-047EF0602B8D}" type="presOf" srcId="{6874B277-C05A-F04C-81F1-AFE82E7C694D}" destId="{B7F0B060-9CB7-7E41-B723-A4CFD981EC89}" srcOrd="0" destOrd="0" presId="urn:microsoft.com/office/officeart/2005/8/layout/process4"/>
    <dgm:cxn modelId="{55CBBF3D-C657-A549-98E8-E82AFB6E9BEF}" srcId="{6874B277-C05A-F04C-81F1-AFE82E7C694D}" destId="{6B03903D-2083-194D-BF86-7D5912BBB1D7}" srcOrd="4" destOrd="0" parTransId="{85E6419A-A412-6D45-A2EC-AC1C412B286A}" sibTransId="{5D376323-504A-C340-8959-D874555C3DC1}"/>
    <dgm:cxn modelId="{3C184536-1FBF-A042-8151-3C24730AACAD}" type="presOf" srcId="{6B03903D-2083-194D-BF86-7D5912BBB1D7}" destId="{9BE3E724-A622-1F42-8344-499FE3CB1213}" srcOrd="0" destOrd="0" presId="urn:microsoft.com/office/officeart/2005/8/layout/process4"/>
    <dgm:cxn modelId="{05EF1C21-CECA-C747-9454-CA88EDA08E78}" type="presOf" srcId="{7A703120-5E94-4E43-AFCE-8826D79E0752}" destId="{6CF617F3-BDBA-D747-8539-E57CDB546D4C}" srcOrd="0" destOrd="0" presId="urn:microsoft.com/office/officeart/2005/8/layout/process4"/>
    <dgm:cxn modelId="{7285521C-B569-B546-BF7B-B77A84F930BF}" type="presOf" srcId="{0D15FB73-0BBB-714B-9BB0-C2B2726CD3E1}" destId="{8E8E96C2-4F36-1749-BDB3-46131329B4B5}" srcOrd="0" destOrd="0" presId="urn:microsoft.com/office/officeart/2005/8/layout/process4"/>
    <dgm:cxn modelId="{D43D05D8-A8AF-9547-9E59-27C21CF6D3E8}" srcId="{6874B277-C05A-F04C-81F1-AFE82E7C694D}" destId="{7A703120-5E94-4E43-AFCE-8826D79E0752}" srcOrd="3" destOrd="0" parTransId="{0040CADA-ECD6-1242-9279-F53B42892525}" sibTransId="{F4637A65-98E0-094D-B4FC-616888A7C479}"/>
    <dgm:cxn modelId="{697F501B-DB98-3743-9895-212971610050}" srcId="{6874B277-C05A-F04C-81F1-AFE82E7C694D}" destId="{0D15FB73-0BBB-714B-9BB0-C2B2726CD3E1}" srcOrd="1" destOrd="0" parTransId="{E7CB6CB2-8AB0-0145-A0AB-6D20EAD10602}" sibTransId="{2C5CF12D-E515-574D-BAB8-DA757FC1B314}"/>
    <dgm:cxn modelId="{0CF3E60E-1D9F-FC4F-B152-156A7F1A9753}" type="presParOf" srcId="{B7F0B060-9CB7-7E41-B723-A4CFD981EC89}" destId="{B0D0E4A9-CEEB-6746-9751-6C5AC61544C0}" srcOrd="0" destOrd="0" presId="urn:microsoft.com/office/officeart/2005/8/layout/process4"/>
    <dgm:cxn modelId="{001F671E-8CCC-A04C-8D87-AA5A873FFB85}" type="presParOf" srcId="{B0D0E4A9-CEEB-6746-9751-6C5AC61544C0}" destId="{9C8D402F-1368-C044-A738-2DA9F17F3CC6}" srcOrd="0" destOrd="0" presId="urn:microsoft.com/office/officeart/2005/8/layout/process4"/>
    <dgm:cxn modelId="{3B0165D5-C9C0-7A49-88EF-264C034C1144}" type="presParOf" srcId="{B7F0B060-9CB7-7E41-B723-A4CFD981EC89}" destId="{71A0E934-7612-6845-8F99-DAFB9FA1977C}" srcOrd="1" destOrd="0" presId="urn:microsoft.com/office/officeart/2005/8/layout/process4"/>
    <dgm:cxn modelId="{6ECCE58E-6501-B047-BA54-3EC07E467DB5}" type="presParOf" srcId="{B7F0B060-9CB7-7E41-B723-A4CFD981EC89}" destId="{AEACEC9F-8E0C-314B-846C-60AB9667B250}" srcOrd="2" destOrd="0" presId="urn:microsoft.com/office/officeart/2005/8/layout/process4"/>
    <dgm:cxn modelId="{D7259703-BA12-9143-AC82-21F25CE04AB6}" type="presParOf" srcId="{AEACEC9F-8E0C-314B-846C-60AB9667B250}" destId="{7B12BA32-5DB0-C047-A0D4-1650BF6FB212}" srcOrd="0" destOrd="0" presId="urn:microsoft.com/office/officeart/2005/8/layout/process4"/>
    <dgm:cxn modelId="{30753220-7522-BC44-A45F-044BC7F30A40}" type="presParOf" srcId="{B7F0B060-9CB7-7E41-B723-A4CFD981EC89}" destId="{8E0656CC-EAD5-064F-B087-AAD2461BB8B3}" srcOrd="3" destOrd="0" presId="urn:microsoft.com/office/officeart/2005/8/layout/process4"/>
    <dgm:cxn modelId="{C6E6152D-608F-D54F-9945-DF1AFA2174AF}" type="presParOf" srcId="{B7F0B060-9CB7-7E41-B723-A4CFD981EC89}" destId="{8D394CE5-702C-124D-8669-24721F7FC071}" srcOrd="4" destOrd="0" presId="urn:microsoft.com/office/officeart/2005/8/layout/process4"/>
    <dgm:cxn modelId="{7D8A2403-8EEA-C34C-9275-7BA28DC3BE91}" type="presParOf" srcId="{8D394CE5-702C-124D-8669-24721F7FC071}" destId="{0BF3E98C-8570-8B42-AC81-4CC700DE9808}" srcOrd="0" destOrd="0" presId="urn:microsoft.com/office/officeart/2005/8/layout/process4"/>
    <dgm:cxn modelId="{D666E3BD-8D39-7B45-B474-2098AE69830C}" type="presParOf" srcId="{B7F0B060-9CB7-7E41-B723-A4CFD981EC89}" destId="{965CCB3D-734A-E140-9CC4-28A7D8FC2BB1}" srcOrd="5" destOrd="0" presId="urn:microsoft.com/office/officeart/2005/8/layout/process4"/>
    <dgm:cxn modelId="{28EACA80-A85F-E14B-AA40-884D2D468191}" type="presParOf" srcId="{B7F0B060-9CB7-7E41-B723-A4CFD981EC89}" destId="{06147846-209D-B742-B056-CDEABBF24055}" srcOrd="6" destOrd="0" presId="urn:microsoft.com/office/officeart/2005/8/layout/process4"/>
    <dgm:cxn modelId="{B5934736-1962-F949-881E-901C6E13EFFA}" type="presParOf" srcId="{06147846-209D-B742-B056-CDEABBF24055}" destId="{7AE1C772-9DBB-6441-BE15-0E1D3D6FE59C}" srcOrd="0" destOrd="0" presId="urn:microsoft.com/office/officeart/2005/8/layout/process4"/>
    <dgm:cxn modelId="{5C5FAB08-CEAA-D54D-876B-5985F55F2ED0}" type="presParOf" srcId="{B7F0B060-9CB7-7E41-B723-A4CFD981EC89}" destId="{979A61D6-0C81-FE40-A5AE-EED2D9248FDA}" srcOrd="7" destOrd="0" presId="urn:microsoft.com/office/officeart/2005/8/layout/process4"/>
    <dgm:cxn modelId="{D5EBA980-9CCF-454D-86FB-A990680C2AF1}" type="presParOf" srcId="{B7F0B060-9CB7-7E41-B723-A4CFD981EC89}" destId="{71F1C9E9-2347-E547-849F-4421607881AC}" srcOrd="8" destOrd="0" presId="urn:microsoft.com/office/officeart/2005/8/layout/process4"/>
    <dgm:cxn modelId="{1C20B570-EB82-5948-A3A2-802193DE1E9C}" type="presParOf" srcId="{71F1C9E9-2347-E547-849F-4421607881AC}" destId="{9BE3E724-A622-1F42-8344-499FE3CB1213}" srcOrd="0" destOrd="0" presId="urn:microsoft.com/office/officeart/2005/8/layout/process4"/>
    <dgm:cxn modelId="{1ACA4647-BFBE-4249-8DC4-55BC3F988559}" type="presParOf" srcId="{B7F0B060-9CB7-7E41-B723-A4CFD981EC89}" destId="{C493CD63-1571-9E43-BF69-41F258302629}" srcOrd="9" destOrd="0" presId="urn:microsoft.com/office/officeart/2005/8/layout/process4"/>
    <dgm:cxn modelId="{28639E03-0596-6442-BB78-8645FB99266A}" type="presParOf" srcId="{B7F0B060-9CB7-7E41-B723-A4CFD981EC89}" destId="{97001315-234F-A54F-AC68-B6F97AD7D208}" srcOrd="10" destOrd="0" presId="urn:microsoft.com/office/officeart/2005/8/layout/process4"/>
    <dgm:cxn modelId="{5D2DD71D-405D-8A46-B4BD-2973E35B17CC}" type="presParOf" srcId="{97001315-234F-A54F-AC68-B6F97AD7D208}" destId="{6CF617F3-BDBA-D747-8539-E57CDB546D4C}" srcOrd="0" destOrd="0" presId="urn:microsoft.com/office/officeart/2005/8/layout/process4"/>
    <dgm:cxn modelId="{93F78870-4DB3-4146-8E7E-86629E5FEE86}" type="presParOf" srcId="{B7F0B060-9CB7-7E41-B723-A4CFD981EC89}" destId="{168654CF-17DC-EB42-A308-BCC6A9B24CEA}" srcOrd="11" destOrd="0" presId="urn:microsoft.com/office/officeart/2005/8/layout/process4"/>
    <dgm:cxn modelId="{51261347-DC2A-7A45-A367-9BEA6C852DF8}" type="presParOf" srcId="{B7F0B060-9CB7-7E41-B723-A4CFD981EC89}" destId="{73505428-7FB4-9445-A8EC-9E53F8051833}" srcOrd="12" destOrd="0" presId="urn:microsoft.com/office/officeart/2005/8/layout/process4"/>
    <dgm:cxn modelId="{4044E49B-817F-2948-BD10-CE55CF8A7AB8}" type="presParOf" srcId="{73505428-7FB4-9445-A8EC-9E53F8051833}" destId="{8861396F-4F80-1949-97A7-CA9286FE350B}" srcOrd="0" destOrd="0" presId="urn:microsoft.com/office/officeart/2005/8/layout/process4"/>
    <dgm:cxn modelId="{50146966-53F5-8544-B0E1-B3E8BE25B86E}" type="presParOf" srcId="{B7F0B060-9CB7-7E41-B723-A4CFD981EC89}" destId="{B7612272-CD93-E04E-AC1D-B68F207428B7}" srcOrd="13" destOrd="0" presId="urn:microsoft.com/office/officeart/2005/8/layout/process4"/>
    <dgm:cxn modelId="{1F6D115B-3479-D048-A3FB-31B9F54ADEF5}" type="presParOf" srcId="{B7F0B060-9CB7-7E41-B723-A4CFD981EC89}" destId="{86CB7E37-0270-FA45-8B24-A03586F19ACE}" srcOrd="14" destOrd="0" presId="urn:microsoft.com/office/officeart/2005/8/layout/process4"/>
    <dgm:cxn modelId="{FC7DCB9D-931F-C443-B070-D247EE45C059}" type="presParOf" srcId="{86CB7E37-0270-FA45-8B24-A03586F19ACE}" destId="{8E8E96C2-4F36-1749-BDB3-46131329B4B5}" srcOrd="0" destOrd="0" presId="urn:microsoft.com/office/officeart/2005/8/layout/process4"/>
    <dgm:cxn modelId="{76E454ED-9AF0-A147-9081-70F0388980DC}" type="presParOf" srcId="{B7F0B060-9CB7-7E41-B723-A4CFD981EC89}" destId="{1447AF3E-E6DA-5D45-8B21-A21A1207AEB5}" srcOrd="15" destOrd="0" presId="urn:microsoft.com/office/officeart/2005/8/layout/process4"/>
    <dgm:cxn modelId="{1AA8BF3A-D076-9941-8DFD-E53C22EF8E21}" type="presParOf" srcId="{B7F0B060-9CB7-7E41-B723-A4CFD981EC89}" destId="{56CB6B94-7E70-C043-ADBF-B3C931176F34}" srcOrd="16" destOrd="0" presId="urn:microsoft.com/office/officeart/2005/8/layout/process4"/>
    <dgm:cxn modelId="{A1EB8EAB-5912-A34A-966B-11B75183D8E7}" type="presParOf" srcId="{56CB6B94-7E70-C043-ADBF-B3C931176F34}" destId="{0F6727B6-DD01-E94D-A473-7A95C2277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6" csCatId="colorful" phldr="1"/>
      <dgm:spPr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accent6">
            <a:lumMod val="75000"/>
          </a:schemeClr>
        </a:solidFill>
        <a:effectLst/>
        <a:sp3d prstMaterial="plastic">
          <a:bevelT w="50800" h="50800"/>
          <a:bevelB w="50800" h="50800"/>
        </a:sp3d>
      </dgm:spPr>
      <dgm:t>
        <a:bodyPr/>
        <a:lstStyle/>
        <a:p>
          <a:r>
            <a:rPr lang="en-US" b="1" dirty="0" err="1" smtClean="0">
              <a:latin typeface="Courier"/>
              <a:cs typeface="Courier"/>
            </a:rPr>
            <a:t>lib.o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50F80-DA51-1045-90D9-0B85668D54A1}" type="pres">
      <dgm:prSet presAssocID="{6B03903D-2083-194D-BF86-7D5912BBB1D7}" presName="boxAndChildren" presStyleCnt="0"/>
      <dgm:spPr/>
    </dgm:pt>
    <dgm:pt modelId="{E469AF61-9493-3B46-82D0-8B07D495B049}" type="pres">
      <dgm:prSet presAssocID="{6B03903D-2083-194D-BF86-7D5912BBB1D7}" presName="parentTextBox" presStyleLbl="node1" presStyleIdx="0" presStyleCnt="1"/>
      <dgm:spPr>
        <a:prstGeom prst="leftArrowCallout">
          <a:avLst/>
        </a:prstGeom>
      </dgm:spPr>
      <dgm:t>
        <a:bodyPr/>
        <a:lstStyle/>
        <a:p>
          <a:endParaRPr lang="en-US"/>
        </a:p>
      </dgm:t>
    </dgm:pt>
  </dgm:ptLst>
  <dgm:cxnLst>
    <dgm:cxn modelId="{55CBBF3D-C657-A549-98E8-E82AFB6E9BEF}" srcId="{6874B277-C05A-F04C-81F1-AFE82E7C694D}" destId="{6B03903D-2083-194D-BF86-7D5912BBB1D7}" srcOrd="0" destOrd="0" parTransId="{85E6419A-A412-6D45-A2EC-AC1C412B286A}" sibTransId="{5D376323-504A-C340-8959-D874555C3DC1}"/>
    <dgm:cxn modelId="{724F30C7-67EC-4E4A-B113-83D704179CC4}" type="presOf" srcId="{6B03903D-2083-194D-BF86-7D5912BBB1D7}" destId="{E469AF61-9493-3B46-82D0-8B07D495B049}" srcOrd="0" destOrd="0" presId="urn:microsoft.com/office/officeart/2005/8/layout/process4"/>
    <dgm:cxn modelId="{1449E499-DDB0-FE46-8C64-B5F8DE3372BB}" type="presOf" srcId="{6874B277-C05A-F04C-81F1-AFE82E7C694D}" destId="{B7F0B060-9CB7-7E41-B723-A4CFD981EC89}" srcOrd="0" destOrd="0" presId="urn:microsoft.com/office/officeart/2005/8/layout/process4"/>
    <dgm:cxn modelId="{7E960C66-706F-4C41-A489-2AA8FA6B180D}" type="presParOf" srcId="{B7F0B060-9CB7-7E41-B723-A4CFD981EC89}" destId="{D8650F80-DA51-1045-90D9-0B85668D54A1}" srcOrd="0" destOrd="0" presId="urn:microsoft.com/office/officeart/2005/8/layout/process4"/>
    <dgm:cxn modelId="{F6A0A5E4-EA64-4549-80C9-3FC23D24D955}" type="presParOf" srcId="{D8650F80-DA51-1045-90D9-0B85668D54A1}" destId="{E469AF61-9493-3B46-82D0-8B07D495B0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5" csCatId="colorful" phldr="1"/>
      <dgm:spPr/>
      <dgm:t>
        <a:bodyPr/>
        <a:lstStyle/>
        <a:p>
          <a:endParaRPr lang="en-US"/>
        </a:p>
      </dgm:t>
    </dgm:pt>
    <dgm:pt modelId="{E6A2FABE-CA65-FF46-827D-F94953C1F6DD}">
      <dgm:prSet phldrT="[Text]"/>
      <dgm:spPr>
        <a:solidFill>
          <a:schemeClr val="tx1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07390"/>
            </a:rPr>
            <a:t>C program: </a:t>
          </a:r>
          <a:r>
            <a:rPr lang="en-US" b="1" dirty="0" err="1" smtClean="0">
              <a:latin typeface="Courier"/>
              <a:cs typeface="Courier"/>
            </a:rPr>
            <a:t>foo.c</a:t>
          </a:r>
          <a:endParaRPr lang="en-US" b="1" dirty="0">
            <a:latin typeface="Courier"/>
            <a:cs typeface="Courier"/>
          </a:endParaRPr>
        </a:p>
      </dgm:t>
    </dgm:pt>
    <dgm:pt modelId="{2413BF35-2EF3-9047-AA3F-BE5902002ED6}" type="parTrans" cxnId="{2A28F731-37DF-AD41-905B-B8DB1D245778}">
      <dgm:prSet/>
      <dgm:spPr/>
      <dgm:t>
        <a:bodyPr/>
        <a:lstStyle/>
        <a:p>
          <a:endParaRPr lang="en-US"/>
        </a:p>
      </dgm:t>
    </dgm:pt>
    <dgm:pt modelId="{882EB0D7-7DF2-6140-B95A-892D51B1544B}" type="sibTrans" cxnId="{2A28F731-37DF-AD41-905B-B8DB1D245778}">
      <dgm:prSet/>
      <dgm:spPr/>
      <dgm:t>
        <a:bodyPr/>
        <a:lstStyle/>
        <a:p>
          <a:endParaRPr lang="en-US"/>
        </a:p>
      </dgm:t>
    </dgm:pt>
    <dgm:pt modelId="{0D15FB73-0BBB-714B-9BB0-C2B2726CD3E1}">
      <dgm:prSet phldrT="[Text]"/>
      <dgm:spPr>
        <a:solidFill>
          <a:schemeClr val="tx1"/>
        </a:solidFill>
        <a:effectLst>
          <a:glow rad="101600">
            <a:schemeClr val="bg1">
              <a:lumMod val="85000"/>
              <a:lumOff val="15000"/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Compiler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E7CB6CB2-8AB0-0145-A0AB-6D20EAD10602}" type="parTrans" cxnId="{697F501B-DB98-3743-9895-212971610050}">
      <dgm:prSet/>
      <dgm:spPr/>
      <dgm:t>
        <a:bodyPr/>
        <a:lstStyle/>
        <a:p>
          <a:endParaRPr lang="en-US"/>
        </a:p>
      </dgm:t>
    </dgm:pt>
    <dgm:pt modelId="{2C5CF12D-E515-574D-BAB8-DA757FC1B314}" type="sibTrans" cxnId="{697F501B-DB98-3743-9895-212971610050}">
      <dgm:prSet/>
      <dgm:spPr/>
      <dgm:t>
        <a:bodyPr/>
        <a:lstStyle/>
        <a:p>
          <a:endParaRPr lang="en-US"/>
        </a:p>
      </dgm:t>
    </dgm:pt>
    <dgm:pt modelId="{3D3E9305-B39C-9E47-8B0E-704DE21276A2}">
      <dgm:prSet phldrT="[Text]"/>
      <dgm:spPr>
        <a:solidFill>
          <a:schemeClr val="tx1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Executable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</a:t>
          </a:r>
          <a:r>
            <a:rPr lang="en-US" dirty="0" err="1" smtClean="0">
              <a:latin typeface="18 VAG Rounded Bold   07390"/>
              <a:cs typeface="18 vag rounded bold"/>
            </a:rPr>
            <a:t>pgm</a:t>
          </a:r>
          <a:r>
            <a:rPr lang="en-US" dirty="0" smtClean="0">
              <a:latin typeface="18 VAG Rounded Bold   07390"/>
              <a:cs typeface="18 vag rounded bold"/>
            </a:rPr>
            <a:t>): </a:t>
          </a:r>
          <a:r>
            <a:rPr lang="en-US" b="1" dirty="0" err="1" smtClean="0">
              <a:latin typeface="Courier"/>
              <a:cs typeface="Courier"/>
            </a:rPr>
            <a:t>a.out</a:t>
          </a:r>
          <a:endParaRPr lang="en-US" b="1" dirty="0">
            <a:latin typeface="Courier"/>
            <a:cs typeface="Courier"/>
          </a:endParaRPr>
        </a:p>
      </dgm:t>
    </dgm:pt>
    <dgm:pt modelId="{A9B374A5-7135-8946-82F1-B740DB02A802}" type="parTrans" cxnId="{FE2F71F4-E073-B046-892B-5C2C7910F623}">
      <dgm:prSet/>
      <dgm:spPr/>
      <dgm:t>
        <a:bodyPr/>
        <a:lstStyle/>
        <a:p>
          <a:endParaRPr lang="en-US"/>
        </a:p>
      </dgm:t>
    </dgm:pt>
    <dgm:pt modelId="{014EA806-C7AA-534D-B230-34AA4BA39074}" type="sibTrans" cxnId="{FE2F71F4-E073-B046-892B-5C2C7910F623}">
      <dgm:prSet/>
      <dgm:spPr/>
      <dgm:t>
        <a:bodyPr/>
        <a:lstStyle/>
        <a:p>
          <a:endParaRPr lang="en-US"/>
        </a:p>
      </dgm:t>
    </dgm:pt>
    <dgm:pt modelId="{9EEDC6EE-0E75-AD42-9AD4-6A3E98423EF6}">
      <dgm:prSet phldrT="[Text]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Memory</a:t>
          </a:r>
          <a:endParaRPr lang="en-US" dirty="0">
            <a:latin typeface="18 VAG Rounded Bold   07390"/>
            <a:cs typeface="18 vag rounded bold"/>
          </a:endParaRPr>
        </a:p>
      </dgm:t>
    </dgm:pt>
    <dgm:pt modelId="{B18F3A01-B443-5F43-AE30-C485E3C7DEFD}" type="parTrans" cxnId="{EEE5705F-A4DA-924C-9E1E-0F6636096851}">
      <dgm:prSet/>
      <dgm:spPr/>
      <dgm:t>
        <a:bodyPr/>
        <a:lstStyle/>
        <a:p>
          <a:endParaRPr lang="en-US"/>
        </a:p>
      </dgm:t>
    </dgm:pt>
    <dgm:pt modelId="{CF272826-2EE2-284F-82CE-80D2F54D06A1}" type="sibTrans" cxnId="{EEE5705F-A4DA-924C-9E1E-0F6636096851}">
      <dgm:prSet/>
      <dgm:spPr/>
      <dgm:t>
        <a:bodyPr/>
        <a:lstStyle/>
        <a:p>
          <a:endParaRPr lang="en-US"/>
        </a:p>
      </dgm:t>
    </dgm:pt>
    <dgm:pt modelId="{7B490873-3F8C-6C47-BCCE-B410429C0291}">
      <dgm:prSet phldrT="[Text]"/>
      <dgm:spPr>
        <a:solidFill>
          <a:schemeClr val="tx1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Assembly program: </a:t>
          </a:r>
          <a:r>
            <a:rPr lang="en-US" b="1" dirty="0" err="1" smtClean="0">
              <a:latin typeface="Courier"/>
              <a:cs typeface="Courier"/>
            </a:rPr>
            <a:t>foo.s</a:t>
          </a:r>
          <a:endParaRPr lang="en-US" b="1" dirty="0">
            <a:latin typeface="Courier"/>
            <a:cs typeface="Courier"/>
          </a:endParaRPr>
        </a:p>
      </dgm:t>
    </dgm:pt>
    <dgm:pt modelId="{A6001A36-4E94-404D-BE9C-3F83BAB95158}" type="parTrans" cxnId="{00C63BDD-6812-B541-83A0-C524778A2A33}">
      <dgm:prSet/>
      <dgm:spPr/>
      <dgm:t>
        <a:bodyPr/>
        <a:lstStyle/>
        <a:p>
          <a:endParaRPr lang="en-US"/>
        </a:p>
      </dgm:t>
    </dgm:pt>
    <dgm:pt modelId="{A2C4A343-66AA-C241-855D-24C153D727C0}" type="sibTrans" cxnId="{00C63BDD-6812-B541-83A0-C524778A2A33}">
      <dgm:prSet/>
      <dgm:spPr/>
      <dgm:t>
        <a:bodyPr/>
        <a:lstStyle/>
        <a:p>
          <a:endParaRPr lang="en-US"/>
        </a:p>
      </dgm:t>
    </dgm:pt>
    <dgm:pt modelId="{7A703120-5E94-4E43-AFCE-8826D79E0752}">
      <dgm:prSet phldrT="[Text]"/>
      <dgm:spPr>
        <a:solidFill>
          <a:schemeClr val="tx1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0040CADA-ECD6-1242-9279-F53B42892525}" type="parTrans" cxnId="{D43D05D8-A8AF-9547-9E59-27C21CF6D3E8}">
      <dgm:prSet/>
      <dgm:spPr/>
      <dgm:t>
        <a:bodyPr/>
        <a:lstStyle/>
        <a:p>
          <a:endParaRPr lang="en-US"/>
        </a:p>
      </dgm:t>
    </dgm:pt>
    <dgm:pt modelId="{F4637A65-98E0-094D-B4FC-616888A7C479}" type="sibTrans" cxnId="{D43D05D8-A8AF-9547-9E59-27C21CF6D3E8}">
      <dgm:prSet/>
      <dgm:spPr/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tx1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Object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module): </a:t>
          </a:r>
          <a:r>
            <a:rPr lang="en-US" b="1" dirty="0" err="1" smtClean="0">
              <a:latin typeface="Courier"/>
              <a:cs typeface="Courier"/>
            </a:rPr>
            <a:t>foo.o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F7CF5AB1-071E-E84C-B329-5536FFDCB271}">
      <dgm:prSet phldrT="[Text]"/>
      <dgm:spPr>
        <a:solidFill>
          <a:schemeClr val="tx1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Linker</a:t>
          </a:r>
          <a:endParaRPr lang="en-US" dirty="0">
            <a:latin typeface="18 VAG Rounded Bold   07390"/>
            <a:cs typeface="18 vag rounded bold"/>
          </a:endParaRPr>
        </a:p>
      </dgm:t>
    </dgm:pt>
    <dgm:pt modelId="{36F80118-D772-0B4D-A376-7A5C21BB1E28}" type="parTrans" cxnId="{8029E182-EB9C-EA4D-95FA-41926A8ADE8C}">
      <dgm:prSet/>
      <dgm:spPr/>
      <dgm:t>
        <a:bodyPr/>
        <a:lstStyle/>
        <a:p>
          <a:endParaRPr lang="en-US"/>
        </a:p>
      </dgm:t>
    </dgm:pt>
    <dgm:pt modelId="{F0E78D73-4682-9E4A-A3C1-F2253996F6DD}" type="sibTrans" cxnId="{8029E182-EB9C-EA4D-95FA-41926A8ADE8C}">
      <dgm:prSet/>
      <dgm:spPr/>
      <dgm:t>
        <a:bodyPr/>
        <a:lstStyle/>
        <a:p>
          <a:endParaRPr lang="en-US"/>
        </a:p>
      </dgm:t>
    </dgm:pt>
    <dgm:pt modelId="{AAECF816-E805-754C-9D44-383350129CB4}">
      <dgm:prSet phldrT="[Text]"/>
      <dgm:spPr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Loader</a:t>
          </a:r>
          <a:endParaRPr lang="en-US" dirty="0">
            <a:latin typeface="18 VAG Rounded Bold   07390"/>
            <a:cs typeface="18 vag rounded bold"/>
          </a:endParaRPr>
        </a:p>
      </dgm:t>
    </dgm:pt>
    <dgm:pt modelId="{2B05313B-C6F0-4142-892D-F95E9FF44698}" type="parTrans" cxnId="{A37394B4-6A17-0D44-9B34-3A3A9B85B251}">
      <dgm:prSet/>
      <dgm:spPr/>
      <dgm:t>
        <a:bodyPr/>
        <a:lstStyle/>
        <a:p>
          <a:endParaRPr lang="en-US"/>
        </a:p>
      </dgm:t>
    </dgm:pt>
    <dgm:pt modelId="{462D0BCD-7AB9-3F41-8CD3-36E39FF6E7C2}" type="sibTrans" cxnId="{A37394B4-6A17-0D44-9B34-3A3A9B85B251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D0E4A9-CEEB-6746-9751-6C5AC61544C0}" type="pres">
      <dgm:prSet presAssocID="{9EEDC6EE-0E75-AD42-9AD4-6A3E98423EF6}" presName="boxAndChildren" presStyleCnt="0"/>
      <dgm:spPr/>
    </dgm:pt>
    <dgm:pt modelId="{9C8D402F-1368-C044-A738-2DA9F17F3CC6}" type="pres">
      <dgm:prSet presAssocID="{9EEDC6EE-0E75-AD42-9AD4-6A3E98423EF6}" presName="parentTextBox" presStyleLbl="node1" presStyleIdx="0" presStyleCnt="9"/>
      <dgm:spPr/>
      <dgm:t>
        <a:bodyPr/>
        <a:lstStyle/>
        <a:p>
          <a:endParaRPr lang="en-US"/>
        </a:p>
      </dgm:t>
    </dgm:pt>
    <dgm:pt modelId="{71A0E934-7612-6845-8F99-DAFB9FA1977C}" type="pres">
      <dgm:prSet presAssocID="{462D0BCD-7AB9-3F41-8CD3-36E39FF6E7C2}" presName="sp" presStyleCnt="0"/>
      <dgm:spPr/>
    </dgm:pt>
    <dgm:pt modelId="{AEACEC9F-8E0C-314B-846C-60AB9667B250}" type="pres">
      <dgm:prSet presAssocID="{AAECF816-E805-754C-9D44-383350129CB4}" presName="arrowAndChildren" presStyleCnt="0"/>
      <dgm:spPr/>
    </dgm:pt>
    <dgm:pt modelId="{7B12BA32-5DB0-C047-A0D4-1650BF6FB212}" type="pres">
      <dgm:prSet presAssocID="{AAECF816-E805-754C-9D44-383350129CB4}" presName="parentTextArrow" presStyleLbl="node1" presStyleIdx="1" presStyleCnt="9"/>
      <dgm:spPr/>
      <dgm:t>
        <a:bodyPr/>
        <a:lstStyle/>
        <a:p>
          <a:endParaRPr lang="en-US"/>
        </a:p>
      </dgm:t>
    </dgm:pt>
    <dgm:pt modelId="{8E0656CC-EAD5-064F-B087-AAD2461BB8B3}" type="pres">
      <dgm:prSet presAssocID="{014EA806-C7AA-534D-B230-34AA4BA39074}" presName="sp" presStyleCnt="0"/>
      <dgm:spPr/>
    </dgm:pt>
    <dgm:pt modelId="{8D394CE5-702C-124D-8669-24721F7FC071}" type="pres">
      <dgm:prSet presAssocID="{3D3E9305-B39C-9E47-8B0E-704DE21276A2}" presName="arrowAndChildren" presStyleCnt="0"/>
      <dgm:spPr/>
    </dgm:pt>
    <dgm:pt modelId="{0BF3E98C-8570-8B42-AC81-4CC700DE9808}" type="pres">
      <dgm:prSet presAssocID="{3D3E9305-B39C-9E47-8B0E-704DE21276A2}" presName="parentTextArrow" presStyleLbl="node1" presStyleIdx="2" presStyleCnt="9"/>
      <dgm:spPr/>
      <dgm:t>
        <a:bodyPr/>
        <a:lstStyle/>
        <a:p>
          <a:endParaRPr lang="en-US"/>
        </a:p>
      </dgm:t>
    </dgm:pt>
    <dgm:pt modelId="{965CCB3D-734A-E140-9CC4-28A7D8FC2BB1}" type="pres">
      <dgm:prSet presAssocID="{F0E78D73-4682-9E4A-A3C1-F2253996F6DD}" presName="sp" presStyleCnt="0"/>
      <dgm:spPr/>
    </dgm:pt>
    <dgm:pt modelId="{06147846-209D-B742-B056-CDEABBF24055}" type="pres">
      <dgm:prSet presAssocID="{F7CF5AB1-071E-E84C-B329-5536FFDCB271}" presName="arrowAndChildren" presStyleCnt="0"/>
      <dgm:spPr/>
    </dgm:pt>
    <dgm:pt modelId="{7AE1C772-9DBB-6441-BE15-0E1D3D6FE59C}" type="pres">
      <dgm:prSet presAssocID="{F7CF5AB1-071E-E84C-B329-5536FFDCB271}" presName="parentTextArrow" presStyleLbl="node1" presStyleIdx="3" presStyleCnt="9"/>
      <dgm:spPr/>
      <dgm:t>
        <a:bodyPr/>
        <a:lstStyle/>
        <a:p>
          <a:endParaRPr lang="en-US"/>
        </a:p>
      </dgm:t>
    </dgm:pt>
    <dgm:pt modelId="{979A61D6-0C81-FE40-A5AE-EED2D9248FDA}" type="pres">
      <dgm:prSet presAssocID="{5D376323-504A-C340-8959-D874555C3DC1}" presName="sp" presStyleCnt="0"/>
      <dgm:spPr/>
    </dgm:pt>
    <dgm:pt modelId="{71F1C9E9-2347-E547-849F-4421607881AC}" type="pres">
      <dgm:prSet presAssocID="{6B03903D-2083-194D-BF86-7D5912BBB1D7}" presName="arrowAndChildren" presStyleCnt="0"/>
      <dgm:spPr/>
    </dgm:pt>
    <dgm:pt modelId="{9BE3E724-A622-1F42-8344-499FE3CB1213}" type="pres">
      <dgm:prSet presAssocID="{6B03903D-2083-194D-BF86-7D5912BBB1D7}" presName="parentTextArrow" presStyleLbl="node1" presStyleIdx="4" presStyleCnt="9"/>
      <dgm:spPr/>
      <dgm:t>
        <a:bodyPr/>
        <a:lstStyle/>
        <a:p>
          <a:endParaRPr lang="en-US"/>
        </a:p>
      </dgm:t>
    </dgm:pt>
    <dgm:pt modelId="{C493CD63-1571-9E43-BF69-41F258302629}" type="pres">
      <dgm:prSet presAssocID="{F4637A65-98E0-094D-B4FC-616888A7C479}" presName="sp" presStyleCnt="0"/>
      <dgm:spPr/>
    </dgm:pt>
    <dgm:pt modelId="{97001315-234F-A54F-AC68-B6F97AD7D208}" type="pres">
      <dgm:prSet presAssocID="{7A703120-5E94-4E43-AFCE-8826D79E0752}" presName="arrowAndChildren" presStyleCnt="0"/>
      <dgm:spPr/>
    </dgm:pt>
    <dgm:pt modelId="{6CF617F3-BDBA-D747-8539-E57CDB546D4C}" type="pres">
      <dgm:prSet presAssocID="{7A703120-5E94-4E43-AFCE-8826D79E0752}" presName="parentTextArrow" presStyleLbl="node1" presStyleIdx="5" presStyleCnt="9"/>
      <dgm:spPr/>
      <dgm:t>
        <a:bodyPr/>
        <a:lstStyle/>
        <a:p>
          <a:endParaRPr lang="en-US"/>
        </a:p>
      </dgm:t>
    </dgm:pt>
    <dgm:pt modelId="{168654CF-17DC-EB42-A308-BCC6A9B24CEA}" type="pres">
      <dgm:prSet presAssocID="{A2C4A343-66AA-C241-855D-24C153D727C0}" presName="sp" presStyleCnt="0"/>
      <dgm:spPr/>
    </dgm:pt>
    <dgm:pt modelId="{73505428-7FB4-9445-A8EC-9E53F8051833}" type="pres">
      <dgm:prSet presAssocID="{7B490873-3F8C-6C47-BCCE-B410429C0291}" presName="arrowAndChildren" presStyleCnt="0"/>
      <dgm:spPr/>
    </dgm:pt>
    <dgm:pt modelId="{8861396F-4F80-1949-97A7-CA9286FE350B}" type="pres">
      <dgm:prSet presAssocID="{7B490873-3F8C-6C47-BCCE-B410429C0291}" presName="parentTextArrow" presStyleLbl="node1" presStyleIdx="6" presStyleCnt="9"/>
      <dgm:spPr/>
      <dgm:t>
        <a:bodyPr/>
        <a:lstStyle/>
        <a:p>
          <a:endParaRPr lang="en-US"/>
        </a:p>
      </dgm:t>
    </dgm:pt>
    <dgm:pt modelId="{B7612272-CD93-E04E-AC1D-B68F207428B7}" type="pres">
      <dgm:prSet presAssocID="{2C5CF12D-E515-574D-BAB8-DA757FC1B314}" presName="sp" presStyleCnt="0"/>
      <dgm:spPr/>
    </dgm:pt>
    <dgm:pt modelId="{86CB7E37-0270-FA45-8B24-A03586F19ACE}" type="pres">
      <dgm:prSet presAssocID="{0D15FB73-0BBB-714B-9BB0-C2B2726CD3E1}" presName="arrowAndChildren" presStyleCnt="0"/>
      <dgm:spPr/>
    </dgm:pt>
    <dgm:pt modelId="{8E8E96C2-4F36-1749-BDB3-46131329B4B5}" type="pres">
      <dgm:prSet presAssocID="{0D15FB73-0BBB-714B-9BB0-C2B2726CD3E1}" presName="parentTextArrow" presStyleLbl="node1" presStyleIdx="7" presStyleCnt="9"/>
      <dgm:spPr/>
      <dgm:t>
        <a:bodyPr/>
        <a:lstStyle/>
        <a:p>
          <a:endParaRPr lang="en-US"/>
        </a:p>
      </dgm:t>
    </dgm:pt>
    <dgm:pt modelId="{1447AF3E-E6DA-5D45-8B21-A21A1207AEB5}" type="pres">
      <dgm:prSet presAssocID="{882EB0D7-7DF2-6140-B95A-892D51B1544B}" presName="sp" presStyleCnt="0"/>
      <dgm:spPr/>
    </dgm:pt>
    <dgm:pt modelId="{56CB6B94-7E70-C043-ADBF-B3C931176F34}" type="pres">
      <dgm:prSet presAssocID="{E6A2FABE-CA65-FF46-827D-F94953C1F6DD}" presName="arrowAndChildren" presStyleCnt="0"/>
      <dgm:spPr/>
    </dgm:pt>
    <dgm:pt modelId="{0F6727B6-DD01-E94D-A473-7A95C2277833}" type="pres">
      <dgm:prSet presAssocID="{E6A2FABE-CA65-FF46-827D-F94953C1F6DD}" presName="parentTextArrow" presStyleLbl="node1" presStyleIdx="8" presStyleCnt="9"/>
      <dgm:spPr/>
      <dgm:t>
        <a:bodyPr/>
        <a:lstStyle/>
        <a:p>
          <a:endParaRPr lang="en-US"/>
        </a:p>
      </dgm:t>
    </dgm:pt>
  </dgm:ptLst>
  <dgm:cxnLst>
    <dgm:cxn modelId="{A37394B4-6A17-0D44-9B34-3A3A9B85B251}" srcId="{6874B277-C05A-F04C-81F1-AFE82E7C694D}" destId="{AAECF816-E805-754C-9D44-383350129CB4}" srcOrd="7" destOrd="0" parTransId="{2B05313B-C6F0-4142-892D-F95E9FF44698}" sibTransId="{462D0BCD-7AB9-3F41-8CD3-36E39FF6E7C2}"/>
    <dgm:cxn modelId="{00C63BDD-6812-B541-83A0-C524778A2A33}" srcId="{6874B277-C05A-F04C-81F1-AFE82E7C694D}" destId="{7B490873-3F8C-6C47-BCCE-B410429C0291}" srcOrd="2" destOrd="0" parTransId="{A6001A36-4E94-404D-BE9C-3F83BAB95158}" sibTransId="{A2C4A343-66AA-C241-855D-24C153D727C0}"/>
    <dgm:cxn modelId="{EEE5705F-A4DA-924C-9E1E-0F6636096851}" srcId="{6874B277-C05A-F04C-81F1-AFE82E7C694D}" destId="{9EEDC6EE-0E75-AD42-9AD4-6A3E98423EF6}" srcOrd="8" destOrd="0" parTransId="{B18F3A01-B443-5F43-AE30-C485E3C7DEFD}" sibTransId="{CF272826-2EE2-284F-82CE-80D2F54D06A1}"/>
    <dgm:cxn modelId="{2A28F731-37DF-AD41-905B-B8DB1D245778}" srcId="{6874B277-C05A-F04C-81F1-AFE82E7C694D}" destId="{E6A2FABE-CA65-FF46-827D-F94953C1F6DD}" srcOrd="0" destOrd="0" parTransId="{2413BF35-2EF3-9047-AA3F-BE5902002ED6}" sibTransId="{882EB0D7-7DF2-6140-B95A-892D51B1544B}"/>
    <dgm:cxn modelId="{FE2F71F4-E073-B046-892B-5C2C7910F623}" srcId="{6874B277-C05A-F04C-81F1-AFE82E7C694D}" destId="{3D3E9305-B39C-9E47-8B0E-704DE21276A2}" srcOrd="6" destOrd="0" parTransId="{A9B374A5-7135-8946-82F1-B740DB02A802}" sibTransId="{014EA806-C7AA-534D-B230-34AA4BA39074}"/>
    <dgm:cxn modelId="{3D2E65AD-1641-FF44-A201-FFD198237DEC}" type="presOf" srcId="{E6A2FABE-CA65-FF46-827D-F94953C1F6DD}" destId="{0F6727B6-DD01-E94D-A473-7A95C2277833}" srcOrd="0" destOrd="0" presId="urn:microsoft.com/office/officeart/2005/8/layout/process4"/>
    <dgm:cxn modelId="{8029E182-EB9C-EA4D-95FA-41926A8ADE8C}" srcId="{6874B277-C05A-F04C-81F1-AFE82E7C694D}" destId="{F7CF5AB1-071E-E84C-B329-5536FFDCB271}" srcOrd="5" destOrd="0" parTransId="{36F80118-D772-0B4D-A376-7A5C21BB1E28}" sibTransId="{F0E78D73-4682-9E4A-A3C1-F2253996F6DD}"/>
    <dgm:cxn modelId="{314C272A-3C78-874C-85F7-BFDB7D645200}" type="presOf" srcId="{6874B277-C05A-F04C-81F1-AFE82E7C694D}" destId="{B7F0B060-9CB7-7E41-B723-A4CFD981EC89}" srcOrd="0" destOrd="0" presId="urn:microsoft.com/office/officeart/2005/8/layout/process4"/>
    <dgm:cxn modelId="{2C9CAAD6-65D0-3A41-B4AD-A0E022C41C91}" type="presOf" srcId="{F7CF5AB1-071E-E84C-B329-5536FFDCB271}" destId="{7AE1C772-9DBB-6441-BE15-0E1D3D6FE59C}" srcOrd="0" destOrd="0" presId="urn:microsoft.com/office/officeart/2005/8/layout/process4"/>
    <dgm:cxn modelId="{55CBBF3D-C657-A549-98E8-E82AFB6E9BEF}" srcId="{6874B277-C05A-F04C-81F1-AFE82E7C694D}" destId="{6B03903D-2083-194D-BF86-7D5912BBB1D7}" srcOrd="4" destOrd="0" parTransId="{85E6419A-A412-6D45-A2EC-AC1C412B286A}" sibTransId="{5D376323-504A-C340-8959-D874555C3DC1}"/>
    <dgm:cxn modelId="{4447EFA0-4453-C547-B4B9-14F25A9A3A2C}" type="presOf" srcId="{7A703120-5E94-4E43-AFCE-8826D79E0752}" destId="{6CF617F3-BDBA-D747-8539-E57CDB546D4C}" srcOrd="0" destOrd="0" presId="urn:microsoft.com/office/officeart/2005/8/layout/process4"/>
    <dgm:cxn modelId="{108BE0D4-86D5-AC49-879E-CA6D42605DAB}" type="presOf" srcId="{6B03903D-2083-194D-BF86-7D5912BBB1D7}" destId="{9BE3E724-A622-1F42-8344-499FE3CB1213}" srcOrd="0" destOrd="0" presId="urn:microsoft.com/office/officeart/2005/8/layout/process4"/>
    <dgm:cxn modelId="{197AE8BA-FFC9-0E49-BDF0-A269DDDCB680}" type="presOf" srcId="{3D3E9305-B39C-9E47-8B0E-704DE21276A2}" destId="{0BF3E98C-8570-8B42-AC81-4CC700DE9808}" srcOrd="0" destOrd="0" presId="urn:microsoft.com/office/officeart/2005/8/layout/process4"/>
    <dgm:cxn modelId="{D43D05D8-A8AF-9547-9E59-27C21CF6D3E8}" srcId="{6874B277-C05A-F04C-81F1-AFE82E7C694D}" destId="{7A703120-5E94-4E43-AFCE-8826D79E0752}" srcOrd="3" destOrd="0" parTransId="{0040CADA-ECD6-1242-9279-F53B42892525}" sibTransId="{F4637A65-98E0-094D-B4FC-616888A7C479}"/>
    <dgm:cxn modelId="{506BEEC8-4195-2344-AF5F-16C23F5CBF39}" type="presOf" srcId="{0D15FB73-0BBB-714B-9BB0-C2B2726CD3E1}" destId="{8E8E96C2-4F36-1749-BDB3-46131329B4B5}" srcOrd="0" destOrd="0" presId="urn:microsoft.com/office/officeart/2005/8/layout/process4"/>
    <dgm:cxn modelId="{467051CB-096D-FB4F-9276-B914827034F1}" type="presOf" srcId="{9EEDC6EE-0E75-AD42-9AD4-6A3E98423EF6}" destId="{9C8D402F-1368-C044-A738-2DA9F17F3CC6}" srcOrd="0" destOrd="0" presId="urn:microsoft.com/office/officeart/2005/8/layout/process4"/>
    <dgm:cxn modelId="{F2044E83-CC9B-0545-BF99-07346496A191}" type="presOf" srcId="{AAECF816-E805-754C-9D44-383350129CB4}" destId="{7B12BA32-5DB0-C047-A0D4-1650BF6FB212}" srcOrd="0" destOrd="0" presId="urn:microsoft.com/office/officeart/2005/8/layout/process4"/>
    <dgm:cxn modelId="{697F501B-DB98-3743-9895-212971610050}" srcId="{6874B277-C05A-F04C-81F1-AFE82E7C694D}" destId="{0D15FB73-0BBB-714B-9BB0-C2B2726CD3E1}" srcOrd="1" destOrd="0" parTransId="{E7CB6CB2-8AB0-0145-A0AB-6D20EAD10602}" sibTransId="{2C5CF12D-E515-574D-BAB8-DA757FC1B314}"/>
    <dgm:cxn modelId="{6FC60A3F-36B8-374B-9B18-F15C394D4A5A}" type="presOf" srcId="{7B490873-3F8C-6C47-BCCE-B410429C0291}" destId="{8861396F-4F80-1949-97A7-CA9286FE350B}" srcOrd="0" destOrd="0" presId="urn:microsoft.com/office/officeart/2005/8/layout/process4"/>
    <dgm:cxn modelId="{843E928E-E5F2-AC45-B0AD-4731FEFF74F5}" type="presParOf" srcId="{B7F0B060-9CB7-7E41-B723-A4CFD981EC89}" destId="{B0D0E4A9-CEEB-6746-9751-6C5AC61544C0}" srcOrd="0" destOrd="0" presId="urn:microsoft.com/office/officeart/2005/8/layout/process4"/>
    <dgm:cxn modelId="{F85C78A7-20A2-804B-B6B1-67A8E1E6742A}" type="presParOf" srcId="{B0D0E4A9-CEEB-6746-9751-6C5AC61544C0}" destId="{9C8D402F-1368-C044-A738-2DA9F17F3CC6}" srcOrd="0" destOrd="0" presId="urn:microsoft.com/office/officeart/2005/8/layout/process4"/>
    <dgm:cxn modelId="{AF9DEF9E-CF06-F44C-AF44-3C8B56CD14CB}" type="presParOf" srcId="{B7F0B060-9CB7-7E41-B723-A4CFD981EC89}" destId="{71A0E934-7612-6845-8F99-DAFB9FA1977C}" srcOrd="1" destOrd="0" presId="urn:microsoft.com/office/officeart/2005/8/layout/process4"/>
    <dgm:cxn modelId="{0AF9A7E2-B009-3B43-B062-90C580515955}" type="presParOf" srcId="{B7F0B060-9CB7-7E41-B723-A4CFD981EC89}" destId="{AEACEC9F-8E0C-314B-846C-60AB9667B250}" srcOrd="2" destOrd="0" presId="urn:microsoft.com/office/officeart/2005/8/layout/process4"/>
    <dgm:cxn modelId="{77A2EE17-FE6F-D349-A840-8BE11DFB6BCD}" type="presParOf" srcId="{AEACEC9F-8E0C-314B-846C-60AB9667B250}" destId="{7B12BA32-5DB0-C047-A0D4-1650BF6FB212}" srcOrd="0" destOrd="0" presId="urn:microsoft.com/office/officeart/2005/8/layout/process4"/>
    <dgm:cxn modelId="{C941D18D-5A1E-294A-B285-4BCE62ACDD88}" type="presParOf" srcId="{B7F0B060-9CB7-7E41-B723-A4CFD981EC89}" destId="{8E0656CC-EAD5-064F-B087-AAD2461BB8B3}" srcOrd="3" destOrd="0" presId="urn:microsoft.com/office/officeart/2005/8/layout/process4"/>
    <dgm:cxn modelId="{9066D5AA-3B4C-D944-8A69-774D21AD5B08}" type="presParOf" srcId="{B7F0B060-9CB7-7E41-B723-A4CFD981EC89}" destId="{8D394CE5-702C-124D-8669-24721F7FC071}" srcOrd="4" destOrd="0" presId="urn:microsoft.com/office/officeart/2005/8/layout/process4"/>
    <dgm:cxn modelId="{32DDC065-CE68-BE4F-ADBA-12A1C5CDCAC4}" type="presParOf" srcId="{8D394CE5-702C-124D-8669-24721F7FC071}" destId="{0BF3E98C-8570-8B42-AC81-4CC700DE9808}" srcOrd="0" destOrd="0" presId="urn:microsoft.com/office/officeart/2005/8/layout/process4"/>
    <dgm:cxn modelId="{D5A798F4-5D7A-F146-9412-F547CCAED0D6}" type="presParOf" srcId="{B7F0B060-9CB7-7E41-B723-A4CFD981EC89}" destId="{965CCB3D-734A-E140-9CC4-28A7D8FC2BB1}" srcOrd="5" destOrd="0" presId="urn:microsoft.com/office/officeart/2005/8/layout/process4"/>
    <dgm:cxn modelId="{1AAD7238-2EF5-CD49-8ACF-0611DAEB6B03}" type="presParOf" srcId="{B7F0B060-9CB7-7E41-B723-A4CFD981EC89}" destId="{06147846-209D-B742-B056-CDEABBF24055}" srcOrd="6" destOrd="0" presId="urn:microsoft.com/office/officeart/2005/8/layout/process4"/>
    <dgm:cxn modelId="{4DE5609E-3B7A-B44A-B6D1-9065BB23B8EE}" type="presParOf" srcId="{06147846-209D-B742-B056-CDEABBF24055}" destId="{7AE1C772-9DBB-6441-BE15-0E1D3D6FE59C}" srcOrd="0" destOrd="0" presId="urn:microsoft.com/office/officeart/2005/8/layout/process4"/>
    <dgm:cxn modelId="{7D1DBEFF-1CD1-CD45-B136-6C63E37F55CD}" type="presParOf" srcId="{B7F0B060-9CB7-7E41-B723-A4CFD981EC89}" destId="{979A61D6-0C81-FE40-A5AE-EED2D9248FDA}" srcOrd="7" destOrd="0" presId="urn:microsoft.com/office/officeart/2005/8/layout/process4"/>
    <dgm:cxn modelId="{B2ACCA38-F9D5-A543-8D09-CEB5A467D328}" type="presParOf" srcId="{B7F0B060-9CB7-7E41-B723-A4CFD981EC89}" destId="{71F1C9E9-2347-E547-849F-4421607881AC}" srcOrd="8" destOrd="0" presId="urn:microsoft.com/office/officeart/2005/8/layout/process4"/>
    <dgm:cxn modelId="{0AE217E0-67D8-0640-AEB8-A9DA124E9D41}" type="presParOf" srcId="{71F1C9E9-2347-E547-849F-4421607881AC}" destId="{9BE3E724-A622-1F42-8344-499FE3CB1213}" srcOrd="0" destOrd="0" presId="urn:microsoft.com/office/officeart/2005/8/layout/process4"/>
    <dgm:cxn modelId="{7BBED143-B8B1-F34A-B27F-0BDCD3184427}" type="presParOf" srcId="{B7F0B060-9CB7-7E41-B723-A4CFD981EC89}" destId="{C493CD63-1571-9E43-BF69-41F258302629}" srcOrd="9" destOrd="0" presId="urn:microsoft.com/office/officeart/2005/8/layout/process4"/>
    <dgm:cxn modelId="{090C35B7-A1DC-ED41-B057-F611EF2F28D9}" type="presParOf" srcId="{B7F0B060-9CB7-7E41-B723-A4CFD981EC89}" destId="{97001315-234F-A54F-AC68-B6F97AD7D208}" srcOrd="10" destOrd="0" presId="urn:microsoft.com/office/officeart/2005/8/layout/process4"/>
    <dgm:cxn modelId="{26E61BC4-A24C-1744-A95E-09E39A410D47}" type="presParOf" srcId="{97001315-234F-A54F-AC68-B6F97AD7D208}" destId="{6CF617F3-BDBA-D747-8539-E57CDB546D4C}" srcOrd="0" destOrd="0" presId="urn:microsoft.com/office/officeart/2005/8/layout/process4"/>
    <dgm:cxn modelId="{61A5A967-19F6-E048-B054-68C153788DA8}" type="presParOf" srcId="{B7F0B060-9CB7-7E41-B723-A4CFD981EC89}" destId="{168654CF-17DC-EB42-A308-BCC6A9B24CEA}" srcOrd="11" destOrd="0" presId="urn:microsoft.com/office/officeart/2005/8/layout/process4"/>
    <dgm:cxn modelId="{0A2C2A0D-B529-BB45-B3B1-4B866868CB3C}" type="presParOf" srcId="{B7F0B060-9CB7-7E41-B723-A4CFD981EC89}" destId="{73505428-7FB4-9445-A8EC-9E53F8051833}" srcOrd="12" destOrd="0" presId="urn:microsoft.com/office/officeart/2005/8/layout/process4"/>
    <dgm:cxn modelId="{D7DDBFDD-B09B-3643-82DE-2BBB4F03715C}" type="presParOf" srcId="{73505428-7FB4-9445-A8EC-9E53F8051833}" destId="{8861396F-4F80-1949-97A7-CA9286FE350B}" srcOrd="0" destOrd="0" presId="urn:microsoft.com/office/officeart/2005/8/layout/process4"/>
    <dgm:cxn modelId="{A3528BC2-BA8F-9D4D-9FB3-E2869B3660CB}" type="presParOf" srcId="{B7F0B060-9CB7-7E41-B723-A4CFD981EC89}" destId="{B7612272-CD93-E04E-AC1D-B68F207428B7}" srcOrd="13" destOrd="0" presId="urn:microsoft.com/office/officeart/2005/8/layout/process4"/>
    <dgm:cxn modelId="{DE63C75C-1E55-DC40-A806-EFC40E0A6344}" type="presParOf" srcId="{B7F0B060-9CB7-7E41-B723-A4CFD981EC89}" destId="{86CB7E37-0270-FA45-8B24-A03586F19ACE}" srcOrd="14" destOrd="0" presId="urn:microsoft.com/office/officeart/2005/8/layout/process4"/>
    <dgm:cxn modelId="{FD3A30F7-F169-B443-8B46-F21985ED1A0E}" type="presParOf" srcId="{86CB7E37-0270-FA45-8B24-A03586F19ACE}" destId="{8E8E96C2-4F36-1749-BDB3-46131329B4B5}" srcOrd="0" destOrd="0" presId="urn:microsoft.com/office/officeart/2005/8/layout/process4"/>
    <dgm:cxn modelId="{BB75DEC0-46E1-4D45-A478-2156FB384F1C}" type="presParOf" srcId="{B7F0B060-9CB7-7E41-B723-A4CFD981EC89}" destId="{1447AF3E-E6DA-5D45-8B21-A21A1207AEB5}" srcOrd="15" destOrd="0" presId="urn:microsoft.com/office/officeart/2005/8/layout/process4"/>
    <dgm:cxn modelId="{B191CD71-4747-B248-8B90-6705B7595DB5}" type="presParOf" srcId="{B7F0B060-9CB7-7E41-B723-A4CFD981EC89}" destId="{56CB6B94-7E70-C043-ADBF-B3C931176F34}" srcOrd="16" destOrd="0" presId="urn:microsoft.com/office/officeart/2005/8/layout/process4"/>
    <dgm:cxn modelId="{158AB794-B4FC-0640-996A-85343D878A0C}" type="presParOf" srcId="{56CB6B94-7E70-C043-ADBF-B3C931176F34}" destId="{0F6727B6-DD01-E94D-A473-7A95C2277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6" csCatId="colorful" phldr="1"/>
      <dgm:spPr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tx1"/>
        </a:solidFill>
        <a:effectLst/>
        <a:sp3d prstMaterial="plastic">
          <a:bevelT w="50800" h="50800"/>
          <a:bevelB w="50800" h="50800"/>
        </a:sp3d>
      </dgm:spPr>
      <dgm:t>
        <a:bodyPr/>
        <a:lstStyle/>
        <a:p>
          <a:r>
            <a:rPr lang="en-US" b="1" dirty="0" err="1" smtClean="0">
              <a:latin typeface="Courier"/>
              <a:cs typeface="Courier"/>
            </a:rPr>
            <a:t>lib.o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50F80-DA51-1045-90D9-0B85668D54A1}" type="pres">
      <dgm:prSet presAssocID="{6B03903D-2083-194D-BF86-7D5912BBB1D7}" presName="boxAndChildren" presStyleCnt="0"/>
      <dgm:spPr/>
    </dgm:pt>
    <dgm:pt modelId="{E469AF61-9493-3B46-82D0-8B07D495B049}" type="pres">
      <dgm:prSet presAssocID="{6B03903D-2083-194D-BF86-7D5912BBB1D7}" presName="parentTextBox" presStyleLbl="node1" presStyleIdx="0" presStyleCnt="1"/>
      <dgm:spPr>
        <a:prstGeom prst="leftArrowCallout">
          <a:avLst/>
        </a:prstGeom>
      </dgm:spPr>
      <dgm:t>
        <a:bodyPr/>
        <a:lstStyle/>
        <a:p>
          <a:endParaRPr lang="en-US"/>
        </a:p>
      </dgm:t>
    </dgm:pt>
  </dgm:ptLst>
  <dgm:cxnLst>
    <dgm:cxn modelId="{55CBBF3D-C657-A549-98E8-E82AFB6E9BEF}" srcId="{6874B277-C05A-F04C-81F1-AFE82E7C694D}" destId="{6B03903D-2083-194D-BF86-7D5912BBB1D7}" srcOrd="0" destOrd="0" parTransId="{85E6419A-A412-6D45-A2EC-AC1C412B286A}" sibTransId="{5D376323-504A-C340-8959-D874555C3DC1}"/>
    <dgm:cxn modelId="{52429D55-5B70-044C-A0C5-5092F210E34E}" type="presOf" srcId="{6B03903D-2083-194D-BF86-7D5912BBB1D7}" destId="{E469AF61-9493-3B46-82D0-8B07D495B049}" srcOrd="0" destOrd="0" presId="urn:microsoft.com/office/officeart/2005/8/layout/process4"/>
    <dgm:cxn modelId="{1E0EB4BB-BB55-CA43-A7D8-EEC1E53D3E3C}" type="presOf" srcId="{6874B277-C05A-F04C-81F1-AFE82E7C694D}" destId="{B7F0B060-9CB7-7E41-B723-A4CFD981EC89}" srcOrd="0" destOrd="0" presId="urn:microsoft.com/office/officeart/2005/8/layout/process4"/>
    <dgm:cxn modelId="{20168E8A-F1F2-4A4E-8A10-A5F3DABD75D9}" type="presParOf" srcId="{B7F0B060-9CB7-7E41-B723-A4CFD981EC89}" destId="{D8650F80-DA51-1045-90D9-0B85668D54A1}" srcOrd="0" destOrd="0" presId="urn:microsoft.com/office/officeart/2005/8/layout/process4"/>
    <dgm:cxn modelId="{F6D86EAA-A39B-DE4E-A6C7-968A08FD60B7}" type="presParOf" srcId="{D8650F80-DA51-1045-90D9-0B85668D54A1}" destId="{E469AF61-9493-3B46-82D0-8B07D495B0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07CBE-9804-AA4C-98A7-3E0FBB233CC8}">
      <dsp:nvSpPr>
        <dsp:cNvPr id="0" name=""/>
        <dsp:cNvSpPr/>
      </dsp:nvSpPr>
      <dsp:spPr>
        <a:xfrm>
          <a:off x="0" y="1502364"/>
          <a:ext cx="6096000" cy="985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latin typeface="18 VAG Rounded Bold   07390"/>
              <a:cs typeface="18 vag rounded bold"/>
            </a:rPr>
            <a:t>Python interpreter</a:t>
          </a:r>
          <a:endParaRPr lang="en-US" sz="3400" kern="1200" dirty="0">
            <a:latin typeface="18 VAG Rounded Bold   07390"/>
            <a:cs typeface="18 vag rounded bold"/>
          </a:endParaRPr>
        </a:p>
      </dsp:txBody>
      <dsp:txXfrm>
        <a:off x="0" y="1502364"/>
        <a:ext cx="6096000" cy="985713"/>
      </dsp:txXfrm>
    </dsp:sp>
    <dsp:sp modelId="{0F6727B6-DD01-E94D-A473-7A95C2277833}">
      <dsp:nvSpPr>
        <dsp:cNvPr id="0" name=""/>
        <dsp:cNvSpPr/>
      </dsp:nvSpPr>
      <dsp:spPr>
        <a:xfrm rot="10800000">
          <a:off x="0" y="1122"/>
          <a:ext cx="6096000" cy="1516027"/>
        </a:xfrm>
        <a:prstGeom prst="upArrowCallou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latin typeface="18 VAG Rounded Bold   07390"/>
              <a:cs typeface="07390"/>
            </a:rPr>
            <a:t>Python program: </a:t>
          </a:r>
          <a:r>
            <a:rPr lang="en-US" sz="3400" b="1" kern="1200" dirty="0" err="1" smtClean="0">
              <a:latin typeface="Courier"/>
              <a:cs typeface="Courier"/>
            </a:rPr>
            <a:t>foo.py</a:t>
          </a:r>
          <a:endParaRPr lang="en-US" sz="3400" b="1" kern="1200" dirty="0">
            <a:latin typeface="Courier"/>
            <a:cs typeface="Courier"/>
          </a:endParaRPr>
        </a:p>
      </dsp:txBody>
      <dsp:txXfrm rot="10800000">
        <a:off x="0" y="1122"/>
        <a:ext cx="6096000" cy="9850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D402F-1368-C044-A738-2DA9F17F3CC6}">
      <dsp:nvSpPr>
        <dsp:cNvPr id="0" name=""/>
        <dsp:cNvSpPr/>
      </dsp:nvSpPr>
      <dsp:spPr>
        <a:xfrm>
          <a:off x="0" y="6054536"/>
          <a:ext cx="4114800" cy="496769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Memory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>
        <a:off x="0" y="6054536"/>
        <a:ext cx="4114800" cy="496769"/>
      </dsp:txXfrm>
    </dsp:sp>
    <dsp:sp modelId="{7B12BA32-5DB0-C047-A0D4-1650BF6FB212}">
      <dsp:nvSpPr>
        <dsp:cNvPr id="0" name=""/>
        <dsp:cNvSpPr/>
      </dsp:nvSpPr>
      <dsp:spPr>
        <a:xfrm rot="10800000">
          <a:off x="0" y="5297955"/>
          <a:ext cx="4114800" cy="764031"/>
        </a:xfrm>
        <a:prstGeom prst="upArrowCallout">
          <a:avLst/>
        </a:prstGeom>
        <a:solidFill>
          <a:schemeClr val="accent2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Loader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5297955"/>
        <a:ext cx="4114800" cy="496444"/>
      </dsp:txXfrm>
    </dsp:sp>
    <dsp:sp modelId="{0BF3E98C-8570-8B42-AC81-4CC700DE9808}">
      <dsp:nvSpPr>
        <dsp:cNvPr id="0" name=""/>
        <dsp:cNvSpPr/>
      </dsp:nvSpPr>
      <dsp:spPr>
        <a:xfrm rot="10800000">
          <a:off x="0" y="4541375"/>
          <a:ext cx="4114800" cy="764031"/>
        </a:xfrm>
        <a:prstGeom prst="up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Executable (mach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lang</a:t>
          </a:r>
          <a:r>
            <a:rPr lang="en-US" sz="1700" kern="1200" dirty="0" smtClean="0">
              <a:latin typeface="18 VAG Rounded Bold   07390"/>
              <a:cs typeface="18 vag rounded bold"/>
            </a:rPr>
            <a:t>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pgm</a:t>
          </a:r>
          <a:r>
            <a:rPr lang="en-US" sz="1700" kern="1200" dirty="0" smtClean="0">
              <a:latin typeface="18 VAG Rounded Bold   07390"/>
              <a:cs typeface="18 vag rounded bold"/>
            </a:rPr>
            <a:t>): </a:t>
          </a:r>
          <a:r>
            <a:rPr lang="en-US" sz="1700" b="1" kern="1200" dirty="0" err="1" smtClean="0">
              <a:latin typeface="Courier"/>
              <a:cs typeface="Courier"/>
            </a:rPr>
            <a:t>a.out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4541375"/>
        <a:ext cx="4114800" cy="496444"/>
      </dsp:txXfrm>
    </dsp:sp>
    <dsp:sp modelId="{7AE1C772-9DBB-6441-BE15-0E1D3D6FE59C}">
      <dsp:nvSpPr>
        <dsp:cNvPr id="0" name=""/>
        <dsp:cNvSpPr/>
      </dsp:nvSpPr>
      <dsp:spPr>
        <a:xfrm rot="10800000">
          <a:off x="0" y="3784795"/>
          <a:ext cx="4114800" cy="764031"/>
        </a:xfrm>
        <a:prstGeom prst="upArrowCallout">
          <a:avLst/>
        </a:prstGeom>
        <a:solidFill>
          <a:schemeClr val="accent6"/>
        </a:solidFill>
        <a:ln>
          <a:noFill/>
        </a:ln>
        <a:effectLst>
          <a:glow rad="101600">
            <a:schemeClr val="accent6"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Linker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3784795"/>
        <a:ext cx="4114800" cy="496444"/>
      </dsp:txXfrm>
    </dsp:sp>
    <dsp:sp modelId="{9BE3E724-A622-1F42-8344-499FE3CB1213}">
      <dsp:nvSpPr>
        <dsp:cNvPr id="0" name=""/>
        <dsp:cNvSpPr/>
      </dsp:nvSpPr>
      <dsp:spPr>
        <a:xfrm rot="10800000">
          <a:off x="0" y="3028215"/>
          <a:ext cx="4114800" cy="764031"/>
        </a:xfrm>
        <a:prstGeom prst="up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Object (mach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lang</a:t>
          </a:r>
          <a:r>
            <a:rPr lang="en-US" sz="1700" kern="1200" dirty="0" smtClean="0">
              <a:latin typeface="18 VAG Rounded Bold   07390"/>
              <a:cs typeface="18 vag rounded bold"/>
            </a:rPr>
            <a:t> module): </a:t>
          </a:r>
          <a:r>
            <a:rPr lang="en-US" sz="1700" b="1" kern="1200" dirty="0" err="1" smtClean="0">
              <a:latin typeface="Courier"/>
              <a:cs typeface="Courier"/>
            </a:rPr>
            <a:t>foo.o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3028215"/>
        <a:ext cx="4114800" cy="496444"/>
      </dsp:txXfrm>
    </dsp:sp>
    <dsp:sp modelId="{6CF617F3-BDBA-D747-8539-E57CDB546D4C}">
      <dsp:nvSpPr>
        <dsp:cNvPr id="0" name=""/>
        <dsp:cNvSpPr/>
      </dsp:nvSpPr>
      <dsp:spPr>
        <a:xfrm rot="10800000">
          <a:off x="0" y="2271634"/>
          <a:ext cx="4114800" cy="764031"/>
        </a:xfrm>
        <a:prstGeom prst="upArrowCallout">
          <a:avLst/>
        </a:prstGeom>
        <a:solidFill>
          <a:schemeClr val="accent1"/>
        </a:solidFill>
        <a:ln>
          <a:noFill/>
        </a:ln>
        <a:effectLst>
          <a:glow rad="101600">
            <a:schemeClr val="accent1"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Assembler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2271634"/>
        <a:ext cx="4114800" cy="496444"/>
      </dsp:txXfrm>
    </dsp:sp>
    <dsp:sp modelId="{8861396F-4F80-1949-97A7-CA9286FE350B}">
      <dsp:nvSpPr>
        <dsp:cNvPr id="0" name=""/>
        <dsp:cNvSpPr/>
      </dsp:nvSpPr>
      <dsp:spPr>
        <a:xfrm rot="10800000">
          <a:off x="0" y="1515054"/>
          <a:ext cx="4114800" cy="764031"/>
        </a:xfrm>
        <a:prstGeom prst="up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Assembly program: </a:t>
          </a:r>
          <a:r>
            <a:rPr lang="en-US" sz="1700" b="1" kern="1200" dirty="0" err="1" smtClean="0">
              <a:latin typeface="Courier"/>
              <a:cs typeface="Courier"/>
            </a:rPr>
            <a:t>foo.s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1515054"/>
        <a:ext cx="4114800" cy="496444"/>
      </dsp:txXfrm>
    </dsp:sp>
    <dsp:sp modelId="{8E8E96C2-4F36-1749-BDB3-46131329B4B5}">
      <dsp:nvSpPr>
        <dsp:cNvPr id="0" name=""/>
        <dsp:cNvSpPr/>
      </dsp:nvSpPr>
      <dsp:spPr>
        <a:xfrm rot="10800000">
          <a:off x="0" y="758474"/>
          <a:ext cx="4114800" cy="76403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Compiler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758474"/>
        <a:ext cx="4114800" cy="496444"/>
      </dsp:txXfrm>
    </dsp:sp>
    <dsp:sp modelId="{0F6727B6-DD01-E94D-A473-7A95C2277833}">
      <dsp:nvSpPr>
        <dsp:cNvPr id="0" name=""/>
        <dsp:cNvSpPr/>
      </dsp:nvSpPr>
      <dsp:spPr>
        <a:xfrm rot="10800000">
          <a:off x="0" y="1894"/>
          <a:ext cx="4114800" cy="764031"/>
        </a:xfrm>
        <a:prstGeom prst="up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07390"/>
            </a:rPr>
            <a:t>C program: </a:t>
          </a:r>
          <a:r>
            <a:rPr lang="en-US" sz="1700" b="1" kern="1200" dirty="0" err="1" smtClean="0">
              <a:latin typeface="Courier"/>
              <a:cs typeface="Courier"/>
            </a:rPr>
            <a:t>foo.c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1894"/>
        <a:ext cx="4114800" cy="4964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9AF61-9493-3B46-82D0-8B07D495B049}">
      <dsp:nvSpPr>
        <dsp:cNvPr id="0" name=""/>
        <dsp:cNvSpPr/>
      </dsp:nvSpPr>
      <dsp:spPr>
        <a:xfrm>
          <a:off x="0" y="0"/>
          <a:ext cx="1219200" cy="609600"/>
        </a:xfrm>
        <a:prstGeom prst="left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latin typeface="Courier"/>
              <a:cs typeface="Courier"/>
            </a:rPr>
            <a:t>lib.o</a:t>
          </a:r>
          <a:endParaRPr lang="en-US" sz="1500" b="1" kern="1200" dirty="0">
            <a:latin typeface="Courier"/>
            <a:cs typeface="Courier"/>
          </a:endParaRPr>
        </a:p>
      </dsp:txBody>
      <dsp:txXfrm>
        <a:off x="427000" y="0"/>
        <a:ext cx="792200" cy="60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D402F-1368-C044-A738-2DA9F17F3CC6}">
      <dsp:nvSpPr>
        <dsp:cNvPr id="0" name=""/>
        <dsp:cNvSpPr/>
      </dsp:nvSpPr>
      <dsp:spPr>
        <a:xfrm>
          <a:off x="0" y="6054536"/>
          <a:ext cx="4114800" cy="496769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Memory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>
        <a:off x="0" y="6054536"/>
        <a:ext cx="4114800" cy="496769"/>
      </dsp:txXfrm>
    </dsp:sp>
    <dsp:sp modelId="{7B12BA32-5DB0-C047-A0D4-1650BF6FB212}">
      <dsp:nvSpPr>
        <dsp:cNvPr id="0" name=""/>
        <dsp:cNvSpPr/>
      </dsp:nvSpPr>
      <dsp:spPr>
        <a:xfrm rot="10800000">
          <a:off x="0" y="5297955"/>
          <a:ext cx="4114800" cy="764031"/>
        </a:xfrm>
        <a:prstGeom prst="upArrowCallout">
          <a:avLst/>
        </a:prstGeom>
        <a:solidFill>
          <a:schemeClr val="accent2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Loader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5297955"/>
        <a:ext cx="4114800" cy="496444"/>
      </dsp:txXfrm>
    </dsp:sp>
    <dsp:sp modelId="{0BF3E98C-8570-8B42-AC81-4CC700DE9808}">
      <dsp:nvSpPr>
        <dsp:cNvPr id="0" name=""/>
        <dsp:cNvSpPr/>
      </dsp:nvSpPr>
      <dsp:spPr>
        <a:xfrm rot="10800000">
          <a:off x="0" y="4541375"/>
          <a:ext cx="4114800" cy="764031"/>
        </a:xfrm>
        <a:prstGeom prst="up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Executable (mach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lang</a:t>
          </a:r>
          <a:r>
            <a:rPr lang="en-US" sz="1700" kern="1200" dirty="0" smtClean="0">
              <a:latin typeface="18 VAG Rounded Bold   07390"/>
              <a:cs typeface="18 vag rounded bold"/>
            </a:rPr>
            <a:t>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pgm</a:t>
          </a:r>
          <a:r>
            <a:rPr lang="en-US" sz="1700" kern="1200" dirty="0" smtClean="0">
              <a:latin typeface="18 VAG Rounded Bold   07390"/>
              <a:cs typeface="18 vag rounded bold"/>
            </a:rPr>
            <a:t>): </a:t>
          </a:r>
          <a:r>
            <a:rPr lang="en-US" sz="1700" b="1" kern="1200" dirty="0" err="1" smtClean="0">
              <a:latin typeface="Courier"/>
              <a:cs typeface="Courier"/>
            </a:rPr>
            <a:t>a.out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4541375"/>
        <a:ext cx="4114800" cy="496444"/>
      </dsp:txXfrm>
    </dsp:sp>
    <dsp:sp modelId="{7AE1C772-9DBB-6441-BE15-0E1D3D6FE59C}">
      <dsp:nvSpPr>
        <dsp:cNvPr id="0" name=""/>
        <dsp:cNvSpPr/>
      </dsp:nvSpPr>
      <dsp:spPr>
        <a:xfrm rot="10800000">
          <a:off x="0" y="3784795"/>
          <a:ext cx="4114800" cy="764031"/>
        </a:xfrm>
        <a:prstGeom prst="upArrowCallout">
          <a:avLst/>
        </a:prstGeom>
        <a:solidFill>
          <a:schemeClr val="accent6"/>
        </a:solidFill>
        <a:ln>
          <a:noFill/>
        </a:ln>
        <a:effectLst>
          <a:glow rad="101600">
            <a:schemeClr val="accent6"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Linker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3784795"/>
        <a:ext cx="4114800" cy="496444"/>
      </dsp:txXfrm>
    </dsp:sp>
    <dsp:sp modelId="{9BE3E724-A622-1F42-8344-499FE3CB1213}">
      <dsp:nvSpPr>
        <dsp:cNvPr id="0" name=""/>
        <dsp:cNvSpPr/>
      </dsp:nvSpPr>
      <dsp:spPr>
        <a:xfrm rot="10800000">
          <a:off x="0" y="3028215"/>
          <a:ext cx="4114800" cy="764031"/>
        </a:xfrm>
        <a:prstGeom prst="up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Object (mach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lang</a:t>
          </a:r>
          <a:r>
            <a:rPr lang="en-US" sz="1700" kern="1200" dirty="0" smtClean="0">
              <a:latin typeface="18 VAG Rounded Bold   07390"/>
              <a:cs typeface="18 vag rounded bold"/>
            </a:rPr>
            <a:t> module): </a:t>
          </a:r>
          <a:r>
            <a:rPr lang="en-US" sz="1700" b="1" kern="1200" dirty="0" err="1" smtClean="0">
              <a:latin typeface="Courier"/>
              <a:cs typeface="Courier"/>
            </a:rPr>
            <a:t>foo.o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3028215"/>
        <a:ext cx="4114800" cy="496444"/>
      </dsp:txXfrm>
    </dsp:sp>
    <dsp:sp modelId="{6CF617F3-BDBA-D747-8539-E57CDB546D4C}">
      <dsp:nvSpPr>
        <dsp:cNvPr id="0" name=""/>
        <dsp:cNvSpPr/>
      </dsp:nvSpPr>
      <dsp:spPr>
        <a:xfrm rot="10800000">
          <a:off x="0" y="2271634"/>
          <a:ext cx="4114800" cy="764031"/>
        </a:xfrm>
        <a:prstGeom prst="upArrowCallout">
          <a:avLst/>
        </a:prstGeom>
        <a:solidFill>
          <a:schemeClr val="accent1"/>
        </a:solidFill>
        <a:ln>
          <a:noFill/>
        </a:ln>
        <a:effectLst>
          <a:glow rad="101600">
            <a:schemeClr val="accent1"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Assembler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2271634"/>
        <a:ext cx="4114800" cy="496444"/>
      </dsp:txXfrm>
    </dsp:sp>
    <dsp:sp modelId="{8861396F-4F80-1949-97A7-CA9286FE350B}">
      <dsp:nvSpPr>
        <dsp:cNvPr id="0" name=""/>
        <dsp:cNvSpPr/>
      </dsp:nvSpPr>
      <dsp:spPr>
        <a:xfrm rot="10800000">
          <a:off x="0" y="1515054"/>
          <a:ext cx="4114800" cy="764031"/>
        </a:xfrm>
        <a:prstGeom prst="up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Assembly program: </a:t>
          </a:r>
          <a:r>
            <a:rPr lang="en-US" sz="1700" b="1" kern="1200" dirty="0" err="1" smtClean="0">
              <a:latin typeface="Courier"/>
              <a:cs typeface="Courier"/>
            </a:rPr>
            <a:t>foo.s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1515054"/>
        <a:ext cx="4114800" cy="496444"/>
      </dsp:txXfrm>
    </dsp:sp>
    <dsp:sp modelId="{8E8E96C2-4F36-1749-BDB3-46131329B4B5}">
      <dsp:nvSpPr>
        <dsp:cNvPr id="0" name=""/>
        <dsp:cNvSpPr/>
      </dsp:nvSpPr>
      <dsp:spPr>
        <a:xfrm rot="10800000">
          <a:off x="0" y="758474"/>
          <a:ext cx="4114800" cy="76403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Compiler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758474"/>
        <a:ext cx="4114800" cy="496444"/>
      </dsp:txXfrm>
    </dsp:sp>
    <dsp:sp modelId="{0F6727B6-DD01-E94D-A473-7A95C2277833}">
      <dsp:nvSpPr>
        <dsp:cNvPr id="0" name=""/>
        <dsp:cNvSpPr/>
      </dsp:nvSpPr>
      <dsp:spPr>
        <a:xfrm rot="10800000">
          <a:off x="0" y="1894"/>
          <a:ext cx="4114800" cy="764031"/>
        </a:xfrm>
        <a:prstGeom prst="up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07390"/>
            </a:rPr>
            <a:t>C program: </a:t>
          </a:r>
          <a:r>
            <a:rPr lang="en-US" sz="1700" b="1" kern="1200" dirty="0" err="1" smtClean="0">
              <a:latin typeface="Courier"/>
              <a:cs typeface="Courier"/>
            </a:rPr>
            <a:t>foo.c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1894"/>
        <a:ext cx="4114800" cy="496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9AF61-9493-3B46-82D0-8B07D495B049}">
      <dsp:nvSpPr>
        <dsp:cNvPr id="0" name=""/>
        <dsp:cNvSpPr/>
      </dsp:nvSpPr>
      <dsp:spPr>
        <a:xfrm>
          <a:off x="0" y="0"/>
          <a:ext cx="1524000" cy="609600"/>
        </a:xfrm>
        <a:prstGeom prst="left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Courier"/>
              <a:cs typeface="Courier"/>
            </a:rPr>
            <a:t>lib.o</a:t>
          </a:r>
          <a:endParaRPr lang="en-US" sz="1800" b="1" kern="1200" dirty="0">
            <a:latin typeface="Courier"/>
            <a:cs typeface="Courier"/>
          </a:endParaRPr>
        </a:p>
      </dsp:txBody>
      <dsp:txXfrm>
        <a:off x="533751" y="0"/>
        <a:ext cx="990249" cy="609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D402F-1368-C044-A738-2DA9F17F3CC6}">
      <dsp:nvSpPr>
        <dsp:cNvPr id="0" name=""/>
        <dsp:cNvSpPr/>
      </dsp:nvSpPr>
      <dsp:spPr>
        <a:xfrm>
          <a:off x="0" y="6054536"/>
          <a:ext cx="4114800" cy="496769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Memory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>
        <a:off x="0" y="6054536"/>
        <a:ext cx="4114800" cy="496769"/>
      </dsp:txXfrm>
    </dsp:sp>
    <dsp:sp modelId="{7B12BA32-5DB0-C047-A0D4-1650BF6FB212}">
      <dsp:nvSpPr>
        <dsp:cNvPr id="0" name=""/>
        <dsp:cNvSpPr/>
      </dsp:nvSpPr>
      <dsp:spPr>
        <a:xfrm rot="10800000">
          <a:off x="0" y="5297955"/>
          <a:ext cx="4114800" cy="764031"/>
        </a:xfrm>
        <a:prstGeom prst="upArrowCallout">
          <a:avLst/>
        </a:prstGeom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Loader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5297955"/>
        <a:ext cx="4114800" cy="496444"/>
      </dsp:txXfrm>
    </dsp:sp>
    <dsp:sp modelId="{0BF3E98C-8570-8B42-AC81-4CC700DE9808}">
      <dsp:nvSpPr>
        <dsp:cNvPr id="0" name=""/>
        <dsp:cNvSpPr/>
      </dsp:nvSpPr>
      <dsp:spPr>
        <a:xfrm rot="10800000">
          <a:off x="0" y="4541375"/>
          <a:ext cx="4114800" cy="764031"/>
        </a:xfrm>
        <a:prstGeom prst="up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Executable (mach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lang</a:t>
          </a:r>
          <a:r>
            <a:rPr lang="en-US" sz="1700" kern="1200" dirty="0" smtClean="0">
              <a:latin typeface="18 VAG Rounded Bold   07390"/>
              <a:cs typeface="18 vag rounded bold"/>
            </a:rPr>
            <a:t>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pgm</a:t>
          </a:r>
          <a:r>
            <a:rPr lang="en-US" sz="1700" kern="1200" dirty="0" smtClean="0">
              <a:latin typeface="18 VAG Rounded Bold   07390"/>
              <a:cs typeface="18 vag rounded bold"/>
            </a:rPr>
            <a:t>): </a:t>
          </a:r>
          <a:r>
            <a:rPr lang="en-US" sz="1700" b="1" kern="1200" dirty="0" err="1" smtClean="0">
              <a:latin typeface="Courier"/>
              <a:cs typeface="Courier"/>
            </a:rPr>
            <a:t>a.out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4541375"/>
        <a:ext cx="4114800" cy="496444"/>
      </dsp:txXfrm>
    </dsp:sp>
    <dsp:sp modelId="{7AE1C772-9DBB-6441-BE15-0E1D3D6FE59C}">
      <dsp:nvSpPr>
        <dsp:cNvPr id="0" name=""/>
        <dsp:cNvSpPr/>
      </dsp:nvSpPr>
      <dsp:spPr>
        <a:xfrm rot="10800000">
          <a:off x="0" y="3784795"/>
          <a:ext cx="4114800" cy="764031"/>
        </a:xfrm>
        <a:prstGeom prst="upArrowCallout">
          <a:avLst/>
        </a:prstGeom>
        <a:solidFill>
          <a:schemeClr val="accent6"/>
        </a:solidFill>
        <a:ln>
          <a:noFill/>
        </a:ln>
        <a:effectLst>
          <a:glow rad="101600">
            <a:schemeClr val="accent6"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Linker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3784795"/>
        <a:ext cx="4114800" cy="496444"/>
      </dsp:txXfrm>
    </dsp:sp>
    <dsp:sp modelId="{9BE3E724-A622-1F42-8344-499FE3CB1213}">
      <dsp:nvSpPr>
        <dsp:cNvPr id="0" name=""/>
        <dsp:cNvSpPr/>
      </dsp:nvSpPr>
      <dsp:spPr>
        <a:xfrm rot="10800000">
          <a:off x="0" y="3028215"/>
          <a:ext cx="4114800" cy="764031"/>
        </a:xfrm>
        <a:prstGeom prst="up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Object (mach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lang</a:t>
          </a:r>
          <a:r>
            <a:rPr lang="en-US" sz="1700" kern="1200" dirty="0" smtClean="0">
              <a:latin typeface="18 VAG Rounded Bold   07390"/>
              <a:cs typeface="18 vag rounded bold"/>
            </a:rPr>
            <a:t> module): </a:t>
          </a:r>
          <a:r>
            <a:rPr lang="en-US" sz="1700" b="1" kern="1200" dirty="0" err="1" smtClean="0">
              <a:latin typeface="Courier"/>
              <a:cs typeface="Courier"/>
            </a:rPr>
            <a:t>foo.o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3028215"/>
        <a:ext cx="4114800" cy="496444"/>
      </dsp:txXfrm>
    </dsp:sp>
    <dsp:sp modelId="{6CF617F3-BDBA-D747-8539-E57CDB546D4C}">
      <dsp:nvSpPr>
        <dsp:cNvPr id="0" name=""/>
        <dsp:cNvSpPr/>
      </dsp:nvSpPr>
      <dsp:spPr>
        <a:xfrm rot="10800000">
          <a:off x="0" y="2271634"/>
          <a:ext cx="4114800" cy="764031"/>
        </a:xfrm>
        <a:prstGeom prst="upArrowCallout">
          <a:avLst/>
        </a:prstGeom>
        <a:solidFill>
          <a:schemeClr val="accent1"/>
        </a:solidFill>
        <a:ln>
          <a:noFill/>
        </a:ln>
        <a:effectLst>
          <a:glow rad="101600">
            <a:schemeClr val="accent1"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Assembler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2271634"/>
        <a:ext cx="4114800" cy="496444"/>
      </dsp:txXfrm>
    </dsp:sp>
    <dsp:sp modelId="{8861396F-4F80-1949-97A7-CA9286FE350B}">
      <dsp:nvSpPr>
        <dsp:cNvPr id="0" name=""/>
        <dsp:cNvSpPr/>
      </dsp:nvSpPr>
      <dsp:spPr>
        <a:xfrm rot="10800000">
          <a:off x="0" y="1515054"/>
          <a:ext cx="4114800" cy="764031"/>
        </a:xfrm>
        <a:prstGeom prst="upArrowCallout">
          <a:avLst/>
        </a:prstGeom>
        <a:solidFill>
          <a:schemeClr val="tx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Assembly program: </a:t>
          </a:r>
          <a:r>
            <a:rPr lang="en-US" sz="1700" b="1" kern="1200" dirty="0" err="1" smtClean="0">
              <a:latin typeface="Courier"/>
              <a:cs typeface="Courier"/>
            </a:rPr>
            <a:t>foo.s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1515054"/>
        <a:ext cx="4114800" cy="496444"/>
      </dsp:txXfrm>
    </dsp:sp>
    <dsp:sp modelId="{8E8E96C2-4F36-1749-BDB3-46131329B4B5}">
      <dsp:nvSpPr>
        <dsp:cNvPr id="0" name=""/>
        <dsp:cNvSpPr/>
      </dsp:nvSpPr>
      <dsp:spPr>
        <a:xfrm rot="10800000">
          <a:off x="0" y="758474"/>
          <a:ext cx="4114800" cy="764031"/>
        </a:xfrm>
        <a:prstGeom prst="upArrowCallout">
          <a:avLst/>
        </a:prstGeom>
        <a:solidFill>
          <a:schemeClr val="tx1"/>
        </a:solidFill>
        <a:ln>
          <a:noFill/>
        </a:ln>
        <a:effectLst>
          <a:glow rad="101600">
            <a:schemeClr val="bg1">
              <a:lumMod val="85000"/>
              <a:lumOff val="15000"/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Compiler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758474"/>
        <a:ext cx="4114800" cy="496444"/>
      </dsp:txXfrm>
    </dsp:sp>
    <dsp:sp modelId="{0F6727B6-DD01-E94D-A473-7A95C2277833}">
      <dsp:nvSpPr>
        <dsp:cNvPr id="0" name=""/>
        <dsp:cNvSpPr/>
      </dsp:nvSpPr>
      <dsp:spPr>
        <a:xfrm rot="10800000">
          <a:off x="0" y="1894"/>
          <a:ext cx="4114800" cy="764031"/>
        </a:xfrm>
        <a:prstGeom prst="upArrowCallout">
          <a:avLst/>
        </a:prstGeom>
        <a:solidFill>
          <a:schemeClr val="tx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07390"/>
            </a:rPr>
            <a:t>C program: </a:t>
          </a:r>
          <a:r>
            <a:rPr lang="en-US" sz="1700" b="1" kern="1200" dirty="0" err="1" smtClean="0">
              <a:latin typeface="Courier"/>
              <a:cs typeface="Courier"/>
            </a:rPr>
            <a:t>foo.c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1894"/>
        <a:ext cx="4114800" cy="4964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9AF61-9493-3B46-82D0-8B07D495B049}">
      <dsp:nvSpPr>
        <dsp:cNvPr id="0" name=""/>
        <dsp:cNvSpPr/>
      </dsp:nvSpPr>
      <dsp:spPr>
        <a:xfrm>
          <a:off x="0" y="0"/>
          <a:ext cx="1524000" cy="609600"/>
        </a:xfrm>
        <a:prstGeom prst="left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Courier"/>
              <a:cs typeface="Courier"/>
            </a:rPr>
            <a:t>lib.o</a:t>
          </a:r>
          <a:endParaRPr lang="en-US" sz="1800" b="1" kern="1200" dirty="0">
            <a:latin typeface="Courier"/>
            <a:cs typeface="Courier"/>
          </a:endParaRPr>
        </a:p>
      </dsp:txBody>
      <dsp:txXfrm>
        <a:off x="533751" y="0"/>
        <a:ext cx="990249" cy="609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D402F-1368-C044-A738-2DA9F17F3CC6}">
      <dsp:nvSpPr>
        <dsp:cNvPr id="0" name=""/>
        <dsp:cNvSpPr/>
      </dsp:nvSpPr>
      <dsp:spPr>
        <a:xfrm>
          <a:off x="0" y="6054536"/>
          <a:ext cx="4114800" cy="496769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Memory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>
        <a:off x="0" y="6054536"/>
        <a:ext cx="4114800" cy="496769"/>
      </dsp:txXfrm>
    </dsp:sp>
    <dsp:sp modelId="{7B12BA32-5DB0-C047-A0D4-1650BF6FB212}">
      <dsp:nvSpPr>
        <dsp:cNvPr id="0" name=""/>
        <dsp:cNvSpPr/>
      </dsp:nvSpPr>
      <dsp:spPr>
        <a:xfrm rot="10800000">
          <a:off x="0" y="5297955"/>
          <a:ext cx="4114800" cy="764031"/>
        </a:xfrm>
        <a:prstGeom prst="upArrowCallout">
          <a:avLst/>
        </a:prstGeom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Loader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5297955"/>
        <a:ext cx="4114800" cy="496444"/>
      </dsp:txXfrm>
    </dsp:sp>
    <dsp:sp modelId="{0BF3E98C-8570-8B42-AC81-4CC700DE9808}">
      <dsp:nvSpPr>
        <dsp:cNvPr id="0" name=""/>
        <dsp:cNvSpPr/>
      </dsp:nvSpPr>
      <dsp:spPr>
        <a:xfrm rot="10800000">
          <a:off x="0" y="4541375"/>
          <a:ext cx="4114800" cy="764031"/>
        </a:xfrm>
        <a:prstGeom prst="up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Executable (mach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lang</a:t>
          </a:r>
          <a:r>
            <a:rPr lang="en-US" sz="1700" kern="1200" dirty="0" smtClean="0">
              <a:latin typeface="18 VAG Rounded Bold   07390"/>
              <a:cs typeface="18 vag rounded bold"/>
            </a:rPr>
            <a:t>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pgm</a:t>
          </a:r>
          <a:r>
            <a:rPr lang="en-US" sz="1700" kern="1200" dirty="0" smtClean="0">
              <a:latin typeface="18 VAG Rounded Bold   07390"/>
              <a:cs typeface="18 vag rounded bold"/>
            </a:rPr>
            <a:t>): </a:t>
          </a:r>
          <a:r>
            <a:rPr lang="en-US" sz="1700" b="1" kern="1200" dirty="0" err="1" smtClean="0">
              <a:latin typeface="Courier"/>
              <a:cs typeface="Courier"/>
            </a:rPr>
            <a:t>a.out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4541375"/>
        <a:ext cx="4114800" cy="496444"/>
      </dsp:txXfrm>
    </dsp:sp>
    <dsp:sp modelId="{7AE1C772-9DBB-6441-BE15-0E1D3D6FE59C}">
      <dsp:nvSpPr>
        <dsp:cNvPr id="0" name=""/>
        <dsp:cNvSpPr/>
      </dsp:nvSpPr>
      <dsp:spPr>
        <a:xfrm rot="10800000">
          <a:off x="0" y="3784795"/>
          <a:ext cx="4114800" cy="764031"/>
        </a:xfrm>
        <a:prstGeom prst="upArrowCallout">
          <a:avLst/>
        </a:prstGeom>
        <a:solidFill>
          <a:schemeClr val="accent6"/>
        </a:solidFill>
        <a:ln>
          <a:noFill/>
        </a:ln>
        <a:effectLst>
          <a:glow rad="101600">
            <a:schemeClr val="accent6"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Linker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3784795"/>
        <a:ext cx="4114800" cy="496444"/>
      </dsp:txXfrm>
    </dsp:sp>
    <dsp:sp modelId="{9BE3E724-A622-1F42-8344-499FE3CB1213}">
      <dsp:nvSpPr>
        <dsp:cNvPr id="0" name=""/>
        <dsp:cNvSpPr/>
      </dsp:nvSpPr>
      <dsp:spPr>
        <a:xfrm rot="10800000">
          <a:off x="0" y="3028215"/>
          <a:ext cx="4114800" cy="764031"/>
        </a:xfrm>
        <a:prstGeom prst="upArrowCallout">
          <a:avLst/>
        </a:prstGeom>
        <a:solidFill>
          <a:schemeClr val="tx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Object (mach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lang</a:t>
          </a:r>
          <a:r>
            <a:rPr lang="en-US" sz="1700" kern="1200" dirty="0" smtClean="0">
              <a:latin typeface="18 VAG Rounded Bold   07390"/>
              <a:cs typeface="18 vag rounded bold"/>
            </a:rPr>
            <a:t> module): </a:t>
          </a:r>
          <a:r>
            <a:rPr lang="en-US" sz="1700" b="1" kern="1200" dirty="0" err="1" smtClean="0">
              <a:latin typeface="Courier"/>
              <a:cs typeface="Courier"/>
            </a:rPr>
            <a:t>foo.o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3028215"/>
        <a:ext cx="4114800" cy="496444"/>
      </dsp:txXfrm>
    </dsp:sp>
    <dsp:sp modelId="{6CF617F3-BDBA-D747-8539-E57CDB546D4C}">
      <dsp:nvSpPr>
        <dsp:cNvPr id="0" name=""/>
        <dsp:cNvSpPr/>
      </dsp:nvSpPr>
      <dsp:spPr>
        <a:xfrm rot="10800000">
          <a:off x="0" y="2271634"/>
          <a:ext cx="4114800" cy="764031"/>
        </a:xfrm>
        <a:prstGeom prst="upArrowCallout">
          <a:avLst/>
        </a:prstGeom>
        <a:solidFill>
          <a:schemeClr val="tx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Assembler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2271634"/>
        <a:ext cx="4114800" cy="496444"/>
      </dsp:txXfrm>
    </dsp:sp>
    <dsp:sp modelId="{8861396F-4F80-1949-97A7-CA9286FE350B}">
      <dsp:nvSpPr>
        <dsp:cNvPr id="0" name=""/>
        <dsp:cNvSpPr/>
      </dsp:nvSpPr>
      <dsp:spPr>
        <a:xfrm rot="10800000">
          <a:off x="0" y="1515054"/>
          <a:ext cx="4114800" cy="764031"/>
        </a:xfrm>
        <a:prstGeom prst="upArrowCallout">
          <a:avLst/>
        </a:prstGeom>
        <a:solidFill>
          <a:schemeClr val="tx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Assembly program: </a:t>
          </a:r>
          <a:r>
            <a:rPr lang="en-US" sz="1700" b="1" kern="1200" dirty="0" err="1" smtClean="0">
              <a:latin typeface="Courier"/>
              <a:cs typeface="Courier"/>
            </a:rPr>
            <a:t>foo.s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1515054"/>
        <a:ext cx="4114800" cy="496444"/>
      </dsp:txXfrm>
    </dsp:sp>
    <dsp:sp modelId="{8E8E96C2-4F36-1749-BDB3-46131329B4B5}">
      <dsp:nvSpPr>
        <dsp:cNvPr id="0" name=""/>
        <dsp:cNvSpPr/>
      </dsp:nvSpPr>
      <dsp:spPr>
        <a:xfrm rot="10800000">
          <a:off x="0" y="758474"/>
          <a:ext cx="4114800" cy="764031"/>
        </a:xfrm>
        <a:prstGeom prst="upArrowCallout">
          <a:avLst/>
        </a:prstGeom>
        <a:solidFill>
          <a:schemeClr val="tx1"/>
        </a:solidFill>
        <a:ln>
          <a:noFill/>
        </a:ln>
        <a:effectLst>
          <a:glow rad="101600">
            <a:schemeClr val="bg1">
              <a:lumMod val="85000"/>
              <a:lumOff val="15000"/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Compiler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758474"/>
        <a:ext cx="4114800" cy="496444"/>
      </dsp:txXfrm>
    </dsp:sp>
    <dsp:sp modelId="{0F6727B6-DD01-E94D-A473-7A95C2277833}">
      <dsp:nvSpPr>
        <dsp:cNvPr id="0" name=""/>
        <dsp:cNvSpPr/>
      </dsp:nvSpPr>
      <dsp:spPr>
        <a:xfrm rot="10800000">
          <a:off x="0" y="1894"/>
          <a:ext cx="4114800" cy="764031"/>
        </a:xfrm>
        <a:prstGeom prst="upArrowCallout">
          <a:avLst/>
        </a:prstGeom>
        <a:solidFill>
          <a:schemeClr val="tx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07390"/>
            </a:rPr>
            <a:t>C program: </a:t>
          </a:r>
          <a:r>
            <a:rPr lang="en-US" sz="1700" b="1" kern="1200" dirty="0" err="1" smtClean="0">
              <a:latin typeface="Courier"/>
              <a:cs typeface="Courier"/>
            </a:rPr>
            <a:t>foo.c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1894"/>
        <a:ext cx="4114800" cy="4964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9AF61-9493-3B46-82D0-8B07D495B049}">
      <dsp:nvSpPr>
        <dsp:cNvPr id="0" name=""/>
        <dsp:cNvSpPr/>
      </dsp:nvSpPr>
      <dsp:spPr>
        <a:xfrm>
          <a:off x="0" y="0"/>
          <a:ext cx="1524000" cy="609600"/>
        </a:xfrm>
        <a:prstGeom prst="left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Courier"/>
              <a:cs typeface="Courier"/>
            </a:rPr>
            <a:t>lib.o</a:t>
          </a:r>
          <a:endParaRPr lang="en-US" sz="1800" b="1" kern="1200" dirty="0">
            <a:latin typeface="Courier"/>
            <a:cs typeface="Courier"/>
          </a:endParaRPr>
        </a:p>
      </dsp:txBody>
      <dsp:txXfrm>
        <a:off x="533751" y="0"/>
        <a:ext cx="990249" cy="609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D402F-1368-C044-A738-2DA9F17F3CC6}">
      <dsp:nvSpPr>
        <dsp:cNvPr id="0" name=""/>
        <dsp:cNvSpPr/>
      </dsp:nvSpPr>
      <dsp:spPr>
        <a:xfrm>
          <a:off x="0" y="6054536"/>
          <a:ext cx="4114800" cy="496769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Memory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>
        <a:off x="0" y="6054536"/>
        <a:ext cx="4114800" cy="496769"/>
      </dsp:txXfrm>
    </dsp:sp>
    <dsp:sp modelId="{7B12BA32-5DB0-C047-A0D4-1650BF6FB212}">
      <dsp:nvSpPr>
        <dsp:cNvPr id="0" name=""/>
        <dsp:cNvSpPr/>
      </dsp:nvSpPr>
      <dsp:spPr>
        <a:xfrm rot="10800000">
          <a:off x="0" y="5297955"/>
          <a:ext cx="4114800" cy="764031"/>
        </a:xfrm>
        <a:prstGeom prst="upArrowCallout">
          <a:avLst/>
        </a:prstGeom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Loader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5297955"/>
        <a:ext cx="4114800" cy="496444"/>
      </dsp:txXfrm>
    </dsp:sp>
    <dsp:sp modelId="{0BF3E98C-8570-8B42-AC81-4CC700DE9808}">
      <dsp:nvSpPr>
        <dsp:cNvPr id="0" name=""/>
        <dsp:cNvSpPr/>
      </dsp:nvSpPr>
      <dsp:spPr>
        <a:xfrm rot="10800000">
          <a:off x="0" y="4541375"/>
          <a:ext cx="4114800" cy="764031"/>
        </a:xfrm>
        <a:prstGeom prst="upArrowCallout">
          <a:avLst/>
        </a:prstGeom>
        <a:solidFill>
          <a:schemeClr val="tx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Executable (mach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lang</a:t>
          </a:r>
          <a:r>
            <a:rPr lang="en-US" sz="1700" kern="1200" dirty="0" smtClean="0">
              <a:latin typeface="18 VAG Rounded Bold   07390"/>
              <a:cs typeface="18 vag rounded bold"/>
            </a:rPr>
            <a:t>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pgm</a:t>
          </a:r>
          <a:r>
            <a:rPr lang="en-US" sz="1700" kern="1200" dirty="0" smtClean="0">
              <a:latin typeface="18 VAG Rounded Bold   07390"/>
              <a:cs typeface="18 vag rounded bold"/>
            </a:rPr>
            <a:t>): </a:t>
          </a:r>
          <a:r>
            <a:rPr lang="en-US" sz="1700" b="1" kern="1200" dirty="0" err="1" smtClean="0">
              <a:latin typeface="Courier"/>
              <a:cs typeface="Courier"/>
            </a:rPr>
            <a:t>a.out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4541375"/>
        <a:ext cx="4114800" cy="496444"/>
      </dsp:txXfrm>
    </dsp:sp>
    <dsp:sp modelId="{7AE1C772-9DBB-6441-BE15-0E1D3D6FE59C}">
      <dsp:nvSpPr>
        <dsp:cNvPr id="0" name=""/>
        <dsp:cNvSpPr/>
      </dsp:nvSpPr>
      <dsp:spPr>
        <a:xfrm rot="10800000">
          <a:off x="0" y="3784795"/>
          <a:ext cx="4114800" cy="764031"/>
        </a:xfrm>
        <a:prstGeom prst="upArrowCallout">
          <a:avLst/>
        </a:prstGeom>
        <a:solidFill>
          <a:schemeClr val="tx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Linker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3784795"/>
        <a:ext cx="4114800" cy="496444"/>
      </dsp:txXfrm>
    </dsp:sp>
    <dsp:sp modelId="{9BE3E724-A622-1F42-8344-499FE3CB1213}">
      <dsp:nvSpPr>
        <dsp:cNvPr id="0" name=""/>
        <dsp:cNvSpPr/>
      </dsp:nvSpPr>
      <dsp:spPr>
        <a:xfrm rot="10800000">
          <a:off x="0" y="3028215"/>
          <a:ext cx="4114800" cy="764031"/>
        </a:xfrm>
        <a:prstGeom prst="upArrowCallout">
          <a:avLst/>
        </a:prstGeom>
        <a:solidFill>
          <a:schemeClr val="tx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Object (mach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lang</a:t>
          </a:r>
          <a:r>
            <a:rPr lang="en-US" sz="1700" kern="1200" dirty="0" smtClean="0">
              <a:latin typeface="18 VAG Rounded Bold   07390"/>
              <a:cs typeface="18 vag rounded bold"/>
            </a:rPr>
            <a:t> module): </a:t>
          </a:r>
          <a:r>
            <a:rPr lang="en-US" sz="1700" b="1" kern="1200" dirty="0" err="1" smtClean="0">
              <a:latin typeface="Courier"/>
              <a:cs typeface="Courier"/>
            </a:rPr>
            <a:t>foo.o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3028215"/>
        <a:ext cx="4114800" cy="496444"/>
      </dsp:txXfrm>
    </dsp:sp>
    <dsp:sp modelId="{6CF617F3-BDBA-D747-8539-E57CDB546D4C}">
      <dsp:nvSpPr>
        <dsp:cNvPr id="0" name=""/>
        <dsp:cNvSpPr/>
      </dsp:nvSpPr>
      <dsp:spPr>
        <a:xfrm rot="10800000">
          <a:off x="0" y="2271634"/>
          <a:ext cx="4114800" cy="764031"/>
        </a:xfrm>
        <a:prstGeom prst="upArrowCallout">
          <a:avLst/>
        </a:prstGeom>
        <a:solidFill>
          <a:schemeClr val="tx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Assembler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2271634"/>
        <a:ext cx="4114800" cy="496444"/>
      </dsp:txXfrm>
    </dsp:sp>
    <dsp:sp modelId="{8861396F-4F80-1949-97A7-CA9286FE350B}">
      <dsp:nvSpPr>
        <dsp:cNvPr id="0" name=""/>
        <dsp:cNvSpPr/>
      </dsp:nvSpPr>
      <dsp:spPr>
        <a:xfrm rot="10800000">
          <a:off x="0" y="1515054"/>
          <a:ext cx="4114800" cy="764031"/>
        </a:xfrm>
        <a:prstGeom prst="upArrowCallout">
          <a:avLst/>
        </a:prstGeom>
        <a:solidFill>
          <a:schemeClr val="tx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Assembly program: </a:t>
          </a:r>
          <a:r>
            <a:rPr lang="en-US" sz="1700" b="1" kern="1200" dirty="0" err="1" smtClean="0">
              <a:latin typeface="Courier"/>
              <a:cs typeface="Courier"/>
            </a:rPr>
            <a:t>foo.s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1515054"/>
        <a:ext cx="4114800" cy="496444"/>
      </dsp:txXfrm>
    </dsp:sp>
    <dsp:sp modelId="{8E8E96C2-4F36-1749-BDB3-46131329B4B5}">
      <dsp:nvSpPr>
        <dsp:cNvPr id="0" name=""/>
        <dsp:cNvSpPr/>
      </dsp:nvSpPr>
      <dsp:spPr>
        <a:xfrm rot="10800000">
          <a:off x="0" y="758474"/>
          <a:ext cx="4114800" cy="764031"/>
        </a:xfrm>
        <a:prstGeom prst="upArrowCallout">
          <a:avLst/>
        </a:prstGeom>
        <a:solidFill>
          <a:schemeClr val="tx1"/>
        </a:solidFill>
        <a:ln>
          <a:noFill/>
        </a:ln>
        <a:effectLst>
          <a:glow rad="101600">
            <a:schemeClr val="bg1">
              <a:lumMod val="85000"/>
              <a:lumOff val="15000"/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Compiler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758474"/>
        <a:ext cx="4114800" cy="496444"/>
      </dsp:txXfrm>
    </dsp:sp>
    <dsp:sp modelId="{0F6727B6-DD01-E94D-A473-7A95C2277833}">
      <dsp:nvSpPr>
        <dsp:cNvPr id="0" name=""/>
        <dsp:cNvSpPr/>
      </dsp:nvSpPr>
      <dsp:spPr>
        <a:xfrm rot="10800000">
          <a:off x="0" y="1894"/>
          <a:ext cx="4114800" cy="764031"/>
        </a:xfrm>
        <a:prstGeom prst="upArrowCallout">
          <a:avLst/>
        </a:prstGeom>
        <a:solidFill>
          <a:schemeClr val="tx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07390"/>
            </a:rPr>
            <a:t>C program: </a:t>
          </a:r>
          <a:r>
            <a:rPr lang="en-US" sz="1700" b="1" kern="1200" dirty="0" err="1" smtClean="0">
              <a:latin typeface="Courier"/>
              <a:cs typeface="Courier"/>
            </a:rPr>
            <a:t>foo.c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1894"/>
        <a:ext cx="4114800" cy="4964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9AF61-9493-3B46-82D0-8B07D495B049}">
      <dsp:nvSpPr>
        <dsp:cNvPr id="0" name=""/>
        <dsp:cNvSpPr/>
      </dsp:nvSpPr>
      <dsp:spPr>
        <a:xfrm>
          <a:off x="0" y="0"/>
          <a:ext cx="1524000" cy="609600"/>
        </a:xfrm>
        <a:prstGeom prst="leftArrowCallout">
          <a:avLst/>
        </a:prstGeom>
        <a:solidFill>
          <a:schemeClr val="tx1"/>
        </a:solidFill>
        <a:ln>
          <a:noFill/>
        </a:ln>
        <a:effectLst/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Courier"/>
              <a:cs typeface="Courier"/>
            </a:rPr>
            <a:t>lib.o</a:t>
          </a:r>
          <a:endParaRPr lang="en-US" sz="1800" b="1" kern="1200" dirty="0">
            <a:latin typeface="Courier"/>
            <a:cs typeface="Courier"/>
          </a:endParaRPr>
        </a:p>
      </dsp:txBody>
      <dsp:txXfrm>
        <a:off x="533751" y="0"/>
        <a:ext cx="990249" cy="60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662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1000" y="450850"/>
            <a:ext cx="3498850" cy="2624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08" y="3337889"/>
            <a:ext cx="8019208" cy="3158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595917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F97FDFF-7B9F-7D4D-BFC0-AAD1F3D3D3C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66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6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8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8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7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0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21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2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48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50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6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17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8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0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0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8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2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31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9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6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6238" y="450850"/>
            <a:ext cx="3495675" cy="2622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8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9" y="3335495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8" tIns="45709" rIns="91418" bIns="45709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5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1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36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3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7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4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9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8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1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42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3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95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52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7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3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8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21000" y="450850"/>
            <a:ext cx="3498850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9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7889"/>
            <a:ext cx="8019208" cy="31582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8" tIns="45719" rIns="91438" bIns="45719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3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0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50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2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698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83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603" y="3335494"/>
            <a:ext cx="8023418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15" tIns="46656" rIns="93315" bIns="46656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4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22588" y="450850"/>
            <a:ext cx="3498850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171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709" y="3339086"/>
            <a:ext cx="8023417" cy="3158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1815" tIns="45907" rIns="91815" bIns="45907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04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22588" y="450850"/>
            <a:ext cx="3498850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63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709" y="3339086"/>
            <a:ext cx="8023417" cy="3158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1815" tIns="45907" rIns="91815" bIns="45907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21000" y="450850"/>
            <a:ext cx="3498850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5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7889"/>
            <a:ext cx="8019208" cy="31582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8" tIns="45719" rIns="91438" bIns="45719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6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22588" y="450850"/>
            <a:ext cx="3498850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785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709" y="3339086"/>
            <a:ext cx="8023417" cy="3158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1815" tIns="45907" rIns="91815" bIns="45907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84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011" y="3335044"/>
            <a:ext cx="8022229" cy="3160860"/>
          </a:xfrm>
          <a:noFill/>
          <a:ln w="9525"/>
        </p:spPr>
        <p:txBody>
          <a:bodyPr lIns="90475" tIns="44444" rIns="90475" bIns="44444"/>
          <a:lstStyle/>
          <a:p>
            <a:endParaRPr lang="en-US" dirty="0"/>
          </a:p>
        </p:txBody>
      </p:sp>
      <p:sp>
        <p:nvSpPr>
          <p:cNvPr id="29699" name="Rectangle 3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13063" y="450850"/>
            <a:ext cx="3500437" cy="2624138"/>
          </a:xfrm>
        </p:spPr>
      </p:sp>
    </p:spTree>
    <p:extLst>
      <p:ext uri="{BB962C8B-B14F-4D97-AF65-F5344CB8AC3E}">
        <p14:creationId xmlns:p14="http://schemas.microsoft.com/office/powerpoint/2010/main" val="299588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603" y="3335494"/>
            <a:ext cx="8023418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15" tIns="46656" rIns="93315" bIns="46656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529E-B9E9-4D07-A8F2-BB09529B11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6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601-209F-40D3-98BC-20DD7722D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EB9-D70F-48A7-BBA6-8132AA7C5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7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0"/>
            <a:ext cx="4031456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06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17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6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4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30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92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0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15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0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5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1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84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674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27AD-C49C-4753-9BED-CCFF787B3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4B8B-C785-3D4D-869E-34278DEA6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6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432A-154C-4E40-895D-64BA649336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C3D-B081-48CC-B1A5-7AD3CD21A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5629-1446-4C33-BC73-B73CD3C3B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4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539-8C0D-4B78-9F60-8CEDDE9CE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2032-9C79-42F6-B9B6-45455687F8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4B8B-C785-3D4D-869E-34278DEA6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6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16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168" y="1295400"/>
            <a:ext cx="8510631" cy="2025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61C: </a:t>
            </a:r>
            <a:br>
              <a:rPr lang="en-US" dirty="0" smtClean="0"/>
            </a:br>
            <a:r>
              <a:rPr lang="en-US" dirty="0" smtClean="0"/>
              <a:t>Great Ideas in Computer Architecture </a:t>
            </a:r>
            <a:br>
              <a:rPr lang="en-US" dirty="0" smtClean="0"/>
            </a:br>
            <a:r>
              <a:rPr lang="en-US" i="1" dirty="0"/>
              <a:t>Running a Program </a:t>
            </a:r>
            <a:r>
              <a:rPr lang="en-US" i="1" dirty="0" smtClean="0"/>
              <a:t> - CALL</a:t>
            </a:r>
            <a:br>
              <a:rPr lang="en-US" i="1" dirty="0" smtClean="0"/>
            </a:br>
            <a:r>
              <a:rPr lang="en-US" i="1" dirty="0" smtClean="0"/>
              <a:t>(Compiling</a:t>
            </a:r>
            <a:r>
              <a:rPr lang="en-US" i="1" dirty="0"/>
              <a:t>, Assembling, </a:t>
            </a:r>
            <a:br>
              <a:rPr lang="en-US" i="1" dirty="0"/>
            </a:br>
            <a:r>
              <a:rPr lang="en-US" i="1" dirty="0"/>
              <a:t>Linking, and Loading)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16000" y="3886200"/>
            <a:ext cx="7213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Instructors: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Wawrzynek</a:t>
            </a:r>
            <a:r>
              <a:rPr lang="en-US" dirty="0" smtClean="0"/>
              <a:t> &amp; Vladimir </a:t>
            </a:r>
            <a:r>
              <a:rPr lang="en-US" dirty="0" err="1" smtClean="0"/>
              <a:t>Stojanovic</a:t>
            </a:r>
            <a:endParaRPr lang="en-US" dirty="0" smtClean="0"/>
          </a:p>
          <a:p>
            <a:r>
              <a:rPr lang="en-US" dirty="0" smtClean="0"/>
              <a:t>http://inst.eecs.Berkeley.edu/~cs61c/fa15</a:t>
            </a:r>
          </a:p>
        </p:txBody>
      </p:sp>
    </p:spTree>
    <p:extLst>
      <p:ext uri="{BB962C8B-B14F-4D97-AF65-F5344CB8AC3E}">
        <p14:creationId xmlns:p14="http://schemas.microsoft.com/office/powerpoint/2010/main" val="16516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Interpretation vs Translation</a:t>
            </a:r>
            <a:endParaRPr lang="en-US"/>
          </a:p>
        </p:txBody>
      </p:sp>
      <p:sp>
        <p:nvSpPr>
          <p:cNvPr id="226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run a program written in a source language?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Interpreter</a:t>
            </a:r>
            <a:r>
              <a:rPr lang="en-US" dirty="0" smtClean="0"/>
              <a:t>: Directly executes a program in the source language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Translator</a:t>
            </a:r>
            <a:r>
              <a:rPr lang="en-US" dirty="0" smtClean="0"/>
              <a:t>: Converts a program from the source language to an equivalent program in another language</a:t>
            </a:r>
          </a:p>
          <a:p>
            <a:r>
              <a:rPr lang="en-US" dirty="0" smtClean="0"/>
              <a:t>For example, consider a Python program </a:t>
            </a:r>
            <a:r>
              <a:rPr lang="en-US" b="1" dirty="0" err="1" smtClean="0">
                <a:latin typeface="Courier"/>
                <a:cs typeface="Courier"/>
              </a:rPr>
              <a:t>foo.py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2262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Python interpreter is just a program that reads a python program and performs the functions of that python program.</a:t>
            </a:r>
          </a:p>
        </p:txBody>
      </p:sp>
      <p:cxnSp>
        <p:nvCxnSpPr>
          <p:cNvPr id="2262021" name="AutoShape 5"/>
          <p:cNvCxnSpPr>
            <a:cxnSpLocks noChangeShapeType="1"/>
          </p:cNvCxnSpPr>
          <p:nvPr/>
        </p:nvCxnSpPr>
        <p:spPr bwMode="auto">
          <a:xfrm rot="5400000">
            <a:off x="3848894" y="2780506"/>
            <a:ext cx="14478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406262359"/>
              </p:ext>
            </p:extLst>
          </p:nvPr>
        </p:nvGraphicFramePr>
        <p:xfrm>
          <a:off x="1524000" y="1676400"/>
          <a:ext cx="6096000" cy="248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Interpretation</a:t>
            </a:r>
            <a:endParaRPr lang="en-US"/>
          </a:p>
        </p:txBody>
      </p:sp>
      <p:sp>
        <p:nvSpPr>
          <p:cNvPr id="2264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 good reason to interpret machine language in software?</a:t>
            </a:r>
          </a:p>
          <a:p>
            <a:r>
              <a:rPr lang="en-US" dirty="0" smtClean="0"/>
              <a:t>MARS– useful for learning / debugging</a:t>
            </a:r>
          </a:p>
          <a:p>
            <a:r>
              <a:rPr lang="en-US" dirty="0" smtClean="0"/>
              <a:t>Apple Macintosh conversion</a:t>
            </a:r>
          </a:p>
          <a:p>
            <a:pPr lvl="1"/>
            <a:r>
              <a:rPr lang="en-US" dirty="0" smtClean="0"/>
              <a:t>Switched from Motorola 680x0 instruction architecture to PowerPC.</a:t>
            </a:r>
          </a:p>
          <a:p>
            <a:pPr lvl="2"/>
            <a:r>
              <a:rPr lang="en-US" dirty="0" smtClean="0"/>
              <a:t>Similar issue with switch to </a:t>
            </a:r>
            <a:r>
              <a:rPr lang="en-US" dirty="0" smtClean="0"/>
              <a:t>x86</a:t>
            </a:r>
            <a:endParaRPr lang="en-US" dirty="0" smtClean="0"/>
          </a:p>
          <a:p>
            <a:pPr lvl="1"/>
            <a:r>
              <a:rPr lang="en-US" dirty="0" smtClean="0"/>
              <a:t>Could require all programs to be re-translated from high level language</a:t>
            </a:r>
          </a:p>
          <a:p>
            <a:pPr lvl="1"/>
            <a:r>
              <a:rPr lang="en-US" dirty="0" smtClean="0"/>
              <a:t>Instead, let executables contain old and/or new machine code, interpret old code in software if necessary (emulation)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Interpretation vs. Translation? (1/2)</a:t>
            </a:r>
            <a:endParaRPr lang="en-US" dirty="0"/>
          </a:p>
        </p:txBody>
      </p:sp>
      <p:sp>
        <p:nvSpPr>
          <p:cNvPr id="226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easier to write interpreter</a:t>
            </a:r>
          </a:p>
          <a:p>
            <a:r>
              <a:rPr lang="en-US" dirty="0" smtClean="0"/>
              <a:t>Interpreter closer to high-level, so can give better error messages (e.g., MARS)</a:t>
            </a:r>
          </a:p>
          <a:p>
            <a:pPr lvl="1"/>
            <a:r>
              <a:rPr lang="en-US" dirty="0" smtClean="0"/>
              <a:t>Translator reaction: add extra information to help debugging (line numbers, names)</a:t>
            </a:r>
          </a:p>
          <a:p>
            <a:r>
              <a:rPr lang="en-US" dirty="0" smtClean="0"/>
              <a:t>Interpreter slower (10x?), code smaller (2x?)</a:t>
            </a:r>
          </a:p>
          <a:p>
            <a:r>
              <a:rPr lang="en-US" dirty="0" smtClean="0"/>
              <a:t>Interpreter provides instruction set independence: run on any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1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Interpretation vs. Translation? (2/2)</a:t>
            </a:r>
          </a:p>
        </p:txBody>
      </p:sp>
      <p:sp>
        <p:nvSpPr>
          <p:cNvPr id="226611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Translated/compiled code almost always more efficient and therefore higher performance:</a:t>
            </a:r>
          </a:p>
          <a:p>
            <a:pPr lvl="1"/>
            <a:r>
              <a:rPr lang="en-US" dirty="0"/>
              <a:t>Important for many applications, particularly operating systems.</a:t>
            </a:r>
          </a:p>
          <a:p>
            <a:r>
              <a:rPr lang="en-US" dirty="0"/>
              <a:t>Translation/compilation helps “hide” the program “source” from the users:</a:t>
            </a:r>
          </a:p>
          <a:p>
            <a:pPr lvl="1"/>
            <a:r>
              <a:rPr lang="en-US" dirty="0"/>
              <a:t>One model for creating value in the marketplace (</a:t>
            </a:r>
            <a:r>
              <a:rPr lang="en-US" dirty="0" err="1"/>
              <a:t>eg</a:t>
            </a:r>
            <a:r>
              <a:rPr lang="en-US" dirty="0"/>
              <a:t>. Microsoft keeps all their source code secret)</a:t>
            </a:r>
          </a:p>
          <a:p>
            <a:pPr lvl="1"/>
            <a:r>
              <a:rPr lang="en-US" dirty="0"/>
              <a:t>Alternative model, “open source”, creates value by publishing the source code and fostering a community of developers.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/>
          <a:lstStyle/>
          <a:p>
            <a:r>
              <a:rPr lang="en-US" sz="3600" dirty="0" smtClean="0"/>
              <a:t>Steps in compiling a C program</a:t>
            </a:r>
            <a:endParaRPr lang="en-US" sz="3600" dirty="0"/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1103724888"/>
              </p:ext>
            </p:extLst>
          </p:nvPr>
        </p:nvGraphicFramePr>
        <p:xfrm>
          <a:off x="2514600" y="228600"/>
          <a:ext cx="41148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170470945"/>
              </p:ext>
            </p:extLst>
          </p:nvPr>
        </p:nvGraphicFramePr>
        <p:xfrm>
          <a:off x="6477000" y="3810000"/>
          <a:ext cx="1524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2269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05800" cy="4972050"/>
          </a:xfrm>
        </p:spPr>
        <p:txBody>
          <a:bodyPr/>
          <a:lstStyle/>
          <a:p>
            <a:r>
              <a:rPr lang="en-US" dirty="0"/>
              <a:t>Input: High-Level Language Code </a:t>
            </a:r>
            <a:br>
              <a:rPr lang="en-US" dirty="0"/>
            </a:br>
            <a:r>
              <a:rPr lang="en-US" dirty="0"/>
              <a:t>(e.g., </a:t>
            </a:r>
            <a:r>
              <a:rPr lang="en-US" b="1" dirty="0" err="1" smtClean="0">
                <a:latin typeface="Courier"/>
              </a:rPr>
              <a:t>foo.c</a:t>
            </a:r>
            <a:r>
              <a:rPr lang="en-US" dirty="0"/>
              <a:t>)</a:t>
            </a:r>
          </a:p>
          <a:p>
            <a:r>
              <a:rPr lang="en-US" dirty="0"/>
              <a:t>Output: Assembly Language Code</a:t>
            </a:r>
            <a:br>
              <a:rPr lang="en-US" dirty="0"/>
            </a:br>
            <a:r>
              <a:rPr lang="en-US" dirty="0"/>
              <a:t>(e.g., </a:t>
            </a:r>
            <a:r>
              <a:rPr lang="en-US" b="1" dirty="0" err="1">
                <a:latin typeface="Courier"/>
              </a:rPr>
              <a:t>foo.s</a:t>
            </a:r>
            <a:r>
              <a:rPr lang="en-US" dirty="0"/>
              <a:t> for MIPS)</a:t>
            </a:r>
          </a:p>
          <a:p>
            <a:r>
              <a:rPr lang="en-US" dirty="0"/>
              <a:t>Note: Output </a:t>
            </a:r>
            <a:r>
              <a:rPr lang="en-US" i="1" dirty="0">
                <a:solidFill>
                  <a:schemeClr val="accent1"/>
                </a:solidFill>
              </a:rPr>
              <a:t>may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contain </a:t>
            </a:r>
            <a:r>
              <a:rPr lang="en-US" dirty="0" smtClean="0"/>
              <a:t>pseudo-instructions</a:t>
            </a:r>
            <a:endParaRPr lang="en-US" dirty="0"/>
          </a:p>
          <a:p>
            <a:r>
              <a:rPr lang="en-US" u="sng" dirty="0" smtClean="0">
                <a:solidFill>
                  <a:schemeClr val="accent2"/>
                </a:solidFill>
              </a:rPr>
              <a:t>Pseudo-instructions</a:t>
            </a:r>
            <a:r>
              <a:rPr lang="en-US" dirty="0"/>
              <a:t>: instructions that assembler understands but not in machine</a:t>
            </a:r>
            <a:br>
              <a:rPr lang="en-US" dirty="0"/>
            </a:br>
            <a:r>
              <a:rPr lang="en-US" dirty="0"/>
              <a:t>For example:</a:t>
            </a:r>
          </a:p>
          <a:p>
            <a:pPr lvl="1"/>
            <a:r>
              <a:rPr lang="en-US" b="1" dirty="0">
                <a:latin typeface="Courier"/>
              </a:rPr>
              <a:t>move $s1,$s2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  <a:latin typeface="Symbol" pitchFamily="-65" charset="2"/>
              </a:rPr>
              <a:t></a:t>
            </a:r>
            <a:r>
              <a:rPr lang="en-US" b="1" dirty="0"/>
              <a:t> </a:t>
            </a:r>
            <a:r>
              <a:rPr lang="en-US" b="1" dirty="0" smtClean="0">
                <a:latin typeface="Courier"/>
              </a:rPr>
              <a:t>add </a:t>
            </a:r>
            <a:r>
              <a:rPr lang="en-US" b="1" dirty="0">
                <a:latin typeface="Courier"/>
              </a:rPr>
              <a:t>$s1,$s2,$zero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4263293453"/>
              </p:ext>
            </p:extLst>
          </p:nvPr>
        </p:nvGraphicFramePr>
        <p:xfrm>
          <a:off x="2514600" y="228600"/>
          <a:ext cx="41148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4122158296"/>
              </p:ext>
            </p:extLst>
          </p:nvPr>
        </p:nvGraphicFramePr>
        <p:xfrm>
          <a:off x="6477000" y="3810000"/>
          <a:ext cx="1524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400800" y="1752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18 VAG Rounded Bold   07390"/>
              </a:rPr>
              <a:t>CS164</a:t>
            </a:r>
            <a:endParaRPr lang="en-US" sz="2400" dirty="0">
              <a:solidFill>
                <a:schemeClr val="tx1"/>
              </a:solidFill>
              <a:latin typeface="18 VAG Rounded Bold   0739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22732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153400" cy="4559300"/>
          </a:xfrm>
        </p:spPr>
        <p:txBody>
          <a:bodyPr/>
          <a:lstStyle/>
          <a:p>
            <a:r>
              <a:rPr lang="en-US" dirty="0"/>
              <a:t>Input: Assembly Language Code (MAL)</a:t>
            </a:r>
            <a:br>
              <a:rPr lang="en-US" dirty="0"/>
            </a:br>
            <a:r>
              <a:rPr lang="en-US" dirty="0"/>
              <a:t>(e.g., </a:t>
            </a:r>
            <a:r>
              <a:rPr lang="en-US" b="1" dirty="0" err="1">
                <a:latin typeface="Courier"/>
              </a:rPr>
              <a:t>foo.s</a:t>
            </a:r>
            <a:r>
              <a:rPr lang="en-US" dirty="0"/>
              <a:t> for MIPS)</a:t>
            </a:r>
          </a:p>
          <a:p>
            <a:r>
              <a:rPr lang="en-US" dirty="0"/>
              <a:t>Output: Object Code, information tables (TAL)</a:t>
            </a:r>
            <a:br>
              <a:rPr lang="en-US" dirty="0"/>
            </a:br>
            <a:r>
              <a:rPr lang="en-US" dirty="0"/>
              <a:t>(e.g., </a:t>
            </a:r>
            <a:r>
              <a:rPr lang="en-US" b="1" dirty="0" err="1">
                <a:latin typeface="Courier"/>
              </a:rPr>
              <a:t>foo.o</a:t>
            </a:r>
            <a:r>
              <a:rPr lang="en-US" dirty="0"/>
              <a:t> for MIPS)</a:t>
            </a:r>
          </a:p>
          <a:p>
            <a:r>
              <a:rPr lang="en-US" dirty="0"/>
              <a:t>Reads and Uses </a:t>
            </a:r>
            <a:r>
              <a:rPr lang="en-US" dirty="0">
                <a:solidFill>
                  <a:schemeClr val="accent1"/>
                </a:solidFill>
              </a:rPr>
              <a:t>Directives</a:t>
            </a:r>
          </a:p>
          <a:p>
            <a:r>
              <a:rPr lang="en-US" dirty="0"/>
              <a:t>Replace </a:t>
            </a:r>
            <a:r>
              <a:rPr lang="en-US" dirty="0" smtClean="0"/>
              <a:t>Pseudo-instructions</a:t>
            </a:r>
            <a:endParaRPr lang="en-US" dirty="0"/>
          </a:p>
          <a:p>
            <a:r>
              <a:rPr lang="en-US" dirty="0"/>
              <a:t>Produce Machine Language</a:t>
            </a:r>
          </a:p>
          <a:p>
            <a:r>
              <a:rPr lang="en-US" dirty="0"/>
              <a:t>Creates </a:t>
            </a:r>
            <a:r>
              <a:rPr lang="en-US" dirty="0">
                <a:solidFill>
                  <a:schemeClr val="accent1"/>
                </a:solidFill>
              </a:rPr>
              <a:t>Object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Assembler Directives (</a:t>
            </a:r>
            <a:r>
              <a:rPr lang="en-US" dirty="0" err="1" smtClean="0"/>
              <a:t>p</a:t>
            </a:r>
            <a:r>
              <a:rPr lang="en-US" dirty="0" smtClean="0"/>
              <a:t>. A-51.. A-53)</a:t>
            </a:r>
            <a:endParaRPr lang="en-US" dirty="0"/>
          </a:p>
        </p:txBody>
      </p:sp>
      <p:sp>
        <p:nvSpPr>
          <p:cNvPr id="2274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273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 directions to assembler, but do not produce machine instructions</a:t>
            </a:r>
          </a:p>
          <a:p>
            <a:pPr lvl="1">
              <a:buFontTx/>
              <a:buNone/>
            </a:pPr>
            <a:r>
              <a:rPr lang="en-US" dirty="0">
                <a:latin typeface="Courier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.text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Subsequent items put in user text segment (machine code)</a:t>
            </a:r>
          </a:p>
          <a:p>
            <a:pPr lvl="1">
              <a:buFontTx/>
              <a:buNone/>
            </a:pPr>
            <a:r>
              <a:rPr lang="en-US" dirty="0">
                <a:latin typeface="Courier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.data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Subsequent items put in user data segment (binary rep of data in source file)</a:t>
            </a:r>
          </a:p>
          <a:p>
            <a:pPr lvl="1">
              <a:buFontTx/>
              <a:buNone/>
            </a:pPr>
            <a:r>
              <a:rPr lang="en-US" dirty="0">
                <a:latin typeface="Courier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.</a:t>
            </a:r>
            <a:r>
              <a:rPr lang="en-US" b="1" dirty="0" err="1">
                <a:solidFill>
                  <a:schemeClr val="accent1"/>
                </a:solidFill>
                <a:latin typeface="Courier"/>
              </a:rPr>
              <a:t>globl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sym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declares </a:t>
            </a:r>
            <a:r>
              <a:rPr lang="en-US" dirty="0">
                <a:latin typeface="Courier"/>
              </a:rPr>
              <a:t>sym</a:t>
            </a:r>
            <a:r>
              <a:rPr lang="en-US" dirty="0"/>
              <a:t> global and can be referenced from other files</a:t>
            </a:r>
          </a:p>
          <a:p>
            <a:pPr lvl="1">
              <a:buFontTx/>
              <a:buNone/>
            </a:pPr>
            <a:r>
              <a:rPr lang="en-US" dirty="0">
                <a:latin typeface="Courier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.</a:t>
            </a:r>
            <a:r>
              <a:rPr lang="en-US" b="1" dirty="0" err="1">
                <a:solidFill>
                  <a:schemeClr val="accent1"/>
                </a:solidFill>
                <a:latin typeface="Courier"/>
              </a:rPr>
              <a:t>asciiz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urier"/>
              </a:rPr>
              <a:t>str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Store the string </a:t>
            </a:r>
            <a:r>
              <a:rPr lang="en-US" b="1" dirty="0" err="1">
                <a:latin typeface="Courier"/>
              </a:rPr>
              <a:t>str</a:t>
            </a:r>
            <a:r>
              <a:rPr lang="en-US" dirty="0"/>
              <a:t> in memory and null-terminate it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.word w1…</a:t>
            </a:r>
            <a:r>
              <a:rPr lang="en-US" b="1" dirty="0" err="1">
                <a:solidFill>
                  <a:schemeClr val="accent1"/>
                </a:solidFill>
                <a:latin typeface="Courier"/>
              </a:rPr>
              <a:t>wn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Store the </a:t>
            </a:r>
            <a:r>
              <a:rPr lang="en-US" i="1" dirty="0" err="1"/>
              <a:t>n</a:t>
            </a:r>
            <a:r>
              <a:rPr lang="en-US" dirty="0"/>
              <a:t> 32-bit quantities in successive memory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0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377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I-Format:</a:t>
            </a:r>
            <a:r>
              <a:rPr lang="en-US" dirty="0" smtClean="0"/>
              <a:t>  instructions with </a:t>
            </a:r>
            <a:r>
              <a:rPr lang="en-US" dirty="0" err="1" smtClean="0"/>
              <a:t>immediates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lw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sw</a:t>
            </a:r>
            <a:r>
              <a:rPr lang="en-US" dirty="0" smtClean="0"/>
              <a:t> (offset is immediate),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bne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But not the shift instructions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Branches use PC-relative addressing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J-Format:</a:t>
            </a:r>
            <a:r>
              <a:rPr lang="en-US" dirty="0" smtClean="0"/>
              <a:t>  </a:t>
            </a:r>
            <a:r>
              <a:rPr lang="en-US" dirty="0" smtClean="0">
                <a:latin typeface="Courier New"/>
                <a:cs typeface="Courier New"/>
              </a:rPr>
              <a:t>j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jal</a:t>
            </a:r>
            <a:r>
              <a:rPr lang="en-US" dirty="0" smtClean="0"/>
              <a:t> (but 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dirty="0"/>
              <a:t>Jumps use absolute </a:t>
            </a:r>
            <a:r>
              <a:rPr lang="en-US" dirty="0" smtClean="0"/>
              <a:t>addressing</a:t>
            </a:r>
          </a:p>
          <a:p>
            <a:pPr lvl="1">
              <a:spcBef>
                <a:spcPts val="0"/>
              </a:spcBef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R-Format:</a:t>
            </a:r>
            <a:r>
              <a:rPr lang="en-US" dirty="0" smtClean="0"/>
              <a:t>  all other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5760" y="3317557"/>
            <a:ext cx="8357616" cy="492443"/>
            <a:chOff x="365760" y="3182112"/>
            <a:chExt cx="8357616" cy="492443"/>
          </a:xfrm>
        </p:grpSpPr>
        <p:grpSp>
          <p:nvGrpSpPr>
            <p:cNvPr id="8" name="Group 50"/>
            <p:cNvGrpSpPr/>
            <p:nvPr/>
          </p:nvGrpSpPr>
          <p:grpSpPr>
            <a:xfrm>
              <a:off x="822960" y="3200400"/>
              <a:ext cx="7900416" cy="457200"/>
              <a:chOff x="621792" y="2834640"/>
              <a:chExt cx="7900416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103120" y="283464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37560" y="283464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572000" y="2834640"/>
                <a:ext cx="395020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immediate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65760" y="3182112"/>
              <a:ext cx="457200" cy="492443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algn="r"/>
              <a:r>
                <a:rPr lang="en-US" sz="3200" b="1" dirty="0" smtClean="0"/>
                <a:t>I:</a:t>
              </a:r>
              <a:endParaRPr lang="en-US" sz="3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5760" y="4754880"/>
            <a:ext cx="8357616" cy="502920"/>
            <a:chOff x="365760" y="3730752"/>
            <a:chExt cx="8357616" cy="502920"/>
          </a:xfrm>
        </p:grpSpPr>
        <p:grpSp>
          <p:nvGrpSpPr>
            <p:cNvPr id="15" name="Group 50"/>
            <p:cNvGrpSpPr/>
            <p:nvPr/>
          </p:nvGrpSpPr>
          <p:grpSpPr>
            <a:xfrm>
              <a:off x="822960" y="3776472"/>
              <a:ext cx="7900416" cy="457200"/>
              <a:chOff x="621792" y="2862072"/>
              <a:chExt cx="7900416" cy="4572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21792" y="2862072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03120" y="2862072"/>
                <a:ext cx="641908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target address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65760" y="3730752"/>
              <a:ext cx="457200" cy="492443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algn="r"/>
              <a:r>
                <a:rPr lang="en-US" sz="3200" b="1" dirty="0" smtClean="0"/>
                <a:t>J:</a:t>
              </a:r>
              <a:endParaRPr lang="en-US" sz="32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4320" y="5832157"/>
            <a:ext cx="8449056" cy="492443"/>
            <a:chOff x="274320" y="2633472"/>
            <a:chExt cx="8449056" cy="492443"/>
          </a:xfrm>
        </p:grpSpPr>
        <p:grpSp>
          <p:nvGrpSpPr>
            <p:cNvPr id="20" name="Group 43"/>
            <p:cNvGrpSpPr/>
            <p:nvPr/>
          </p:nvGrpSpPr>
          <p:grpSpPr>
            <a:xfrm>
              <a:off x="822960" y="2651760"/>
              <a:ext cx="7900416" cy="457200"/>
              <a:chOff x="457200" y="4572000"/>
              <a:chExt cx="7900416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57200" y="4572000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876288" y="4572000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38528" y="457200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172968" y="457200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407408" y="457200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641848" y="457200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74320" y="2633472"/>
              <a:ext cx="548640" cy="492443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algn="r"/>
              <a:r>
                <a:rPr lang="en-US" sz="3200" b="1" dirty="0" smtClean="0"/>
                <a:t>R: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158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Pseudo-instruction Replacement</a:t>
            </a:r>
            <a:endParaRPr lang="en-US" dirty="0"/>
          </a:p>
        </p:txBody>
      </p:sp>
      <p:sp>
        <p:nvSpPr>
          <p:cNvPr id="2275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2850"/>
            <a:ext cx="8458200" cy="5187950"/>
          </a:xfrm>
        </p:spPr>
        <p:txBody>
          <a:bodyPr>
            <a:normAutofit lnSpcReduction="10000"/>
          </a:bodyPr>
          <a:lstStyle/>
          <a:p>
            <a:pPr>
              <a:tabLst>
                <a:tab pos="4229100" algn="l"/>
              </a:tabLst>
            </a:pPr>
            <a:r>
              <a:rPr lang="en-US" sz="2800" dirty="0" smtClean="0"/>
              <a:t>Assembler </a:t>
            </a:r>
            <a:r>
              <a:rPr lang="en-US" sz="2800" dirty="0"/>
              <a:t>treats convenient variations of machine language instructions as if real instructions</a:t>
            </a:r>
            <a:br>
              <a:rPr lang="en-US" sz="2800" dirty="0"/>
            </a:br>
            <a:r>
              <a:rPr lang="en-US" sz="2800" dirty="0"/>
              <a:t>Pseudo:	Real:</a:t>
            </a:r>
          </a:p>
          <a:p>
            <a:pPr>
              <a:buFont typeface="Times" pitchFamily="-65" charset="0"/>
              <a:buNone/>
              <a:tabLst>
                <a:tab pos="4229100" algn="l"/>
              </a:tabLst>
            </a:pPr>
            <a:r>
              <a:rPr lang="en-US" sz="2400" dirty="0">
                <a:latin typeface="Courier"/>
              </a:rPr>
              <a:t>	 </a:t>
            </a:r>
            <a:r>
              <a:rPr lang="en-US" sz="2400" b="1" dirty="0" err="1">
                <a:solidFill>
                  <a:srgbClr val="FF0000"/>
                </a:solidFill>
                <a:latin typeface="Courier"/>
              </a:rPr>
              <a:t>subu</a:t>
            </a:r>
            <a:r>
              <a:rPr lang="en-US" sz="2400" b="1" dirty="0">
                <a:solidFill>
                  <a:srgbClr val="FF0000"/>
                </a:solidFill>
                <a:latin typeface="Courier"/>
              </a:rPr>
              <a:t> $sp,$sp,32</a:t>
            </a: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>
                <a:latin typeface="Courier"/>
              </a:rPr>
              <a:t>addiu</a:t>
            </a:r>
            <a:r>
              <a:rPr lang="en-US" sz="2400" b="1" dirty="0">
                <a:latin typeface="Courier"/>
              </a:rPr>
              <a:t> $sp,$sp,-32</a:t>
            </a:r>
          </a:p>
          <a:p>
            <a:pPr>
              <a:buFont typeface="Times" pitchFamily="-65" charset="0"/>
              <a:buNone/>
              <a:tabLst>
                <a:tab pos="4229100" algn="l"/>
              </a:tabLst>
            </a:pPr>
            <a:r>
              <a:rPr lang="en-US" sz="2400" b="1" dirty="0">
                <a:latin typeface="Courier"/>
              </a:rPr>
              <a:t>	 </a:t>
            </a:r>
            <a:r>
              <a:rPr lang="en-US" sz="2400" b="1" dirty="0" err="1">
                <a:solidFill>
                  <a:srgbClr val="FF0000"/>
                </a:solidFill>
                <a:latin typeface="Courier"/>
              </a:rPr>
              <a:t>sd</a:t>
            </a:r>
            <a:r>
              <a:rPr lang="en-US" sz="2400" b="1" dirty="0">
                <a:solidFill>
                  <a:srgbClr val="FF0000"/>
                </a:solidFill>
                <a:latin typeface="Courier"/>
              </a:rPr>
              <a:t> $a0, 32($sp) </a:t>
            </a: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>
                <a:latin typeface="Courier"/>
              </a:rPr>
              <a:t>sw</a:t>
            </a:r>
            <a:r>
              <a:rPr lang="en-US" sz="2400" b="1" dirty="0">
                <a:latin typeface="Courier"/>
              </a:rPr>
              <a:t> $a0, 32($sp)</a:t>
            </a:r>
            <a:br>
              <a:rPr lang="en-US" sz="2400" b="1" dirty="0">
                <a:latin typeface="Courier"/>
              </a:rPr>
            </a:b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>
                <a:latin typeface="Courier"/>
              </a:rPr>
              <a:t>sw</a:t>
            </a:r>
            <a:r>
              <a:rPr lang="en-US" sz="2400" b="1" dirty="0">
                <a:latin typeface="Courier"/>
              </a:rPr>
              <a:t> $a1, 36($sp)</a:t>
            </a:r>
          </a:p>
          <a:p>
            <a:pPr>
              <a:buFont typeface="Times" pitchFamily="-65" charset="0"/>
              <a:buNone/>
              <a:tabLst>
                <a:tab pos="4229100" algn="l"/>
              </a:tabLst>
            </a:pPr>
            <a:r>
              <a:rPr lang="en-US" sz="2400" b="1" dirty="0">
                <a:latin typeface="Courier"/>
              </a:rPr>
              <a:t>	 </a:t>
            </a:r>
            <a:r>
              <a:rPr lang="en-US" sz="2400" b="1" dirty="0" err="1">
                <a:solidFill>
                  <a:srgbClr val="FF0000"/>
                </a:solidFill>
                <a:latin typeface="Courier"/>
              </a:rPr>
              <a:t>mul</a:t>
            </a:r>
            <a:r>
              <a:rPr lang="en-US" sz="2400" b="1" dirty="0">
                <a:solidFill>
                  <a:srgbClr val="FF0000"/>
                </a:solidFill>
                <a:latin typeface="Courier"/>
              </a:rPr>
              <a:t> $t7,$t6,$t5</a:t>
            </a: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 smtClean="0">
                <a:latin typeface="Courier"/>
              </a:rPr>
              <a:t>mult</a:t>
            </a:r>
            <a:r>
              <a:rPr lang="en-US" sz="2400" b="1" dirty="0" smtClean="0">
                <a:latin typeface="Courier"/>
              </a:rPr>
              <a:t> </a:t>
            </a:r>
            <a:r>
              <a:rPr lang="en-US" sz="2400" b="1" dirty="0">
                <a:latin typeface="Courier"/>
              </a:rPr>
              <a:t>$t6,$t5</a:t>
            </a:r>
            <a:br>
              <a:rPr lang="en-US" sz="2400" b="1" dirty="0">
                <a:latin typeface="Courier"/>
              </a:rPr>
            </a:b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>
                <a:latin typeface="Courier"/>
              </a:rPr>
              <a:t>mflo</a:t>
            </a:r>
            <a:r>
              <a:rPr lang="en-US" sz="2400" b="1" dirty="0">
                <a:latin typeface="Courier"/>
              </a:rPr>
              <a:t> $t7</a:t>
            </a:r>
          </a:p>
          <a:p>
            <a:pPr>
              <a:buFont typeface="Times" pitchFamily="-65" charset="0"/>
              <a:buNone/>
              <a:tabLst>
                <a:tab pos="4229100" algn="l"/>
              </a:tabLst>
            </a:pPr>
            <a:r>
              <a:rPr lang="en-US" sz="2400" b="1" dirty="0">
                <a:latin typeface="Courier"/>
              </a:rPr>
              <a:t>	 </a:t>
            </a:r>
            <a:r>
              <a:rPr lang="en-US" sz="2400" b="1" dirty="0" err="1">
                <a:solidFill>
                  <a:srgbClr val="FF0000"/>
                </a:solidFill>
                <a:latin typeface="Courier"/>
              </a:rPr>
              <a:t>addu</a:t>
            </a:r>
            <a:r>
              <a:rPr lang="en-US" sz="2400" b="1" dirty="0">
                <a:solidFill>
                  <a:srgbClr val="FF0000"/>
                </a:solidFill>
                <a:latin typeface="Courier"/>
              </a:rPr>
              <a:t> $t0,$t6,1</a:t>
            </a: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>
                <a:latin typeface="Courier"/>
              </a:rPr>
              <a:t>addiu</a:t>
            </a:r>
            <a:r>
              <a:rPr lang="en-US" sz="2400" b="1" dirty="0">
                <a:latin typeface="Courier"/>
              </a:rPr>
              <a:t> $t0,$t6,1</a:t>
            </a:r>
          </a:p>
          <a:p>
            <a:pPr>
              <a:buFont typeface="Times" pitchFamily="-65" charset="0"/>
              <a:buNone/>
              <a:tabLst>
                <a:tab pos="4229100" algn="l"/>
              </a:tabLst>
            </a:pPr>
            <a:r>
              <a:rPr lang="en-US" sz="2400" b="1" dirty="0">
                <a:latin typeface="Courier"/>
              </a:rPr>
              <a:t>	 </a:t>
            </a:r>
            <a:r>
              <a:rPr lang="en-US" sz="2400" b="1" dirty="0" err="1">
                <a:solidFill>
                  <a:srgbClr val="FF0000"/>
                </a:solidFill>
                <a:latin typeface="Courier"/>
              </a:rPr>
              <a:t>ble</a:t>
            </a:r>
            <a:r>
              <a:rPr lang="en-US" sz="2400" b="1" dirty="0">
                <a:solidFill>
                  <a:srgbClr val="FF0000"/>
                </a:solidFill>
                <a:latin typeface="Courier"/>
              </a:rPr>
              <a:t> $t0,100,loop</a:t>
            </a: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>
                <a:latin typeface="Courier"/>
              </a:rPr>
              <a:t>slti</a:t>
            </a:r>
            <a:r>
              <a:rPr lang="en-US" sz="2400" b="1" dirty="0">
                <a:latin typeface="Courier"/>
              </a:rPr>
              <a:t> $at,$t0,101</a:t>
            </a:r>
            <a:br>
              <a:rPr lang="en-US" sz="2400" b="1" dirty="0">
                <a:latin typeface="Courier"/>
              </a:rPr>
            </a:b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>
                <a:latin typeface="Courier"/>
              </a:rPr>
              <a:t>bne</a:t>
            </a:r>
            <a:r>
              <a:rPr lang="en-US" sz="2400" b="1" dirty="0">
                <a:latin typeface="Courier"/>
              </a:rPr>
              <a:t> $at,$0,loop</a:t>
            </a:r>
          </a:p>
          <a:p>
            <a:pPr>
              <a:buFont typeface="Times" pitchFamily="-65" charset="0"/>
              <a:buNone/>
              <a:tabLst>
                <a:tab pos="4229100" algn="l"/>
              </a:tabLst>
            </a:pPr>
            <a:r>
              <a:rPr lang="en-US" sz="2400" b="1" dirty="0">
                <a:latin typeface="Courier"/>
              </a:rPr>
              <a:t>	 </a:t>
            </a:r>
            <a:r>
              <a:rPr lang="en-US" sz="2400" b="1" dirty="0">
                <a:solidFill>
                  <a:srgbClr val="FF0000"/>
                </a:solidFill>
                <a:latin typeface="Courier"/>
              </a:rPr>
              <a:t>la $a0, </a:t>
            </a:r>
            <a:r>
              <a:rPr lang="en-US" sz="2400" b="1" dirty="0" err="1">
                <a:solidFill>
                  <a:srgbClr val="FF0000"/>
                </a:solidFill>
                <a:latin typeface="Courier"/>
              </a:rPr>
              <a:t>str</a:t>
            </a: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>
                <a:latin typeface="Courier"/>
              </a:rPr>
              <a:t>lui</a:t>
            </a:r>
            <a:r>
              <a:rPr lang="en-US" sz="2400" b="1" dirty="0">
                <a:latin typeface="Courier"/>
              </a:rPr>
              <a:t> $</a:t>
            </a:r>
            <a:r>
              <a:rPr lang="en-US" sz="2400" b="1" dirty="0" err="1">
                <a:latin typeface="Courier"/>
              </a:rPr>
              <a:t>at,left(str</a:t>
            </a:r>
            <a:r>
              <a:rPr lang="en-US" sz="2400" b="1" dirty="0">
                <a:latin typeface="Courier"/>
              </a:rPr>
              <a:t>)</a:t>
            </a:r>
            <a:br>
              <a:rPr lang="en-US" sz="2400" b="1" dirty="0">
                <a:latin typeface="Courier"/>
              </a:rPr>
            </a:br>
            <a:r>
              <a:rPr lang="en-US" sz="2400" b="1" dirty="0">
                <a:latin typeface="Courier"/>
              </a:rPr>
              <a:t> 	</a:t>
            </a:r>
            <a:r>
              <a:rPr lang="en-US" sz="2400" b="1" dirty="0" err="1">
                <a:latin typeface="Courier"/>
              </a:rPr>
              <a:t>ori</a:t>
            </a:r>
            <a:r>
              <a:rPr lang="en-US" sz="2400" b="1" dirty="0">
                <a:latin typeface="Courier"/>
              </a:rPr>
              <a:t> $a0,$at,right(str)</a:t>
            </a:r>
            <a:endParaRPr lang="en-US" sz="2000" b="1" dirty="0">
              <a:latin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2487"/>
          </a:xfrm>
        </p:spPr>
        <p:txBody>
          <a:bodyPr>
            <a:normAutofit/>
          </a:bodyPr>
          <a:lstStyle/>
          <a:p>
            <a:r>
              <a:rPr lang="en-US" dirty="0"/>
              <a:t>Clicker/Peer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is a correct TAL instruction sequence for la $v0, FOO?*</a:t>
            </a:r>
          </a:p>
          <a:p>
            <a:pPr marL="0" indent="0">
              <a:buNone/>
            </a:pPr>
            <a:r>
              <a:rPr lang="en-US" sz="2000" dirty="0" smtClean="0"/>
              <a:t>%hi(label), tells assembler to fill upper 16 bits of label’s </a:t>
            </a:r>
            <a:r>
              <a:rPr lang="en-US" sz="2000" dirty="0" err="1" smtClean="0"/>
              <a:t>addr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%lo(label), tells assembler to fill lower 16 bits of label’s </a:t>
            </a:r>
            <a:r>
              <a:rPr lang="en-US" sz="2000" dirty="0" err="1" smtClean="0"/>
              <a:t>addr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A: </a:t>
            </a:r>
            <a:r>
              <a:rPr lang="en-US" dirty="0" err="1" smtClean="0"/>
              <a:t>ori</a:t>
            </a:r>
            <a:r>
              <a:rPr lang="en-US" dirty="0" smtClean="0"/>
              <a:t> $v0, %hi(FOO)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addiu</a:t>
            </a:r>
            <a:r>
              <a:rPr lang="en-US" dirty="0" smtClean="0"/>
              <a:t> $v0, %lo(FOO)</a:t>
            </a:r>
          </a:p>
          <a:p>
            <a:pPr marL="0" indent="0">
              <a:buNone/>
            </a:pPr>
            <a:r>
              <a:rPr lang="en-US" dirty="0" smtClean="0"/>
              <a:t>B: </a:t>
            </a:r>
            <a:r>
              <a:rPr lang="en-US" dirty="0" err="1" smtClean="0"/>
              <a:t>ori</a:t>
            </a:r>
            <a:r>
              <a:rPr lang="en-US" dirty="0" smtClean="0"/>
              <a:t> $v0, %lo(FOO)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lui</a:t>
            </a:r>
            <a:r>
              <a:rPr lang="en-US" dirty="0" smtClean="0"/>
              <a:t> $v0, %hi(FOO)</a:t>
            </a:r>
          </a:p>
          <a:p>
            <a:pPr marL="0" indent="0">
              <a:buNone/>
            </a:pPr>
            <a:r>
              <a:rPr lang="en-US" dirty="0" smtClean="0"/>
              <a:t>C: </a:t>
            </a:r>
            <a:r>
              <a:rPr lang="en-US" dirty="0" err="1" smtClean="0"/>
              <a:t>lui</a:t>
            </a:r>
            <a:r>
              <a:rPr lang="en-US" dirty="0" smtClean="0"/>
              <a:t> $v0, %lo(FOO)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ori</a:t>
            </a:r>
            <a:r>
              <a:rPr lang="en-US" dirty="0" smtClean="0"/>
              <a:t> $v0, %hi(FOO)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200" y="3048000"/>
            <a:ext cx="419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+mn-lt"/>
              </a:rPr>
              <a:t>D: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</a:rPr>
              <a:t>lui</a:t>
            </a: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 $v0, %hi(FOO)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</a:rPr>
              <a:t>addiu</a:t>
            </a: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 $v0, %lo(FOO)</a:t>
            </a:r>
          </a:p>
          <a:p>
            <a:endParaRPr lang="en-US" sz="3200" dirty="0">
              <a:solidFill>
                <a:schemeClr val="tx1"/>
              </a:solidFill>
              <a:latin typeface="+mn-lt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+mn-lt"/>
              </a:rPr>
              <a:t>E: la $v0, FOO is already a TAL instruction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  <a:p>
            <a:endParaRPr lang="en-US" sz="32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</a:rPr>
              <a:t>*Assume the address of FOO is 0xABCD0124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HW1 out, </a:t>
            </a:r>
            <a:r>
              <a:rPr lang="en-US" sz="2800" dirty="0"/>
              <a:t>due 9/27 @ 23:59:59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Proj</a:t>
            </a:r>
            <a:r>
              <a:rPr lang="en-US" sz="2800" dirty="0" smtClean="0"/>
              <a:t> 1 due today @ 23:59:59</a:t>
            </a:r>
          </a:p>
          <a:p>
            <a:pPr lvl="1"/>
            <a:r>
              <a:rPr lang="en-US" sz="2400" dirty="0" smtClean="0"/>
              <a:t>Make sure you test your code on hive machines, that’s where we’ll grade them</a:t>
            </a:r>
          </a:p>
          <a:p>
            <a:pPr lvl="1"/>
            <a:endParaRPr lang="en-US" sz="2400" dirty="0"/>
          </a:p>
          <a:p>
            <a:r>
              <a:rPr lang="en-US" u="sng" dirty="0" err="1"/>
              <a:t>Proj</a:t>
            </a:r>
            <a:r>
              <a:rPr lang="en-US" u="sng" dirty="0"/>
              <a:t> 2 Team Registration on </a:t>
            </a:r>
            <a:r>
              <a:rPr lang="en-US" u="sng" dirty="0" smtClean="0"/>
              <a:t>Piazza</a:t>
            </a:r>
          </a:p>
          <a:p>
            <a:endParaRPr lang="en-US" dirty="0"/>
          </a:p>
          <a:p>
            <a:r>
              <a:rPr lang="en-US" dirty="0" smtClean="0"/>
              <a:t>Please fill-out </a:t>
            </a:r>
            <a:r>
              <a:rPr lang="en-US" dirty="0" err="1" smtClean="0"/>
              <a:t>Bitbucket</a:t>
            </a:r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 form on Piazza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Machine Language (1/3)</a:t>
            </a:r>
            <a:endParaRPr lang="en-US" dirty="0"/>
          </a:p>
        </p:txBody>
      </p:sp>
      <p:sp>
        <p:nvSpPr>
          <p:cNvPr id="227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Case</a:t>
            </a:r>
          </a:p>
          <a:p>
            <a:pPr lvl="1"/>
            <a:r>
              <a:rPr lang="en-US" dirty="0" smtClean="0"/>
              <a:t>Arithmetic, Logical, Shifts, and so </a:t>
            </a:r>
            <a:r>
              <a:rPr lang="en-US" dirty="0" smtClean="0"/>
              <a:t>on</a:t>
            </a:r>
            <a:endParaRPr lang="en-US" dirty="0" smtClean="0"/>
          </a:p>
          <a:p>
            <a:pPr lvl="1"/>
            <a:r>
              <a:rPr lang="en-US" dirty="0" smtClean="0"/>
              <a:t>All necessary info is within the instruction </a:t>
            </a:r>
            <a:r>
              <a:rPr lang="en-US" dirty="0" smtClean="0"/>
              <a:t>already</a:t>
            </a:r>
            <a:endParaRPr lang="en-US" dirty="0" smtClean="0"/>
          </a:p>
          <a:p>
            <a:r>
              <a:rPr lang="en-US" dirty="0" smtClean="0"/>
              <a:t>What about Branches?</a:t>
            </a:r>
          </a:p>
          <a:p>
            <a:pPr lvl="1"/>
            <a:r>
              <a:rPr lang="en-US" dirty="0" smtClean="0"/>
              <a:t>PC-Relative</a:t>
            </a:r>
          </a:p>
          <a:p>
            <a:pPr lvl="1"/>
            <a:r>
              <a:rPr lang="en-US" dirty="0" smtClean="0"/>
              <a:t>So once pseudo-instructions are replaced by real ones, we know by how many instructions to </a:t>
            </a:r>
            <a:r>
              <a:rPr lang="en-US" dirty="0" smtClean="0"/>
              <a:t>branch</a:t>
            </a:r>
            <a:endParaRPr lang="en-US" dirty="0" smtClean="0"/>
          </a:p>
          <a:p>
            <a:r>
              <a:rPr lang="en-US" dirty="0" smtClean="0"/>
              <a:t>So these can be handled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Producing Machine Language (2/3)</a:t>
            </a:r>
            <a:endParaRPr lang="en-US"/>
          </a:p>
        </p:txBody>
      </p:sp>
      <p:sp>
        <p:nvSpPr>
          <p:cNvPr id="2277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“Forward Reference” problem</a:t>
            </a:r>
          </a:p>
          <a:p>
            <a:pPr lvl="1"/>
            <a:r>
              <a:rPr lang="en-US" dirty="0" smtClean="0"/>
              <a:t>Branch instructions can refer to labels that are “forward” in the program: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Solved by taking 2 passes over the </a:t>
            </a:r>
            <a:r>
              <a:rPr lang="en-US" dirty="0" smtClean="0"/>
              <a:t>program</a:t>
            </a:r>
            <a:endParaRPr lang="en-US" dirty="0" smtClean="0"/>
          </a:p>
          <a:p>
            <a:pPr lvl="2"/>
            <a:r>
              <a:rPr lang="en-US" dirty="0" smtClean="0"/>
              <a:t>First pass remembers position of labels</a:t>
            </a:r>
          </a:p>
          <a:p>
            <a:pPr lvl="2"/>
            <a:r>
              <a:rPr lang="en-US" dirty="0" smtClean="0"/>
              <a:t>Second pass uses label positions to generate code </a:t>
            </a:r>
            <a:endParaRPr lang="en-US" dirty="0"/>
          </a:p>
        </p:txBody>
      </p:sp>
      <p:sp>
        <p:nvSpPr>
          <p:cNvPr id="2277380" name="Rectangle 4"/>
          <p:cNvSpPr>
            <a:spLocks noChangeArrowheads="1"/>
          </p:cNvSpPr>
          <p:nvPr/>
        </p:nvSpPr>
        <p:spPr bwMode="auto">
          <a:xfrm>
            <a:off x="1295400" y="2949555"/>
            <a:ext cx="7848600" cy="2267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203200" indent="-203200">
              <a:spcBef>
                <a:spcPct val="65000"/>
              </a:spcBef>
              <a:buSzPct val="100000"/>
              <a:buFont typeface="Times" pitchFamily="-65" charset="0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     or  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v0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0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 $0</a:t>
            </a:r>
            <a:b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</a:b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L1: </a:t>
            </a:r>
            <a:r>
              <a:rPr lang="en-US" sz="2400" b="1" dirty="0" err="1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slt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 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t0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0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 $a1</a:t>
            </a:r>
            <a:b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</a:b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    </a:t>
            </a:r>
            <a:r>
              <a:rPr lang="en-US" sz="2400" b="1" dirty="0" err="1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beq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 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t0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0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 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ea typeface="ＭＳ Ｐゴシック" pitchFamily="-65" charset="-128"/>
              </a:rPr>
              <a:t>L2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/>
            </a:r>
            <a:b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</a:b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    </a:t>
            </a:r>
            <a:r>
              <a:rPr lang="en-US" sz="2400" b="1" dirty="0" err="1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addi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a1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a1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-1</a:t>
            </a:r>
            <a:b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</a:b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    </a:t>
            </a:r>
            <a:r>
              <a:rPr lang="en-US" sz="2400" b="1" dirty="0" err="1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j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    L1</a:t>
            </a:r>
            <a:b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</a:br>
            <a:r>
              <a:rPr lang="en-US" sz="2400" b="1" dirty="0" smtClean="0">
                <a:solidFill>
                  <a:schemeClr val="accent2"/>
                </a:solidFill>
                <a:latin typeface="Courier"/>
                <a:ea typeface="ＭＳ Ｐゴシック" pitchFamily="-65" charset="-128"/>
              </a:rPr>
              <a:t>L2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: add 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t1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a0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a1</a:t>
            </a:r>
            <a:endParaRPr lang="en-US" sz="2400" b="1" dirty="0">
              <a:solidFill>
                <a:schemeClr val="tx2"/>
              </a:solidFill>
              <a:ea typeface="ＭＳ Ｐゴシック" pitchFamily="-65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Machine Language (3/3)</a:t>
            </a:r>
            <a:endParaRPr lang="en-US" dirty="0"/>
          </a:p>
        </p:txBody>
      </p:sp>
      <p:sp>
        <p:nvSpPr>
          <p:cNvPr id="2278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5148263"/>
          </a:xfrm>
        </p:spPr>
        <p:txBody>
          <a:bodyPr>
            <a:normAutofit/>
          </a:bodyPr>
          <a:lstStyle/>
          <a:p>
            <a:r>
              <a:rPr lang="en-US" dirty="0"/>
              <a:t>What about jumps (</a:t>
            </a:r>
            <a:r>
              <a:rPr lang="en-US" b="1" dirty="0" err="1">
                <a:latin typeface="Courier"/>
              </a:rPr>
              <a:t>j</a:t>
            </a:r>
            <a:r>
              <a:rPr lang="en-US" dirty="0"/>
              <a:t> and </a:t>
            </a:r>
            <a:r>
              <a:rPr lang="en-US" b="1" dirty="0" err="1">
                <a:latin typeface="Courier"/>
              </a:rPr>
              <a:t>jal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Jumps require </a:t>
            </a:r>
            <a:r>
              <a:rPr lang="en-US" dirty="0">
                <a:solidFill>
                  <a:schemeClr val="accent1"/>
                </a:solidFill>
              </a:rPr>
              <a:t>absolute </a:t>
            </a:r>
            <a:r>
              <a:rPr lang="en-US" dirty="0" smtClean="0">
                <a:solidFill>
                  <a:schemeClr val="accent1"/>
                </a:solidFill>
              </a:rPr>
              <a:t>address</a:t>
            </a:r>
            <a:endParaRPr lang="en-US" dirty="0"/>
          </a:p>
          <a:p>
            <a:pPr lvl="1"/>
            <a:r>
              <a:rPr lang="en-US" dirty="0"/>
              <a:t>So, forward or not, still can’t generate machine instruction without knowing the position of instructions in </a:t>
            </a:r>
            <a:r>
              <a:rPr lang="en-US" dirty="0" smtClean="0"/>
              <a:t>memory</a:t>
            </a:r>
            <a:endParaRPr lang="en-US" dirty="0"/>
          </a:p>
          <a:p>
            <a:r>
              <a:rPr lang="en-US" dirty="0"/>
              <a:t>What about references to </a:t>
            </a:r>
            <a:r>
              <a:rPr lang="en-US" dirty="0" smtClean="0"/>
              <a:t>static data</a:t>
            </a:r>
            <a:r>
              <a:rPr lang="en-US" dirty="0"/>
              <a:t>?</a:t>
            </a:r>
          </a:p>
          <a:p>
            <a:pPr lvl="1"/>
            <a:r>
              <a:rPr lang="en-US" b="1" dirty="0">
                <a:latin typeface="Courier"/>
              </a:rPr>
              <a:t>la</a:t>
            </a:r>
            <a:r>
              <a:rPr lang="en-US" dirty="0"/>
              <a:t> gets broken up into </a:t>
            </a:r>
            <a:r>
              <a:rPr lang="en-US" b="1" dirty="0" err="1">
                <a:latin typeface="Courier"/>
              </a:rPr>
              <a:t>lui</a:t>
            </a:r>
            <a:r>
              <a:rPr lang="en-US" dirty="0"/>
              <a:t> and </a:t>
            </a:r>
            <a:r>
              <a:rPr lang="en-US" b="1" dirty="0" err="1">
                <a:latin typeface="Courier"/>
              </a:rPr>
              <a:t>ori</a:t>
            </a:r>
            <a:endParaRPr lang="en-US" b="1" dirty="0">
              <a:latin typeface="Courier"/>
            </a:endParaRPr>
          </a:p>
          <a:p>
            <a:pPr lvl="1"/>
            <a:r>
              <a:rPr lang="en-US" dirty="0"/>
              <a:t>These will require the full 32-bit address of the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These can’t be determined yet, so we create two tables…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Symbol Table</a:t>
            </a:r>
            <a:endParaRPr lang="en-US"/>
          </a:p>
        </p:txBody>
      </p:sp>
      <p:sp>
        <p:nvSpPr>
          <p:cNvPr id="227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“items” in this file that may be used by other </a:t>
            </a:r>
            <a:r>
              <a:rPr lang="en-US" dirty="0" smtClean="0"/>
              <a:t>files</a:t>
            </a:r>
            <a:endParaRPr lang="en-US" dirty="0" smtClean="0"/>
          </a:p>
          <a:p>
            <a:r>
              <a:rPr lang="en-US" dirty="0" smtClean="0"/>
              <a:t>What are they?</a:t>
            </a:r>
          </a:p>
          <a:p>
            <a:pPr lvl="1"/>
            <a:r>
              <a:rPr lang="en-US" dirty="0" smtClean="0"/>
              <a:t>Labels: function calling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ata: anything in the </a:t>
            </a:r>
            <a:r>
              <a:rPr lang="en-US" b="1" dirty="0" smtClean="0">
                <a:solidFill>
                  <a:schemeClr val="accent1"/>
                </a:solidFill>
                <a:latin typeface="Courier"/>
                <a:cs typeface="Courier"/>
              </a:rPr>
              <a:t>.data</a:t>
            </a:r>
            <a:r>
              <a:rPr lang="en-US" dirty="0" smtClean="0"/>
              <a:t> section; variables which may be accessed across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Relocation Table</a:t>
            </a:r>
            <a:endParaRPr lang="en-US" dirty="0"/>
          </a:p>
        </p:txBody>
      </p:sp>
      <p:sp>
        <p:nvSpPr>
          <p:cNvPr id="2280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7848600" cy="3905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 of “items” this file needs the address </a:t>
            </a:r>
            <a:r>
              <a:rPr lang="en-US" dirty="0" smtClean="0"/>
              <a:t>of later</a:t>
            </a:r>
            <a:endParaRPr lang="en-US" dirty="0"/>
          </a:p>
          <a:p>
            <a:r>
              <a:rPr lang="en-US" dirty="0"/>
              <a:t>What are they?</a:t>
            </a:r>
          </a:p>
          <a:p>
            <a:pPr lvl="1"/>
            <a:r>
              <a:rPr lang="en-US" dirty="0"/>
              <a:t>Any label jumped to: </a:t>
            </a:r>
            <a:r>
              <a:rPr lang="en-US" b="1" dirty="0" err="1">
                <a:latin typeface="Courier"/>
              </a:rPr>
              <a:t>j</a:t>
            </a:r>
            <a:r>
              <a:rPr lang="en-US" dirty="0"/>
              <a:t> or </a:t>
            </a:r>
            <a:r>
              <a:rPr lang="en-US" b="1" dirty="0" err="1">
                <a:latin typeface="Courier"/>
              </a:rPr>
              <a:t>jal</a:t>
            </a:r>
            <a:endParaRPr lang="en-US" b="1" dirty="0">
              <a:latin typeface="Courier"/>
            </a:endParaRPr>
          </a:p>
          <a:p>
            <a:pPr lvl="2"/>
            <a:r>
              <a:rPr lang="en-US" dirty="0"/>
              <a:t>internal</a:t>
            </a:r>
          </a:p>
          <a:p>
            <a:pPr lvl="2"/>
            <a:r>
              <a:rPr lang="en-US" dirty="0"/>
              <a:t>external (including lib files)</a:t>
            </a:r>
          </a:p>
          <a:p>
            <a:pPr lvl="1"/>
            <a:r>
              <a:rPr lang="en-US" dirty="0"/>
              <a:t>Any piece of </a:t>
            </a:r>
            <a:r>
              <a:rPr lang="en-US" dirty="0" smtClean="0"/>
              <a:t>data in static section</a:t>
            </a:r>
            <a:endParaRPr lang="en-US" dirty="0"/>
          </a:p>
          <a:p>
            <a:pPr lvl="2"/>
            <a:r>
              <a:rPr lang="en-US" dirty="0"/>
              <a:t>such as the </a:t>
            </a:r>
            <a:r>
              <a:rPr lang="en-US" b="1" dirty="0">
                <a:latin typeface="Courier"/>
              </a:rPr>
              <a:t>la</a:t>
            </a:r>
            <a:r>
              <a:rPr lang="en-US" dirty="0"/>
              <a:t> instruction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8594"/>
            <a:ext cx="8229600" cy="812006"/>
          </a:xfrm>
        </p:spPr>
        <p:txBody>
          <a:bodyPr>
            <a:normAutofit/>
          </a:bodyPr>
          <a:lstStyle/>
          <a:p>
            <a:r>
              <a:rPr lang="en-US" dirty="0" smtClean="0"/>
              <a:t>Object File Format</a:t>
            </a:r>
            <a:endParaRPr lang="en-US" dirty="0"/>
          </a:p>
        </p:txBody>
      </p:sp>
      <p:sp>
        <p:nvSpPr>
          <p:cNvPr id="2281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153400" cy="5626100"/>
          </a:xfrm>
        </p:spPr>
        <p:txBody>
          <a:bodyPr/>
          <a:lstStyle/>
          <a:p>
            <a:r>
              <a:rPr lang="en-US" sz="2800" u="sng" dirty="0">
                <a:solidFill>
                  <a:schemeClr val="accent1"/>
                </a:solidFill>
              </a:rPr>
              <a:t>object file header</a:t>
            </a:r>
            <a:r>
              <a:rPr lang="en-US" sz="2800" dirty="0"/>
              <a:t>: size and position of the other pieces of the object file</a:t>
            </a:r>
          </a:p>
          <a:p>
            <a:r>
              <a:rPr lang="en-US" sz="2800" u="sng" dirty="0">
                <a:solidFill>
                  <a:schemeClr val="accent1"/>
                </a:solidFill>
              </a:rPr>
              <a:t>text segment</a:t>
            </a:r>
            <a:r>
              <a:rPr lang="en-US" sz="2800" dirty="0"/>
              <a:t>: the machine code</a:t>
            </a:r>
          </a:p>
          <a:p>
            <a:r>
              <a:rPr lang="en-US" sz="2800" u="sng" dirty="0">
                <a:solidFill>
                  <a:schemeClr val="accent1"/>
                </a:solidFill>
              </a:rPr>
              <a:t>data segment</a:t>
            </a:r>
            <a:r>
              <a:rPr lang="en-US" sz="2800" dirty="0"/>
              <a:t>: binary representation of the </a:t>
            </a:r>
            <a:r>
              <a:rPr lang="en-US" sz="2800" dirty="0" smtClean="0"/>
              <a:t>static data </a:t>
            </a:r>
            <a:r>
              <a:rPr lang="en-US" sz="2800" dirty="0"/>
              <a:t>in the source file</a:t>
            </a:r>
          </a:p>
          <a:p>
            <a:r>
              <a:rPr lang="en-US" sz="2800" u="sng" dirty="0">
                <a:solidFill>
                  <a:schemeClr val="accent1"/>
                </a:solidFill>
              </a:rPr>
              <a:t>relocation information</a:t>
            </a:r>
            <a:r>
              <a:rPr lang="en-US" sz="2800" dirty="0"/>
              <a:t>: identifies lines of code that need to be </a:t>
            </a:r>
            <a:r>
              <a:rPr lang="en-US" sz="2800" dirty="0" smtClean="0"/>
              <a:t>fixed up later</a:t>
            </a:r>
            <a:endParaRPr lang="en-US" sz="2800" dirty="0"/>
          </a:p>
          <a:p>
            <a:r>
              <a:rPr lang="en-US" sz="2800" u="sng" dirty="0">
                <a:solidFill>
                  <a:schemeClr val="accent1"/>
                </a:solidFill>
              </a:rPr>
              <a:t>symbol table</a:t>
            </a:r>
            <a:r>
              <a:rPr lang="en-US" sz="2800" dirty="0"/>
              <a:t>: list of this file’s labels and </a:t>
            </a:r>
            <a:r>
              <a:rPr lang="en-US" sz="2800" dirty="0" smtClean="0"/>
              <a:t>static data </a:t>
            </a:r>
            <a:r>
              <a:rPr lang="en-US" sz="2800" dirty="0"/>
              <a:t>that can be referenced</a:t>
            </a:r>
          </a:p>
          <a:p>
            <a:r>
              <a:rPr lang="en-US" sz="2800" u="sng" dirty="0">
                <a:solidFill>
                  <a:schemeClr val="accent1"/>
                </a:solidFill>
              </a:rPr>
              <a:t>debugging information</a:t>
            </a:r>
          </a:p>
          <a:p>
            <a:r>
              <a:rPr lang="en-US" sz="2800" dirty="0"/>
              <a:t>A standard format is ELF (except MS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1800" dirty="0" smtClean="0">
                <a:latin typeface="Courier"/>
                <a:cs typeface="Courier"/>
              </a:rPr>
              <a:t>http</a:t>
            </a:r>
            <a:r>
              <a:rPr lang="en-US" sz="1800" dirty="0">
                <a:latin typeface="Courier"/>
                <a:cs typeface="Courier"/>
              </a:rPr>
              <a:t>://</a:t>
            </a:r>
            <a:r>
              <a:rPr lang="en-US" sz="1800" dirty="0" err="1">
                <a:latin typeface="Courier"/>
                <a:cs typeface="Courier"/>
              </a:rPr>
              <a:t>www.skyfree.org/linux/references/ELF_Format.pdf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610876331"/>
              </p:ext>
            </p:extLst>
          </p:nvPr>
        </p:nvGraphicFramePr>
        <p:xfrm>
          <a:off x="2514600" y="228600"/>
          <a:ext cx="41148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419067388"/>
              </p:ext>
            </p:extLst>
          </p:nvPr>
        </p:nvGraphicFramePr>
        <p:xfrm>
          <a:off x="6477000" y="3810000"/>
          <a:ext cx="1524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6324600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Integer Multiplication (1/3)</a:t>
            </a:r>
          </a:p>
        </p:txBody>
      </p:sp>
      <p:sp>
        <p:nvSpPr>
          <p:cNvPr id="2288643" name="Rectangle 3"/>
          <p:cNvSpPr>
            <a:spLocks noGrp="1" noChangeArrowheads="1"/>
          </p:cNvSpPr>
          <p:nvPr>
            <p:ph idx="1"/>
          </p:nvPr>
        </p:nvSpPr>
        <p:spPr>
          <a:xfrm>
            <a:off x="411956" y="1143000"/>
            <a:ext cx="83058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sz="4600" dirty="0"/>
              <a:t>Paper and pencil example (unsigned</a:t>
            </a:r>
            <a:r>
              <a:rPr lang="en-US" sz="4600" dirty="0" smtClean="0"/>
              <a:t>):</a:t>
            </a:r>
          </a:p>
          <a:p>
            <a:pPr marL="463550" lvl="1" indent="-6350">
              <a:buFontTx/>
              <a:buNone/>
            </a:pPr>
            <a:r>
              <a:rPr lang="en-US" sz="5700" dirty="0" smtClean="0">
                <a:latin typeface="Courier"/>
              </a:rPr>
              <a:t>	 Multiplicand	 1000		8	</a:t>
            </a:r>
          </a:p>
          <a:p>
            <a:pPr marL="463550" lvl="1" indent="-6350">
              <a:buFontTx/>
              <a:buNone/>
            </a:pPr>
            <a:r>
              <a:rPr lang="en-US" sz="5700" dirty="0">
                <a:latin typeface="Courier"/>
              </a:rPr>
              <a:t> </a:t>
            </a:r>
            <a:r>
              <a:rPr lang="en-US" sz="5700" dirty="0" smtClean="0">
                <a:latin typeface="Courier"/>
              </a:rPr>
              <a:t>Multiplier   </a:t>
            </a:r>
            <a:r>
              <a:rPr lang="en-US" sz="5700" u="sng" dirty="0">
                <a:latin typeface="Courier"/>
              </a:rPr>
              <a:t>x1001</a:t>
            </a:r>
            <a:r>
              <a:rPr lang="en-US" sz="5700" dirty="0">
                <a:latin typeface="Courier"/>
              </a:rPr>
              <a:t>		</a:t>
            </a:r>
            <a:r>
              <a:rPr lang="en-US" sz="5700" dirty="0" smtClean="0">
                <a:latin typeface="Courier"/>
              </a:rPr>
              <a:t>9</a:t>
            </a:r>
            <a:br>
              <a:rPr lang="en-US" sz="5700" dirty="0" smtClean="0">
                <a:latin typeface="Courier"/>
              </a:rPr>
            </a:br>
            <a:r>
              <a:rPr lang="en-US" sz="5700" dirty="0" smtClean="0">
                <a:latin typeface="Courier"/>
              </a:rPr>
              <a:t>               1000</a:t>
            </a:r>
            <a:br>
              <a:rPr lang="en-US" sz="5700" dirty="0" smtClean="0">
                <a:latin typeface="Courier"/>
              </a:rPr>
            </a:br>
            <a:r>
              <a:rPr lang="en-US" sz="5700" dirty="0" smtClean="0">
                <a:latin typeface="Courier"/>
              </a:rPr>
              <a:t>              0000</a:t>
            </a:r>
            <a:br>
              <a:rPr lang="en-US" sz="5700" dirty="0" smtClean="0">
                <a:latin typeface="Courier"/>
              </a:rPr>
            </a:br>
            <a:r>
              <a:rPr lang="en-US" sz="5700" dirty="0" smtClean="0">
                <a:latin typeface="Courier"/>
              </a:rPr>
              <a:t>             0000</a:t>
            </a:r>
            <a:br>
              <a:rPr lang="en-US" sz="5700" dirty="0" smtClean="0">
                <a:latin typeface="Courier"/>
              </a:rPr>
            </a:br>
            <a:r>
              <a:rPr lang="en-US" sz="5700" dirty="0" smtClean="0">
                <a:latin typeface="Courier"/>
              </a:rPr>
              <a:t>           </a:t>
            </a:r>
            <a:r>
              <a:rPr lang="en-US" sz="5700" u="sng" dirty="0" smtClean="0">
                <a:latin typeface="Courier"/>
              </a:rPr>
              <a:t>+1000    </a:t>
            </a:r>
            <a:br>
              <a:rPr lang="en-US" sz="5700" u="sng" dirty="0" smtClean="0">
                <a:latin typeface="Courier"/>
              </a:rPr>
            </a:br>
            <a:r>
              <a:rPr lang="en-US" sz="5700" dirty="0" smtClean="0">
                <a:latin typeface="Courier"/>
              </a:rPr>
              <a:t>           01001000</a:t>
            </a:r>
            <a:r>
              <a:rPr lang="en-US" sz="5700" dirty="0">
                <a:latin typeface="Courier"/>
              </a:rPr>
              <a:t>	</a:t>
            </a:r>
            <a:r>
              <a:rPr lang="en-US" sz="6300" dirty="0">
                <a:latin typeface="Courier"/>
              </a:rPr>
              <a:t>	</a:t>
            </a:r>
            <a:r>
              <a:rPr lang="en-US" sz="5700" dirty="0" smtClean="0">
                <a:latin typeface="Courier"/>
              </a:rPr>
              <a:t>72</a:t>
            </a:r>
            <a:endParaRPr lang="en-US" sz="5700" dirty="0"/>
          </a:p>
          <a:p>
            <a:r>
              <a:rPr lang="en-US" sz="4600" dirty="0" err="1"/>
              <a:t>m</a:t>
            </a:r>
            <a:r>
              <a:rPr lang="en-US" sz="4600" dirty="0"/>
              <a:t> bits </a:t>
            </a:r>
            <a:r>
              <a:rPr lang="en-US" sz="4600" dirty="0" err="1"/>
              <a:t>x</a:t>
            </a:r>
            <a:r>
              <a:rPr lang="en-US" sz="4600" dirty="0"/>
              <a:t> </a:t>
            </a:r>
            <a:r>
              <a:rPr lang="en-US" sz="4600" dirty="0" err="1"/>
              <a:t>n</a:t>
            </a:r>
            <a:r>
              <a:rPr lang="en-US" sz="4600" dirty="0"/>
              <a:t> bits = </a:t>
            </a:r>
            <a:r>
              <a:rPr lang="en-US" sz="4600" dirty="0" err="1"/>
              <a:t>m</a:t>
            </a:r>
            <a:r>
              <a:rPr lang="en-US" sz="4600" dirty="0"/>
              <a:t> + </a:t>
            </a:r>
            <a:r>
              <a:rPr lang="en-US" sz="4600" dirty="0" err="1"/>
              <a:t>n</a:t>
            </a:r>
            <a:r>
              <a:rPr lang="en-US" sz="4600" dirty="0"/>
              <a:t> bit product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64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 (1/3)</a:t>
            </a:r>
            <a:endParaRPr lang="en-US" dirty="0"/>
          </a:p>
        </p:txBody>
      </p:sp>
      <p:sp>
        <p:nvSpPr>
          <p:cNvPr id="2315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813425"/>
          </a:xfrm>
        </p:spPr>
        <p:txBody>
          <a:bodyPr/>
          <a:lstStyle/>
          <a:p>
            <a:r>
              <a:rPr lang="en-US" sz="2800" dirty="0"/>
              <a:t>Input: Object </a:t>
            </a:r>
            <a:r>
              <a:rPr lang="en-US" sz="2800" dirty="0" smtClean="0"/>
              <a:t>code </a:t>
            </a:r>
            <a:r>
              <a:rPr lang="en-US" sz="2800" dirty="0"/>
              <a:t>files, information tables (e.g., </a:t>
            </a:r>
            <a:r>
              <a:rPr lang="en-US" sz="2800" dirty="0" err="1">
                <a:latin typeface="Courier"/>
              </a:rPr>
              <a:t>foo.o,libc.o</a:t>
            </a:r>
            <a:r>
              <a:rPr lang="en-US" sz="2800" dirty="0"/>
              <a:t> for MIPS)</a:t>
            </a:r>
          </a:p>
          <a:p>
            <a:r>
              <a:rPr lang="en-US" sz="2800" dirty="0"/>
              <a:t>Output: Executable </a:t>
            </a:r>
            <a:r>
              <a:rPr lang="en-US" sz="2800" dirty="0" smtClean="0"/>
              <a:t>code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(e.g., </a:t>
            </a:r>
            <a:r>
              <a:rPr lang="en-US" sz="2800" dirty="0" err="1">
                <a:latin typeface="Courier"/>
              </a:rPr>
              <a:t>a.out</a:t>
            </a:r>
            <a:r>
              <a:rPr lang="en-US" sz="2800" dirty="0"/>
              <a:t> for MIPS)</a:t>
            </a:r>
          </a:p>
          <a:p>
            <a:r>
              <a:rPr lang="en-US" sz="2800" dirty="0"/>
              <a:t>Combines several object (</a:t>
            </a:r>
            <a:r>
              <a:rPr lang="en-US" sz="2800" dirty="0">
                <a:latin typeface="Courier"/>
                <a:cs typeface="Courier"/>
              </a:rPr>
              <a:t>.</a:t>
            </a:r>
            <a:r>
              <a:rPr lang="en-US" sz="2800" dirty="0" err="1">
                <a:latin typeface="Courier"/>
                <a:cs typeface="Courier"/>
              </a:rPr>
              <a:t>o</a:t>
            </a:r>
            <a:r>
              <a:rPr lang="en-US" sz="2800" dirty="0"/>
              <a:t>) files into a single executable (“</a:t>
            </a:r>
            <a:r>
              <a:rPr lang="en-US" sz="2800" u="sng" dirty="0">
                <a:solidFill>
                  <a:schemeClr val="accent1"/>
                </a:solidFill>
              </a:rPr>
              <a:t>linking</a:t>
            </a:r>
            <a:r>
              <a:rPr lang="en-US" sz="2800" dirty="0"/>
              <a:t>”) </a:t>
            </a:r>
          </a:p>
          <a:p>
            <a:r>
              <a:rPr lang="en-US" sz="2800" dirty="0"/>
              <a:t>Enable </a:t>
            </a:r>
            <a:r>
              <a:rPr lang="en-US" sz="2800" dirty="0" smtClean="0"/>
              <a:t>separate </a:t>
            </a:r>
            <a:r>
              <a:rPr lang="en-US" sz="2800" dirty="0"/>
              <a:t>c</a:t>
            </a:r>
            <a:r>
              <a:rPr lang="en-US" sz="2800" dirty="0" smtClean="0"/>
              <a:t>ompilation </a:t>
            </a:r>
            <a:r>
              <a:rPr lang="en-US" sz="2800" dirty="0"/>
              <a:t>of files</a:t>
            </a:r>
          </a:p>
          <a:p>
            <a:pPr lvl="1"/>
            <a:r>
              <a:rPr lang="en-US" sz="2400" dirty="0"/>
              <a:t>Changes to one file do not require recompilation of </a:t>
            </a:r>
            <a:r>
              <a:rPr lang="en-US" sz="2400" dirty="0" smtClean="0"/>
              <a:t>the whole </a:t>
            </a:r>
            <a:r>
              <a:rPr lang="en-US" sz="2400" dirty="0"/>
              <a:t>program</a:t>
            </a:r>
          </a:p>
          <a:p>
            <a:pPr lvl="2"/>
            <a:r>
              <a:rPr lang="en-US" sz="2000" dirty="0"/>
              <a:t>Windows NT source</a:t>
            </a:r>
            <a:r>
              <a:rPr lang="en-US" sz="2000" dirty="0" smtClean="0"/>
              <a:t> was </a:t>
            </a:r>
            <a:r>
              <a:rPr lang="en-US" sz="2000" dirty="0"/>
              <a:t>&gt; 40 M lines of code! </a:t>
            </a:r>
          </a:p>
          <a:p>
            <a:pPr lvl="1"/>
            <a:r>
              <a:rPr lang="en-US" sz="2400" dirty="0"/>
              <a:t>Old name “Link Editor” from editing the “links” in jump and link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315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13435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18 VAG Rounded Thin   55390"/>
                <a:cs typeface="Courier"/>
              </a:rPr>
              <a:t>.</a:t>
            </a:r>
            <a:r>
              <a:rPr lang="en-US" sz="3200" b="1" dirty="0" err="1">
                <a:latin typeface="18 VAG Rounded Thin   55390"/>
                <a:cs typeface="Courier"/>
              </a:rPr>
              <a:t>o</a:t>
            </a:r>
            <a:r>
              <a:rPr lang="en-US" sz="3200" dirty="0">
                <a:latin typeface="18 VAG Rounded Thin   55390"/>
              </a:rPr>
              <a:t> file 1</a:t>
            </a:r>
            <a:endParaRPr lang="en-US" sz="2000" dirty="0">
              <a:latin typeface="18 VAG Rounded Thin   55390"/>
            </a:endParaRPr>
          </a:p>
        </p:txBody>
      </p:sp>
      <p:sp>
        <p:nvSpPr>
          <p:cNvPr id="2317316" name="Text Box 4"/>
          <p:cNvSpPr txBox="1">
            <a:spLocks noChangeArrowheads="1"/>
          </p:cNvSpPr>
          <p:nvPr/>
        </p:nvSpPr>
        <p:spPr bwMode="auto">
          <a:xfrm>
            <a:off x="990600" y="1744662"/>
            <a:ext cx="1371600" cy="584776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18 VAG Rounded Thin   55390"/>
              </a:rPr>
              <a:t>text 1</a:t>
            </a:r>
            <a:endParaRPr lang="en-US" sz="2000" dirty="0">
              <a:latin typeface="18 VAG Rounded Thin   55390"/>
            </a:endParaRPr>
          </a:p>
        </p:txBody>
      </p:sp>
      <p:sp>
        <p:nvSpPr>
          <p:cNvPr id="2317317" name="Text Box 5"/>
          <p:cNvSpPr txBox="1">
            <a:spLocks noChangeArrowheads="1"/>
          </p:cNvSpPr>
          <p:nvPr/>
        </p:nvSpPr>
        <p:spPr bwMode="auto">
          <a:xfrm>
            <a:off x="990600" y="2354262"/>
            <a:ext cx="1371600" cy="584776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18 VAG Rounded Thin   55390"/>
              </a:rPr>
              <a:t>data 1</a:t>
            </a:r>
            <a:endParaRPr lang="en-US" sz="2000">
              <a:latin typeface="18 VAG Rounded Thin   55390"/>
            </a:endParaRPr>
          </a:p>
        </p:txBody>
      </p:sp>
      <p:sp>
        <p:nvSpPr>
          <p:cNvPr id="2317318" name="Text Box 6"/>
          <p:cNvSpPr txBox="1">
            <a:spLocks noChangeArrowheads="1"/>
          </p:cNvSpPr>
          <p:nvPr/>
        </p:nvSpPr>
        <p:spPr bwMode="auto">
          <a:xfrm>
            <a:off x="990600" y="2963862"/>
            <a:ext cx="1371600" cy="584776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18 VAG Rounded Thin   55390"/>
              </a:rPr>
              <a:t>info 1</a:t>
            </a:r>
            <a:endParaRPr lang="en-US" sz="2000" dirty="0">
              <a:latin typeface="18 VAG Rounded Thin   55390"/>
            </a:endParaRPr>
          </a:p>
        </p:txBody>
      </p:sp>
      <p:sp>
        <p:nvSpPr>
          <p:cNvPr id="2317319" name="Text Box 7"/>
          <p:cNvSpPr txBox="1">
            <a:spLocks noChangeArrowheads="1"/>
          </p:cNvSpPr>
          <p:nvPr/>
        </p:nvSpPr>
        <p:spPr bwMode="auto">
          <a:xfrm>
            <a:off x="762000" y="3810000"/>
            <a:ext cx="1419055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18 VAG Rounded Thin   55390"/>
                <a:cs typeface="Courier"/>
              </a:rPr>
              <a:t>.</a:t>
            </a:r>
            <a:r>
              <a:rPr lang="en-US" sz="3200" b="1" dirty="0" err="1">
                <a:solidFill>
                  <a:schemeClr val="accent2"/>
                </a:solidFill>
                <a:latin typeface="18 VAG Rounded Thin   55390"/>
                <a:cs typeface="Courier"/>
              </a:rPr>
              <a:t>o</a:t>
            </a:r>
            <a:r>
              <a:rPr lang="en-US" sz="3200" dirty="0">
                <a:solidFill>
                  <a:schemeClr val="accent2"/>
                </a:solidFill>
                <a:latin typeface="18 VAG Rounded Thin   55390"/>
              </a:rPr>
              <a:t> file 2</a:t>
            </a:r>
            <a:endParaRPr lang="en-US" sz="2000" dirty="0">
              <a:solidFill>
                <a:schemeClr val="accent2"/>
              </a:solidFill>
              <a:latin typeface="18 VAG Rounded Thin   55390"/>
            </a:endParaRPr>
          </a:p>
        </p:txBody>
      </p:sp>
      <p:sp>
        <p:nvSpPr>
          <p:cNvPr id="2317320" name="Text Box 8"/>
          <p:cNvSpPr txBox="1">
            <a:spLocks noChangeArrowheads="1"/>
          </p:cNvSpPr>
          <p:nvPr/>
        </p:nvSpPr>
        <p:spPr bwMode="auto">
          <a:xfrm>
            <a:off x="990600" y="4411662"/>
            <a:ext cx="1295400" cy="58477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18 VAG Rounded Thin   55390"/>
              </a:rPr>
              <a:t>text 2</a:t>
            </a:r>
            <a:endParaRPr lang="en-US" sz="2000">
              <a:solidFill>
                <a:schemeClr val="accent2"/>
              </a:solidFill>
              <a:latin typeface="18 VAG Rounded Thin   55390"/>
            </a:endParaRPr>
          </a:p>
        </p:txBody>
      </p:sp>
      <p:sp>
        <p:nvSpPr>
          <p:cNvPr id="2317321" name="Text Box 9"/>
          <p:cNvSpPr txBox="1">
            <a:spLocks noChangeArrowheads="1"/>
          </p:cNvSpPr>
          <p:nvPr/>
        </p:nvSpPr>
        <p:spPr bwMode="auto">
          <a:xfrm>
            <a:off x="990600" y="5021262"/>
            <a:ext cx="1286095" cy="58477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18 VAG Rounded Thin   55390"/>
              </a:rPr>
              <a:t>data 2</a:t>
            </a:r>
            <a:endParaRPr lang="en-US" sz="2000">
              <a:solidFill>
                <a:schemeClr val="accent2"/>
              </a:solidFill>
              <a:latin typeface="18 VAG Rounded Thin   55390"/>
            </a:endParaRPr>
          </a:p>
        </p:txBody>
      </p:sp>
      <p:sp>
        <p:nvSpPr>
          <p:cNvPr id="2317322" name="Text Box 10"/>
          <p:cNvSpPr txBox="1">
            <a:spLocks noChangeArrowheads="1"/>
          </p:cNvSpPr>
          <p:nvPr/>
        </p:nvSpPr>
        <p:spPr bwMode="auto">
          <a:xfrm>
            <a:off x="990600" y="5630862"/>
            <a:ext cx="1295400" cy="58477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18 VAG Rounded Thin   55390"/>
              </a:rPr>
              <a:t>info 2</a:t>
            </a:r>
            <a:endParaRPr lang="en-US" sz="2000">
              <a:solidFill>
                <a:schemeClr val="accent2"/>
              </a:solidFill>
              <a:latin typeface="18 VAG Rounded Thin   55390"/>
            </a:endParaRPr>
          </a:p>
        </p:txBody>
      </p:sp>
      <p:sp>
        <p:nvSpPr>
          <p:cNvPr id="2317323" name="Text Box 11"/>
          <p:cNvSpPr txBox="1">
            <a:spLocks noChangeArrowheads="1"/>
          </p:cNvSpPr>
          <p:nvPr/>
        </p:nvSpPr>
        <p:spPr bwMode="auto">
          <a:xfrm>
            <a:off x="2971800" y="3421062"/>
            <a:ext cx="129063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hlink"/>
                </a:solidFill>
                <a:latin typeface="18 VAG Rounded Bold   07390"/>
              </a:rPr>
              <a:t>Linker</a:t>
            </a:r>
            <a:endParaRPr lang="en-US" sz="2000">
              <a:solidFill>
                <a:schemeClr val="hlink"/>
              </a:solidFill>
              <a:latin typeface="18 VAG Rounded Bold   07390"/>
            </a:endParaRPr>
          </a:p>
        </p:txBody>
      </p:sp>
      <p:sp>
        <p:nvSpPr>
          <p:cNvPr id="2317324" name="Oval 12"/>
          <p:cNvSpPr>
            <a:spLocks noChangeArrowheads="1"/>
          </p:cNvSpPr>
          <p:nvPr/>
        </p:nvSpPr>
        <p:spPr bwMode="auto">
          <a:xfrm>
            <a:off x="2514600" y="3192462"/>
            <a:ext cx="2133600" cy="1143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chemeClr val="hlink"/>
              </a:solidFill>
              <a:latin typeface="18 VAG Rounded Bold   07390"/>
            </a:endParaRPr>
          </a:p>
        </p:txBody>
      </p:sp>
      <p:sp>
        <p:nvSpPr>
          <p:cNvPr id="2317325" name="Text Box 13"/>
          <p:cNvSpPr txBox="1">
            <a:spLocks noChangeArrowheads="1"/>
          </p:cNvSpPr>
          <p:nvPr/>
        </p:nvSpPr>
        <p:spPr bwMode="auto">
          <a:xfrm>
            <a:off x="6553200" y="2143125"/>
            <a:ext cx="1403350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tx1"/>
                </a:solidFill>
                <a:latin typeface="Courier"/>
              </a:rPr>
              <a:t>a.out</a:t>
            </a:r>
            <a:endParaRPr lang="en-US" sz="2000" b="1">
              <a:solidFill>
                <a:schemeClr val="tx1"/>
              </a:solidFill>
              <a:latin typeface="Courier"/>
            </a:endParaRPr>
          </a:p>
        </p:txBody>
      </p:sp>
      <p:sp>
        <p:nvSpPr>
          <p:cNvPr id="2317326" name="Line 14"/>
          <p:cNvSpPr>
            <a:spLocks noChangeShapeType="1"/>
          </p:cNvSpPr>
          <p:nvPr/>
        </p:nvSpPr>
        <p:spPr bwMode="auto">
          <a:xfrm>
            <a:off x="2401481" y="2315537"/>
            <a:ext cx="609600" cy="9064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18 VAG Rounded Bold   07390"/>
            </a:endParaRPr>
          </a:p>
        </p:txBody>
      </p:sp>
      <p:sp>
        <p:nvSpPr>
          <p:cNvPr id="2317327" name="Line 15"/>
          <p:cNvSpPr>
            <a:spLocks noChangeShapeType="1"/>
          </p:cNvSpPr>
          <p:nvPr/>
        </p:nvSpPr>
        <p:spPr bwMode="auto">
          <a:xfrm flipV="1">
            <a:off x="2514600" y="4335462"/>
            <a:ext cx="5334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18 VAG Rounded Bold   07390"/>
            </a:endParaRPr>
          </a:p>
        </p:txBody>
      </p:sp>
      <p:sp>
        <p:nvSpPr>
          <p:cNvPr id="2317328" name="Line 16"/>
          <p:cNvSpPr>
            <a:spLocks noChangeShapeType="1"/>
          </p:cNvSpPr>
          <p:nvPr/>
        </p:nvSpPr>
        <p:spPr bwMode="auto">
          <a:xfrm flipV="1">
            <a:off x="4648200" y="3725862"/>
            <a:ext cx="83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18 VAG Rounded Bold   07390"/>
            </a:endParaRPr>
          </a:p>
        </p:txBody>
      </p:sp>
      <p:sp>
        <p:nvSpPr>
          <p:cNvPr id="2317329" name="Text Box 17"/>
          <p:cNvSpPr txBox="1">
            <a:spLocks noChangeArrowheads="1"/>
          </p:cNvSpPr>
          <p:nvPr/>
        </p:nvSpPr>
        <p:spPr bwMode="auto">
          <a:xfrm>
            <a:off x="5562600" y="2659062"/>
            <a:ext cx="3429000" cy="584776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18 VAG Rounded Thin   55390"/>
              </a:rPr>
              <a:t>Relocated text 1</a:t>
            </a:r>
            <a:endParaRPr lang="en-US" sz="2000" dirty="0">
              <a:latin typeface="18 VAG Rounded Thin   55390"/>
            </a:endParaRPr>
          </a:p>
        </p:txBody>
      </p:sp>
      <p:sp>
        <p:nvSpPr>
          <p:cNvPr id="2317330" name="Text Box 18"/>
          <p:cNvSpPr txBox="1">
            <a:spLocks noChangeArrowheads="1"/>
          </p:cNvSpPr>
          <p:nvPr/>
        </p:nvSpPr>
        <p:spPr bwMode="auto">
          <a:xfrm>
            <a:off x="5562600" y="3268662"/>
            <a:ext cx="3429000" cy="58477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18 VAG Rounded Thin   55390"/>
              </a:rPr>
              <a:t>Relocated text 2</a:t>
            </a:r>
          </a:p>
        </p:txBody>
      </p:sp>
      <p:sp>
        <p:nvSpPr>
          <p:cNvPr id="2317331" name="Text Box 19"/>
          <p:cNvSpPr txBox="1">
            <a:spLocks noChangeArrowheads="1"/>
          </p:cNvSpPr>
          <p:nvPr/>
        </p:nvSpPr>
        <p:spPr bwMode="auto">
          <a:xfrm>
            <a:off x="5562600" y="3878262"/>
            <a:ext cx="3429000" cy="584776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18 VAG Rounded Thin   55390"/>
              </a:rPr>
              <a:t>Relocated data 1</a:t>
            </a:r>
            <a:endParaRPr lang="en-US" sz="2000" dirty="0">
              <a:latin typeface="18 VAG Rounded Thin   55390"/>
            </a:endParaRPr>
          </a:p>
        </p:txBody>
      </p:sp>
      <p:sp>
        <p:nvSpPr>
          <p:cNvPr id="2317332" name="Text Box 20"/>
          <p:cNvSpPr txBox="1">
            <a:spLocks noChangeArrowheads="1"/>
          </p:cNvSpPr>
          <p:nvPr/>
        </p:nvSpPr>
        <p:spPr bwMode="auto">
          <a:xfrm>
            <a:off x="5562600" y="4487862"/>
            <a:ext cx="3429000" cy="58477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18 VAG Rounded Thin   55390"/>
              </a:rPr>
              <a:t>Relocated data 2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 (2/3)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 (3/3)</a:t>
            </a:r>
            <a:endParaRPr lang="en-US" dirty="0"/>
          </a:p>
        </p:txBody>
      </p:sp>
      <p:sp>
        <p:nvSpPr>
          <p:cNvPr id="231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Take text segment from each </a:t>
            </a:r>
            <a:r>
              <a:rPr lang="en-US" dirty="0" smtClean="0">
                <a:latin typeface="Courier"/>
                <a:cs typeface="Courier"/>
              </a:rPr>
              <a:t>.o</a:t>
            </a:r>
            <a:r>
              <a:rPr lang="en-US" dirty="0" smtClean="0"/>
              <a:t> file and put them </a:t>
            </a:r>
            <a:r>
              <a:rPr lang="en-US" dirty="0" smtClean="0"/>
              <a:t>together</a:t>
            </a:r>
            <a:endParaRPr lang="en-US" dirty="0" smtClean="0"/>
          </a:p>
          <a:p>
            <a:r>
              <a:rPr lang="en-US" dirty="0" smtClean="0"/>
              <a:t>Step 2: Take data segment from each </a:t>
            </a:r>
            <a:r>
              <a:rPr lang="en-US" dirty="0" smtClean="0">
                <a:latin typeface="Courier"/>
                <a:cs typeface="Courier"/>
              </a:rPr>
              <a:t>.o</a:t>
            </a:r>
            <a:r>
              <a:rPr lang="en-US" dirty="0" smtClean="0"/>
              <a:t> file, put them together, and concatenate this onto end of text </a:t>
            </a:r>
            <a:r>
              <a:rPr lang="en-US" dirty="0" smtClean="0"/>
              <a:t>segments</a:t>
            </a:r>
            <a:endParaRPr lang="en-US" dirty="0" smtClean="0"/>
          </a:p>
          <a:p>
            <a:r>
              <a:rPr lang="en-US" dirty="0" smtClean="0"/>
              <a:t>Step 3: Resolve references</a:t>
            </a:r>
          </a:p>
          <a:p>
            <a:pPr lvl="1"/>
            <a:r>
              <a:rPr lang="en-US" dirty="0" smtClean="0"/>
              <a:t>Go through Relocation Table; handle each entry</a:t>
            </a:r>
          </a:p>
          <a:p>
            <a:pPr lvl="1"/>
            <a:r>
              <a:rPr lang="en-US" dirty="0" smtClean="0"/>
              <a:t>That is, fill in all </a:t>
            </a:r>
            <a:r>
              <a:rPr lang="en-US" dirty="0" smtClean="0">
                <a:solidFill>
                  <a:schemeClr val="accent1"/>
                </a:solidFill>
              </a:rPr>
              <a:t>absolute addresses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Four Types of Addresses</a:t>
            </a:r>
            <a:endParaRPr lang="en-US" dirty="0"/>
          </a:p>
        </p:txBody>
      </p:sp>
      <p:sp>
        <p:nvSpPr>
          <p:cNvPr id="2321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2100"/>
            <a:ext cx="8229600" cy="3924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PC-Relative Addressing (</a:t>
            </a:r>
            <a:r>
              <a:rPr lang="en-US" dirty="0" err="1">
                <a:latin typeface="Courier"/>
              </a:rPr>
              <a:t>beq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bne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never </a:t>
            </a:r>
            <a:r>
              <a:rPr lang="en-US" dirty="0">
                <a:solidFill>
                  <a:schemeClr val="accent2"/>
                </a:solidFill>
              </a:rPr>
              <a:t>relocate</a:t>
            </a:r>
          </a:p>
          <a:p>
            <a:r>
              <a:rPr lang="en-US" dirty="0"/>
              <a:t>Absolute </a:t>
            </a:r>
            <a:r>
              <a:rPr lang="en-US" dirty="0" smtClean="0"/>
              <a:t>Function Address </a:t>
            </a:r>
            <a:r>
              <a:rPr lang="en-US" dirty="0"/>
              <a:t>(</a:t>
            </a:r>
            <a:r>
              <a:rPr lang="en-US" dirty="0">
                <a:latin typeface="Courier"/>
              </a:rPr>
              <a:t>j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jal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always </a:t>
            </a:r>
            <a:r>
              <a:rPr lang="en-US" dirty="0"/>
              <a:t>relocate</a:t>
            </a:r>
          </a:p>
          <a:p>
            <a:r>
              <a:rPr lang="en-US" dirty="0"/>
              <a:t>External </a:t>
            </a:r>
            <a:r>
              <a:rPr lang="en-US" dirty="0" smtClean="0"/>
              <a:t>Function Reference </a:t>
            </a:r>
            <a:r>
              <a:rPr lang="en-US" dirty="0"/>
              <a:t>(usually </a:t>
            </a:r>
            <a:r>
              <a:rPr lang="en-US" dirty="0" err="1">
                <a:latin typeface="Courier"/>
              </a:rPr>
              <a:t>jal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always </a:t>
            </a:r>
            <a:r>
              <a:rPr lang="en-US" dirty="0"/>
              <a:t>relocate</a:t>
            </a:r>
          </a:p>
          <a:p>
            <a:r>
              <a:rPr lang="en-US" dirty="0" smtClean="0"/>
              <a:t>Static Data </a:t>
            </a:r>
            <a:r>
              <a:rPr lang="en-US" dirty="0"/>
              <a:t>Reference (often </a:t>
            </a:r>
            <a:r>
              <a:rPr lang="en-US" dirty="0" err="1">
                <a:latin typeface="Courier"/>
              </a:rPr>
              <a:t>lui</a:t>
            </a:r>
            <a:r>
              <a:rPr lang="en-US" dirty="0"/>
              <a:t> and </a:t>
            </a:r>
            <a:r>
              <a:rPr lang="en-US" dirty="0" err="1">
                <a:latin typeface="Courier"/>
              </a:rPr>
              <a:t>ori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always </a:t>
            </a:r>
            <a:r>
              <a:rPr lang="en-US" dirty="0"/>
              <a:t>relocate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Absolute Addresses in MIPS</a:t>
            </a:r>
            <a:endParaRPr lang="en-US" dirty="0"/>
          </a:p>
        </p:txBody>
      </p:sp>
      <p:sp>
        <p:nvSpPr>
          <p:cNvPr id="2323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Which instructions need relocation editing?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J-format: jump, jump and link</a:t>
            </a:r>
          </a:p>
          <a:p>
            <a:pPr lvl="1">
              <a:spcAft>
                <a:spcPts val="600"/>
              </a:spcAft>
              <a:buNone/>
            </a:pP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Loads and stores to variables in static area, relative to global pointer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What about conditional branches?</a:t>
            </a:r>
          </a:p>
          <a:p>
            <a:pPr lvl="1">
              <a:spcAft>
                <a:spcPts val="600"/>
              </a:spcAft>
            </a:pP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PC-relative addressing </a:t>
            </a:r>
            <a:r>
              <a:rPr lang="en-US" dirty="0" smtClean="0">
                <a:solidFill>
                  <a:schemeClr val="accent1"/>
                </a:solidFill>
              </a:rPr>
              <a:t>preserved </a:t>
            </a:r>
            <a:r>
              <a:rPr lang="en-US" dirty="0" smtClean="0"/>
              <a:t>even if code moves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2685176"/>
            <a:ext cx="8153400" cy="591424"/>
            <a:chOff x="336" y="1488"/>
            <a:chExt cx="5136" cy="288"/>
          </a:xfrm>
        </p:grpSpPr>
        <p:sp>
          <p:nvSpPr>
            <p:cNvPr id="2323461" name="Text Box 5"/>
            <p:cNvSpPr txBox="1">
              <a:spLocks noChangeArrowheads="1"/>
            </p:cNvSpPr>
            <p:nvPr/>
          </p:nvSpPr>
          <p:spPr bwMode="auto">
            <a:xfrm>
              <a:off x="448" y="1488"/>
              <a:ext cx="795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solidFill>
                    <a:schemeClr val="tx1"/>
                  </a:solidFill>
                  <a:latin typeface="Courier"/>
                </a:rPr>
                <a:t>j/jal</a:t>
              </a:r>
              <a:endParaRPr lang="en-US" sz="2000"/>
            </a:p>
          </p:txBody>
        </p:sp>
        <p:sp>
          <p:nvSpPr>
            <p:cNvPr id="2323462" name="Text Box 6"/>
            <p:cNvSpPr txBox="1">
              <a:spLocks noChangeArrowheads="1"/>
            </p:cNvSpPr>
            <p:nvPr/>
          </p:nvSpPr>
          <p:spPr bwMode="auto">
            <a:xfrm>
              <a:off x="2959" y="1488"/>
              <a:ext cx="795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solidFill>
                    <a:schemeClr val="tx1"/>
                  </a:solidFill>
                  <a:latin typeface="Courier"/>
                </a:rPr>
                <a:t>xxxxx</a:t>
              </a:r>
              <a:endParaRPr lang="en-US" sz="2000"/>
            </a:p>
          </p:txBody>
        </p:sp>
        <p:sp>
          <p:nvSpPr>
            <p:cNvPr id="2323463" name="Line 7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3464" name="Rectangle 8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9600" y="4260733"/>
            <a:ext cx="8153400" cy="616067"/>
            <a:chOff x="384" y="2448"/>
            <a:chExt cx="5136" cy="300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515" y="2448"/>
              <a:ext cx="4583" cy="300"/>
              <a:chOff x="351" y="2496"/>
              <a:chExt cx="4583" cy="300"/>
            </a:xfrm>
          </p:grpSpPr>
          <p:sp>
            <p:nvSpPr>
              <p:cNvPr id="2323469" name="Text Box 13"/>
              <p:cNvSpPr txBox="1">
                <a:spLocks noChangeArrowheads="1"/>
              </p:cNvSpPr>
              <p:nvPr/>
            </p:nvSpPr>
            <p:spPr bwMode="auto">
              <a:xfrm>
                <a:off x="351" y="2496"/>
                <a:ext cx="795" cy="2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"/>
                  </a:rPr>
                  <a:t>lw/sw</a:t>
                </a:r>
                <a:endParaRPr lang="en-US" sz="2000"/>
              </a:p>
            </p:txBody>
          </p:sp>
          <p:sp>
            <p:nvSpPr>
              <p:cNvPr id="2323470" name="Text Box 14"/>
              <p:cNvSpPr txBox="1">
                <a:spLocks noChangeArrowheads="1"/>
              </p:cNvSpPr>
              <p:nvPr/>
            </p:nvSpPr>
            <p:spPr bwMode="auto">
              <a:xfrm>
                <a:off x="1351" y="2496"/>
                <a:ext cx="524" cy="2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"/>
                  </a:rPr>
                  <a:t>$gp</a:t>
                </a:r>
                <a:endParaRPr lang="en-US" sz="2000"/>
              </a:p>
            </p:txBody>
          </p:sp>
          <p:sp>
            <p:nvSpPr>
              <p:cNvPr id="2323471" name="Text Box 15"/>
              <p:cNvSpPr txBox="1">
                <a:spLocks noChangeArrowheads="1"/>
              </p:cNvSpPr>
              <p:nvPr/>
            </p:nvSpPr>
            <p:spPr bwMode="auto">
              <a:xfrm>
                <a:off x="2219" y="2496"/>
                <a:ext cx="388" cy="2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"/>
                  </a:rPr>
                  <a:t>$x</a:t>
                </a:r>
                <a:endParaRPr lang="en-US" sz="2000"/>
              </a:p>
            </p:txBody>
          </p:sp>
          <p:sp>
            <p:nvSpPr>
              <p:cNvPr id="2323472" name="Text Box 16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323473" name="Text Box 17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323474" name="Text Box 18"/>
              <p:cNvSpPr txBox="1">
                <a:spLocks noChangeArrowheads="1"/>
              </p:cNvSpPr>
              <p:nvPr/>
            </p:nvSpPr>
            <p:spPr bwMode="auto">
              <a:xfrm>
                <a:off x="3477" y="2496"/>
                <a:ext cx="1066" cy="2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"/>
                  </a:rPr>
                  <a:t>address</a:t>
                </a:r>
                <a:endParaRPr lang="en-US" sz="2000"/>
              </a:p>
            </p:txBody>
          </p:sp>
        </p:grpSp>
        <p:sp>
          <p:nvSpPr>
            <p:cNvPr id="2323475" name="Rectangle 19"/>
            <p:cNvSpPr>
              <a:spLocks noChangeArrowheads="1"/>
            </p:cNvSpPr>
            <p:nvPr/>
          </p:nvSpPr>
          <p:spPr bwMode="auto">
            <a:xfrm>
              <a:off x="384" y="244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3476" name="Line 20"/>
            <p:cNvSpPr>
              <a:spLocks noChangeShapeType="1"/>
            </p:cNvSpPr>
            <p:nvPr/>
          </p:nvSpPr>
          <p:spPr bwMode="auto">
            <a:xfrm>
              <a:off x="1344" y="24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3477" name="Line 21"/>
            <p:cNvSpPr>
              <a:spLocks noChangeShapeType="1"/>
            </p:cNvSpPr>
            <p:nvPr/>
          </p:nvSpPr>
          <p:spPr bwMode="auto">
            <a:xfrm>
              <a:off x="2160" y="24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3478" name="Line 22"/>
            <p:cNvSpPr>
              <a:spLocks noChangeShapeType="1"/>
            </p:cNvSpPr>
            <p:nvPr/>
          </p:nvSpPr>
          <p:spPr bwMode="auto">
            <a:xfrm>
              <a:off x="2928" y="24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00075" y="5403733"/>
            <a:ext cx="8162924" cy="616067"/>
            <a:chOff x="378" y="3168"/>
            <a:chExt cx="5142" cy="300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378" y="3168"/>
              <a:ext cx="4719" cy="300"/>
              <a:chOff x="215" y="2496"/>
              <a:chExt cx="4719" cy="300"/>
            </a:xfrm>
          </p:grpSpPr>
          <p:sp>
            <p:nvSpPr>
              <p:cNvPr id="2323483" name="Text Box 27"/>
              <p:cNvSpPr txBox="1">
                <a:spLocks noChangeArrowheads="1"/>
              </p:cNvSpPr>
              <p:nvPr/>
            </p:nvSpPr>
            <p:spPr bwMode="auto">
              <a:xfrm>
                <a:off x="215" y="2496"/>
                <a:ext cx="1066" cy="2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800" b="1">
                    <a:solidFill>
                      <a:schemeClr val="tx1"/>
                    </a:solidFill>
                    <a:latin typeface="Courier"/>
                  </a:rPr>
                  <a:t>beq/bne</a:t>
                </a:r>
                <a:endParaRPr lang="en-US" sz="2000"/>
              </a:p>
            </p:txBody>
          </p:sp>
          <p:sp>
            <p:nvSpPr>
              <p:cNvPr id="2323484" name="Text Box 28"/>
              <p:cNvSpPr txBox="1">
                <a:spLocks noChangeArrowheads="1"/>
              </p:cNvSpPr>
              <p:nvPr/>
            </p:nvSpPr>
            <p:spPr bwMode="auto">
              <a:xfrm>
                <a:off x="1351" y="2496"/>
                <a:ext cx="524" cy="2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800" b="1">
                    <a:solidFill>
                      <a:schemeClr val="tx1"/>
                    </a:solidFill>
                    <a:latin typeface="Courier"/>
                  </a:rPr>
                  <a:t>$rs</a:t>
                </a:r>
                <a:endParaRPr lang="en-US" sz="2000"/>
              </a:p>
            </p:txBody>
          </p:sp>
          <p:sp>
            <p:nvSpPr>
              <p:cNvPr id="2323485" name="Text Box 29"/>
              <p:cNvSpPr txBox="1">
                <a:spLocks noChangeArrowheads="1"/>
              </p:cNvSpPr>
              <p:nvPr/>
            </p:nvSpPr>
            <p:spPr bwMode="auto">
              <a:xfrm>
                <a:off x="2150" y="2496"/>
                <a:ext cx="524" cy="2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800" b="1">
                    <a:solidFill>
                      <a:schemeClr val="tx1"/>
                    </a:solidFill>
                    <a:latin typeface="Courier"/>
                  </a:rPr>
                  <a:t>$rt</a:t>
                </a:r>
                <a:endParaRPr lang="en-US" sz="2000"/>
              </a:p>
            </p:txBody>
          </p:sp>
          <p:sp>
            <p:nvSpPr>
              <p:cNvPr id="2323486" name="Text Box 30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2000"/>
              </a:p>
            </p:txBody>
          </p:sp>
          <p:sp>
            <p:nvSpPr>
              <p:cNvPr id="2323487" name="Text Box 31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2000"/>
              </a:p>
            </p:txBody>
          </p:sp>
          <p:sp>
            <p:nvSpPr>
              <p:cNvPr id="2323488" name="Text Box 32"/>
              <p:cNvSpPr txBox="1">
                <a:spLocks noChangeArrowheads="1"/>
              </p:cNvSpPr>
              <p:nvPr/>
            </p:nvSpPr>
            <p:spPr bwMode="auto">
              <a:xfrm>
                <a:off x="3477" y="2496"/>
                <a:ext cx="1066" cy="2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800" b="1">
                    <a:solidFill>
                      <a:schemeClr val="tx1"/>
                    </a:solidFill>
                    <a:latin typeface="Courier"/>
                  </a:rPr>
                  <a:t>address</a:t>
                </a:r>
                <a:endParaRPr lang="en-US" sz="2000"/>
              </a:p>
            </p:txBody>
          </p:sp>
        </p:grpSp>
        <p:sp>
          <p:nvSpPr>
            <p:cNvPr id="2323489" name="Rectangle 33"/>
            <p:cNvSpPr>
              <a:spLocks noChangeArrowheads="1"/>
            </p:cNvSpPr>
            <p:nvPr/>
          </p:nvSpPr>
          <p:spPr bwMode="auto">
            <a:xfrm>
              <a:off x="384" y="316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Aft>
                  <a:spcPts val="600"/>
                </a:spcAft>
              </a:pPr>
              <a:endParaRPr lang="en-US"/>
            </a:p>
          </p:txBody>
        </p:sp>
        <p:sp>
          <p:nvSpPr>
            <p:cNvPr id="2323490" name="Line 34"/>
            <p:cNvSpPr>
              <a:spLocks noChangeShapeType="1"/>
            </p:cNvSpPr>
            <p:nvPr/>
          </p:nvSpPr>
          <p:spPr bwMode="auto">
            <a:xfrm>
              <a:off x="1392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Aft>
                  <a:spcPts val="600"/>
                </a:spcAft>
              </a:pPr>
              <a:endParaRPr lang="en-US"/>
            </a:p>
          </p:txBody>
        </p:sp>
        <p:sp>
          <p:nvSpPr>
            <p:cNvPr id="2323491" name="Line 35"/>
            <p:cNvSpPr>
              <a:spLocks noChangeShapeType="1"/>
            </p:cNvSpPr>
            <p:nvPr/>
          </p:nvSpPr>
          <p:spPr bwMode="auto">
            <a:xfrm>
              <a:off x="2160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Aft>
                  <a:spcPts val="600"/>
                </a:spcAft>
              </a:pPr>
              <a:endParaRPr lang="en-US"/>
            </a:p>
          </p:txBody>
        </p:sp>
        <p:sp>
          <p:nvSpPr>
            <p:cNvPr id="2323492" name="Line 36"/>
            <p:cNvSpPr>
              <a:spLocks noChangeShapeType="1"/>
            </p:cNvSpPr>
            <p:nvPr/>
          </p:nvSpPr>
          <p:spPr bwMode="auto">
            <a:xfrm>
              <a:off x="2928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Aft>
                  <a:spcPts val="600"/>
                </a:spcAft>
              </a:pPr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Resolving References (1/2)</a:t>
            </a:r>
            <a:endParaRPr lang="en-US"/>
          </a:p>
        </p:txBody>
      </p:sp>
      <p:sp>
        <p:nvSpPr>
          <p:cNvPr id="2325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Linker </a:t>
            </a:r>
            <a:r>
              <a:rPr lang="en-US" dirty="0" smtClean="0">
                <a:solidFill>
                  <a:schemeClr val="accent1"/>
                </a:solidFill>
              </a:rPr>
              <a:t>assumes </a:t>
            </a:r>
            <a:r>
              <a:rPr lang="en-US" dirty="0" smtClean="0"/>
              <a:t>first word of first text segment is at address </a:t>
            </a:r>
            <a:r>
              <a:rPr lang="en-US" b="1" dirty="0" smtClean="0">
                <a:latin typeface="Courier"/>
                <a:cs typeface="Courier"/>
              </a:rPr>
              <a:t>0x04000000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(More later when we study “virtual memory”)</a:t>
            </a:r>
          </a:p>
          <a:p>
            <a:r>
              <a:rPr lang="en-US" dirty="0" smtClean="0"/>
              <a:t>Linker knows:</a:t>
            </a:r>
          </a:p>
          <a:p>
            <a:pPr lvl="1"/>
            <a:r>
              <a:rPr lang="en-US" dirty="0" smtClean="0"/>
              <a:t>length of each text and data segment</a:t>
            </a:r>
          </a:p>
          <a:p>
            <a:pPr lvl="1"/>
            <a:r>
              <a:rPr lang="en-US" dirty="0" smtClean="0"/>
              <a:t>ordering of text and data segments</a:t>
            </a:r>
          </a:p>
          <a:p>
            <a:r>
              <a:rPr lang="en-US" dirty="0" smtClean="0"/>
              <a:t>Linker calculates:</a:t>
            </a:r>
          </a:p>
          <a:p>
            <a:pPr lvl="1"/>
            <a:r>
              <a:rPr lang="en-US" dirty="0" smtClean="0"/>
              <a:t>absolute address of each label to be jumped to (internal or external) and each piece of data being referenced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Resolving References (2/2)</a:t>
            </a:r>
            <a:endParaRPr lang="en-US"/>
          </a:p>
        </p:txBody>
      </p:sp>
      <p:sp>
        <p:nvSpPr>
          <p:cNvPr id="232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resolve references:</a:t>
            </a:r>
          </a:p>
          <a:p>
            <a:pPr lvl="1"/>
            <a:r>
              <a:rPr lang="en-US" dirty="0" smtClean="0"/>
              <a:t>search for reference (data or label) in all “user” symbol tables</a:t>
            </a:r>
          </a:p>
          <a:p>
            <a:pPr lvl="1"/>
            <a:r>
              <a:rPr lang="en-US" dirty="0" smtClean="0"/>
              <a:t>if not found, search library files </a:t>
            </a:r>
            <a:br>
              <a:rPr lang="en-US" dirty="0" smtClean="0"/>
            </a:br>
            <a:r>
              <a:rPr lang="en-US" dirty="0" smtClean="0"/>
              <a:t>(for example, for </a:t>
            </a:r>
            <a:r>
              <a:rPr lang="en-US" b="1" dirty="0" err="1" smtClean="0">
                <a:solidFill>
                  <a:srgbClr val="0070C0"/>
                </a:solidFill>
                <a:latin typeface="Courier"/>
                <a:cs typeface="Courier"/>
              </a:rPr>
              <a:t>printf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once absolute address is determined, fill in the machine code appropriately</a:t>
            </a:r>
          </a:p>
          <a:p>
            <a:r>
              <a:rPr lang="en-US" dirty="0" smtClean="0"/>
              <a:t>Output of linker: executable file containing text and data (plus header)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963240876"/>
              </p:ext>
            </p:extLst>
          </p:nvPr>
        </p:nvGraphicFramePr>
        <p:xfrm>
          <a:off x="2514600" y="228600"/>
          <a:ext cx="41148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4092095201"/>
              </p:ext>
            </p:extLst>
          </p:nvPr>
        </p:nvGraphicFramePr>
        <p:xfrm>
          <a:off x="6477000" y="3810000"/>
          <a:ext cx="1524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 Basics</a:t>
            </a:r>
            <a:endParaRPr lang="en-US" dirty="0"/>
          </a:p>
        </p:txBody>
      </p:sp>
      <p:sp>
        <p:nvSpPr>
          <p:cNvPr id="233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Executable Code</a:t>
            </a:r>
            <a:br>
              <a:rPr lang="en-US" dirty="0" smtClean="0"/>
            </a:br>
            <a:r>
              <a:rPr lang="en-US" dirty="0" smtClean="0"/>
              <a:t>(e.g., </a:t>
            </a:r>
            <a:r>
              <a:rPr lang="en-US" b="1" dirty="0" err="1" smtClean="0">
                <a:latin typeface="Courier"/>
                <a:cs typeface="Courier"/>
              </a:rPr>
              <a:t>a.out</a:t>
            </a:r>
            <a:r>
              <a:rPr lang="en-US" dirty="0" smtClean="0"/>
              <a:t> for MIPS)</a:t>
            </a:r>
          </a:p>
          <a:p>
            <a:r>
              <a:rPr lang="en-US" dirty="0" smtClean="0"/>
              <a:t>Output: (program is run)</a:t>
            </a:r>
          </a:p>
          <a:p>
            <a:r>
              <a:rPr lang="en-US" dirty="0" smtClean="0"/>
              <a:t>Executable files are stored on disk</a:t>
            </a:r>
          </a:p>
          <a:p>
            <a:r>
              <a:rPr lang="en-US" dirty="0" smtClean="0"/>
              <a:t>When one is run, loader’s job is to load it into memory and start it running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reality, loader is the operating system (OS) </a:t>
            </a:r>
          </a:p>
          <a:p>
            <a:pPr lvl="1"/>
            <a:r>
              <a:rPr lang="en-US" dirty="0" smtClean="0"/>
              <a:t>loading is one of the OS tasks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Loader … what does it do?</a:t>
            </a:r>
            <a:endParaRPr lang="en-US"/>
          </a:p>
        </p:txBody>
      </p:sp>
      <p:sp>
        <p:nvSpPr>
          <p:cNvPr id="2341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Reads executable file’s header to determine size of text and data segments</a:t>
            </a:r>
          </a:p>
          <a:p>
            <a:r>
              <a:rPr lang="en-US" sz="2400" dirty="0" smtClean="0"/>
              <a:t>Creates new address space for program large enough to hold text and data segments, along with a stack segment</a:t>
            </a:r>
          </a:p>
          <a:p>
            <a:r>
              <a:rPr lang="en-US" sz="2400" dirty="0" smtClean="0"/>
              <a:t>Copies instructions and data from executable file into the new address space</a:t>
            </a:r>
          </a:p>
          <a:p>
            <a:r>
              <a:rPr lang="en-US" sz="2400" dirty="0"/>
              <a:t>Copies arguments passed to the program onto the stack</a:t>
            </a:r>
          </a:p>
          <a:p>
            <a:r>
              <a:rPr lang="en-US" sz="2400" dirty="0"/>
              <a:t>Initializes machine registers</a:t>
            </a:r>
          </a:p>
          <a:p>
            <a:pPr lvl="1"/>
            <a:r>
              <a:rPr lang="en-US" sz="2000" dirty="0"/>
              <a:t>Most registers cleared, but stack pointer assigned address of 1st free stack location</a:t>
            </a:r>
          </a:p>
          <a:p>
            <a:r>
              <a:rPr lang="en-US" sz="2400" dirty="0"/>
              <a:t>Jumps to start-up routine that copies program’s arguments from stack to registers &amp; sets the </a:t>
            </a:r>
            <a:r>
              <a:rPr lang="en-US" sz="2400" dirty="0" smtClean="0"/>
              <a:t>PC</a:t>
            </a:r>
            <a:endParaRPr lang="en-US" sz="2400" dirty="0"/>
          </a:p>
          <a:p>
            <a:pPr lvl="1"/>
            <a:r>
              <a:rPr lang="en-US" sz="2000" dirty="0"/>
              <a:t>If main routine returns, start-up routine terminates program with the exit system </a:t>
            </a:r>
            <a:r>
              <a:rPr lang="en-US" sz="2000" dirty="0" smtClean="0"/>
              <a:t>call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6553200" cy="474662"/>
          </a:xfrm>
          <a:ln/>
        </p:spPr>
        <p:txBody>
          <a:bodyPr lIns="63360" tIns="25560" rIns="63360" bIns="25560">
            <a:normAutofit fontScale="90000"/>
          </a:bodyPr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Integer Multiplication (2/3)</a:t>
            </a:r>
          </a:p>
        </p:txBody>
      </p:sp>
      <p:sp>
        <p:nvSpPr>
          <p:cNvPr id="2290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153400" cy="5321300"/>
          </a:xfrm>
          <a:ln/>
        </p:spPr>
        <p:txBody>
          <a:bodyPr lIns="63360" tIns="25560" rIns="63360" bIns="25560">
            <a:normAutofit lnSpcReduction="10000"/>
          </a:bodyPr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 In </a:t>
            </a:r>
            <a:r>
              <a:rPr lang="en-GB" dirty="0"/>
              <a:t>MIPS, we multiply registers, so:</a:t>
            </a:r>
          </a:p>
          <a:p>
            <a:pPr lvl="1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32-bit value </a:t>
            </a:r>
            <a:r>
              <a:rPr lang="en-GB" dirty="0" err="1"/>
              <a:t>x</a:t>
            </a:r>
            <a:r>
              <a:rPr lang="en-GB" dirty="0"/>
              <a:t> 32-bit value = 64-bit value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 Syntax </a:t>
            </a:r>
            <a:r>
              <a:rPr lang="en-GB" dirty="0"/>
              <a:t>of Multiplication (signed):</a:t>
            </a:r>
          </a:p>
          <a:p>
            <a:pPr lvl="1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 </a:t>
            </a:r>
            <a:r>
              <a:rPr lang="en-GB" dirty="0" err="1">
                <a:latin typeface="Courier"/>
              </a:rPr>
              <a:t>mult</a:t>
            </a:r>
            <a:r>
              <a:rPr lang="en-GB" dirty="0"/>
              <a:t>	register1, register2</a:t>
            </a:r>
          </a:p>
          <a:p>
            <a:pPr lvl="1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Multiplies 32-bit values in those registers &amp; puts 64-bit product in special result </a:t>
            </a:r>
            <a:r>
              <a:rPr lang="en-GB" dirty="0" smtClean="0"/>
              <a:t>registers:</a:t>
            </a:r>
            <a:endParaRPr lang="en-GB" dirty="0"/>
          </a:p>
          <a:p>
            <a:pPr marL="1255713" lvl="2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puts product upper half in </a:t>
            </a:r>
            <a:r>
              <a:rPr lang="en-GB" dirty="0">
                <a:solidFill>
                  <a:srgbClr val="0070C0"/>
                </a:solidFill>
              </a:rPr>
              <a:t>hi</a:t>
            </a:r>
            <a:r>
              <a:rPr lang="en-GB" dirty="0"/>
              <a:t>, lower half in </a:t>
            </a:r>
            <a:r>
              <a:rPr lang="en-GB" dirty="0" smtClean="0">
                <a:solidFill>
                  <a:srgbClr val="FF0000"/>
                </a:solidFill>
              </a:rPr>
              <a:t>lo</a:t>
            </a:r>
          </a:p>
          <a:p>
            <a:pPr marL="855663" lvl="1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70C0"/>
                </a:solidFill>
              </a:rPr>
              <a:t>hi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lo</a:t>
            </a:r>
            <a:r>
              <a:rPr lang="en-GB" dirty="0"/>
              <a:t> are 2 registers separate from the 32 general purpose registers</a:t>
            </a:r>
          </a:p>
          <a:p>
            <a:pPr lvl="1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 </a:t>
            </a:r>
            <a:r>
              <a:rPr lang="en-GB" dirty="0" err="1">
                <a:latin typeface="Courier"/>
              </a:rPr>
              <a:t>mfhi</a:t>
            </a:r>
            <a:r>
              <a:rPr lang="en-GB" dirty="0">
                <a:latin typeface="Courier"/>
              </a:rPr>
              <a:t> </a:t>
            </a:r>
            <a:r>
              <a:rPr lang="en-GB" dirty="0"/>
              <a:t>register &amp; </a:t>
            </a:r>
            <a:r>
              <a:rPr lang="en-GB" dirty="0" err="1">
                <a:latin typeface="Courier"/>
              </a:rPr>
              <a:t>mflo</a:t>
            </a:r>
            <a:r>
              <a:rPr lang="en-GB" dirty="0">
                <a:latin typeface="Courier"/>
              </a:rPr>
              <a:t> </a:t>
            </a:r>
            <a:r>
              <a:rPr lang="en-GB" dirty="0"/>
              <a:t>register to </a:t>
            </a:r>
            <a:r>
              <a:rPr lang="en-GB" u="sng" dirty="0"/>
              <a:t>m</a:t>
            </a:r>
            <a:r>
              <a:rPr lang="en-GB" dirty="0"/>
              <a:t>ove </a:t>
            </a:r>
            <a:r>
              <a:rPr lang="en-GB" u="sng" dirty="0"/>
              <a:t>f</a:t>
            </a:r>
            <a:r>
              <a:rPr lang="en-GB" dirty="0"/>
              <a:t>rom </a:t>
            </a:r>
            <a:r>
              <a:rPr lang="en-GB" dirty="0">
                <a:solidFill>
                  <a:srgbClr val="0070C0"/>
                </a:solidFill>
              </a:rPr>
              <a:t>hi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lo</a:t>
            </a:r>
            <a:r>
              <a:rPr lang="en-GB" dirty="0"/>
              <a:t> to another register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78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Clicker/Peer Instruction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lnSpcReduction="10000"/>
          </a:bodyPr>
          <a:lstStyle/>
          <a:p>
            <a:pPr marL="68263" indent="0">
              <a:buNone/>
            </a:pPr>
            <a:r>
              <a:rPr lang="en-US" dirty="0" smtClean="0"/>
              <a:t>At what point in process are all the machine code bits determined for the following assembly instructions:</a:t>
            </a:r>
          </a:p>
          <a:p>
            <a:pPr marL="68263" indent="0">
              <a:buNone/>
            </a:pPr>
            <a:r>
              <a:rPr lang="en-US" dirty="0"/>
              <a:t>	</a:t>
            </a:r>
            <a:r>
              <a:rPr lang="en-US" dirty="0" smtClean="0"/>
              <a:t>1) </a:t>
            </a:r>
            <a:r>
              <a:rPr lang="en-US" dirty="0" err="1" smtClean="0">
                <a:latin typeface="Courier"/>
                <a:cs typeface="Courier"/>
              </a:rPr>
              <a:t>addu</a:t>
            </a:r>
            <a:r>
              <a:rPr lang="en-US" dirty="0" smtClean="0">
                <a:latin typeface="Courier"/>
                <a:cs typeface="Courier"/>
              </a:rPr>
              <a:t> $6, $7, $8</a:t>
            </a:r>
          </a:p>
          <a:p>
            <a:pPr marL="68263" indent="0">
              <a:buNone/>
            </a:pPr>
            <a:r>
              <a:rPr lang="en-US" dirty="0"/>
              <a:t>	</a:t>
            </a:r>
            <a:r>
              <a:rPr lang="en-US" dirty="0" smtClean="0"/>
              <a:t>2) </a:t>
            </a:r>
            <a:r>
              <a:rPr lang="en-US" dirty="0" err="1" smtClean="0">
                <a:latin typeface="Courier"/>
                <a:cs typeface="Courier"/>
              </a:rPr>
              <a:t>jal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fprintf</a:t>
            </a:r>
            <a:endParaRPr lang="en-US" dirty="0" smtClean="0">
              <a:latin typeface="Courier"/>
              <a:cs typeface="Courier"/>
            </a:endParaRPr>
          </a:p>
          <a:p>
            <a:pPr marL="68263" indent="0">
              <a:buNone/>
            </a:pPr>
            <a:r>
              <a:rPr lang="en-US" dirty="0" smtClean="0"/>
              <a:t>A: 1) &amp; 2) After compilation</a:t>
            </a:r>
          </a:p>
          <a:p>
            <a:pPr marL="68263" indent="0">
              <a:buNone/>
            </a:pPr>
            <a:r>
              <a:rPr lang="en-US" dirty="0" smtClean="0"/>
              <a:t>B: 1) After compilation,  2) After assembly</a:t>
            </a:r>
          </a:p>
          <a:p>
            <a:pPr marL="68263" indent="0">
              <a:buNone/>
            </a:pPr>
            <a:r>
              <a:rPr lang="en-US" dirty="0" smtClean="0"/>
              <a:t>C: 1) After assembly,       2) After linking</a:t>
            </a:r>
          </a:p>
          <a:p>
            <a:pPr marL="68263" indent="0">
              <a:buNone/>
            </a:pPr>
            <a:r>
              <a:rPr lang="en-US" dirty="0" smtClean="0"/>
              <a:t>D: 1) After assembly,      2) After loading</a:t>
            </a:r>
          </a:p>
          <a:p>
            <a:pPr marL="68263" indent="0">
              <a:buNone/>
            </a:pPr>
            <a:r>
              <a:rPr lang="en-US" dirty="0" smtClean="0"/>
              <a:t>E: 1) After compilation,  2) After linking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</a:t>
            </a:r>
            <a:r>
              <a:rPr lang="en-US" sz="3600" u="sng" dirty="0" smtClean="0"/>
              <a:t>C</a:t>
            </a:r>
            <a:r>
              <a:rPr lang="en-US" sz="3600" dirty="0" smtClean="0"/>
              <a:t> </a:t>
            </a:r>
            <a:r>
              <a:rPr lang="en-US" sz="3600" dirty="0" err="1" smtClean="0">
                <a:latin typeface="Symbol" pitchFamily="-65" charset="2"/>
              </a:rPr>
              <a:t></a:t>
            </a:r>
            <a:r>
              <a:rPr lang="en-US" sz="3600" dirty="0" smtClean="0">
                <a:latin typeface="Symbol" pitchFamily="-65" charset="2"/>
              </a:rPr>
              <a:t>  </a:t>
            </a:r>
            <a:r>
              <a:rPr lang="en-US" sz="3600" dirty="0" err="1" smtClean="0"/>
              <a:t>Asm</a:t>
            </a:r>
            <a:r>
              <a:rPr lang="en-US" sz="3600" dirty="0" smtClean="0"/>
              <a:t> </a:t>
            </a:r>
            <a:r>
              <a:rPr lang="en-US" sz="3600" dirty="0" err="1" smtClean="0">
                <a:latin typeface="Symbol" pitchFamily="-65" charset="2"/>
              </a:rPr>
              <a:t></a:t>
            </a:r>
            <a:r>
              <a:rPr lang="en-US" sz="3600" dirty="0" smtClean="0">
                <a:latin typeface="Symbol" pitchFamily="-65" charset="2"/>
              </a:rPr>
              <a:t>  </a:t>
            </a:r>
            <a:r>
              <a:rPr lang="en-US" sz="3600" dirty="0" err="1" smtClean="0"/>
              <a:t>Obj</a:t>
            </a:r>
            <a:r>
              <a:rPr lang="en-US" sz="3600" dirty="0" smtClean="0"/>
              <a:t> </a:t>
            </a:r>
            <a:r>
              <a:rPr lang="en-US" sz="3600" dirty="0" err="1" smtClean="0">
                <a:latin typeface="Symbol" pitchFamily="-65" charset="2"/>
              </a:rPr>
              <a:t></a:t>
            </a:r>
            <a:r>
              <a:rPr lang="en-US" sz="3600" dirty="0" smtClean="0">
                <a:latin typeface="Symbol" pitchFamily="-65" charset="2"/>
              </a:rPr>
              <a:t>  </a:t>
            </a:r>
            <a:r>
              <a:rPr lang="en-US" sz="3600" dirty="0" smtClean="0"/>
              <a:t>Exe </a:t>
            </a:r>
            <a:r>
              <a:rPr lang="en-US" sz="3600" dirty="0" err="1" smtClean="0">
                <a:latin typeface="Symbol" pitchFamily="-65" charset="2"/>
              </a:rPr>
              <a:t></a:t>
            </a:r>
            <a:r>
              <a:rPr lang="en-US" sz="3600" dirty="0" smtClean="0">
                <a:latin typeface="Symbol" pitchFamily="-65" charset="2"/>
              </a:rPr>
              <a:t>  </a:t>
            </a:r>
            <a:r>
              <a:rPr lang="en-US" sz="3600" dirty="0" smtClean="0"/>
              <a:t>Run </a:t>
            </a:r>
            <a:endParaRPr lang="en-US" sz="3600" dirty="0"/>
          </a:p>
        </p:txBody>
      </p:sp>
      <p:sp>
        <p:nvSpPr>
          <p:cNvPr id="234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85938"/>
            <a:ext cx="8915400" cy="4005262"/>
          </a:xfrm>
        </p:spPr>
        <p:txBody>
          <a:bodyPr/>
          <a:lstStyle/>
          <a:p>
            <a:pPr>
              <a:buFont typeface="Times" pitchFamily="-65" charset="0"/>
              <a:buNone/>
            </a:pPr>
            <a:r>
              <a:rPr lang="en-US" sz="2800" dirty="0">
                <a:latin typeface="Courier"/>
              </a:rPr>
              <a:t>#include &lt;</a:t>
            </a:r>
            <a:r>
              <a:rPr lang="en-US" sz="2800" dirty="0" err="1">
                <a:latin typeface="Courier"/>
              </a:rPr>
              <a:t>stdio.h</a:t>
            </a:r>
            <a:r>
              <a:rPr lang="en-US" sz="2800" dirty="0">
                <a:latin typeface="Courier"/>
              </a:rPr>
              <a:t>&gt;</a:t>
            </a:r>
          </a:p>
          <a:p>
            <a:pPr>
              <a:buFont typeface="Times" pitchFamily="-65" charset="0"/>
              <a:buNone/>
            </a:pPr>
            <a:r>
              <a:rPr lang="en-US" sz="2800" dirty="0" err="1">
                <a:latin typeface="Courier"/>
              </a:rPr>
              <a:t>int</a:t>
            </a:r>
            <a:r>
              <a:rPr lang="en-US" sz="2800" dirty="0">
                <a:latin typeface="Courier"/>
              </a:rPr>
              <a:t> main (</a:t>
            </a:r>
            <a:r>
              <a:rPr lang="en-US" sz="2800" dirty="0" err="1">
                <a:latin typeface="Courier"/>
              </a:rPr>
              <a:t>int</a:t>
            </a:r>
            <a:r>
              <a:rPr lang="en-US" sz="2800" dirty="0">
                <a:latin typeface="Courier"/>
              </a:rPr>
              <a:t> </a:t>
            </a:r>
            <a:r>
              <a:rPr lang="en-US" sz="2800" dirty="0" err="1">
                <a:latin typeface="Courier"/>
              </a:rPr>
              <a:t>argc</a:t>
            </a:r>
            <a:r>
              <a:rPr lang="en-US" sz="2800" dirty="0">
                <a:latin typeface="Courier"/>
              </a:rPr>
              <a:t>, char *</a:t>
            </a:r>
            <a:r>
              <a:rPr lang="en-US" sz="2800" dirty="0" err="1">
                <a:latin typeface="Courier"/>
              </a:rPr>
              <a:t>argv</a:t>
            </a:r>
            <a:r>
              <a:rPr lang="en-US" sz="2800" dirty="0">
                <a:latin typeface="Courier"/>
              </a:rPr>
              <a:t>[]) {</a:t>
            </a:r>
          </a:p>
          <a:p>
            <a:pPr>
              <a:buFont typeface="Times" pitchFamily="-65" charset="0"/>
              <a:buNone/>
            </a:pPr>
            <a:r>
              <a:rPr lang="en-US" sz="2800" dirty="0">
                <a:latin typeface="Courier"/>
              </a:rPr>
              <a:t> </a:t>
            </a:r>
            <a:r>
              <a:rPr lang="en-US" sz="2800" dirty="0" err="1">
                <a:latin typeface="Courier"/>
              </a:rPr>
              <a:t>int</a:t>
            </a:r>
            <a:r>
              <a:rPr lang="en-US" sz="2800" dirty="0">
                <a:latin typeface="Courier"/>
              </a:rPr>
              <a:t>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, sum = 0;</a:t>
            </a:r>
          </a:p>
          <a:p>
            <a:pPr>
              <a:buFont typeface="Times" pitchFamily="-65" charset="0"/>
              <a:buNone/>
            </a:pPr>
            <a:r>
              <a:rPr lang="en-US" sz="2800" dirty="0">
                <a:latin typeface="Courier"/>
              </a:rPr>
              <a:t> for (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0;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&lt;= 100;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++)</a:t>
            </a:r>
            <a:br>
              <a:rPr lang="en-US" sz="2800" dirty="0">
                <a:latin typeface="Courier"/>
              </a:rPr>
            </a:br>
            <a:r>
              <a:rPr lang="en-US" sz="2800" dirty="0">
                <a:latin typeface="Courier"/>
              </a:rPr>
              <a:t>  sum = sum +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*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;</a:t>
            </a:r>
          </a:p>
          <a:p>
            <a:pPr>
              <a:buFont typeface="Times" pitchFamily="-65" charset="0"/>
              <a:buNone/>
            </a:pPr>
            <a:r>
              <a:rPr lang="en-US" sz="2800" dirty="0">
                <a:latin typeface="Courier"/>
              </a:rPr>
              <a:t> </a:t>
            </a:r>
            <a:r>
              <a:rPr lang="en-US" sz="2800" dirty="0" err="1">
                <a:latin typeface="Courier"/>
              </a:rPr>
              <a:t>printf</a:t>
            </a:r>
            <a:r>
              <a:rPr lang="en-US" sz="2800" dirty="0">
                <a:latin typeface="Courier"/>
              </a:rPr>
              <a:t> ("The sum of sq from 0 .. 100 is %</a:t>
            </a:r>
            <a:r>
              <a:rPr lang="en-US" sz="2800" dirty="0" err="1">
                <a:latin typeface="Courier"/>
              </a:rPr>
              <a:t>d\n</a:t>
            </a:r>
            <a:r>
              <a:rPr lang="en-US" sz="2800" dirty="0">
                <a:latin typeface="Courier"/>
              </a:rPr>
              <a:t>", 	sum);</a:t>
            </a:r>
          </a:p>
          <a:p>
            <a:pPr>
              <a:buFont typeface="Times" pitchFamily="-65" charset="0"/>
              <a:buNone/>
            </a:pPr>
            <a:r>
              <a:rPr lang="en-US" sz="2800" dirty="0">
                <a:latin typeface="Courier"/>
              </a:rPr>
              <a:t>}</a:t>
            </a:r>
            <a:endParaRPr lang="en-US" dirty="0"/>
          </a:p>
        </p:txBody>
      </p:sp>
      <p:sp>
        <p:nvSpPr>
          <p:cNvPr id="2348036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474148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latin typeface="18 VAG Rounded Bold   07390"/>
              </a:rPr>
              <a:t>C Program Source Code: </a:t>
            </a:r>
            <a:r>
              <a:rPr lang="en-US" sz="2400" b="1" i="1" dirty="0" err="1">
                <a:latin typeface="Courier"/>
                <a:cs typeface="Courier"/>
              </a:rPr>
              <a:t>prog.c</a:t>
            </a:r>
            <a:endParaRPr lang="en-US" sz="2400" b="1" i="1" dirty="0">
              <a:latin typeface="Courier"/>
              <a:cs typeface="Courier"/>
            </a:endParaRPr>
          </a:p>
        </p:txBody>
      </p:sp>
      <p:sp>
        <p:nvSpPr>
          <p:cNvPr id="2348037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373443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latin typeface="18 VAG Rounded Bold   07390"/>
              </a:rPr>
              <a:t>“</a:t>
            </a:r>
            <a:r>
              <a:rPr lang="en-US" sz="2400" b="1" i="1" dirty="0" err="1">
                <a:latin typeface="Courier"/>
                <a:cs typeface="Courier"/>
              </a:rPr>
              <a:t>printf</a:t>
            </a:r>
            <a:r>
              <a:rPr lang="en-US" sz="2400" b="1" i="1" dirty="0">
                <a:latin typeface="18 VAG Rounded Bold   07390"/>
              </a:rPr>
              <a:t>” lives in “</a:t>
            </a:r>
            <a:r>
              <a:rPr lang="en-US" sz="2400" b="1" i="1" dirty="0" err="1">
                <a:latin typeface="Courier"/>
                <a:cs typeface="Courier"/>
              </a:rPr>
              <a:t>libc</a:t>
            </a:r>
            <a:r>
              <a:rPr lang="en-US" sz="2400" b="1" i="1" dirty="0">
                <a:latin typeface="18 VAG Rounded Bold   07390"/>
              </a:rPr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914400"/>
          </a:xfrm>
        </p:spPr>
        <p:txBody>
          <a:bodyPr/>
          <a:lstStyle/>
          <a:p>
            <a:r>
              <a:rPr lang="en-US" dirty="0" smtClean="0"/>
              <a:t>Compilation: MAL</a:t>
            </a:r>
            <a:endParaRPr lang="en-US" dirty="0"/>
          </a:p>
        </p:txBody>
      </p:sp>
      <p:sp>
        <p:nvSpPr>
          <p:cNvPr id="2350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22362"/>
            <a:ext cx="3886200" cy="5684838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 dirty="0">
                <a:solidFill>
                  <a:srgbClr val="FFFFFF"/>
                </a:solidFill>
                <a:latin typeface="Courier"/>
              </a:rPr>
              <a:t>	</a:t>
            </a:r>
            <a:r>
              <a:rPr lang="en-US" sz="2400" dirty="0">
                <a:latin typeface="Courier"/>
              </a:rPr>
              <a:t>.text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.align	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</a:t>
            </a:r>
            <a:r>
              <a:rPr lang="en-US" sz="2400" dirty="0" err="1">
                <a:latin typeface="Courier"/>
              </a:rPr>
              <a:t>globl</a:t>
            </a:r>
            <a:r>
              <a:rPr lang="en-US" sz="2400" dirty="0">
                <a:latin typeface="Courier"/>
              </a:rPr>
              <a:t>	main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main: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subu</a:t>
            </a:r>
            <a:r>
              <a:rPr lang="en-US" sz="2400" dirty="0">
                <a:latin typeface="Courier"/>
              </a:rPr>
              <a:t> $sp,$sp,32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</a:t>
            </a:r>
            <a:r>
              <a:rPr lang="en-US" sz="2400" dirty="0" err="1">
                <a:latin typeface="Courier"/>
              </a:rPr>
              <a:t>ra</a:t>
            </a:r>
            <a:r>
              <a:rPr lang="en-US" sz="2400" dirty="0">
                <a:latin typeface="Courier"/>
              </a:rPr>
              <a:t>, 20($sp)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sd</a:t>
            </a:r>
            <a:r>
              <a:rPr lang="en-US" sz="2400" dirty="0">
                <a:latin typeface="Courier"/>
              </a:rPr>
              <a:t>	$a0, 32($sp)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$0, 24($sp)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$0, 28($sp)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loop: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	$t6, 28($sp)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 smtClean="0">
                <a:latin typeface="Courier"/>
              </a:rPr>
              <a:t>mul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$</a:t>
            </a:r>
            <a:r>
              <a:rPr lang="en-US" sz="2400" dirty="0">
                <a:latin typeface="Courier"/>
              </a:rPr>
              <a:t>t7, $t6,$t6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	$t8, 24($sp)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addu</a:t>
            </a:r>
            <a:r>
              <a:rPr lang="en-US" sz="2400" dirty="0">
                <a:latin typeface="Courier"/>
              </a:rPr>
              <a:t> $t9,$t8,$t7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$t9, 24($sp)</a:t>
            </a:r>
            <a:endParaRPr lang="en-US" sz="2400" dirty="0"/>
          </a:p>
        </p:txBody>
      </p:sp>
      <p:sp>
        <p:nvSpPr>
          <p:cNvPr id="235008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00600" y="1143000"/>
            <a:ext cx="3848100" cy="5811838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 err="1" smtClean="0">
                <a:latin typeface="Courier"/>
              </a:rPr>
              <a:t>addu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$t0, $t6, 1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$t0, 28($sp)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 smtClean="0">
                <a:latin typeface="Courier"/>
              </a:rPr>
              <a:t>ble</a:t>
            </a:r>
            <a:r>
              <a:rPr lang="en-US" sz="2400" dirty="0" smtClean="0">
                <a:latin typeface="Courier"/>
              </a:rPr>
              <a:t> $</a:t>
            </a:r>
            <a:r>
              <a:rPr lang="en-US" sz="2400" dirty="0">
                <a:latin typeface="Courier"/>
              </a:rPr>
              <a:t>t0,100, loop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la	$a0, </a:t>
            </a:r>
            <a:r>
              <a:rPr lang="en-US" sz="2400" dirty="0" err="1">
                <a:latin typeface="Courier"/>
              </a:rPr>
              <a:t>str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	$a1, 24($sp)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jal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>
                <a:latin typeface="Courier"/>
              </a:rPr>
              <a:t>printf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move $v0, $0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	$</a:t>
            </a:r>
            <a:r>
              <a:rPr lang="en-US" sz="2400" dirty="0" err="1">
                <a:latin typeface="Courier"/>
              </a:rPr>
              <a:t>ra</a:t>
            </a:r>
            <a:r>
              <a:rPr lang="en-US" sz="2400" dirty="0">
                <a:latin typeface="Courier"/>
              </a:rPr>
              <a:t>, 20($sp)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addiu</a:t>
            </a:r>
            <a:r>
              <a:rPr lang="en-US" sz="2400" dirty="0">
                <a:latin typeface="Courier"/>
              </a:rPr>
              <a:t> $sp,$sp,32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jr</a:t>
            </a:r>
            <a:r>
              <a:rPr lang="en-US" sz="2400" dirty="0">
                <a:latin typeface="Courier"/>
              </a:rPr>
              <a:t> $</a:t>
            </a:r>
            <a:r>
              <a:rPr lang="en-US" sz="2400" dirty="0" err="1">
                <a:latin typeface="Courier"/>
              </a:rPr>
              <a:t>ra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.data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.align	0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 err="1">
                <a:latin typeface="Courier"/>
              </a:rPr>
              <a:t>str</a:t>
            </a:r>
            <a:r>
              <a:rPr lang="en-US" sz="2400" dirty="0">
                <a:latin typeface="Courier"/>
              </a:rPr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</a:t>
            </a:r>
            <a:r>
              <a:rPr lang="en-US" sz="2400" dirty="0" err="1">
                <a:latin typeface="Courier"/>
              </a:rPr>
              <a:t>asciiz</a:t>
            </a:r>
            <a:r>
              <a:rPr lang="en-US" sz="2400" dirty="0">
                <a:latin typeface="Courier"/>
              </a:rPr>
              <a:t>	"The sum of sq from 0 .. 100 is %</a:t>
            </a:r>
            <a:r>
              <a:rPr lang="en-US" sz="2400" dirty="0" err="1">
                <a:latin typeface="Courier"/>
              </a:rPr>
              <a:t>d\n</a:t>
            </a:r>
            <a:r>
              <a:rPr lang="en-US" sz="2400" dirty="0">
                <a:latin typeface="Courier"/>
              </a:rPr>
              <a:t>"</a:t>
            </a:r>
          </a:p>
        </p:txBody>
      </p:sp>
      <p:sp>
        <p:nvSpPr>
          <p:cNvPr id="2350085" name="Line 5"/>
          <p:cNvSpPr>
            <a:spLocks noChangeShapeType="1"/>
          </p:cNvSpPr>
          <p:nvPr/>
        </p:nvSpPr>
        <p:spPr bwMode="auto">
          <a:xfrm>
            <a:off x="4572000" y="1066800"/>
            <a:ext cx="0" cy="5334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0086" name="Text Box 6"/>
          <p:cNvSpPr txBox="1">
            <a:spLocks noChangeArrowheads="1"/>
          </p:cNvSpPr>
          <p:nvPr/>
        </p:nvSpPr>
        <p:spPr bwMode="auto">
          <a:xfrm>
            <a:off x="7031038" y="4202112"/>
            <a:ext cx="21145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Where are</a:t>
            </a:r>
          </a:p>
          <a:p>
            <a:r>
              <a:rPr lang="en-US" sz="2400" b="1">
                <a:solidFill>
                  <a:schemeClr val="accent2"/>
                </a:solidFill>
              </a:rPr>
              <a:t>7 pseudo-</a:t>
            </a:r>
            <a:br>
              <a:rPr lang="en-US" sz="2400" b="1">
                <a:solidFill>
                  <a:schemeClr val="accent2"/>
                </a:solidFill>
              </a:rPr>
            </a:br>
            <a:r>
              <a:rPr lang="en-US" sz="2400" b="1">
                <a:solidFill>
                  <a:schemeClr val="accent2"/>
                </a:solidFill>
              </a:rPr>
              <a:t>instructions?</a:t>
            </a:r>
            <a:endParaRPr 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4B8B-C785-3D4D-869E-34278DEA6E2C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0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0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008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914400"/>
          </a:xfrm>
        </p:spPr>
        <p:txBody>
          <a:bodyPr/>
          <a:lstStyle/>
          <a:p>
            <a:r>
              <a:rPr lang="en-US" dirty="0" smtClean="0"/>
              <a:t>Compilation: MAL</a:t>
            </a:r>
            <a:endParaRPr lang="en-US" dirty="0"/>
          </a:p>
        </p:txBody>
      </p:sp>
      <p:sp>
        <p:nvSpPr>
          <p:cNvPr id="2352130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57200" y="1122362"/>
            <a:ext cx="3886200" cy="5684838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 dirty="0">
                <a:solidFill>
                  <a:srgbClr val="FFFFFF"/>
                </a:solidFill>
                <a:latin typeface="Courier"/>
              </a:rPr>
              <a:t>	</a:t>
            </a:r>
            <a:r>
              <a:rPr lang="en-US" sz="2400" dirty="0">
                <a:latin typeface="Courier"/>
              </a:rPr>
              <a:t>.text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.align	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</a:t>
            </a:r>
            <a:r>
              <a:rPr lang="en-US" sz="2400" dirty="0" err="1">
                <a:latin typeface="Courier"/>
              </a:rPr>
              <a:t>globl</a:t>
            </a:r>
            <a:r>
              <a:rPr lang="en-US" sz="2400" dirty="0">
                <a:latin typeface="Courier"/>
              </a:rPr>
              <a:t>	main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main: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u="sng" dirty="0" err="1">
                <a:solidFill>
                  <a:schemeClr val="accent2"/>
                </a:solidFill>
                <a:latin typeface="Courier"/>
              </a:rPr>
              <a:t>subu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 $sp,$sp,32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</a:t>
            </a:r>
            <a:r>
              <a:rPr lang="en-US" sz="2400" dirty="0" err="1">
                <a:latin typeface="Courier"/>
              </a:rPr>
              <a:t>ra</a:t>
            </a:r>
            <a:r>
              <a:rPr lang="en-US" sz="2400" dirty="0">
                <a:latin typeface="Courier"/>
              </a:rPr>
              <a:t>, 20($sp)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u="sng" dirty="0" err="1">
                <a:solidFill>
                  <a:schemeClr val="accent2"/>
                </a:solidFill>
                <a:latin typeface="Courier"/>
              </a:rPr>
              <a:t>sd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	$a0, 32($sp)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$0, 24($sp)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$0, 28($sp)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loop: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	$t6, 28($sp)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u="sng" dirty="0" err="1" smtClean="0">
                <a:solidFill>
                  <a:schemeClr val="accent2"/>
                </a:solidFill>
                <a:latin typeface="Courier"/>
              </a:rPr>
              <a:t>mul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Courier"/>
              </a:rPr>
              <a:t>$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t7, $t6,$t6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	$t8, 24($sp)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addu</a:t>
            </a:r>
            <a:r>
              <a:rPr lang="en-US" sz="2400" dirty="0">
                <a:latin typeface="Courier"/>
              </a:rPr>
              <a:t> $t9,$t8,$t7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$t9, 24($sp)</a:t>
            </a:r>
            <a:endParaRPr lang="en-US" sz="2400" dirty="0"/>
          </a:p>
        </p:txBody>
      </p:sp>
      <p:sp>
        <p:nvSpPr>
          <p:cNvPr id="235213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800600" y="1122362"/>
            <a:ext cx="3848100" cy="5811838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u="sng" dirty="0" err="1" smtClean="0">
                <a:solidFill>
                  <a:schemeClr val="accent2"/>
                </a:solidFill>
                <a:latin typeface="Courier"/>
              </a:rPr>
              <a:t>addu</a:t>
            </a:r>
            <a:r>
              <a:rPr lang="en-US" sz="2400" u="sng" dirty="0" smtClean="0">
                <a:solidFill>
                  <a:schemeClr val="accent2"/>
                </a:solidFill>
                <a:latin typeface="Courier"/>
              </a:rPr>
              <a:t> 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$t0, $t6, 1</a:t>
            </a:r>
            <a:endParaRPr lang="en-US" sz="2400" dirty="0">
              <a:solidFill>
                <a:schemeClr val="accent2"/>
              </a:solidFill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$t0, 28($sp)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u="sng" dirty="0" err="1" smtClean="0">
                <a:solidFill>
                  <a:schemeClr val="accent2"/>
                </a:solidFill>
                <a:latin typeface="Courier"/>
              </a:rPr>
              <a:t>ble</a:t>
            </a:r>
            <a:r>
              <a:rPr lang="en-US" sz="2400" u="sng" dirty="0" smtClean="0">
                <a:solidFill>
                  <a:schemeClr val="accent2"/>
                </a:solidFill>
                <a:latin typeface="Courier"/>
              </a:rPr>
              <a:t> $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t0,100, loop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la	$a0, </a:t>
            </a:r>
            <a:r>
              <a:rPr lang="en-US" sz="2400" u="sng" dirty="0" err="1">
                <a:solidFill>
                  <a:schemeClr val="accent2"/>
                </a:solidFill>
                <a:latin typeface="Courier"/>
              </a:rPr>
              <a:t>str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	$a1, 24($sp)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jal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>
                <a:latin typeface="Courier"/>
              </a:rPr>
              <a:t>printf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move $v0, $0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	$</a:t>
            </a:r>
            <a:r>
              <a:rPr lang="en-US" sz="2400" dirty="0" err="1">
                <a:latin typeface="Courier"/>
              </a:rPr>
              <a:t>ra</a:t>
            </a:r>
            <a:r>
              <a:rPr lang="en-US" sz="2400" dirty="0">
                <a:latin typeface="Courier"/>
              </a:rPr>
              <a:t>, 20($sp)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addiu</a:t>
            </a:r>
            <a:r>
              <a:rPr lang="en-US" sz="2400" dirty="0">
                <a:latin typeface="Courier"/>
              </a:rPr>
              <a:t> $sp,$sp,32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jr</a:t>
            </a:r>
            <a:r>
              <a:rPr lang="en-US" sz="2400" dirty="0">
                <a:latin typeface="Courier"/>
              </a:rPr>
              <a:t> $</a:t>
            </a:r>
            <a:r>
              <a:rPr lang="en-US" sz="2400" dirty="0" err="1">
                <a:latin typeface="Courier"/>
              </a:rPr>
              <a:t>ra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.data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.align	0</a:t>
            </a:r>
            <a:endParaRPr lang="en-US" sz="2400" u="sng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 err="1">
                <a:latin typeface="Courier"/>
              </a:rPr>
              <a:t>str</a:t>
            </a:r>
            <a:r>
              <a:rPr lang="en-US" sz="2400" dirty="0">
                <a:latin typeface="Courier"/>
              </a:rPr>
              <a:t>:</a:t>
            </a:r>
            <a:endParaRPr lang="en-US" sz="2400" u="sng" dirty="0">
              <a:latin typeface="Courier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 smtClean="0">
                <a:latin typeface="Courier"/>
              </a:rPr>
              <a:t>  .</a:t>
            </a:r>
            <a:r>
              <a:rPr lang="en-US" sz="2400" dirty="0" err="1">
                <a:latin typeface="Courier"/>
              </a:rPr>
              <a:t>asciiz</a:t>
            </a:r>
            <a:r>
              <a:rPr lang="en-US" sz="2400" dirty="0">
                <a:latin typeface="Courier"/>
              </a:rPr>
              <a:t>	"The sum of sq from 0 .. 100 is %</a:t>
            </a:r>
            <a:r>
              <a:rPr lang="en-US" sz="2400" dirty="0" err="1">
                <a:latin typeface="Courier"/>
              </a:rPr>
              <a:t>d\n</a:t>
            </a:r>
            <a:r>
              <a:rPr lang="en-US" sz="2400" dirty="0">
                <a:latin typeface="Courier"/>
              </a:rPr>
              <a:t>"</a:t>
            </a:r>
          </a:p>
        </p:txBody>
      </p:sp>
      <p:sp>
        <p:nvSpPr>
          <p:cNvPr id="2352132" name="Line 4"/>
          <p:cNvSpPr>
            <a:spLocks noChangeShapeType="1"/>
          </p:cNvSpPr>
          <p:nvPr/>
        </p:nvSpPr>
        <p:spPr bwMode="auto">
          <a:xfrm>
            <a:off x="4572000" y="1066800"/>
            <a:ext cx="0" cy="5334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2133" name="Text Box 5"/>
          <p:cNvSpPr txBox="1">
            <a:spLocks noChangeArrowheads="1"/>
          </p:cNvSpPr>
          <p:nvPr/>
        </p:nvSpPr>
        <p:spPr bwMode="auto">
          <a:xfrm>
            <a:off x="7031038" y="4114800"/>
            <a:ext cx="1928812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7 pseudo-</a:t>
            </a:r>
            <a:br>
              <a:rPr lang="en-US" sz="2400" b="1">
                <a:solidFill>
                  <a:schemeClr val="accent2"/>
                </a:solidFill>
              </a:rPr>
            </a:br>
            <a:r>
              <a:rPr lang="en-US" sz="2400" b="1">
                <a:solidFill>
                  <a:schemeClr val="accent2"/>
                </a:solidFill>
              </a:rPr>
              <a:t>instructions</a:t>
            </a:r>
            <a:br>
              <a:rPr lang="en-US" sz="2400" b="1">
                <a:solidFill>
                  <a:schemeClr val="accent2"/>
                </a:solidFill>
              </a:rPr>
            </a:br>
            <a:r>
              <a:rPr lang="en-US" sz="2400" b="1">
                <a:solidFill>
                  <a:schemeClr val="accent2"/>
                </a:solidFill>
              </a:rPr>
              <a:t>underlined</a:t>
            </a:r>
            <a:endParaRPr 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4B8B-C785-3D4D-869E-34278DEA6E2C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Assembly step 1:</a:t>
            </a:r>
            <a:endParaRPr lang="en-US" dirty="0"/>
          </a:p>
        </p:txBody>
      </p:sp>
      <p:sp>
        <p:nvSpPr>
          <p:cNvPr id="23541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865313"/>
            <a:ext cx="4495800" cy="4230687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00 </a:t>
            </a:r>
            <a:r>
              <a:rPr lang="en-US" sz="2400" u="sng" dirty="0" err="1">
                <a:solidFill>
                  <a:schemeClr val="accent1"/>
                </a:solidFill>
                <a:latin typeface="Courier"/>
              </a:rPr>
              <a:t>addiu</a:t>
            </a: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 $29,$29,-32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04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$31,20($29)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08 </a:t>
            </a:r>
            <a:r>
              <a:rPr lang="en-US" sz="2400" u="sng" dirty="0" err="1">
                <a:solidFill>
                  <a:schemeClr val="accent1"/>
                </a:solidFill>
                <a:latin typeface="Courier"/>
              </a:rPr>
              <a:t>sw</a:t>
            </a: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	$4, 32($29)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0c </a:t>
            </a:r>
            <a:r>
              <a:rPr lang="en-US" sz="2400" u="sng" dirty="0" err="1">
                <a:solidFill>
                  <a:schemeClr val="accent1"/>
                </a:solidFill>
                <a:latin typeface="Courier"/>
              </a:rPr>
              <a:t>sw</a:t>
            </a: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	$5, 36($29)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10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    $0, 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14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    $0, 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18 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   $14, 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 dirty="0">
                <a:solidFill>
                  <a:srgbClr val="0070C0"/>
                </a:solidFill>
                <a:latin typeface="Courier"/>
              </a:rPr>
              <a:t>1c </a:t>
            </a:r>
            <a:r>
              <a:rPr lang="en-US" sz="2400" u="sng" dirty="0" err="1">
                <a:solidFill>
                  <a:srgbClr val="0070C0"/>
                </a:solidFill>
                <a:latin typeface="Courier"/>
              </a:rPr>
              <a:t>multu</a:t>
            </a:r>
            <a:r>
              <a:rPr lang="en-US" sz="2400" u="sng" dirty="0">
                <a:solidFill>
                  <a:srgbClr val="0070C0"/>
                </a:solidFill>
                <a:latin typeface="Courier"/>
              </a:rPr>
              <a:t> $14, $14</a:t>
            </a:r>
            <a:endParaRPr lang="en-US" sz="2400" u="sng" dirty="0">
              <a:solidFill>
                <a:srgbClr val="0070C0"/>
              </a:solidFill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20 </a:t>
            </a:r>
            <a:r>
              <a:rPr lang="en-US" sz="2400" u="sng" dirty="0" err="1">
                <a:solidFill>
                  <a:schemeClr val="accent1"/>
                </a:solidFill>
                <a:latin typeface="Courier"/>
              </a:rPr>
              <a:t>mflo</a:t>
            </a: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	 $15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24 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   $24, 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28 </a:t>
            </a:r>
            <a:r>
              <a:rPr lang="en-US" sz="2400" dirty="0" err="1">
                <a:latin typeface="Courier"/>
              </a:rPr>
              <a:t>addu</a:t>
            </a:r>
            <a:r>
              <a:rPr lang="en-US" sz="2400" dirty="0">
                <a:latin typeface="Courier"/>
              </a:rPr>
              <a:t> $25,$24,$15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2c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   $25, 24($29)</a:t>
            </a:r>
            <a:endParaRPr lang="en-US" sz="2400" dirty="0"/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endParaRPr lang="en-US" sz="2400" dirty="0">
              <a:latin typeface="Courier"/>
            </a:endParaRPr>
          </a:p>
        </p:txBody>
      </p:sp>
      <p:sp>
        <p:nvSpPr>
          <p:cNvPr id="235418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24400" y="1868488"/>
            <a:ext cx="4419600" cy="4227512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>
                <a:solidFill>
                  <a:schemeClr val="accent1"/>
                </a:solidFill>
                <a:latin typeface="Courier"/>
              </a:rPr>
              <a:t>30 addiu $8,$14, 1</a:t>
            </a:r>
            <a:endParaRPr lang="en-US" sz="240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>
                <a:latin typeface="Courier"/>
              </a:rPr>
              <a:t>34 sw	$8,28($29)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>
                <a:solidFill>
                  <a:schemeClr val="accent1"/>
                </a:solidFill>
                <a:latin typeface="Courier"/>
              </a:rPr>
              <a:t>38 slti	$1,$8, 101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>
                <a:solidFill>
                  <a:schemeClr val="accent1"/>
                </a:solidFill>
                <a:latin typeface="Courier"/>
              </a:rPr>
              <a:t>3c bne	$1,$0, loop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>
                <a:solidFill>
                  <a:schemeClr val="accent1"/>
                </a:solidFill>
                <a:latin typeface="Courier"/>
              </a:rPr>
              <a:t>40 lui	$4, l.str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>
                <a:solidFill>
                  <a:schemeClr val="accent1"/>
                </a:solidFill>
                <a:latin typeface="Courier"/>
              </a:rPr>
              <a:t>44 ori	$4,$4,r.str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>
                <a:latin typeface="Courier"/>
              </a:rPr>
              <a:t>48 lw	$5,24($29)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>
                <a:latin typeface="Courier"/>
              </a:rPr>
              <a:t>4c jal	printf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>
                <a:solidFill>
                  <a:schemeClr val="accent1"/>
                </a:solidFill>
                <a:latin typeface="Courier"/>
              </a:rPr>
              <a:t>50 add	$2, $0, $0</a:t>
            </a:r>
            <a:endParaRPr lang="en-US" sz="240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>
                <a:latin typeface="Courier"/>
              </a:rPr>
              <a:t>54 lw    $31,20($29)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>
                <a:latin typeface="Courier"/>
              </a:rPr>
              <a:t>58 addiu $29,$29,32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>
                <a:latin typeface="Courier"/>
              </a:rPr>
              <a:t>5c jr	 $31</a:t>
            </a:r>
          </a:p>
        </p:txBody>
      </p:sp>
      <p:sp>
        <p:nvSpPr>
          <p:cNvPr id="2354181" name="Text Box 5"/>
          <p:cNvSpPr txBox="1">
            <a:spLocks noChangeArrowheads="1"/>
          </p:cNvSpPr>
          <p:nvPr/>
        </p:nvSpPr>
        <p:spPr bwMode="auto">
          <a:xfrm>
            <a:off x="533400" y="1081088"/>
            <a:ext cx="708962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18 VAG Rounded Thin   55390"/>
              </a:rPr>
              <a:t>Remove </a:t>
            </a:r>
            <a:r>
              <a:rPr lang="en-US" sz="2800" dirty="0" err="1">
                <a:solidFill>
                  <a:schemeClr val="tx1"/>
                </a:solidFill>
                <a:latin typeface="18 VAG Rounded Thin   55390"/>
              </a:rPr>
              <a:t>pseudoinstructions</a:t>
            </a:r>
            <a:r>
              <a:rPr lang="en-US" sz="2800" dirty="0">
                <a:solidFill>
                  <a:schemeClr val="tx1"/>
                </a:solidFill>
                <a:latin typeface="18 VAG Rounded Thin   55390"/>
              </a:rPr>
              <a:t>, assign addresses</a:t>
            </a:r>
          </a:p>
        </p:txBody>
      </p:sp>
      <p:sp>
        <p:nvSpPr>
          <p:cNvPr id="2354182" name="Line 6"/>
          <p:cNvSpPr>
            <a:spLocks noChangeShapeType="1"/>
          </p:cNvSpPr>
          <p:nvPr/>
        </p:nvSpPr>
        <p:spPr bwMode="auto">
          <a:xfrm>
            <a:off x="4648200" y="1447800"/>
            <a:ext cx="0" cy="5105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4B8B-C785-3D4D-869E-34278DEA6E2C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4495800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step 2</a:t>
            </a:r>
          </a:p>
        </p:txBody>
      </p:sp>
      <p:sp>
        <p:nvSpPr>
          <p:cNvPr id="23562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6050"/>
            <a:ext cx="7848600" cy="4881563"/>
          </a:xfrm>
        </p:spPr>
        <p:txBody>
          <a:bodyPr/>
          <a:lstStyle/>
          <a:p>
            <a:pPr>
              <a:tabLst>
                <a:tab pos="2400300" algn="l"/>
                <a:tab pos="3314700" algn="l"/>
                <a:tab pos="4914900" algn="l"/>
              </a:tabLst>
            </a:pPr>
            <a:r>
              <a:rPr lang="en-US"/>
              <a:t>Symbol Table </a:t>
            </a:r>
          </a:p>
          <a:p>
            <a:pPr lvl="1"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 sz="3200"/>
              <a:t>	</a:t>
            </a:r>
            <a:r>
              <a:rPr lang="en-US" sz="2400"/>
              <a:t>Label 	address (in module)		type</a:t>
            </a:r>
            <a:endParaRPr lang="en-US" sz="3200"/>
          </a:p>
          <a:p>
            <a:pPr lvl="1">
              <a:lnSpc>
                <a:spcPct val="55000"/>
              </a:lnSpc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>
                <a:latin typeface="Courier"/>
              </a:rPr>
              <a:t>	main:	0x00000000	global text</a:t>
            </a:r>
          </a:p>
          <a:p>
            <a:pPr lvl="1">
              <a:lnSpc>
                <a:spcPct val="55000"/>
              </a:lnSpc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>
                <a:latin typeface="Courier"/>
              </a:rPr>
              <a:t>	loop:	0x00000018	local text</a:t>
            </a:r>
          </a:p>
          <a:p>
            <a:pPr lvl="1">
              <a:lnSpc>
                <a:spcPct val="55000"/>
              </a:lnSpc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>
                <a:latin typeface="Courier"/>
              </a:rPr>
              <a:t>	str:	0x00000000	local data</a:t>
            </a:r>
          </a:p>
          <a:p>
            <a:pPr lvl="1">
              <a:lnSpc>
                <a:spcPct val="55000"/>
              </a:lnSpc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>
                <a:latin typeface="Courier"/>
              </a:rPr>
              <a:t>	</a:t>
            </a:r>
          </a:p>
          <a:p>
            <a:pPr>
              <a:tabLst>
                <a:tab pos="2400300" algn="l"/>
                <a:tab pos="3314700" algn="l"/>
                <a:tab pos="4914900" algn="l"/>
              </a:tabLst>
            </a:pPr>
            <a:r>
              <a:rPr lang="en-US"/>
              <a:t>Relocation Information</a:t>
            </a:r>
          </a:p>
          <a:p>
            <a:pPr lvl="1"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 sz="2400"/>
              <a:t>  Address		Instr.  type	    Dependency</a:t>
            </a:r>
            <a:r>
              <a:rPr lang="en-US"/>
              <a:t> </a:t>
            </a:r>
            <a:r>
              <a:rPr lang="en-US">
                <a:latin typeface="Courier"/>
              </a:rPr>
              <a:t>0x00000040	lui		l.str</a:t>
            </a:r>
            <a:br>
              <a:rPr lang="en-US">
                <a:latin typeface="Courier"/>
              </a:rPr>
            </a:br>
            <a:r>
              <a:rPr lang="en-US">
                <a:latin typeface="Courier"/>
              </a:rPr>
              <a:t>0x00000044	ori		r.str </a:t>
            </a:r>
            <a:br>
              <a:rPr lang="en-US">
                <a:latin typeface="Courier"/>
              </a:rPr>
            </a:br>
            <a:r>
              <a:rPr lang="en-US">
                <a:latin typeface="Courier"/>
              </a:rPr>
              <a:t>0x0000004c	jal		printf</a:t>
            </a:r>
          </a:p>
        </p:txBody>
      </p:sp>
      <p:sp>
        <p:nvSpPr>
          <p:cNvPr id="2356228" name="Text Box 4"/>
          <p:cNvSpPr txBox="1">
            <a:spLocks noChangeArrowheads="1"/>
          </p:cNvSpPr>
          <p:nvPr/>
        </p:nvSpPr>
        <p:spPr bwMode="auto">
          <a:xfrm>
            <a:off x="1143000" y="990600"/>
            <a:ext cx="667362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18 vag rounded bold"/>
              </a:rPr>
              <a:t> Create </a:t>
            </a:r>
            <a:r>
              <a:rPr lang="en-US" sz="2800" b="1" dirty="0">
                <a:solidFill>
                  <a:schemeClr val="tx1"/>
                </a:solidFill>
                <a:latin typeface="18 VAG Rounded Bold   07390"/>
                <a:cs typeface="18 vag rounded bold"/>
              </a:rPr>
              <a:t>relocation table and symbol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4724400" cy="474662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Assembly step 3</a:t>
            </a:r>
          </a:p>
        </p:txBody>
      </p:sp>
      <p:sp>
        <p:nvSpPr>
          <p:cNvPr id="23582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789113"/>
            <a:ext cx="4495800" cy="4916487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00 </a:t>
            </a:r>
            <a:r>
              <a:rPr lang="en-US" sz="2400" dirty="0" err="1" smtClean="0">
                <a:latin typeface="Courier"/>
              </a:rPr>
              <a:t>addiu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$</a:t>
            </a:r>
            <a:r>
              <a:rPr lang="en-US" sz="2400" dirty="0">
                <a:latin typeface="Courier"/>
              </a:rPr>
              <a:t>29,$29,-32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04 </a:t>
            </a: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31,20($29)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08 </a:t>
            </a: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4, 32($29)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0c </a:t>
            </a: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5, 36($29)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10 </a:t>
            </a: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0, 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14 </a:t>
            </a: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0, 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18 </a:t>
            </a:r>
            <a:r>
              <a:rPr lang="en-US" sz="2400" dirty="0" err="1" smtClean="0">
                <a:latin typeface="Courier"/>
              </a:rPr>
              <a:t>lw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14, 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1c </a:t>
            </a:r>
            <a:r>
              <a:rPr lang="en-US" sz="2400" dirty="0" err="1" smtClean="0">
                <a:latin typeface="Courier"/>
              </a:rPr>
              <a:t>multu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$</a:t>
            </a:r>
            <a:r>
              <a:rPr lang="en-US" sz="2400" dirty="0">
                <a:latin typeface="Courier"/>
              </a:rPr>
              <a:t>14, $14</a:t>
            </a:r>
            <a:endParaRPr lang="en-US" sz="2400" dirty="0"/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20 </a:t>
            </a:r>
            <a:r>
              <a:rPr lang="en-US" sz="2400" dirty="0" err="1" smtClean="0">
                <a:latin typeface="Courier"/>
              </a:rPr>
              <a:t>mflo</a:t>
            </a:r>
            <a:r>
              <a:rPr lang="en-US" sz="2400" dirty="0" smtClean="0">
                <a:latin typeface="Courier"/>
              </a:rPr>
              <a:t>  $</a:t>
            </a:r>
            <a:r>
              <a:rPr lang="en-US" sz="2400" dirty="0">
                <a:latin typeface="Courier"/>
              </a:rPr>
              <a:t>15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24 </a:t>
            </a:r>
            <a:r>
              <a:rPr lang="en-US" sz="2400" dirty="0" err="1" smtClean="0">
                <a:latin typeface="Courier"/>
              </a:rPr>
              <a:t>lw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24, 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28 </a:t>
            </a:r>
            <a:r>
              <a:rPr lang="en-US" sz="2400" dirty="0" err="1" smtClean="0">
                <a:latin typeface="Courier"/>
              </a:rPr>
              <a:t>addu</a:t>
            </a:r>
            <a:r>
              <a:rPr lang="en-US" sz="2400" dirty="0" smtClean="0">
                <a:latin typeface="Courier"/>
              </a:rPr>
              <a:t>  $</a:t>
            </a:r>
            <a:r>
              <a:rPr lang="en-US" sz="2400" dirty="0">
                <a:latin typeface="Courier"/>
              </a:rPr>
              <a:t>25,$24,$15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2c </a:t>
            </a: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25, 24($29)</a:t>
            </a:r>
            <a:endParaRPr lang="en-US" sz="2400" dirty="0"/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endParaRPr lang="en-US" sz="2400" dirty="0">
              <a:latin typeface="Courier"/>
            </a:endParaRPr>
          </a:p>
        </p:txBody>
      </p:sp>
      <p:sp>
        <p:nvSpPr>
          <p:cNvPr id="235827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24400" y="1792288"/>
            <a:ext cx="4419600" cy="4532312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30 </a:t>
            </a:r>
            <a:r>
              <a:rPr lang="en-US" sz="2400" dirty="0" err="1">
                <a:latin typeface="Courier"/>
              </a:rPr>
              <a:t>addiu</a:t>
            </a:r>
            <a:r>
              <a:rPr lang="en-US" sz="2400" dirty="0">
                <a:latin typeface="Courier"/>
              </a:rPr>
              <a:t> $8,$14, 1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34 </a:t>
            </a: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8,28($29)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38 </a:t>
            </a:r>
            <a:r>
              <a:rPr lang="en-US" sz="2400" dirty="0" err="1" smtClean="0">
                <a:latin typeface="Courier"/>
              </a:rPr>
              <a:t>slti</a:t>
            </a:r>
            <a:r>
              <a:rPr lang="en-US" sz="2400" dirty="0" smtClean="0">
                <a:latin typeface="Courier"/>
              </a:rPr>
              <a:t>  $</a:t>
            </a:r>
            <a:r>
              <a:rPr lang="en-US" sz="2400" dirty="0">
                <a:latin typeface="Courier"/>
              </a:rPr>
              <a:t>1,$8, 101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3c </a:t>
            </a:r>
            <a:r>
              <a:rPr lang="en-US" sz="2400" dirty="0" err="1" smtClean="0">
                <a:latin typeface="Courier"/>
              </a:rPr>
              <a:t>bne</a:t>
            </a:r>
            <a:r>
              <a:rPr lang="en-US" sz="2400" dirty="0" smtClean="0">
                <a:latin typeface="Courier"/>
              </a:rPr>
              <a:t>   $</a:t>
            </a:r>
            <a:r>
              <a:rPr lang="en-US" sz="2400" dirty="0">
                <a:latin typeface="Courier"/>
              </a:rPr>
              <a:t>1,$0, </a:t>
            </a: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-10</a:t>
            </a:r>
            <a:r>
              <a:rPr lang="en-US" sz="2400" dirty="0">
                <a:latin typeface="Courier"/>
              </a:rPr>
              <a:t>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40 </a:t>
            </a:r>
            <a:r>
              <a:rPr lang="en-US" sz="2400" dirty="0" err="1" smtClean="0">
                <a:latin typeface="Courier"/>
              </a:rPr>
              <a:t>lui</a:t>
            </a:r>
            <a:r>
              <a:rPr lang="en-US" sz="2400" dirty="0" smtClean="0">
                <a:latin typeface="Courier"/>
              </a:rPr>
              <a:t>   $</a:t>
            </a:r>
            <a:r>
              <a:rPr lang="en-US" sz="2400" dirty="0">
                <a:latin typeface="Courier"/>
              </a:rPr>
              <a:t>4, </a:t>
            </a:r>
            <a:r>
              <a:rPr lang="en-US" sz="2400" u="sng" dirty="0" err="1">
                <a:solidFill>
                  <a:schemeClr val="accent2"/>
                </a:solidFill>
                <a:latin typeface="Courier"/>
              </a:rPr>
              <a:t>l.str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44 </a:t>
            </a:r>
            <a:r>
              <a:rPr lang="en-US" sz="2400" dirty="0" err="1" smtClean="0">
                <a:latin typeface="Courier"/>
              </a:rPr>
              <a:t>ori</a:t>
            </a:r>
            <a:r>
              <a:rPr lang="en-US" sz="2400" dirty="0" smtClean="0">
                <a:latin typeface="Courier"/>
              </a:rPr>
              <a:t>   $</a:t>
            </a:r>
            <a:r>
              <a:rPr lang="en-US" sz="2400" dirty="0">
                <a:latin typeface="Courier"/>
              </a:rPr>
              <a:t>4,$4,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r.str</a:t>
            </a:r>
            <a:r>
              <a:rPr lang="en-US" sz="2400" dirty="0">
                <a:latin typeface="Courier"/>
              </a:rPr>
              <a:t>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48 </a:t>
            </a:r>
            <a:r>
              <a:rPr lang="en-US" sz="2400" dirty="0" err="1" smtClean="0">
                <a:latin typeface="Courier"/>
              </a:rPr>
              <a:t>lw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5,24($29)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4c </a:t>
            </a:r>
            <a:r>
              <a:rPr lang="en-US" sz="2400" dirty="0" err="1" smtClean="0">
                <a:latin typeface="Courier"/>
              </a:rPr>
              <a:t>jal</a:t>
            </a:r>
            <a:r>
              <a:rPr lang="en-US" sz="2400" dirty="0" smtClean="0">
                <a:latin typeface="Courier"/>
              </a:rPr>
              <a:t>   </a:t>
            </a:r>
            <a:r>
              <a:rPr lang="en-US" sz="2400" u="sng" dirty="0" err="1" smtClean="0">
                <a:solidFill>
                  <a:schemeClr val="accent2"/>
                </a:solidFill>
                <a:latin typeface="Courier"/>
              </a:rPr>
              <a:t>printf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</a:rPr>
              <a:t> 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50 </a:t>
            </a:r>
            <a:r>
              <a:rPr lang="en-US" sz="2400" dirty="0" smtClean="0">
                <a:latin typeface="Courier"/>
              </a:rPr>
              <a:t>add   $</a:t>
            </a:r>
            <a:r>
              <a:rPr lang="en-US" sz="2400" dirty="0">
                <a:latin typeface="Courier"/>
              </a:rPr>
              <a:t>2, $0, $0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54 </a:t>
            </a:r>
            <a:r>
              <a:rPr lang="en-US" sz="2400" dirty="0" err="1" smtClean="0">
                <a:latin typeface="Courier"/>
              </a:rPr>
              <a:t>lw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31,20($29)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58 </a:t>
            </a:r>
            <a:r>
              <a:rPr lang="en-US" sz="2400" dirty="0" err="1">
                <a:latin typeface="Courier"/>
              </a:rPr>
              <a:t>addiu</a:t>
            </a:r>
            <a:r>
              <a:rPr lang="en-US" sz="2400" dirty="0">
                <a:latin typeface="Courier"/>
              </a:rPr>
              <a:t> $29,$29,32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5c </a:t>
            </a:r>
            <a:r>
              <a:rPr lang="en-US" sz="2400" dirty="0" err="1" smtClean="0">
                <a:latin typeface="Courier"/>
              </a:rPr>
              <a:t>jr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31</a:t>
            </a:r>
          </a:p>
        </p:txBody>
      </p:sp>
      <p:sp>
        <p:nvSpPr>
          <p:cNvPr id="2358277" name="Text Box 5"/>
          <p:cNvSpPr txBox="1">
            <a:spLocks noChangeArrowheads="1"/>
          </p:cNvSpPr>
          <p:nvPr/>
        </p:nvSpPr>
        <p:spPr bwMode="auto">
          <a:xfrm>
            <a:off x="757565" y="1066800"/>
            <a:ext cx="518603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18 VAG Rounded Bold   07390"/>
              </a:rPr>
              <a:t>Resolve </a:t>
            </a:r>
            <a:r>
              <a:rPr lang="en-US" sz="2800" b="1" dirty="0">
                <a:solidFill>
                  <a:schemeClr val="tx1"/>
                </a:solidFill>
                <a:latin typeface="18 VAG Rounded Bold   07390"/>
              </a:rPr>
              <a:t>local PC-relative labels</a:t>
            </a:r>
          </a:p>
        </p:txBody>
      </p:sp>
      <p:sp>
        <p:nvSpPr>
          <p:cNvPr id="2358278" name="Line 6"/>
          <p:cNvSpPr>
            <a:spLocks noChangeShapeType="1"/>
          </p:cNvSpPr>
          <p:nvPr/>
        </p:nvSpPr>
        <p:spPr bwMode="auto">
          <a:xfrm>
            <a:off x="4648200" y="1524000"/>
            <a:ext cx="0" cy="5029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4B8B-C785-3D4D-869E-34278DEA6E2C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Assembly step 4</a:t>
            </a:r>
            <a:endParaRPr lang="en-US"/>
          </a:p>
        </p:txBody>
      </p:sp>
      <p:sp>
        <p:nvSpPr>
          <p:cNvPr id="236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object (</a:t>
            </a:r>
            <a:r>
              <a:rPr lang="en-US" dirty="0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o</a:t>
            </a:r>
            <a:r>
              <a:rPr lang="en-US" dirty="0" smtClean="0"/>
              <a:t>) file:</a:t>
            </a:r>
          </a:p>
          <a:p>
            <a:pPr lvl="1"/>
            <a:r>
              <a:rPr lang="en-US" dirty="0" smtClean="0"/>
              <a:t>Output binary representation for</a:t>
            </a:r>
          </a:p>
          <a:p>
            <a:pPr lvl="2"/>
            <a:r>
              <a:rPr lang="en-US" dirty="0" smtClean="0"/>
              <a:t>text segment (instructions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data segment (data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symbol and relocation </a:t>
            </a:r>
            <a:r>
              <a:rPr lang="en-US" dirty="0" smtClean="0"/>
              <a:t>tables</a:t>
            </a:r>
            <a:endParaRPr lang="en-US" dirty="0" smtClean="0"/>
          </a:p>
          <a:p>
            <a:pPr lvl="1"/>
            <a:r>
              <a:rPr lang="en-US" dirty="0" smtClean="0"/>
              <a:t>Using dummy “placeholders” for unresolved absolute and external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6096000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Text segment in object file</a:t>
            </a:r>
          </a:p>
        </p:txBody>
      </p:sp>
      <p:sp>
        <p:nvSpPr>
          <p:cNvPr id="2362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5225"/>
            <a:ext cx="7848600" cy="5692775"/>
          </a:xfrm>
        </p:spPr>
        <p:txBody>
          <a:bodyPr/>
          <a:lstStyle/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0x000000	00100111101111011111111111100000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0x000004	10101111101111110000000000010100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0x000008	10101111101001000000000000100000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0x00000c	10101111101001010000000000100100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0x000010	10101111101000000000000000011000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0x000014	10101111101000000000000000011100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0x000018	10001111101011100000000000011100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0x00001c	10001111101110000000000000011000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0x000020	00000001110011100000000000011001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0x000024	00100101110010000000000000000001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0x000028	00101001000000010000000001100101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0x00002c	10101111101010000000000000011100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0x000030	00000000000000000111100000010010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0x000034	00000011000011111100100000100001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0x000038	00010100001000001111111111110111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0x00003c	10101111101110010000000000011000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0x000040	0011110000000100</a:t>
            </a:r>
            <a:r>
              <a:rPr lang="en-US" sz="2000" dirty="0">
                <a:solidFill>
                  <a:schemeClr val="accent1"/>
                </a:solidFill>
                <a:latin typeface="Courier"/>
              </a:rPr>
              <a:t>0000000000000000</a:t>
            </a:r>
            <a:endParaRPr lang="en-US" sz="2000" dirty="0">
              <a:latin typeface="Courier"/>
            </a:endParaRP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0x000044	1000111110100101</a:t>
            </a:r>
            <a:r>
              <a:rPr lang="en-US" sz="2000" dirty="0">
                <a:solidFill>
                  <a:schemeClr val="accent1"/>
                </a:solidFill>
                <a:latin typeface="Courier"/>
              </a:rPr>
              <a:t>0000000000000000</a:t>
            </a:r>
            <a:endParaRPr lang="en-US" sz="2000" dirty="0">
              <a:latin typeface="Courier"/>
            </a:endParaRP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0x000048	00001100000100000000000011101100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0x00004c	001001</a:t>
            </a:r>
            <a:r>
              <a:rPr lang="en-US" sz="2000" dirty="0">
                <a:solidFill>
                  <a:schemeClr val="accent1"/>
                </a:solidFill>
                <a:latin typeface="Courier"/>
              </a:rPr>
              <a:t>00000000000000000000000000</a:t>
            </a:r>
            <a:endParaRPr lang="en-US" sz="2000" dirty="0">
              <a:latin typeface="Courier"/>
            </a:endParaRP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0x000050	10001111101111110000000000010100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0x000054	00100111101111010000000000100000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0x000058	00000011111000000000000000001000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0x00005c	00000000000000000001000000100001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6705600" cy="474662"/>
          </a:xfrm>
          <a:ln/>
        </p:spPr>
        <p:txBody>
          <a:bodyPr lIns="63360" tIns="25560" rIns="63360" bIns="25560">
            <a:normAutofit fontScale="90000"/>
          </a:bodyPr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Integer Multiplication (3/3)</a:t>
            </a:r>
          </a:p>
        </p:txBody>
      </p:sp>
      <p:sp>
        <p:nvSpPr>
          <p:cNvPr id="2292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7924800" cy="5291138"/>
          </a:xfrm>
          <a:ln/>
        </p:spPr>
        <p:txBody>
          <a:bodyPr lIns="63360" tIns="25560" rIns="63360" bIns="25560">
            <a:normAutofit lnSpcReduction="10000"/>
          </a:bodyPr>
          <a:lstStyle/>
          <a:p>
            <a:pPr marL="201613" indent="-2016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 Example</a:t>
            </a:r>
            <a:r>
              <a:rPr lang="en-GB" dirty="0"/>
              <a:t>:</a:t>
            </a:r>
          </a:p>
          <a:p>
            <a:pPr lvl="1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C:	</a:t>
            </a:r>
            <a:r>
              <a:rPr lang="en-GB" dirty="0">
                <a:latin typeface="Courier"/>
              </a:rPr>
              <a:t>a = </a:t>
            </a:r>
            <a:r>
              <a:rPr lang="en-GB" dirty="0" err="1">
                <a:latin typeface="Courier"/>
              </a:rPr>
              <a:t>b</a:t>
            </a:r>
            <a:r>
              <a:rPr lang="en-GB" dirty="0">
                <a:latin typeface="Courier"/>
              </a:rPr>
              <a:t> * </a:t>
            </a:r>
            <a:r>
              <a:rPr lang="en-GB" dirty="0" err="1">
                <a:latin typeface="Courier"/>
              </a:rPr>
              <a:t>c</a:t>
            </a:r>
            <a:r>
              <a:rPr lang="en-GB" dirty="0">
                <a:latin typeface="Courier"/>
              </a:rPr>
              <a:t>;</a:t>
            </a:r>
          </a:p>
          <a:p>
            <a:pPr lvl="1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MIPS:</a:t>
            </a:r>
          </a:p>
          <a:p>
            <a:pPr marL="1255713" lvl="2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let </a:t>
            </a:r>
            <a:r>
              <a:rPr lang="en-GB" dirty="0" err="1">
                <a:latin typeface="Courier"/>
                <a:cs typeface="Courier"/>
              </a:rPr>
              <a:t>b</a:t>
            </a:r>
            <a:r>
              <a:rPr lang="en-GB" dirty="0"/>
              <a:t> be </a:t>
            </a:r>
            <a:r>
              <a:rPr lang="en-GB" dirty="0">
                <a:latin typeface="Courier"/>
                <a:cs typeface="Courier"/>
              </a:rPr>
              <a:t>$s2</a:t>
            </a:r>
            <a:r>
              <a:rPr lang="en-GB" dirty="0"/>
              <a:t>; let </a:t>
            </a:r>
            <a:r>
              <a:rPr lang="en-GB" dirty="0" err="1">
                <a:latin typeface="Courier"/>
                <a:cs typeface="Courier"/>
              </a:rPr>
              <a:t>c</a:t>
            </a:r>
            <a:r>
              <a:rPr lang="en-GB" dirty="0"/>
              <a:t> be </a:t>
            </a:r>
            <a:r>
              <a:rPr lang="en-GB" dirty="0">
                <a:latin typeface="Courier"/>
                <a:cs typeface="Courier"/>
              </a:rPr>
              <a:t>$s3</a:t>
            </a:r>
            <a:r>
              <a:rPr lang="en-GB" dirty="0"/>
              <a:t>; and let </a:t>
            </a:r>
            <a:r>
              <a:rPr lang="en-GB" dirty="0">
                <a:latin typeface="Courier"/>
                <a:cs typeface="Courier"/>
              </a:rPr>
              <a:t>a</a:t>
            </a:r>
            <a:r>
              <a:rPr lang="en-GB" dirty="0"/>
              <a:t> be </a:t>
            </a:r>
            <a:r>
              <a:rPr lang="en-GB" dirty="0">
                <a:latin typeface="Courier"/>
                <a:cs typeface="Courier"/>
              </a:rPr>
              <a:t>$s0</a:t>
            </a:r>
            <a:r>
              <a:rPr lang="en-GB" dirty="0"/>
              <a:t> and </a:t>
            </a:r>
            <a:r>
              <a:rPr lang="en-GB" dirty="0">
                <a:latin typeface="Courier"/>
                <a:cs typeface="Courier"/>
              </a:rPr>
              <a:t>$s1</a:t>
            </a:r>
            <a:r>
              <a:rPr lang="en-GB" dirty="0"/>
              <a:t> (since it may be up to 64 bits)</a:t>
            </a:r>
          </a:p>
          <a:p>
            <a:pPr marL="463550" lvl="1" indent="-6350" defTabSz="449263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"/>
                <a:cs typeface="Courier"/>
              </a:rPr>
              <a:t> </a:t>
            </a:r>
            <a:r>
              <a:rPr lang="en-GB" dirty="0" err="1" smtClean="0">
                <a:latin typeface="Courier"/>
                <a:cs typeface="Courier"/>
              </a:rPr>
              <a:t>mult</a:t>
            </a:r>
            <a:r>
              <a:rPr lang="en-GB" dirty="0" smtClean="0">
                <a:latin typeface="Courier"/>
                <a:cs typeface="Courier"/>
              </a:rPr>
              <a:t> </a:t>
            </a:r>
            <a:r>
              <a:rPr lang="en-GB" dirty="0">
                <a:latin typeface="Courier"/>
                <a:cs typeface="Courier"/>
              </a:rPr>
              <a:t>$s2,$s3	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b*c</a:t>
            </a:r>
            <a:r>
              <a:rPr lang="en-GB" dirty="0">
                <a:latin typeface="Courier"/>
                <a:cs typeface="Courier"/>
              </a:rPr>
              <a:t>		   </a:t>
            </a:r>
            <a:endParaRPr lang="en-GB" dirty="0" smtClean="0">
              <a:latin typeface="Courier"/>
              <a:cs typeface="Courier"/>
            </a:endParaRPr>
          </a:p>
          <a:p>
            <a:pPr marL="463550" lvl="1" indent="-6350" defTabSz="449263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"/>
                <a:cs typeface="Courier"/>
              </a:rPr>
              <a:t> </a:t>
            </a:r>
            <a:r>
              <a:rPr lang="en-GB" dirty="0" err="1" smtClean="0">
                <a:latin typeface="Courier"/>
                <a:cs typeface="Courier"/>
              </a:rPr>
              <a:t>mfhi</a:t>
            </a:r>
            <a:r>
              <a:rPr lang="en-GB" dirty="0" smtClean="0">
                <a:latin typeface="Courier"/>
                <a:cs typeface="Courier"/>
              </a:rPr>
              <a:t> </a:t>
            </a:r>
            <a:r>
              <a:rPr lang="en-GB" dirty="0">
                <a:latin typeface="Courier"/>
                <a:cs typeface="Courier"/>
              </a:rPr>
              <a:t>$s0		</a:t>
            </a:r>
            <a:r>
              <a:rPr lang="en-GB" dirty="0" smtClean="0">
                <a:solidFill>
                  <a:srgbClr val="7F7F7F"/>
                </a:solidFill>
                <a:latin typeface="Courier"/>
                <a:cs typeface="Courier"/>
              </a:rPr>
              <a:t># </a:t>
            </a: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upper half </a:t>
            </a:r>
            <a:r>
              <a:rPr lang="en-GB" dirty="0" smtClean="0">
                <a:solidFill>
                  <a:srgbClr val="7F7F7F"/>
                </a:solidFill>
                <a:latin typeface="Courier"/>
                <a:cs typeface="Courier"/>
              </a:rPr>
              <a:t>of</a:t>
            </a:r>
            <a:br>
              <a:rPr lang="en-GB" dirty="0" smtClean="0">
                <a:solidFill>
                  <a:srgbClr val="7F7F7F"/>
                </a:solidFill>
                <a:latin typeface="Courier"/>
                <a:cs typeface="Courier"/>
              </a:rPr>
            </a:br>
            <a:r>
              <a:rPr lang="en-GB" dirty="0" smtClean="0">
                <a:solidFill>
                  <a:schemeClr val="bg2"/>
                </a:solidFill>
                <a:latin typeface="Courier"/>
                <a:cs typeface="Courier"/>
              </a:rPr>
              <a:t>               </a:t>
            </a:r>
            <a:r>
              <a:rPr lang="en-GB" dirty="0" smtClean="0">
                <a:solidFill>
                  <a:srgbClr val="7F7F7F"/>
                </a:solidFill>
                <a:latin typeface="Courier"/>
                <a:cs typeface="Courier"/>
              </a:rPr>
              <a:t># </a:t>
            </a: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product into $s0</a:t>
            </a:r>
            <a:r>
              <a:rPr lang="en-GB" dirty="0">
                <a:latin typeface="Courier"/>
                <a:cs typeface="Courier"/>
              </a:rPr>
              <a:t/>
            </a:r>
            <a:br>
              <a:rPr lang="en-GB" dirty="0">
                <a:latin typeface="Courier"/>
                <a:cs typeface="Courier"/>
              </a:rPr>
            </a:br>
            <a:r>
              <a:rPr lang="en-GB" dirty="0" smtClean="0">
                <a:latin typeface="Courier"/>
                <a:cs typeface="Courier"/>
              </a:rPr>
              <a:t> </a:t>
            </a:r>
            <a:r>
              <a:rPr lang="en-GB" dirty="0" err="1" smtClean="0">
                <a:latin typeface="Courier"/>
                <a:cs typeface="Courier"/>
              </a:rPr>
              <a:t>mflo</a:t>
            </a:r>
            <a:r>
              <a:rPr lang="en-GB" dirty="0" smtClean="0">
                <a:latin typeface="Courier"/>
                <a:cs typeface="Courier"/>
              </a:rPr>
              <a:t> </a:t>
            </a:r>
            <a:r>
              <a:rPr lang="en-GB" dirty="0">
                <a:latin typeface="Courier"/>
                <a:cs typeface="Courier"/>
              </a:rPr>
              <a:t>$s1		</a:t>
            </a: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# lower half of</a:t>
            </a:r>
            <a:br>
              <a:rPr lang="en-GB" dirty="0">
                <a:solidFill>
                  <a:srgbClr val="7F7F7F"/>
                </a:solidFill>
                <a:latin typeface="Courier"/>
                <a:cs typeface="Courier"/>
              </a:rPr>
            </a:br>
            <a:r>
              <a:rPr lang="en-GB" dirty="0">
                <a:latin typeface="Courier"/>
                <a:cs typeface="Courier"/>
              </a:rPr>
              <a:t>          </a:t>
            </a:r>
            <a:r>
              <a:rPr lang="en-GB" dirty="0" smtClean="0">
                <a:latin typeface="Courier"/>
                <a:cs typeface="Courier"/>
              </a:rPr>
              <a:t>     </a:t>
            </a: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# product into $s1</a:t>
            </a:r>
          </a:p>
          <a:p>
            <a:pPr marL="201613" indent="-2016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 Note</a:t>
            </a:r>
            <a:r>
              <a:rPr lang="en-GB" dirty="0"/>
              <a:t>: Often, we only care about the lower </a:t>
            </a:r>
            <a:r>
              <a:rPr lang="en-GB" dirty="0" smtClean="0"/>
              <a:t> half </a:t>
            </a:r>
            <a:r>
              <a:rPr lang="en-GB" dirty="0"/>
              <a:t>of the </a:t>
            </a:r>
            <a:r>
              <a:rPr lang="en-GB" dirty="0" smtClean="0"/>
              <a:t>product</a:t>
            </a:r>
            <a:endParaRPr lang="en-GB" dirty="0"/>
          </a:p>
          <a:p>
            <a:pPr marL="601663" lvl="1" indent="-2016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 </a:t>
            </a:r>
            <a:r>
              <a:rPr lang="en-GB" dirty="0" smtClean="0"/>
              <a:t>Pseudo-inst</a:t>
            </a:r>
            <a:r>
              <a:rPr lang="en-GB" dirty="0" smtClean="0"/>
              <a:t>. </a:t>
            </a:r>
            <a:r>
              <a:rPr lang="en-GB" dirty="0" err="1" smtClean="0">
                <a:solidFill>
                  <a:srgbClr val="FF0000"/>
                </a:solidFill>
                <a:latin typeface="Courier"/>
                <a:cs typeface="Courier"/>
              </a:rPr>
              <a:t>mul</a:t>
            </a:r>
            <a:r>
              <a:rPr lang="en-GB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GB" dirty="0"/>
              <a:t>expands to </a:t>
            </a:r>
            <a:r>
              <a:rPr lang="en-GB" dirty="0" err="1" smtClean="0">
                <a:solidFill>
                  <a:srgbClr val="FF0000"/>
                </a:solidFill>
                <a:latin typeface="Courier"/>
                <a:cs typeface="Courier"/>
              </a:rPr>
              <a:t>mult</a:t>
            </a:r>
            <a:r>
              <a:rPr lang="en-GB" dirty="0" smtClean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GB" dirty="0" err="1" smtClean="0">
                <a:solidFill>
                  <a:srgbClr val="FF0000"/>
                </a:solidFill>
                <a:latin typeface="Courier"/>
                <a:cs typeface="Courier"/>
              </a:rPr>
              <a:t>mflo</a:t>
            </a:r>
            <a:endParaRPr lang="en-GB" dirty="0">
              <a:solidFill>
                <a:srgbClr val="FFE39D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51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8382000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Link step 1: combine </a:t>
            </a:r>
            <a:r>
              <a:rPr lang="en-US" sz="3600" b="1" dirty="0" err="1">
                <a:latin typeface="Courier"/>
              </a:rPr>
              <a:t>prog.o</a:t>
            </a:r>
            <a:r>
              <a:rPr lang="en-US" sz="3600" b="1" dirty="0"/>
              <a:t>, </a:t>
            </a:r>
            <a:r>
              <a:rPr lang="en-US" sz="3600" b="1" dirty="0" err="1">
                <a:latin typeface="Courier"/>
              </a:rPr>
              <a:t>libc.o</a:t>
            </a:r>
            <a:endParaRPr lang="en-US" sz="3600" b="1" dirty="0"/>
          </a:p>
        </p:txBody>
      </p:sp>
      <p:sp>
        <p:nvSpPr>
          <p:cNvPr id="2364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05800" cy="5821363"/>
          </a:xfrm>
        </p:spPr>
        <p:txBody>
          <a:bodyPr/>
          <a:lstStyle/>
          <a:p>
            <a:pPr>
              <a:tabLst>
                <a:tab pos="2400300" algn="l"/>
                <a:tab pos="3314700" algn="l"/>
                <a:tab pos="4914900" algn="l"/>
              </a:tabLst>
            </a:pPr>
            <a:r>
              <a:rPr lang="en-US" sz="2800" dirty="0"/>
              <a:t>Merge text/data segments</a:t>
            </a:r>
          </a:p>
          <a:p>
            <a:pPr>
              <a:tabLst>
                <a:tab pos="2400300" algn="l"/>
                <a:tab pos="3314700" algn="l"/>
                <a:tab pos="4914900" algn="l"/>
              </a:tabLst>
            </a:pPr>
            <a:r>
              <a:rPr lang="en-US" sz="2800" dirty="0"/>
              <a:t>Create absolute memory addresses</a:t>
            </a:r>
          </a:p>
          <a:p>
            <a:pPr>
              <a:tabLst>
                <a:tab pos="2400300" algn="l"/>
                <a:tab pos="3314700" algn="l"/>
                <a:tab pos="4914900" algn="l"/>
              </a:tabLst>
            </a:pPr>
            <a:r>
              <a:rPr lang="en-US" sz="2800" dirty="0"/>
              <a:t>Modify &amp; merge symbol and relocation tables</a:t>
            </a:r>
          </a:p>
          <a:p>
            <a:pPr>
              <a:tabLst>
                <a:tab pos="2400300" algn="l"/>
                <a:tab pos="3314700" algn="l"/>
                <a:tab pos="4914900" algn="l"/>
              </a:tabLst>
            </a:pPr>
            <a:r>
              <a:rPr lang="en-US" sz="2800" dirty="0"/>
              <a:t>Symbol Table </a:t>
            </a:r>
          </a:p>
          <a:p>
            <a:pPr lvl="1">
              <a:lnSpc>
                <a:spcPct val="75000"/>
              </a:lnSpc>
              <a:tabLst>
                <a:tab pos="2400300" algn="l"/>
                <a:tab pos="3314700" algn="l"/>
                <a:tab pos="4914900" algn="l"/>
              </a:tabLst>
            </a:pPr>
            <a:r>
              <a:rPr lang="en-US" sz="2400" dirty="0"/>
              <a:t>Label 	Address</a:t>
            </a:r>
          </a:p>
          <a:p>
            <a:pPr lvl="1">
              <a:lnSpc>
                <a:spcPct val="45000"/>
              </a:lnSpc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 sz="2400" dirty="0">
                <a:latin typeface="Courier"/>
              </a:rPr>
              <a:t>	main:	</a:t>
            </a:r>
            <a:r>
              <a:rPr lang="en-US" sz="2400" dirty="0">
                <a:solidFill>
                  <a:schemeClr val="accent1"/>
                </a:solidFill>
                <a:latin typeface="Courier"/>
              </a:rPr>
              <a:t>0x00000000</a:t>
            </a:r>
            <a:endParaRPr lang="en-US" sz="2400" dirty="0">
              <a:latin typeface="Courier"/>
            </a:endParaRPr>
          </a:p>
          <a:p>
            <a:pPr lvl="1">
              <a:lnSpc>
                <a:spcPct val="45000"/>
              </a:lnSpc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 sz="2400" dirty="0">
                <a:latin typeface="Courier"/>
              </a:rPr>
              <a:t>	loop:	</a:t>
            </a:r>
            <a:r>
              <a:rPr lang="en-US" sz="2400" dirty="0">
                <a:solidFill>
                  <a:schemeClr val="accent1"/>
                </a:solidFill>
                <a:latin typeface="Courier"/>
              </a:rPr>
              <a:t>0x00000018</a:t>
            </a:r>
            <a:endParaRPr lang="en-US" sz="2400" dirty="0">
              <a:latin typeface="Courier"/>
            </a:endParaRPr>
          </a:p>
          <a:p>
            <a:pPr lvl="1">
              <a:lnSpc>
                <a:spcPct val="45000"/>
              </a:lnSpc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str</a:t>
            </a:r>
            <a:r>
              <a:rPr lang="en-US" sz="2400" dirty="0">
                <a:latin typeface="Courier"/>
              </a:rPr>
              <a:t>:	</a:t>
            </a:r>
            <a:r>
              <a:rPr lang="en-US" sz="2400" dirty="0">
                <a:solidFill>
                  <a:schemeClr val="accent1"/>
                </a:solidFill>
                <a:latin typeface="Courier"/>
              </a:rPr>
              <a:t>0x10000430</a:t>
            </a:r>
            <a:endParaRPr lang="en-US" sz="2400" dirty="0">
              <a:latin typeface="Courier"/>
            </a:endParaRPr>
          </a:p>
          <a:p>
            <a:pPr lvl="1">
              <a:lnSpc>
                <a:spcPct val="45000"/>
              </a:lnSpc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solidFill>
                  <a:schemeClr val="accent1"/>
                </a:solidFill>
                <a:latin typeface="Courier"/>
              </a:rPr>
              <a:t>printf</a:t>
            </a:r>
            <a:r>
              <a:rPr lang="en-US" sz="2400" dirty="0">
                <a:solidFill>
                  <a:schemeClr val="accent1"/>
                </a:solidFill>
                <a:latin typeface="Courier"/>
              </a:rPr>
              <a:t>:	0x000003b0   …</a:t>
            </a:r>
            <a:endParaRPr lang="en-US" sz="2400" dirty="0">
              <a:latin typeface="Courier"/>
            </a:endParaRPr>
          </a:p>
          <a:p>
            <a:pPr>
              <a:tabLst>
                <a:tab pos="2400300" algn="l"/>
                <a:tab pos="3314700" algn="l"/>
                <a:tab pos="4914900" algn="l"/>
              </a:tabLst>
            </a:pPr>
            <a:r>
              <a:rPr lang="en-US" sz="2800" dirty="0"/>
              <a:t>Relocation Information</a:t>
            </a:r>
          </a:p>
          <a:p>
            <a:pPr lvl="1">
              <a:tabLst>
                <a:tab pos="2400300" algn="l"/>
                <a:tab pos="3314700" algn="l"/>
                <a:tab pos="4914900" algn="l"/>
              </a:tabLst>
            </a:pPr>
            <a:r>
              <a:rPr lang="en-US" sz="2400" dirty="0"/>
              <a:t>Address		Instr. Type	Dependency </a:t>
            </a:r>
            <a:r>
              <a:rPr lang="en-US" sz="2400" dirty="0">
                <a:latin typeface="Courier"/>
              </a:rPr>
              <a:t>0x00000040	</a:t>
            </a:r>
            <a:r>
              <a:rPr lang="en-US" sz="2400" dirty="0" err="1">
                <a:latin typeface="Courier"/>
              </a:rPr>
              <a:t>lui</a:t>
            </a:r>
            <a:r>
              <a:rPr lang="en-US" sz="2400" dirty="0">
                <a:latin typeface="Courier"/>
              </a:rPr>
              <a:t>		</a:t>
            </a:r>
            <a:r>
              <a:rPr lang="en-US" sz="2400" dirty="0" err="1">
                <a:latin typeface="Courier"/>
              </a:rPr>
              <a:t>l.str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0x00000044	</a:t>
            </a:r>
            <a:r>
              <a:rPr lang="en-US" sz="2400" dirty="0" err="1">
                <a:latin typeface="Courier"/>
              </a:rPr>
              <a:t>ori</a:t>
            </a:r>
            <a:r>
              <a:rPr lang="en-US" sz="2400" dirty="0">
                <a:latin typeface="Courier"/>
              </a:rPr>
              <a:t>		</a:t>
            </a:r>
            <a:r>
              <a:rPr lang="en-US" sz="2400" dirty="0" err="1">
                <a:latin typeface="Courier"/>
              </a:rPr>
              <a:t>r.str</a:t>
            </a:r>
            <a:r>
              <a:rPr lang="en-US" sz="2400" dirty="0">
                <a:latin typeface="Courier"/>
              </a:rPr>
              <a:t> </a:t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0x0000004c	</a:t>
            </a:r>
            <a:r>
              <a:rPr lang="en-US" sz="2400" dirty="0" err="1">
                <a:latin typeface="Courier"/>
              </a:rPr>
              <a:t>jal</a:t>
            </a:r>
            <a:r>
              <a:rPr lang="en-US" sz="2400" dirty="0">
                <a:latin typeface="Courier"/>
              </a:rPr>
              <a:t>		</a:t>
            </a:r>
            <a:r>
              <a:rPr lang="en-US" sz="2400" dirty="0" err="1">
                <a:latin typeface="Courier"/>
              </a:rPr>
              <a:t>printf</a:t>
            </a:r>
            <a:r>
              <a:rPr lang="en-US" sz="2400" dirty="0">
                <a:latin typeface="Courier"/>
              </a:rPr>
              <a:t>  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4343400" cy="474662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Link step 2:</a:t>
            </a:r>
          </a:p>
        </p:txBody>
      </p:sp>
      <p:sp>
        <p:nvSpPr>
          <p:cNvPr id="23664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2170113"/>
            <a:ext cx="4495800" cy="4532312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00 </a:t>
            </a:r>
            <a:r>
              <a:rPr lang="en-US" sz="2400" dirty="0" err="1">
                <a:latin typeface="Courier"/>
              </a:rPr>
              <a:t>addiu</a:t>
            </a:r>
            <a:r>
              <a:rPr lang="en-US" sz="2400" dirty="0">
                <a:latin typeface="Courier"/>
              </a:rPr>
              <a:t> $29,$29,-32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04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$31,20($29)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08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$4, 32($29)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0c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$5, 36($29)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10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    $0, 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14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    $0, 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18 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   $14, 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1c </a:t>
            </a:r>
            <a:r>
              <a:rPr lang="en-US" sz="2400" dirty="0" err="1">
                <a:latin typeface="Courier"/>
              </a:rPr>
              <a:t>multu</a:t>
            </a:r>
            <a:r>
              <a:rPr lang="en-US" sz="2400" dirty="0">
                <a:latin typeface="Courier"/>
              </a:rPr>
              <a:t> $14, $14</a:t>
            </a:r>
            <a:endParaRPr lang="en-US" sz="2400" dirty="0"/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20 </a:t>
            </a:r>
            <a:r>
              <a:rPr lang="en-US" sz="2400" dirty="0" err="1" smtClean="0">
                <a:latin typeface="Courier"/>
              </a:rPr>
              <a:t>mflo</a:t>
            </a:r>
            <a:r>
              <a:rPr lang="en-US" sz="2400" dirty="0" smtClean="0">
                <a:latin typeface="Courier"/>
              </a:rPr>
              <a:t> $</a:t>
            </a:r>
            <a:r>
              <a:rPr lang="en-US" sz="2400" dirty="0">
                <a:latin typeface="Courier"/>
              </a:rPr>
              <a:t>15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24 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   $24, 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28 </a:t>
            </a:r>
            <a:r>
              <a:rPr lang="en-US" sz="2400" dirty="0" err="1">
                <a:latin typeface="Courier"/>
              </a:rPr>
              <a:t>addu</a:t>
            </a:r>
            <a:r>
              <a:rPr lang="en-US" sz="2400" dirty="0">
                <a:latin typeface="Courier"/>
              </a:rPr>
              <a:t> $25,$24,$15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2c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   $25, 24($29)</a:t>
            </a:r>
          </a:p>
        </p:txBody>
      </p:sp>
      <p:sp>
        <p:nvSpPr>
          <p:cNvPr id="23664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24400" y="2173288"/>
            <a:ext cx="4419600" cy="4532312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30 </a:t>
            </a:r>
            <a:r>
              <a:rPr lang="en-US" sz="2400" dirty="0" err="1">
                <a:latin typeface="Courier"/>
              </a:rPr>
              <a:t>addiu</a:t>
            </a:r>
            <a:r>
              <a:rPr lang="en-US" sz="2400" dirty="0">
                <a:latin typeface="Courier"/>
              </a:rPr>
              <a:t> $8,$14, 1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34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$8,28($29)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38 </a:t>
            </a:r>
            <a:r>
              <a:rPr lang="en-US" sz="2400" dirty="0" err="1">
                <a:latin typeface="Courier"/>
              </a:rPr>
              <a:t>slti</a:t>
            </a:r>
            <a:r>
              <a:rPr lang="en-US" sz="2400" dirty="0">
                <a:latin typeface="Courier"/>
              </a:rPr>
              <a:t>	$1,$8, 101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3c </a:t>
            </a:r>
            <a:r>
              <a:rPr lang="en-US" sz="2400" dirty="0" err="1">
                <a:latin typeface="Courier"/>
              </a:rPr>
              <a:t>bne</a:t>
            </a:r>
            <a:r>
              <a:rPr lang="en-US" sz="2400" dirty="0">
                <a:latin typeface="Courier"/>
              </a:rPr>
              <a:t>	$1,$0, </a:t>
            </a:r>
            <a:r>
              <a:rPr lang="en-US" sz="2400" u="sng" dirty="0">
                <a:latin typeface="Courier"/>
              </a:rPr>
              <a:t>-10</a:t>
            </a:r>
            <a:r>
              <a:rPr lang="en-US" sz="2400" dirty="0">
                <a:latin typeface="Courier"/>
              </a:rPr>
              <a:t>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40 </a:t>
            </a:r>
            <a:r>
              <a:rPr lang="en-US" sz="2400" dirty="0" err="1">
                <a:latin typeface="Courier"/>
              </a:rPr>
              <a:t>lui</a:t>
            </a:r>
            <a:r>
              <a:rPr lang="en-US" sz="2400" dirty="0">
                <a:latin typeface="Courier"/>
              </a:rPr>
              <a:t>	$4, </a:t>
            </a: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4096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44 </a:t>
            </a:r>
            <a:r>
              <a:rPr lang="en-US" sz="2400" dirty="0" err="1">
                <a:latin typeface="Courier"/>
              </a:rPr>
              <a:t>ori</a:t>
            </a:r>
            <a:r>
              <a:rPr lang="en-US" sz="2400" dirty="0">
                <a:latin typeface="Courier"/>
              </a:rPr>
              <a:t>	$4,$4,</a:t>
            </a: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1072</a:t>
            </a:r>
            <a:r>
              <a:rPr lang="en-US" sz="2400" dirty="0">
                <a:latin typeface="Courier"/>
              </a:rPr>
              <a:t>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48 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 smtClean="0">
                <a:latin typeface="Courier"/>
              </a:rPr>
              <a:t>	$</a:t>
            </a:r>
            <a:r>
              <a:rPr lang="en-US" sz="2400" dirty="0">
                <a:latin typeface="Courier"/>
              </a:rPr>
              <a:t>5,24($29)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4c </a:t>
            </a:r>
            <a:r>
              <a:rPr lang="en-US" sz="2400" dirty="0" err="1">
                <a:latin typeface="Courier"/>
              </a:rPr>
              <a:t>jal</a:t>
            </a:r>
            <a:r>
              <a:rPr lang="en-US" sz="2400" dirty="0" smtClean="0">
                <a:latin typeface="Courier"/>
              </a:rPr>
              <a:t>	</a:t>
            </a:r>
            <a:r>
              <a:rPr lang="en-US" sz="2400" u="sng" dirty="0" smtClean="0">
                <a:solidFill>
                  <a:schemeClr val="accent1"/>
                </a:solidFill>
                <a:latin typeface="Courier"/>
              </a:rPr>
              <a:t>812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50 add</a:t>
            </a:r>
            <a:r>
              <a:rPr lang="en-US" sz="2400" dirty="0" smtClean="0">
                <a:latin typeface="Courier"/>
              </a:rPr>
              <a:t>	$</a:t>
            </a:r>
            <a:r>
              <a:rPr lang="en-US" sz="2400" dirty="0">
                <a:latin typeface="Courier"/>
              </a:rPr>
              <a:t>2, $0, $0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54 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   </a:t>
            </a:r>
            <a:r>
              <a:rPr lang="en-US" sz="2400" dirty="0" smtClean="0">
                <a:latin typeface="Courier"/>
              </a:rPr>
              <a:t>  $</a:t>
            </a:r>
            <a:r>
              <a:rPr lang="en-US" sz="2400" dirty="0">
                <a:latin typeface="Courier"/>
              </a:rPr>
              <a:t>31,20($29)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58 </a:t>
            </a:r>
            <a:r>
              <a:rPr lang="en-US" sz="2400" dirty="0" err="1">
                <a:latin typeface="Courier"/>
              </a:rPr>
              <a:t>addiu</a:t>
            </a:r>
            <a:r>
              <a:rPr lang="en-US" sz="2400" dirty="0" smtClean="0">
                <a:latin typeface="Courier"/>
              </a:rPr>
              <a:t>  $</a:t>
            </a:r>
            <a:r>
              <a:rPr lang="en-US" sz="2400" dirty="0">
                <a:latin typeface="Courier"/>
              </a:rPr>
              <a:t>29,$29,32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5c </a:t>
            </a:r>
            <a:r>
              <a:rPr lang="en-US" sz="2400" dirty="0" err="1">
                <a:latin typeface="Courier"/>
              </a:rPr>
              <a:t>jr</a:t>
            </a:r>
            <a:r>
              <a:rPr lang="en-US" sz="2400" dirty="0" smtClean="0">
                <a:latin typeface="Courier"/>
              </a:rPr>
              <a:t>	$</a:t>
            </a:r>
            <a:r>
              <a:rPr lang="en-US" sz="2400" dirty="0">
                <a:latin typeface="Courier"/>
              </a:rPr>
              <a:t>31</a:t>
            </a:r>
          </a:p>
        </p:txBody>
      </p:sp>
      <p:sp>
        <p:nvSpPr>
          <p:cNvPr id="2366469" name="Text Box 5"/>
          <p:cNvSpPr txBox="1">
            <a:spLocks noChangeArrowheads="1"/>
          </p:cNvSpPr>
          <p:nvPr/>
        </p:nvSpPr>
        <p:spPr bwMode="auto">
          <a:xfrm>
            <a:off x="533400" y="1081088"/>
            <a:ext cx="8153400" cy="884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18 VAG Rounded Thin   55390"/>
                <a:cs typeface="18 vag rounded bold    07930"/>
              </a:rPr>
              <a:t> Edit </a:t>
            </a:r>
            <a:r>
              <a:rPr lang="en-US" sz="2800" dirty="0">
                <a:solidFill>
                  <a:schemeClr val="tx1"/>
                </a:solidFill>
                <a:latin typeface="18 VAG Rounded Thin   55390"/>
                <a:cs typeface="18 vag rounded bold    07930"/>
              </a:rPr>
              <a:t>Addresses in relocation table 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18 VAG Rounded Thin   55390"/>
                <a:cs typeface="18 vag rounded bold    07930"/>
              </a:rPr>
              <a:t> (shown in TAL for clarity, but done in binary )</a:t>
            </a:r>
            <a:endParaRPr lang="en-US" sz="2800" dirty="0">
              <a:solidFill>
                <a:srgbClr val="FF0000"/>
              </a:solidFill>
              <a:latin typeface="18 VAG Rounded Thin   55390"/>
              <a:cs typeface="18 vag rounded bold    07930"/>
            </a:endParaRPr>
          </a:p>
        </p:txBody>
      </p:sp>
      <p:sp>
        <p:nvSpPr>
          <p:cNvPr id="2366470" name="Line 6"/>
          <p:cNvSpPr>
            <a:spLocks noChangeShapeType="1"/>
          </p:cNvSpPr>
          <p:nvPr/>
        </p:nvSpPr>
        <p:spPr bwMode="auto">
          <a:xfrm>
            <a:off x="4419600" y="2133600"/>
            <a:ext cx="0" cy="441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4B8B-C785-3D4D-869E-34278DEA6E2C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step 3:</a:t>
            </a:r>
          </a:p>
        </p:txBody>
      </p:sp>
      <p:sp>
        <p:nvSpPr>
          <p:cNvPr id="2368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Output executable of merged </a:t>
            </a:r>
            <a:r>
              <a:rPr lang="en-US" sz="3200" dirty="0" smtClean="0"/>
              <a:t>modules</a:t>
            </a:r>
            <a:endParaRPr lang="en-US" sz="3200" dirty="0"/>
          </a:p>
          <a:p>
            <a:pPr lvl="1"/>
            <a:r>
              <a:rPr lang="en-US" sz="2800" dirty="0"/>
              <a:t>Single text (instruction) segment</a:t>
            </a:r>
          </a:p>
          <a:p>
            <a:pPr lvl="1"/>
            <a:r>
              <a:rPr lang="en-US" sz="2800" dirty="0"/>
              <a:t>Single data segment</a:t>
            </a:r>
          </a:p>
          <a:p>
            <a:pPr lvl="1"/>
            <a:r>
              <a:rPr lang="en-US" sz="2800" dirty="0"/>
              <a:t>Header detailing size of each segment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accent1"/>
                </a:solidFill>
              </a:rPr>
              <a:t>NOTE:</a:t>
            </a:r>
            <a:endParaRPr lang="en-US" sz="3200" dirty="0"/>
          </a:p>
          <a:p>
            <a:pPr lvl="1"/>
            <a:r>
              <a:rPr lang="en-US" sz="2800" dirty="0"/>
              <a:t>The </a:t>
            </a:r>
            <a:r>
              <a:rPr lang="en-US" sz="2800" dirty="0" err="1"/>
              <a:t>preceeding</a:t>
            </a:r>
            <a:r>
              <a:rPr lang="en-US" sz="2800" dirty="0"/>
              <a:t> example was a much simplified version of how ELF and other standard formats work, meant only to demonstrate the basic principles.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Static vs Dynamically linked libraries</a:t>
            </a:r>
            <a:endParaRPr lang="en-US"/>
          </a:p>
        </p:txBody>
      </p:sp>
      <p:sp>
        <p:nvSpPr>
          <p:cNvPr id="2329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we’ve described is the traditional way: </a:t>
            </a:r>
            <a:r>
              <a:rPr lang="en-US" dirty="0" smtClean="0">
                <a:solidFill>
                  <a:schemeClr val="accent2"/>
                </a:solidFill>
              </a:rPr>
              <a:t>statically-linked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The library is now part of the executable, so if the library updates, we don’t get the fix (have to recompile if we have source)</a:t>
            </a:r>
          </a:p>
          <a:p>
            <a:pPr lvl="1"/>
            <a:r>
              <a:rPr lang="en-US" dirty="0" smtClean="0"/>
              <a:t>It includes the </a:t>
            </a:r>
            <a:r>
              <a:rPr lang="en-US" u="sng" dirty="0" smtClean="0"/>
              <a:t>entire</a:t>
            </a:r>
            <a:r>
              <a:rPr lang="en-US" dirty="0" smtClean="0"/>
              <a:t> library even if not all of it will be used</a:t>
            </a:r>
          </a:p>
          <a:p>
            <a:pPr lvl="1"/>
            <a:r>
              <a:rPr lang="en-US" dirty="0" smtClean="0"/>
              <a:t>Executable is self-contained</a:t>
            </a:r>
          </a:p>
          <a:p>
            <a:r>
              <a:rPr lang="en-US" dirty="0" smtClean="0"/>
              <a:t>An alternative is </a:t>
            </a:r>
            <a:r>
              <a:rPr lang="en-US" dirty="0" smtClean="0">
                <a:solidFill>
                  <a:schemeClr val="accent2"/>
                </a:solidFill>
              </a:rPr>
              <a:t>dynamically linked libraries </a:t>
            </a:r>
            <a:r>
              <a:rPr lang="en-US" dirty="0" smtClean="0"/>
              <a:t>(DLL), common on Windows &amp; UNIX platforms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Dynamically linked libraries</a:t>
            </a:r>
            <a:endParaRPr lang="en-US"/>
          </a:p>
        </p:txBody>
      </p:sp>
      <p:sp>
        <p:nvSpPr>
          <p:cNvPr id="2331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Space/time issues</a:t>
            </a:r>
          </a:p>
          <a:p>
            <a:pPr marL="457200" lvl="1" indent="0">
              <a:buNone/>
            </a:pPr>
            <a:r>
              <a:rPr lang="en-US" dirty="0" smtClean="0"/>
              <a:t>+ Storing a program requires less disk space</a:t>
            </a:r>
          </a:p>
          <a:p>
            <a:pPr marL="457200" lvl="1" indent="0">
              <a:buNone/>
            </a:pPr>
            <a:r>
              <a:rPr lang="en-US" dirty="0" smtClean="0"/>
              <a:t>+ Sending a program requires less time   </a:t>
            </a:r>
          </a:p>
          <a:p>
            <a:pPr marL="457200" lvl="1" indent="0">
              <a:buNone/>
            </a:pPr>
            <a:r>
              <a:rPr lang="en-US" dirty="0" smtClean="0"/>
              <a:t>+ Executing two programs requires less memory (if they share a library)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– At runtime, there’s time overhead to do link</a:t>
            </a:r>
          </a:p>
          <a:p>
            <a:r>
              <a:rPr lang="en-US" dirty="0" smtClean="0"/>
              <a:t>Upgrades</a:t>
            </a:r>
          </a:p>
          <a:p>
            <a:pPr marL="457200" lvl="1" indent="0">
              <a:buNone/>
            </a:pPr>
            <a:r>
              <a:rPr lang="en-US" dirty="0" smtClean="0"/>
              <a:t>+ Replacing one file (</a:t>
            </a:r>
            <a:r>
              <a:rPr lang="en-US" dirty="0" err="1" smtClean="0">
                <a:latin typeface="Courier"/>
                <a:cs typeface="Courier"/>
              </a:rPr>
              <a:t>libXYZ.so</a:t>
            </a:r>
            <a:r>
              <a:rPr lang="en-US" dirty="0" smtClean="0"/>
              <a:t>) upgrades every program that uses library “XYZ”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– Having the executable isn’t enough anymore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31652" name="Text Box 4"/>
          <p:cNvSpPr txBox="1">
            <a:spLocks noChangeArrowheads="1"/>
          </p:cNvSpPr>
          <p:nvPr/>
        </p:nvSpPr>
        <p:spPr bwMode="auto">
          <a:xfrm>
            <a:off x="0" y="6096000"/>
            <a:ext cx="9144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00" i="1" dirty="0" smtClean="0">
                <a:solidFill>
                  <a:srgbClr val="FF0000"/>
                </a:solidFill>
                <a:latin typeface="18 VAG Rounded Thin   55390"/>
              </a:rPr>
              <a:t>Overall, dynamic linking adds quite </a:t>
            </a:r>
            <a:r>
              <a:rPr lang="en-US" sz="1700" i="1" dirty="0">
                <a:solidFill>
                  <a:srgbClr val="FF0000"/>
                </a:solidFill>
                <a:latin typeface="18 VAG Rounded Thin   55390"/>
              </a:rPr>
              <a:t>a bit of complexity to the compiler, linker, and operating system.  However, it provides many </a:t>
            </a:r>
            <a:r>
              <a:rPr lang="en-US" sz="1700" i="1" dirty="0" smtClean="0">
                <a:solidFill>
                  <a:srgbClr val="FF0000"/>
                </a:solidFill>
                <a:latin typeface="18 VAG Rounded Thin   55390"/>
              </a:rPr>
              <a:t>benefits that often outweigh these</a:t>
            </a:r>
            <a:endParaRPr lang="en-US" sz="1700" i="1" dirty="0">
              <a:solidFill>
                <a:srgbClr val="FF0000"/>
              </a:solidFill>
              <a:latin typeface="18 VAG Rounded Thin   55390"/>
            </a:endParaRPr>
          </a:p>
        </p:txBody>
      </p:sp>
      <p:sp>
        <p:nvSpPr>
          <p:cNvPr id="2331653" name="Rectangle 5"/>
          <p:cNvSpPr>
            <a:spLocks noChangeArrowheads="1"/>
          </p:cNvSpPr>
          <p:nvPr/>
        </p:nvSpPr>
        <p:spPr bwMode="auto">
          <a:xfrm>
            <a:off x="1092993" y="-76200"/>
            <a:ext cx="69516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accent5"/>
                </a:solidFill>
                <a:latin typeface="Courier"/>
              </a:rPr>
              <a:t>en.wikipedia.org/wiki/Dynamic_linking</a:t>
            </a:r>
            <a:endParaRPr lang="en-US" sz="2400" b="1" dirty="0">
              <a:solidFill>
                <a:schemeClr val="accent5"/>
              </a:solidFill>
              <a:latin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Dynamically linked libraries</a:t>
            </a:r>
            <a:endParaRPr lang="en-US"/>
          </a:p>
        </p:txBody>
      </p:sp>
      <p:sp>
        <p:nvSpPr>
          <p:cNvPr id="2333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prevailing approach to dynamic linking uses machine code as the “lowest common denominator”</a:t>
            </a:r>
          </a:p>
          <a:p>
            <a:pPr lvl="1"/>
            <a:r>
              <a:rPr lang="en-US" dirty="0" smtClean="0"/>
              <a:t>The linker does not use information about how the program or library was compiled (i.e., what compiler or language)</a:t>
            </a:r>
          </a:p>
          <a:p>
            <a:pPr lvl="1"/>
            <a:r>
              <a:rPr lang="en-US" dirty="0" smtClean="0"/>
              <a:t>This can be described as “linking at the machine code level”</a:t>
            </a:r>
          </a:p>
          <a:p>
            <a:pPr lvl="1"/>
            <a:r>
              <a:rPr lang="en-US" dirty="0" smtClean="0"/>
              <a:t>This isn’t the only way to do it ...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/>
          <a:lstStyle/>
          <a:p>
            <a:r>
              <a:rPr lang="en-US" sz="3600" dirty="0" smtClean="0"/>
              <a:t>In Conclusion…</a:t>
            </a:r>
            <a:endParaRPr lang="en-US" sz="3600" dirty="0"/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564214269"/>
              </p:ext>
            </p:extLst>
          </p:nvPr>
        </p:nvGraphicFramePr>
        <p:xfrm>
          <a:off x="4038600" y="228600"/>
          <a:ext cx="41148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132210386"/>
              </p:ext>
            </p:extLst>
          </p:nvPr>
        </p:nvGraphicFramePr>
        <p:xfrm>
          <a:off x="7924800" y="3799144"/>
          <a:ext cx="12192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76200" y="1187450"/>
            <a:ext cx="41148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marR="0" lvl="0" indent="-34290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Compiler converts a single HLL file into a single assembly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language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file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.</a:t>
            </a:r>
          </a:p>
          <a:p>
            <a:pPr marL="411163" marR="0" lvl="0" indent="-34290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Assembler removes pseudo-instructions, converts what it can to machine language, and creates a checklist for the linker (relocation table).  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ＭＳ Ｐゴシック" charset="-128"/>
                <a:cs typeface="Courier"/>
              </a:rPr>
              <a:t>.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ＭＳ Ｐゴシック" charset="-128"/>
                <a:cs typeface="Courier"/>
              </a:rPr>
              <a:t>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 file becomes 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ＭＳ Ｐゴシック" charset="-128"/>
                <a:cs typeface="Courier"/>
              </a:rPr>
              <a:t>.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ＭＳ Ｐゴシック" charset="-128"/>
                <a:cs typeface="Courier"/>
              </a:rPr>
              <a:t>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 file.</a:t>
            </a:r>
          </a:p>
          <a:p>
            <a:pPr marL="73977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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Does 2 passes to resolve addresses, handling internal forward references</a:t>
            </a:r>
          </a:p>
          <a:p>
            <a:pPr marL="411163" marR="0" lvl="0" indent="-34290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Linker combines several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ＭＳ Ｐゴシック" charset="-128"/>
                <a:cs typeface="Courier"/>
              </a:rPr>
              <a:t>.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ＭＳ Ｐゴシック" charset="-128"/>
                <a:cs typeface="Courier"/>
              </a:rPr>
              <a:t>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 files and resolves absolute addresses.</a:t>
            </a:r>
          </a:p>
          <a:p>
            <a:pPr marL="73977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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Enables separate compilation, libraries that need not be compiled, and resolves remaining addresses</a:t>
            </a:r>
          </a:p>
          <a:p>
            <a:pPr marL="411163" marR="0" lvl="0" indent="-34290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Loader loads executable into memory and begins execution.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18 VAG Rounded Thin   5539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5334000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Integer Division (1/2)</a:t>
            </a:r>
          </a:p>
        </p:txBody>
      </p:sp>
      <p:sp>
        <p:nvSpPr>
          <p:cNvPr id="22947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848600" cy="5257800"/>
          </a:xfrm>
        </p:spPr>
        <p:txBody>
          <a:bodyPr>
            <a:normAutofit/>
          </a:bodyPr>
          <a:lstStyle/>
          <a:p>
            <a:r>
              <a:rPr lang="en-US" dirty="0"/>
              <a:t>Paper and pencil example (unsigned):</a:t>
            </a:r>
          </a:p>
          <a:p>
            <a:pPr marL="463550" lvl="1" indent="-6350">
              <a:buFontTx/>
              <a:buNone/>
            </a:pPr>
            <a:r>
              <a:rPr lang="en-US" dirty="0">
                <a:latin typeface="Courier"/>
              </a:rPr>
              <a:t>				   </a:t>
            </a:r>
            <a:r>
              <a:rPr lang="en-US" dirty="0" smtClean="0">
                <a:latin typeface="Courier"/>
              </a:rPr>
              <a:t>   </a:t>
            </a:r>
            <a:r>
              <a:rPr lang="en-US" u="sng" dirty="0" smtClean="0">
                <a:latin typeface="Courier"/>
              </a:rPr>
              <a:t>   </a:t>
            </a:r>
            <a:r>
              <a:rPr lang="en-US" u="sng" dirty="0">
                <a:latin typeface="Courier"/>
              </a:rPr>
              <a:t>1001  </a:t>
            </a:r>
            <a:r>
              <a:rPr lang="en-US" dirty="0">
                <a:latin typeface="Courier"/>
              </a:rPr>
              <a:t> Quotient Divisor 1000|1001010	</a:t>
            </a:r>
            <a:r>
              <a:rPr lang="en-US" dirty="0" smtClean="0">
                <a:latin typeface="Courier"/>
              </a:rPr>
              <a:t>  Dividend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-</a:t>
            </a:r>
            <a:r>
              <a:rPr lang="en-US" u="sng" dirty="0" smtClean="0">
                <a:latin typeface="Courier"/>
              </a:rPr>
              <a:t>1000</a:t>
            </a:r>
            <a:br>
              <a:rPr lang="en-US" u="sng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   10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   101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   1010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  -</a:t>
            </a:r>
            <a:r>
              <a:rPr lang="en-US" u="sng" dirty="0" smtClean="0">
                <a:latin typeface="Courier"/>
              </a:rPr>
              <a:t>1000</a:t>
            </a:r>
            <a:br>
              <a:rPr lang="en-US" u="sng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     10 Remainder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  (</a:t>
            </a:r>
            <a:r>
              <a:rPr lang="en-US" dirty="0">
                <a:latin typeface="Courier"/>
              </a:rPr>
              <a:t>or Modulo result)</a:t>
            </a:r>
            <a:endParaRPr lang="en-US" u="sng" dirty="0">
              <a:latin typeface="Courier"/>
            </a:endParaRPr>
          </a:p>
          <a:p>
            <a:r>
              <a:rPr lang="en-US" dirty="0"/>
              <a:t>Dividend = Quotient </a:t>
            </a:r>
            <a:r>
              <a:rPr lang="en-US" dirty="0" err="1"/>
              <a:t>x</a:t>
            </a:r>
            <a:r>
              <a:rPr lang="en-US" dirty="0"/>
              <a:t> Divisor + Remainder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58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8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Integer Division (2/2)</a:t>
            </a:r>
            <a:endParaRPr lang="en-US" dirty="0"/>
          </a:p>
        </p:txBody>
      </p:sp>
      <p:sp>
        <p:nvSpPr>
          <p:cNvPr id="22968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848600" cy="4903788"/>
          </a:xfrm>
          <a:ln/>
        </p:spPr>
        <p:txBody>
          <a:bodyPr lIns="63360" tIns="25560" rIns="63360" bIns="25560">
            <a:normAutofit fontScale="92500" lnSpcReduction="20000"/>
          </a:bodyPr>
          <a:lstStyle/>
          <a:p>
            <a:pPr marL="201613" indent="-201613" defTabSz="449263">
              <a:spcBef>
                <a:spcPts val="22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 Syntax </a:t>
            </a:r>
            <a:r>
              <a:rPr lang="en-GB" sz="2800" dirty="0"/>
              <a:t>of Division (signed):</a:t>
            </a:r>
          </a:p>
          <a:p>
            <a:pPr lvl="1" defTabSz="449263">
              <a:spcBef>
                <a:spcPts val="11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"/>
              </a:rPr>
              <a:t>div</a:t>
            </a:r>
            <a:r>
              <a:rPr lang="en-GB" sz="2400" dirty="0"/>
              <a:t>	register1, register2</a:t>
            </a:r>
          </a:p>
          <a:p>
            <a:pPr lvl="1" defTabSz="449263">
              <a:spcBef>
                <a:spcPts val="11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Divides 32-bit register 1 by 32-bit register 2: </a:t>
            </a:r>
          </a:p>
          <a:p>
            <a:pPr lvl="1" defTabSz="449263">
              <a:spcBef>
                <a:spcPts val="11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puts remainder of division in </a:t>
            </a:r>
            <a:r>
              <a:rPr lang="en-GB" sz="2400" dirty="0">
                <a:latin typeface="Courier"/>
              </a:rPr>
              <a:t>hi</a:t>
            </a:r>
            <a:r>
              <a:rPr lang="en-GB" sz="2400" dirty="0"/>
              <a:t>, quotient in </a:t>
            </a:r>
            <a:r>
              <a:rPr lang="en-GB" sz="2400" dirty="0">
                <a:latin typeface="Courier"/>
              </a:rPr>
              <a:t>lo</a:t>
            </a:r>
          </a:p>
          <a:p>
            <a:pPr marL="201613" indent="-201613" defTabSz="449263">
              <a:spcBef>
                <a:spcPts val="22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 Implements </a:t>
            </a:r>
            <a:r>
              <a:rPr lang="en-GB" sz="2800" dirty="0"/>
              <a:t>C division (</a:t>
            </a:r>
            <a:r>
              <a:rPr lang="en-GB" sz="2800" dirty="0">
                <a:latin typeface="Courier"/>
              </a:rPr>
              <a:t>/</a:t>
            </a:r>
            <a:r>
              <a:rPr lang="en-GB" sz="2800" dirty="0"/>
              <a:t>) and modulo (</a:t>
            </a:r>
            <a:r>
              <a:rPr lang="en-GB" sz="2800" dirty="0">
                <a:latin typeface="Courier"/>
              </a:rPr>
              <a:t>%</a:t>
            </a:r>
            <a:r>
              <a:rPr lang="en-GB" sz="2800" dirty="0"/>
              <a:t>)</a:t>
            </a:r>
          </a:p>
          <a:p>
            <a:pPr marL="201613" indent="-201613" defTabSz="449263">
              <a:spcBef>
                <a:spcPts val="193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 Example </a:t>
            </a:r>
            <a:r>
              <a:rPr lang="en-GB" sz="2800" dirty="0"/>
              <a:t>in C:	</a:t>
            </a:r>
            <a:r>
              <a:rPr lang="en-GB" sz="2400" dirty="0">
                <a:solidFill>
                  <a:srgbClr val="FF0000"/>
                </a:solidFill>
                <a:latin typeface="Courier"/>
              </a:rPr>
              <a:t>a = c / d</a:t>
            </a:r>
            <a:r>
              <a:rPr lang="en-GB" sz="2400" dirty="0" smtClean="0">
                <a:solidFill>
                  <a:srgbClr val="FF0000"/>
                </a:solidFill>
                <a:latin typeface="Courier"/>
              </a:rPr>
              <a:t>;</a:t>
            </a:r>
            <a:r>
              <a:rPr lang="en-GB" sz="2800" dirty="0" smtClean="0">
                <a:solidFill>
                  <a:srgbClr val="FF0000"/>
                </a:solidFill>
                <a:latin typeface="Courier"/>
              </a:rPr>
              <a:t>    </a:t>
            </a:r>
            <a:r>
              <a:rPr lang="en-GB" sz="2400" dirty="0" smtClean="0">
                <a:solidFill>
                  <a:srgbClr val="FF0000"/>
                </a:solidFill>
                <a:latin typeface="Courier"/>
              </a:rPr>
              <a:t>b </a:t>
            </a:r>
            <a:r>
              <a:rPr lang="en-GB" sz="2400" dirty="0">
                <a:solidFill>
                  <a:srgbClr val="FF0000"/>
                </a:solidFill>
                <a:latin typeface="Courier"/>
              </a:rPr>
              <a:t>= c % d;</a:t>
            </a:r>
          </a:p>
          <a:p>
            <a:pPr marL="201613" indent="-201613" defTabSz="449263">
              <a:spcBef>
                <a:spcPts val="193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 in </a:t>
            </a:r>
            <a:r>
              <a:rPr lang="en-GB" sz="2800" dirty="0"/>
              <a:t>MIPS: </a:t>
            </a:r>
            <a:r>
              <a:rPr lang="en-GB" sz="3000" dirty="0" smtClean="0">
                <a:latin typeface="Courier New"/>
                <a:cs typeface="Courier New"/>
              </a:rPr>
              <a:t>a↔</a:t>
            </a:r>
            <a:r>
              <a:rPr lang="en-GB" sz="3000" dirty="0">
                <a:latin typeface="Courier New"/>
                <a:cs typeface="Courier New"/>
              </a:rPr>
              <a:t>$</a:t>
            </a:r>
            <a:r>
              <a:rPr lang="en-GB" sz="3000" dirty="0" smtClean="0">
                <a:latin typeface="Courier New"/>
                <a:cs typeface="Courier New"/>
              </a:rPr>
              <a:t>s0; b↔$s1; c↔$s2; d↔$</a:t>
            </a:r>
            <a:r>
              <a:rPr lang="en-GB" sz="3000" dirty="0">
                <a:latin typeface="Courier New"/>
                <a:cs typeface="Courier New"/>
              </a:rPr>
              <a:t>s3</a:t>
            </a:r>
          </a:p>
          <a:p>
            <a:pPr marL="463550" lvl="1" indent="-6350" defTabSz="449263">
              <a:lnSpc>
                <a:spcPct val="110000"/>
              </a:lnSpc>
              <a:spcBef>
                <a:spcPts val="1188"/>
              </a:spcBef>
              <a:buSzPct val="8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	</a:t>
            </a:r>
            <a:r>
              <a:rPr lang="en-GB" sz="2400" dirty="0">
                <a:latin typeface="Courier"/>
              </a:rPr>
              <a:t>div  $s2,$s3	</a:t>
            </a:r>
            <a:r>
              <a:rPr lang="en-GB" sz="2400" i="1" dirty="0">
                <a:solidFill>
                  <a:srgbClr val="919191"/>
                </a:solidFill>
                <a:latin typeface="Courier"/>
              </a:rPr>
              <a:t># lo=c/d, hi=</a:t>
            </a:r>
            <a:r>
              <a:rPr lang="en-GB" sz="2400" i="1" dirty="0" err="1">
                <a:solidFill>
                  <a:srgbClr val="919191"/>
                </a:solidFill>
                <a:latin typeface="Courier"/>
              </a:rPr>
              <a:t>c%d</a:t>
            </a:r>
            <a:r>
              <a:rPr lang="en-GB" sz="2400" dirty="0">
                <a:latin typeface="Courier"/>
              </a:rPr>
              <a:t>	</a:t>
            </a:r>
            <a:endParaRPr lang="en-GB" sz="2400" dirty="0" smtClean="0">
              <a:latin typeface="Courier"/>
            </a:endParaRPr>
          </a:p>
          <a:p>
            <a:pPr marL="463550" lvl="1" indent="-6350" defTabSz="449263">
              <a:lnSpc>
                <a:spcPct val="110000"/>
              </a:lnSpc>
              <a:spcBef>
                <a:spcPts val="1188"/>
              </a:spcBef>
              <a:buSzPct val="8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 smtClean="0">
                <a:latin typeface="Courier"/>
              </a:rPr>
              <a:t>mflo</a:t>
            </a:r>
            <a:r>
              <a:rPr lang="en-GB" sz="2400" dirty="0" smtClean="0">
                <a:latin typeface="Courier"/>
              </a:rPr>
              <a:t> </a:t>
            </a:r>
            <a:r>
              <a:rPr lang="en-GB" sz="2400" dirty="0">
                <a:latin typeface="Courier"/>
              </a:rPr>
              <a:t>$s0		</a:t>
            </a:r>
            <a:r>
              <a:rPr lang="en-GB" sz="2400" i="1" dirty="0">
                <a:solidFill>
                  <a:srgbClr val="919191"/>
                </a:solidFill>
                <a:latin typeface="Courier"/>
              </a:rPr>
              <a:t># get quotient</a:t>
            </a:r>
            <a:r>
              <a:rPr lang="en-GB" sz="2400" dirty="0">
                <a:latin typeface="Courier"/>
              </a:rPr>
              <a:t>	</a:t>
            </a:r>
            <a:br>
              <a:rPr lang="en-GB" sz="2400" dirty="0">
                <a:latin typeface="Courier"/>
              </a:rPr>
            </a:br>
            <a:r>
              <a:rPr lang="en-GB" sz="2400" dirty="0" err="1">
                <a:latin typeface="Courier"/>
              </a:rPr>
              <a:t>mfhi</a:t>
            </a:r>
            <a:r>
              <a:rPr lang="en-GB" sz="2400" dirty="0">
                <a:latin typeface="Courier"/>
              </a:rPr>
              <a:t> $s1		</a:t>
            </a:r>
            <a:r>
              <a:rPr lang="en-GB" sz="2400" i="1" dirty="0">
                <a:solidFill>
                  <a:srgbClr val="919191"/>
                </a:solidFill>
                <a:latin typeface="Courier"/>
              </a:rPr>
              <a:t># get remainder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1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79400" y="1295400"/>
            <a:ext cx="8636000" cy="2726284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Levels </a:t>
            </a:r>
            <a:r>
              <a:rPr lang="en-US" dirty="0"/>
              <a:t>of </a:t>
            </a:r>
            <a:r>
              <a:rPr lang="en-US" dirty="0" smtClean="0"/>
              <a:t>Representation/Interpretation</a:t>
            </a:r>
            <a:endParaRPr lang="en-US" dirty="0"/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24585" y="2202532"/>
            <a:ext cx="3848100" cy="896938"/>
          </a:xfrm>
          <a:noFill/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/>
              <a:t>lw</a:t>
            </a:r>
            <a:r>
              <a:rPr lang="en-US" sz="1600" dirty="0"/>
              <a:t>	  $t0, 0($2)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/>
              <a:t>lw</a:t>
            </a:r>
            <a:r>
              <a:rPr lang="en-US" sz="1600" dirty="0"/>
              <a:t>	  $t1, 4($2)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/>
              <a:t>sw</a:t>
            </a:r>
            <a:r>
              <a:rPr lang="en-US" sz="1600" dirty="0"/>
              <a:t>	  $t1, 0($2)</a:t>
            </a:r>
          </a:p>
          <a:p>
            <a:pPr marL="342900" indent="-342900"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/>
              <a:t>sw</a:t>
            </a:r>
            <a:r>
              <a:rPr lang="en-US" sz="1600" dirty="0"/>
              <a:t>	  $t0, 4($2)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857250" y="1435290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>
                <a:solidFill>
                  <a:srgbClr val="FFFFFF"/>
                </a:solidFill>
              </a:rPr>
              <a:t>High Level </a:t>
            </a:r>
            <a:r>
              <a:rPr lang="en-US" sz="1800" b="1" dirty="0" smtClean="0">
                <a:solidFill>
                  <a:srgbClr val="FFFFFF"/>
                </a:solidFill>
              </a:rPr>
              <a:t>Language</a:t>
            </a:r>
            <a:br>
              <a:rPr lang="en-US" sz="1800" b="1" dirty="0" smtClean="0">
                <a:solidFill>
                  <a:srgbClr val="FFFFFF"/>
                </a:solidFill>
              </a:rPr>
            </a:br>
            <a:r>
              <a:rPr lang="en-US" sz="1800" b="1" dirty="0" smtClean="0">
                <a:solidFill>
                  <a:srgbClr val="FFFFFF"/>
                </a:solidFill>
              </a:rPr>
              <a:t>Program </a:t>
            </a:r>
            <a:r>
              <a:rPr lang="en-US" sz="1800" b="1" dirty="0">
                <a:solidFill>
                  <a:srgbClr val="FFFFFF"/>
                </a:solidFill>
              </a:rPr>
              <a:t>(e.g., C)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857250" y="2381440"/>
            <a:ext cx="280035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>
                <a:solidFill>
                  <a:schemeClr val="bg1"/>
                </a:solidFill>
              </a:rPr>
              <a:t>Assembly  </a:t>
            </a:r>
            <a:r>
              <a:rPr lang="en-US" sz="1800" b="1" dirty="0" smtClean="0">
                <a:solidFill>
                  <a:schemeClr val="bg1"/>
                </a:solidFill>
              </a:rPr>
              <a:t>Language Program </a:t>
            </a:r>
            <a:r>
              <a:rPr lang="en-US" sz="1800" b="1" dirty="0">
                <a:solidFill>
                  <a:schemeClr val="bg1"/>
                </a:solidFill>
              </a:rPr>
              <a:t>(</a:t>
            </a:r>
            <a:r>
              <a:rPr lang="en-US" sz="1800" b="1" dirty="0" smtClean="0">
                <a:solidFill>
                  <a:schemeClr val="bg1"/>
                </a:solidFill>
              </a:rPr>
              <a:t>e.g., MIPS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908050" y="3295840"/>
            <a:ext cx="2590800" cy="54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>
                <a:solidFill>
                  <a:schemeClr val="bg1"/>
                </a:solidFill>
              </a:rPr>
              <a:t>Machine  Language Program (MIPS)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304800" y="4667440"/>
            <a:ext cx="40386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sz="1800" b="1" dirty="0">
                <a:solidFill>
                  <a:srgbClr val="3366FF"/>
                </a:solidFill>
              </a:rPr>
              <a:t>Hardware Architecture </a:t>
            </a:r>
            <a:r>
              <a:rPr lang="en-US" sz="1800" b="1" dirty="0" smtClean="0">
                <a:solidFill>
                  <a:srgbClr val="3366FF"/>
                </a:solidFill>
              </a:rPr>
              <a:t>Description</a:t>
            </a:r>
            <a:br>
              <a:rPr lang="en-US" sz="1800" b="1" dirty="0" smtClean="0">
                <a:solidFill>
                  <a:srgbClr val="3366FF"/>
                </a:solidFill>
              </a:rPr>
            </a:br>
            <a:r>
              <a:rPr lang="en-US" sz="1800" b="1" dirty="0" smtClean="0">
                <a:solidFill>
                  <a:srgbClr val="3366FF"/>
                </a:solidFill>
              </a:rPr>
              <a:t>(</a:t>
            </a:r>
            <a:r>
              <a:rPr lang="en-US" sz="1800" b="1" dirty="0">
                <a:solidFill>
                  <a:srgbClr val="3366FF"/>
                </a:solidFill>
              </a:rPr>
              <a:t>e.g., block diagrams)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2057400" y="1981390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2197100" y="2076640"/>
            <a:ext cx="1308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2222500" y="2991040"/>
            <a:ext cx="1435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Assembler</a:t>
            </a:r>
          </a:p>
        </p:txBody>
      </p:sp>
      <p:sp>
        <p:nvSpPr>
          <p:cNvPr id="28685" name="Line 15"/>
          <p:cNvSpPr>
            <a:spLocks noChangeShapeType="1"/>
          </p:cNvSpPr>
          <p:nvPr/>
        </p:nvSpPr>
        <p:spPr bwMode="auto">
          <a:xfrm>
            <a:off x="2108200" y="3816540"/>
            <a:ext cx="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381000" y="4057840"/>
            <a:ext cx="16764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Machine Interpretation</a:t>
            </a:r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4624585" y="1337007"/>
            <a:ext cx="3086100" cy="709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78000"/>
              </a:lnSpc>
            </a:pPr>
            <a:r>
              <a:rPr lang="en-US" sz="1800" b="1" dirty="0">
                <a:solidFill>
                  <a:srgbClr val="000000"/>
                </a:solidFill>
              </a:rPr>
              <a:t>temp = </a:t>
            </a:r>
            <a:r>
              <a:rPr lang="en-US" sz="1800" b="1" dirty="0" err="1">
                <a:solidFill>
                  <a:srgbClr val="000000"/>
                </a:solidFill>
              </a:rPr>
              <a:t>v[k</a:t>
            </a:r>
            <a:r>
              <a:rPr lang="en-US" sz="1800" b="1" dirty="0">
                <a:solidFill>
                  <a:srgbClr val="000000"/>
                </a:solidFill>
              </a:rPr>
              <a:t>];</a:t>
            </a:r>
          </a:p>
          <a:p>
            <a:pPr marL="342900" indent="-342900" algn="l">
              <a:lnSpc>
                <a:spcPct val="78000"/>
              </a:lnSpc>
            </a:pPr>
            <a:r>
              <a:rPr lang="en-US" sz="1800" b="1" dirty="0" err="1">
                <a:solidFill>
                  <a:srgbClr val="000000"/>
                </a:solidFill>
              </a:rPr>
              <a:t>v[k</a:t>
            </a:r>
            <a:r>
              <a:rPr lang="en-US" sz="1800" b="1" dirty="0">
                <a:solidFill>
                  <a:srgbClr val="000000"/>
                </a:solidFill>
              </a:rPr>
              <a:t>] = v[k+1];</a:t>
            </a:r>
          </a:p>
          <a:p>
            <a:pPr marL="342900" indent="-342900" algn="l">
              <a:lnSpc>
                <a:spcPct val="78000"/>
              </a:lnSpc>
            </a:pPr>
            <a:r>
              <a:rPr lang="en-US" sz="1800" b="1" dirty="0">
                <a:solidFill>
                  <a:srgbClr val="000000"/>
                </a:solidFill>
              </a:rPr>
              <a:t>v[k+1] = temp;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8688" name="Rectangle 19"/>
          <p:cNvSpPr>
            <a:spLocks noChangeArrowheads="1"/>
          </p:cNvSpPr>
          <p:nvPr/>
        </p:nvSpPr>
        <p:spPr bwMode="auto">
          <a:xfrm>
            <a:off x="4624585" y="4299140"/>
            <a:ext cx="2984500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Rectangle 20"/>
          <p:cNvSpPr>
            <a:spLocks noChangeArrowheads="1"/>
          </p:cNvSpPr>
          <p:nvPr/>
        </p:nvSpPr>
        <p:spPr bwMode="auto">
          <a:xfrm>
            <a:off x="4624585" y="3125450"/>
            <a:ext cx="4384575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urier New" charset="0"/>
              </a:rPr>
              <a:t>0000 1001 1100 0110 1010 1111 0101 1000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urier New" charset="0"/>
              </a:rPr>
              <a:t>1010 1111 0101 1000 0000 1001 1100 0110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urier New" charset="0"/>
              </a:rPr>
              <a:t>1100 0110 1010 1111 0101 1000 0000 1001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urier New" charset="0"/>
              </a:rPr>
              <a:t>0101 1000 0000 1001 1100 0110 1010 1111</a:t>
            </a:r>
            <a:r>
              <a:rPr lang="en-US" sz="1400" dirty="0">
                <a:solidFill>
                  <a:schemeClr val="bg1"/>
                </a:solidFill>
                <a:latin typeface="Courier" charset="0"/>
              </a:rPr>
              <a:t> </a:t>
            </a:r>
          </a:p>
        </p:txBody>
      </p:sp>
      <p:sp>
        <p:nvSpPr>
          <p:cNvPr id="28690" name="Rectangle 22"/>
          <p:cNvSpPr>
            <a:spLocks noChangeArrowheads="1"/>
          </p:cNvSpPr>
          <p:nvPr/>
        </p:nvSpPr>
        <p:spPr bwMode="auto">
          <a:xfrm>
            <a:off x="844550" y="3816540"/>
            <a:ext cx="2730500" cy="139700"/>
          </a:xfrm>
          <a:prstGeom prst="rect">
            <a:avLst/>
          </a:prstGeom>
          <a:solidFill>
            <a:srgbClr val="FF8DA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 flipH="1">
            <a:off x="2082800" y="2922778"/>
            <a:ext cx="3175" cy="3665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3" name="Line 26"/>
          <p:cNvSpPr>
            <a:spLocks noChangeShapeType="1"/>
          </p:cNvSpPr>
          <p:nvPr/>
        </p:nvSpPr>
        <p:spPr bwMode="auto">
          <a:xfrm>
            <a:off x="2286000" y="5224653"/>
            <a:ext cx="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381000" y="5369115"/>
            <a:ext cx="1981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Architecture Implementation</a:t>
            </a:r>
          </a:p>
        </p:txBody>
      </p:sp>
      <p:pic>
        <p:nvPicPr>
          <p:cNvPr id="28695" name="Picture 35" descr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4585" y="4178010"/>
            <a:ext cx="16383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96" name="Rectangle 36"/>
          <p:cNvSpPr>
            <a:spLocks noChangeArrowheads="1"/>
          </p:cNvSpPr>
          <p:nvPr/>
        </p:nvSpPr>
        <p:spPr bwMode="auto">
          <a:xfrm>
            <a:off x="6009193" y="5291665"/>
            <a:ext cx="304800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66936" y="2184438"/>
            <a:ext cx="2583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Anything can be represented</a:t>
            </a:r>
            <a:br>
              <a:rPr lang="en-US" sz="1600" dirty="0" smtClean="0"/>
            </a:br>
            <a:r>
              <a:rPr lang="en-US" sz="1600" dirty="0" smtClean="0"/>
              <a:t>as a </a:t>
            </a:r>
            <a:r>
              <a:rPr lang="en-US" sz="1600" i="1" dirty="0" smtClean="0"/>
              <a:t>number</a:t>
            </a:r>
            <a:r>
              <a:rPr lang="en-US" sz="1600" dirty="0" smtClean="0"/>
              <a:t>, </a:t>
            </a:r>
            <a:br>
              <a:rPr lang="en-US" sz="1600" dirty="0" smtClean="0"/>
            </a:br>
            <a:r>
              <a:rPr lang="en-US" sz="1600" dirty="0" smtClean="0"/>
              <a:t>i.e., data or instructions</a:t>
            </a:r>
            <a:endParaRPr lang="en-US" sz="16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8674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24585" y="5550380"/>
          <a:ext cx="1828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Image" r:id="rId5" imgW="3492063" imgH="2400000" progId="">
                  <p:embed/>
                </p:oleObj>
              </mc:Choice>
              <mc:Fallback>
                <p:oleObj name="Image" r:id="rId5" imgW="3492063" imgH="240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585" y="5550380"/>
                        <a:ext cx="18288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609600" y="6070790"/>
            <a:ext cx="37084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sz="1800" b="1" dirty="0">
                <a:solidFill>
                  <a:srgbClr val="005400"/>
                </a:solidFill>
              </a:rPr>
              <a:t>Logic Circuit Description</a:t>
            </a:r>
            <a:br>
              <a:rPr lang="en-US" sz="1800" b="1" dirty="0">
                <a:solidFill>
                  <a:srgbClr val="005400"/>
                </a:solidFill>
              </a:rPr>
            </a:br>
            <a:r>
              <a:rPr lang="en-US" sz="1800" b="1" dirty="0">
                <a:solidFill>
                  <a:srgbClr val="005400"/>
                </a:solidFill>
              </a:rPr>
              <a:t>(Circuit Schematic Diagrams)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05600" y="4038600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 How to take a program and run it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585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Execution Continuum</a:t>
            </a:r>
            <a:endParaRPr lang="en-US" dirty="0"/>
          </a:p>
        </p:txBody>
      </p:sp>
      <p:sp>
        <p:nvSpPr>
          <p:cNvPr id="2259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2"/>
                </a:solidFill>
              </a:rPr>
              <a:t>Interpreter </a:t>
            </a:r>
            <a:r>
              <a:rPr lang="en-US" dirty="0" smtClean="0"/>
              <a:t>is a program that executes other programs.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Language </a:t>
            </a:r>
            <a:r>
              <a:rPr lang="en-US" dirty="0" smtClean="0">
                <a:solidFill>
                  <a:schemeClr val="accent1"/>
                </a:solidFill>
              </a:rPr>
              <a:t>translation </a:t>
            </a:r>
            <a:r>
              <a:rPr lang="en-US" dirty="0" smtClean="0"/>
              <a:t>gives us another </a:t>
            </a:r>
            <a:r>
              <a:rPr lang="en-US" dirty="0" smtClean="0"/>
              <a:t>option </a:t>
            </a:r>
            <a:endParaRPr lang="en-US" dirty="0" smtClean="0"/>
          </a:p>
          <a:p>
            <a:r>
              <a:rPr lang="en-US" dirty="0" smtClean="0"/>
              <a:t>In general, we </a:t>
            </a:r>
            <a:r>
              <a:rPr lang="en-US" dirty="0" smtClean="0">
                <a:solidFill>
                  <a:schemeClr val="accent2"/>
                </a:solidFill>
              </a:rPr>
              <a:t>interpret </a:t>
            </a:r>
            <a:r>
              <a:rPr lang="en-US" dirty="0" smtClean="0"/>
              <a:t>a high-level language when efficiency is not critical and </a:t>
            </a:r>
            <a:r>
              <a:rPr lang="en-US" dirty="0" smtClean="0">
                <a:solidFill>
                  <a:schemeClr val="accent1"/>
                </a:solidFill>
              </a:rPr>
              <a:t>translate </a:t>
            </a:r>
            <a:r>
              <a:rPr lang="en-US" dirty="0" smtClean="0"/>
              <a:t>to a lower-level language to increase performance</a:t>
            </a:r>
            <a:endParaRPr lang="en-US" dirty="0"/>
          </a:p>
        </p:txBody>
      </p:sp>
      <p:sp>
        <p:nvSpPr>
          <p:cNvPr id="2259972" name="Line 4"/>
          <p:cNvSpPr>
            <a:spLocks noChangeShapeType="1"/>
          </p:cNvSpPr>
          <p:nvPr/>
        </p:nvSpPr>
        <p:spPr bwMode="auto">
          <a:xfrm>
            <a:off x="457200" y="3169767"/>
            <a:ext cx="81534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>
                  <a:lumMod val="20000"/>
                  <a:lumOff val="80000"/>
                </a:schemeClr>
              </a:solidFill>
              <a:latin typeface="18 VAG Rounded Thin   55390"/>
            </a:endParaRPr>
          </a:p>
        </p:txBody>
      </p:sp>
      <p:sp>
        <p:nvSpPr>
          <p:cNvPr id="2259973" name="Text Box 5"/>
          <p:cNvSpPr txBox="1">
            <a:spLocks noChangeArrowheads="1"/>
          </p:cNvSpPr>
          <p:nvPr/>
        </p:nvSpPr>
        <p:spPr bwMode="auto">
          <a:xfrm>
            <a:off x="609600" y="3261842"/>
            <a:ext cx="2518718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000" dirty="0">
                <a:solidFill>
                  <a:srgbClr val="FF0000"/>
                </a:solidFill>
                <a:latin typeface="18 VAG Rounded Thin   55390"/>
              </a:rPr>
              <a:t>Easy </a:t>
            </a:r>
            <a:r>
              <a:rPr lang="en-US" sz="2000" dirty="0" smtClean="0">
                <a:solidFill>
                  <a:srgbClr val="FF0000"/>
                </a:solidFill>
                <a:latin typeface="18 VAG Rounded Thin   55390"/>
              </a:rPr>
              <a:t>to </a:t>
            </a:r>
            <a:r>
              <a:rPr lang="en-US" sz="2000" dirty="0">
                <a:solidFill>
                  <a:srgbClr val="FF0000"/>
                </a:solidFill>
                <a:latin typeface="18 VAG Rounded Thin   55390"/>
              </a:rPr>
              <a:t>program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000" dirty="0">
                <a:solidFill>
                  <a:srgbClr val="FF0000"/>
                </a:solidFill>
                <a:latin typeface="18 VAG Rounded Thin   55390"/>
              </a:rPr>
              <a:t>Inefficient to interpret</a:t>
            </a:r>
          </a:p>
        </p:txBody>
      </p:sp>
      <p:sp>
        <p:nvSpPr>
          <p:cNvPr id="2259974" name="Text Box 6"/>
          <p:cNvSpPr txBox="1">
            <a:spLocks noChangeArrowheads="1"/>
          </p:cNvSpPr>
          <p:nvPr/>
        </p:nvSpPr>
        <p:spPr bwMode="auto">
          <a:xfrm>
            <a:off x="6124954" y="3261842"/>
            <a:ext cx="2333246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lnSpc>
                <a:spcPct val="85000"/>
              </a:lnSpc>
              <a:spcBef>
                <a:spcPct val="40000"/>
              </a:spcBef>
            </a:pPr>
            <a:r>
              <a:rPr lang="en-US" sz="2000" dirty="0">
                <a:solidFill>
                  <a:srgbClr val="FF0000"/>
                </a:solidFill>
                <a:latin typeface="18 VAG Rounded Thin   55390"/>
              </a:rPr>
              <a:t>Difficult to program</a:t>
            </a:r>
          </a:p>
          <a:p>
            <a:pPr algn="r">
              <a:lnSpc>
                <a:spcPct val="85000"/>
              </a:lnSpc>
              <a:spcBef>
                <a:spcPct val="40000"/>
              </a:spcBef>
            </a:pPr>
            <a:r>
              <a:rPr lang="en-US" sz="2000" dirty="0">
                <a:solidFill>
                  <a:srgbClr val="FF0000"/>
                </a:solidFill>
                <a:latin typeface="18 VAG Rounded Thin   55390"/>
              </a:rPr>
              <a:t>Efficient to interpret</a:t>
            </a:r>
          </a:p>
        </p:txBody>
      </p:sp>
      <p:sp>
        <p:nvSpPr>
          <p:cNvPr id="2259975" name="Text Box 7"/>
          <p:cNvSpPr txBox="1">
            <a:spLocks noChangeArrowheads="1"/>
          </p:cNvSpPr>
          <p:nvPr/>
        </p:nvSpPr>
        <p:spPr bwMode="auto">
          <a:xfrm>
            <a:off x="609600" y="2788841"/>
            <a:ext cx="25146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18 VAG Rounded Thin   55390"/>
              </a:rPr>
              <a:t>Scheme   Java   C</a:t>
            </a:r>
            <a:r>
              <a:rPr lang="en-US" sz="2000" dirty="0">
                <a:solidFill>
                  <a:srgbClr val="FF0000"/>
                </a:solidFill>
                <a:latin typeface="18 VAG Rounded Thin   55390"/>
              </a:rPr>
              <a:t>++  </a:t>
            </a:r>
          </a:p>
        </p:txBody>
      </p:sp>
      <p:sp>
        <p:nvSpPr>
          <p:cNvPr id="2259976" name="Text Box 8"/>
          <p:cNvSpPr txBox="1">
            <a:spLocks noChangeArrowheads="1"/>
          </p:cNvSpPr>
          <p:nvPr/>
        </p:nvSpPr>
        <p:spPr bwMode="auto">
          <a:xfrm>
            <a:off x="3124200" y="2014299"/>
            <a:ext cx="313462" cy="10900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endParaRPr lang="en-US" sz="2000" dirty="0">
              <a:solidFill>
                <a:srgbClr val="FF0000"/>
              </a:solidFill>
              <a:latin typeface="18 VAG Rounded Thin   55390"/>
            </a:endParaRPr>
          </a:p>
          <a:p>
            <a:pPr>
              <a:lnSpc>
                <a:spcPct val="85000"/>
              </a:lnSpc>
              <a:spcBef>
                <a:spcPct val="40000"/>
              </a:spcBef>
            </a:pPr>
            <a:endParaRPr lang="en-US" sz="2000" dirty="0">
              <a:solidFill>
                <a:srgbClr val="FF0000"/>
              </a:solidFill>
              <a:latin typeface="18 VAG Rounded Thin   55390"/>
            </a:endParaRP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000" dirty="0">
                <a:solidFill>
                  <a:srgbClr val="FF0000"/>
                </a:solidFill>
                <a:latin typeface="18 VAG Rounded Thin   55390"/>
              </a:rPr>
              <a:t>C</a:t>
            </a:r>
          </a:p>
        </p:txBody>
      </p:sp>
      <p:sp>
        <p:nvSpPr>
          <p:cNvPr id="2259977" name="Text Box 9"/>
          <p:cNvSpPr txBox="1">
            <a:spLocks noChangeArrowheads="1"/>
          </p:cNvSpPr>
          <p:nvPr/>
        </p:nvSpPr>
        <p:spPr bwMode="auto">
          <a:xfrm>
            <a:off x="4191000" y="1981200"/>
            <a:ext cx="1256754" cy="10900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endParaRPr lang="en-US" sz="2000" dirty="0">
              <a:solidFill>
                <a:srgbClr val="FF0000"/>
              </a:solidFill>
              <a:latin typeface="18 VAG Rounded Thin   55390"/>
            </a:endParaRPr>
          </a:p>
          <a:p>
            <a:pPr>
              <a:lnSpc>
                <a:spcPct val="85000"/>
              </a:lnSpc>
              <a:spcBef>
                <a:spcPct val="40000"/>
              </a:spcBef>
            </a:pPr>
            <a:endParaRPr lang="en-US" sz="2000" dirty="0">
              <a:solidFill>
                <a:srgbClr val="FF0000"/>
              </a:solidFill>
              <a:latin typeface="18 VAG Rounded Thin   55390"/>
            </a:endParaRP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000" dirty="0">
                <a:solidFill>
                  <a:srgbClr val="FF0000"/>
                </a:solidFill>
                <a:latin typeface="18 VAG Rounded Thin   55390"/>
              </a:rPr>
              <a:t>Assembly</a:t>
            </a:r>
          </a:p>
        </p:txBody>
      </p:sp>
      <p:sp>
        <p:nvSpPr>
          <p:cNvPr id="2259978" name="Text Box 10"/>
          <p:cNvSpPr txBox="1">
            <a:spLocks noChangeArrowheads="1"/>
          </p:cNvSpPr>
          <p:nvPr/>
        </p:nvSpPr>
        <p:spPr bwMode="auto">
          <a:xfrm>
            <a:off x="6248400" y="1981200"/>
            <a:ext cx="1725107" cy="10900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endParaRPr lang="en-US" sz="2000" dirty="0">
              <a:solidFill>
                <a:srgbClr val="FF0000"/>
              </a:solidFill>
              <a:latin typeface="18 VAG Rounded Thin   55390"/>
            </a:endParaRPr>
          </a:p>
          <a:p>
            <a:pPr>
              <a:lnSpc>
                <a:spcPct val="85000"/>
              </a:lnSpc>
              <a:spcBef>
                <a:spcPct val="40000"/>
              </a:spcBef>
            </a:pPr>
            <a:endParaRPr lang="en-US" sz="2000" dirty="0">
              <a:solidFill>
                <a:srgbClr val="FF0000"/>
              </a:solidFill>
              <a:latin typeface="18 VAG Rounded Thin   55390"/>
            </a:endParaRP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000" dirty="0">
                <a:solidFill>
                  <a:srgbClr val="FF0000"/>
                </a:solidFill>
                <a:latin typeface="18 VAG Rounded Thin   55390"/>
              </a:rPr>
              <a:t>M</a:t>
            </a:r>
            <a:r>
              <a:rPr lang="en-US" sz="2000" dirty="0" smtClean="0">
                <a:solidFill>
                  <a:srgbClr val="FF0000"/>
                </a:solidFill>
                <a:latin typeface="18 VAG Rounded Thin   55390"/>
              </a:rPr>
              <a:t>achine code</a:t>
            </a:r>
            <a:endParaRPr lang="en-US" sz="2000" dirty="0">
              <a:solidFill>
                <a:srgbClr val="FF0000"/>
              </a:solidFill>
              <a:latin typeface="18 VAG Rounded Thin   55390"/>
            </a:endParaRPr>
          </a:p>
        </p:txBody>
      </p:sp>
      <p:sp>
        <p:nvSpPr>
          <p:cNvPr id="2259979" name="Text Box 11"/>
          <p:cNvSpPr txBox="1">
            <a:spLocks noChangeArrowheads="1"/>
          </p:cNvSpPr>
          <p:nvPr/>
        </p:nvSpPr>
        <p:spPr bwMode="auto">
          <a:xfrm>
            <a:off x="4876800" y="2423642"/>
            <a:ext cx="1782214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000" dirty="0">
                <a:solidFill>
                  <a:srgbClr val="FF0000"/>
                </a:solidFill>
                <a:latin typeface="18 VAG Rounded Thin   55390"/>
              </a:rPr>
              <a:t>Java </a:t>
            </a:r>
            <a:r>
              <a:rPr lang="en-US" sz="2000" dirty="0" err="1">
                <a:solidFill>
                  <a:srgbClr val="FF0000"/>
                </a:solidFill>
                <a:latin typeface="18 VAG Rounded Thin   55390"/>
              </a:rPr>
              <a:t>bytecode</a:t>
            </a:r>
            <a:endParaRPr lang="en-US" sz="2000" dirty="0">
              <a:solidFill>
                <a:srgbClr val="FF0000"/>
              </a:solidFill>
              <a:latin typeface="18 VAG Rounded Thin   5539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6AFF-E97A-4074-8EFC-88FBCCD9407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rgbClr val="000000"/>
          </a:solidFill>
        </a:ln>
      </a:spPr>
      <a:bodyPr rtlCol="0" anchor="ctr"/>
      <a:lstStyle>
        <a:defPPr algn="ctr">
          <a:defRPr sz="2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triangle" w="lg" len="lg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44592</TotalTime>
  <Pages>47</Pages>
  <Words>2686</Words>
  <Application>Microsoft Office PowerPoint</Application>
  <PresentationFormat>Letter Paper (8.5x11 in)</PresentationFormat>
  <Paragraphs>699</Paragraphs>
  <Slides>56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4" baseType="lpstr">
      <vt:lpstr>ＭＳ Ｐゴシック</vt:lpstr>
      <vt:lpstr>07390</vt:lpstr>
      <vt:lpstr>18 vag rounded bold</vt:lpstr>
      <vt:lpstr>18 vag rounded bold    07930</vt:lpstr>
      <vt:lpstr>18 VAG Rounded Bold   07390</vt:lpstr>
      <vt:lpstr>18 VAG Rounded Light   02390</vt:lpstr>
      <vt:lpstr>18 VAG Rounded Thin   55390</vt:lpstr>
      <vt:lpstr>Arial</vt:lpstr>
      <vt:lpstr>Calibri</vt:lpstr>
      <vt:lpstr>Courier</vt:lpstr>
      <vt:lpstr>Courier New</vt:lpstr>
      <vt:lpstr>Helvetica</vt:lpstr>
      <vt:lpstr>Symbol</vt:lpstr>
      <vt:lpstr>Times</vt:lpstr>
      <vt:lpstr>Wingdings</vt:lpstr>
      <vt:lpstr>Office Theme</vt:lpstr>
      <vt:lpstr>1_Office Theme</vt:lpstr>
      <vt:lpstr>Image</vt:lpstr>
      <vt:lpstr>CS 61C:  Great Ideas in Computer Architecture  Running a Program  - CALL (Compiling, Assembling,  Linking, and Loading)</vt:lpstr>
      <vt:lpstr>Review</vt:lpstr>
      <vt:lpstr>Integer Multiplication (1/3)</vt:lpstr>
      <vt:lpstr>Integer Multiplication (2/3)</vt:lpstr>
      <vt:lpstr>Integer Multiplication (3/3)</vt:lpstr>
      <vt:lpstr>Integer Division (1/2)</vt:lpstr>
      <vt:lpstr>Integer Division (2/2)</vt:lpstr>
      <vt:lpstr>Levels of Representation/Interpretation</vt:lpstr>
      <vt:lpstr>Language Execution Continuum</vt:lpstr>
      <vt:lpstr>Interpretation vs Translation</vt:lpstr>
      <vt:lpstr>Interpretation</vt:lpstr>
      <vt:lpstr>Interpretation</vt:lpstr>
      <vt:lpstr>Interpretation vs. Translation? (1/2)</vt:lpstr>
      <vt:lpstr>Interpretation vs. Translation? (2/2)</vt:lpstr>
      <vt:lpstr>Steps in compiling a C program</vt:lpstr>
      <vt:lpstr>Compiler</vt:lpstr>
      <vt:lpstr>Where Are We Now?</vt:lpstr>
      <vt:lpstr>Assembler</vt:lpstr>
      <vt:lpstr>Assembler Directives (p. A-51.. A-53)</vt:lpstr>
      <vt:lpstr>Pseudo-instruction Replacement</vt:lpstr>
      <vt:lpstr>Clicker/Peer Instruction</vt:lpstr>
      <vt:lpstr>Administrivia</vt:lpstr>
      <vt:lpstr>Producing Machine Language (1/3)</vt:lpstr>
      <vt:lpstr>Producing Machine Language (2/3)</vt:lpstr>
      <vt:lpstr>Producing Machine Language (3/3)</vt:lpstr>
      <vt:lpstr>Symbol Table</vt:lpstr>
      <vt:lpstr>Relocation Table</vt:lpstr>
      <vt:lpstr>Object File Format</vt:lpstr>
      <vt:lpstr>Where Are We Now?</vt:lpstr>
      <vt:lpstr>Linker (1/3)</vt:lpstr>
      <vt:lpstr>Linker (2/3)</vt:lpstr>
      <vt:lpstr>Linker (3/3)</vt:lpstr>
      <vt:lpstr>Four Types of Addresses</vt:lpstr>
      <vt:lpstr>Absolute Addresses in MIPS</vt:lpstr>
      <vt:lpstr>Resolving References (1/2)</vt:lpstr>
      <vt:lpstr>Resolving References (2/2)</vt:lpstr>
      <vt:lpstr>Where Are We Now?</vt:lpstr>
      <vt:lpstr>Loader Basics</vt:lpstr>
      <vt:lpstr>Loader … what does it do?</vt:lpstr>
      <vt:lpstr>Clicker/Peer Instruction</vt:lpstr>
      <vt:lpstr>Break</vt:lpstr>
      <vt:lpstr>Example: C   Asm   Obj   Exe   Run </vt:lpstr>
      <vt:lpstr>Compilation: MAL</vt:lpstr>
      <vt:lpstr>Compilation: MAL</vt:lpstr>
      <vt:lpstr>Assembly step 1:</vt:lpstr>
      <vt:lpstr>Assembly step 2</vt:lpstr>
      <vt:lpstr>Assembly step 3</vt:lpstr>
      <vt:lpstr>Assembly step 4</vt:lpstr>
      <vt:lpstr>Text segment in object file</vt:lpstr>
      <vt:lpstr>Link step 1: combine prog.o, libc.o</vt:lpstr>
      <vt:lpstr>Link step 2:</vt:lpstr>
      <vt:lpstr>Link step 3:</vt:lpstr>
      <vt:lpstr>Static vs Dynamically linked libraries</vt:lpstr>
      <vt:lpstr>Dynamically linked libraries</vt:lpstr>
      <vt:lpstr>Dynamically linked libraries</vt:lpstr>
      <vt:lpstr>In Conclusion…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creator>John Wawrzynek</dc:creator>
  <cp:lastModifiedBy>Vladimir Stojanovic</cp:lastModifiedBy>
  <cp:revision>2628</cp:revision>
  <cp:lastPrinted>2014-10-06T07:08:05Z</cp:lastPrinted>
  <dcterms:created xsi:type="dcterms:W3CDTF">2014-10-06T20:26:05Z</dcterms:created>
  <dcterms:modified xsi:type="dcterms:W3CDTF">2015-09-22T06:44:39Z</dcterms:modified>
</cp:coreProperties>
</file>