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  <p:sldId id="586" r:id="rId10"/>
    <p:sldId id="646" r:id="rId11"/>
    <p:sldId id="632" r:id="rId12"/>
    <p:sldId id="661" r:id="rId13"/>
    <p:sldId id="588" r:id="rId14"/>
    <p:sldId id="589" r:id="rId15"/>
    <p:sldId id="590" r:id="rId16"/>
    <p:sldId id="637" r:id="rId17"/>
    <p:sldId id="591" r:id="rId18"/>
    <p:sldId id="592" r:id="rId19"/>
    <p:sldId id="593" r:id="rId20"/>
    <p:sldId id="594" r:id="rId21"/>
    <p:sldId id="595" r:id="rId22"/>
    <p:sldId id="647" r:id="rId23"/>
    <p:sldId id="651" r:id="rId24"/>
    <p:sldId id="639" r:id="rId25"/>
    <p:sldId id="649" r:id="rId26"/>
    <p:sldId id="597" r:id="rId27"/>
    <p:sldId id="598" r:id="rId28"/>
    <p:sldId id="599" r:id="rId29"/>
    <p:sldId id="601" r:id="rId30"/>
    <p:sldId id="60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59" r:id="rId45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>
        <p:scale>
          <a:sx n="108" d="100"/>
          <a:sy n="108" d="100"/>
        </p:scale>
        <p:origin x="-480" y="-104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15-213/18-213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15, 2015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Randal E. Bryant </a:t>
            </a:r>
            <a:r>
              <a:rPr lang="en-US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and David R.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O’Hallaron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[New to recent versions of GCC]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call    </a:t>
            </a:r>
            <a:r>
              <a:rPr lang="en-US" sz="1800" dirty="0">
                <a:latin typeface="Courier New" pitchFamily="49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(on shark machine) 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where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t;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rbx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0x40059e:  48 89 03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(our shark machines)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15/18-213: RIP, Summer 2015</a:t>
            </a:r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20058</TotalTime>
  <Words>3222</Words>
  <Application>Microsoft Macintosh PowerPoint</Application>
  <PresentationFormat>On-screen Show (4:3)</PresentationFormat>
  <Paragraphs>798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template2007</vt:lpstr>
      <vt:lpstr>Machine-Level Programming I: Basics  15-213/18-213: Introduction to Computer Systems  5th Lecture, Sep. 15, 2015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Randal Bryant</cp:lastModifiedBy>
  <cp:revision>660</cp:revision>
  <cp:lastPrinted>2011-09-12T20:37:42Z</cp:lastPrinted>
  <dcterms:created xsi:type="dcterms:W3CDTF">2012-09-11T15:51:41Z</dcterms:created>
  <dcterms:modified xsi:type="dcterms:W3CDTF">2015-09-15T15:26:23Z</dcterms:modified>
  <cp:category/>
</cp:coreProperties>
</file>