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</p:sldMasterIdLst>
  <p:notesMasterIdLst>
    <p:notesMasterId r:id="rId47"/>
  </p:notesMasterIdLst>
  <p:sldIdLst>
    <p:sldId id="317" r:id="rId5"/>
    <p:sldId id="344" r:id="rId6"/>
    <p:sldId id="284" r:id="rId7"/>
    <p:sldId id="285" r:id="rId8"/>
    <p:sldId id="286" r:id="rId9"/>
    <p:sldId id="287" r:id="rId10"/>
    <p:sldId id="288" r:id="rId11"/>
    <p:sldId id="364" r:id="rId12"/>
    <p:sldId id="289" r:id="rId13"/>
    <p:sldId id="350" r:id="rId14"/>
    <p:sldId id="293" r:id="rId15"/>
    <p:sldId id="295" r:id="rId16"/>
    <p:sldId id="366" r:id="rId17"/>
    <p:sldId id="301" r:id="rId18"/>
    <p:sldId id="332" r:id="rId19"/>
    <p:sldId id="302" r:id="rId20"/>
    <p:sldId id="304" r:id="rId21"/>
    <p:sldId id="351" r:id="rId22"/>
    <p:sldId id="306" r:id="rId23"/>
    <p:sldId id="307" r:id="rId24"/>
    <p:sldId id="309" r:id="rId25"/>
    <p:sldId id="312" r:id="rId26"/>
    <p:sldId id="368" r:id="rId27"/>
    <p:sldId id="367" r:id="rId28"/>
    <p:sldId id="369" r:id="rId29"/>
    <p:sldId id="336" r:id="rId30"/>
    <p:sldId id="338" r:id="rId31"/>
    <p:sldId id="370" r:id="rId32"/>
    <p:sldId id="339" r:id="rId33"/>
    <p:sldId id="365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71" r:id="rId45"/>
    <p:sldId id="324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-</a:t>
            </a:r>
            <a:r>
              <a:rPr lang="en-US" sz="200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213: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to Computer Systems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6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Lecture,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Sep. 17, 2015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charset="0"/>
              </a:rPr>
              <a:t>Randal E. Bryant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and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David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 R.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" charset="0"/>
              </a:rPr>
              <a:t>O’Hallaron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</a:t>
            </a:r>
            <a:r>
              <a:rPr lang="en-US" dirty="0" smtClean="0"/>
              <a:t>Example (Old Style)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shark&gt;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54207"/>
              </p:ext>
            </p:extLst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37412"/>
              </p:ext>
            </p:extLst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8483"/>
              </p:ext>
            </p:extLst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581400" y="2743200"/>
            <a:ext cx="13716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68700" y="2146300"/>
            <a:ext cx="1390650" cy="736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0288" y="2906713"/>
            <a:ext cx="1392237" cy="2365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81400" y="3670300"/>
            <a:ext cx="1373188" cy="17970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81400" y="3905250"/>
            <a:ext cx="1295400" cy="6667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81400" y="4159250"/>
            <a:ext cx="1295400" cy="6413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97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603250" lvl="2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5258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22443</TotalTime>
  <Pages>0</Pages>
  <Words>3413</Words>
  <Characters>0</Characters>
  <Application>Microsoft Macintosh PowerPoint</Application>
  <PresentationFormat>On-screen Show (4:3)</PresentationFormat>
  <Lines>0</Lines>
  <Paragraphs>958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Title Slide</vt:lpstr>
      <vt:lpstr>Title and Content: Build</vt:lpstr>
      <vt:lpstr>Title and Content</vt:lpstr>
      <vt:lpstr>Title Only</vt:lpstr>
      <vt:lpstr>Machine-Level Programming II: Control  15-213: Introduction to Computer Systems 6th Lecture, Sep. 17, 2015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1053</cp:revision>
  <cp:lastPrinted>2013-09-12T14:46:51Z</cp:lastPrinted>
  <dcterms:created xsi:type="dcterms:W3CDTF">2012-09-13T15:33:55Z</dcterms:created>
  <dcterms:modified xsi:type="dcterms:W3CDTF">2015-09-17T20:36:25Z</dcterms:modified>
</cp:coreProperties>
</file>