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62" r:id="rId12"/>
    <p:sldId id="1211" r:id="rId13"/>
    <p:sldId id="1212" r:id="rId14"/>
    <p:sldId id="1213" r:id="rId15"/>
    <p:sldId id="1277" r:id="rId16"/>
    <p:sldId id="1249" r:id="rId17"/>
    <p:sldId id="1250" r:id="rId18"/>
    <p:sldId id="1253" r:id="rId19"/>
    <p:sldId id="1254" r:id="rId20"/>
    <p:sldId id="1263" r:id="rId21"/>
    <p:sldId id="1264" r:id="rId22"/>
    <p:sldId id="1274" r:id="rId23"/>
    <p:sldId id="1255" r:id="rId24"/>
    <p:sldId id="1216" r:id="rId25"/>
    <p:sldId id="1217" r:id="rId26"/>
    <p:sldId id="1218" r:id="rId27"/>
    <p:sldId id="1278" r:id="rId28"/>
    <p:sldId id="1265" r:id="rId29"/>
    <p:sldId id="1266" r:id="rId30"/>
    <p:sldId id="1267" r:id="rId31"/>
    <p:sldId id="1268" r:id="rId32"/>
    <p:sldId id="1269" r:id="rId33"/>
    <p:sldId id="1270" r:id="rId34"/>
    <p:sldId id="1261" r:id="rId35"/>
    <p:sldId id="1220" r:id="rId36"/>
    <p:sldId id="1271" r:id="rId37"/>
    <p:sldId id="1272" r:id="rId38"/>
    <p:sldId id="1273" r:id="rId39"/>
    <p:sldId id="1221" r:id="rId40"/>
    <p:sldId id="1238" r:id="rId41"/>
    <p:sldId id="1239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75" r:id="rId51"/>
    <p:sldId id="1246" r:id="rId52"/>
    <p:sldId id="1235" r:id="rId53"/>
    <p:sldId id="1236" r:id="rId54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>
        <p:scale>
          <a:sx n="100" d="100"/>
          <a:sy n="100" d="100"/>
        </p:scale>
        <p:origin x="-1288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15,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/>
                <a:gridCol w="25908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91001" y="3957638"/>
            <a:ext cx="4724400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lvl="1"/>
            <a:r>
              <a:rPr lang="en-US" dirty="0" smtClean="0"/>
              <a:t>Multiple CPUs on single chip</a:t>
            </a:r>
          </a:p>
          <a:p>
            <a:pPr lvl="1"/>
            <a:r>
              <a:rPr lang="en-US" dirty="0" smtClean="0"/>
              <a:t>Share main memory (and some of the caches)</a:t>
            </a:r>
          </a:p>
          <a:p>
            <a:pPr lvl="1"/>
            <a:r>
              <a:rPr lang="en-US" dirty="0" smtClean="0"/>
              <a:t>Each can execute a separate process</a:t>
            </a:r>
          </a:p>
          <a:p>
            <a:pPr lvl="2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();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 smtClean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>
                <a:latin typeface="Calibri"/>
                <a:cs typeface="Calibri"/>
              </a:rPr>
              <a:t> is the same in both parent and child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267200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1600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</a:t>
            </a:r>
            <a:r>
              <a:rPr lang="en-US" dirty="0" smtClean="0">
                <a:latin typeface="Courier New"/>
                <a:cs typeface="Courier New"/>
              </a:rPr>
              <a:t>WEXITSTATUS</a:t>
            </a:r>
            <a:r>
              <a:rPr lang="en-US" dirty="0" smtClean="0">
                <a:latin typeface="Courier New"/>
                <a:cs typeface="Courier New"/>
              </a:rPr>
              <a:t>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&amp;</a:t>
            </a:r>
            <a:r>
              <a:rPr lang="en-US" sz="2000" dirty="0">
                <a:latin typeface="Courier New" pitchFamily="49" charset="0"/>
              </a:rPr>
              <a:t>status,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[n-1]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27432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[2]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27432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/bin/</a:t>
            </a:r>
            <a:r>
              <a:rPr lang="en-US" sz="1800" b="0" dirty="0" err="1" smtClean="0">
                <a:latin typeface="Courier New"/>
                <a:cs typeface="Courier New"/>
              </a:rPr>
              <a:t>ls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-</a:t>
            </a:r>
            <a:r>
              <a:rPr lang="en-US" sz="1800" b="0" dirty="0" err="1" smtClean="0">
                <a:latin typeface="Courier New"/>
                <a:cs typeface="Courier New"/>
              </a:rPr>
              <a:t>lt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/include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USER=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PWD=/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3340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334000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334000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>
            <a:off x="4800600" y="4413766"/>
            <a:ext cx="762000" cy="50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 flipV="1">
            <a:off x="4800600" y="3808740"/>
            <a:ext cx="762000" cy="12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Menlo-Regular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</a:t>
            </a:r>
            <a:r>
              <a:rPr lang="en-US" sz="2000" dirty="0" smtClean="0">
                <a:latin typeface="Calibri"/>
                <a:cs typeface="Calibri"/>
              </a:rPr>
              <a:t>xecutes</a:t>
            </a:r>
            <a:r>
              <a:rPr lang="en-US" sz="2000" dirty="0" smtClean="0">
                <a:latin typeface="Courier New" pitchFamily="49" charset="0"/>
              </a:rPr>
              <a:t> “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 smtClean="0">
                <a:latin typeface="Courier New" pitchFamily="49" charset="0"/>
              </a:rPr>
              <a:t>”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 == 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14414</TotalTime>
  <Words>3974</Words>
  <Application>Microsoft Macintosh PowerPoint</Application>
  <PresentationFormat>On-screen Show (4:3)</PresentationFormat>
  <Paragraphs>995</Paragraphs>
  <Slides>53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template2007</vt:lpstr>
      <vt:lpstr>Exceptional Control Flow:  Exceptions and Processes  15-213 : Introduction to Computer Systems 14th Lecture, Oct. 15, 2015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System Calls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627</cp:revision>
  <cp:lastPrinted>1999-09-20T15:19:18Z</cp:lastPrinted>
  <dcterms:created xsi:type="dcterms:W3CDTF">2011-10-11T15:51:12Z</dcterms:created>
  <dcterms:modified xsi:type="dcterms:W3CDTF">2015-10-15T19:46:14Z</dcterms:modified>
</cp:coreProperties>
</file>