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18" r:id="rId11"/>
    <p:sldId id="1219" r:id="rId12"/>
    <p:sldId id="1220" r:id="rId13"/>
    <p:sldId id="1221" r:id="rId14"/>
    <p:sldId id="1222" r:id="rId15"/>
    <p:sldId id="1223" r:id="rId16"/>
    <p:sldId id="1224" r:id="rId17"/>
    <p:sldId id="1253" r:id="rId18"/>
    <p:sldId id="1254" r:id="rId19"/>
    <p:sldId id="1225" r:id="rId20"/>
    <p:sldId id="1226" r:id="rId21"/>
    <p:sldId id="1261" r:id="rId22"/>
    <p:sldId id="1227" r:id="rId23"/>
    <p:sldId id="1228" r:id="rId24"/>
    <p:sldId id="1229" r:id="rId25"/>
    <p:sldId id="1230" r:id="rId26"/>
    <p:sldId id="1247" r:id="rId27"/>
    <p:sldId id="1266" r:id="rId28"/>
    <p:sldId id="1268" r:id="rId29"/>
    <p:sldId id="1269" r:id="rId30"/>
    <p:sldId id="1267" r:id="rId31"/>
    <p:sldId id="1270" r:id="rId32"/>
    <p:sldId id="1260" r:id="rId33"/>
    <p:sldId id="1272" r:id="rId34"/>
    <p:sldId id="1255" r:id="rId35"/>
    <p:sldId id="1256" r:id="rId36"/>
    <p:sldId id="1257" r:id="rId37"/>
    <p:sldId id="1274" r:id="rId38"/>
    <p:sldId id="1273" r:id="rId39"/>
    <p:sldId id="1275" r:id="rId40"/>
    <p:sldId id="1277" r:id="rId41"/>
    <p:sldId id="1276" r:id="rId42"/>
    <p:sldId id="1278" r:id="rId43"/>
    <p:sldId id="1279" r:id="rId44"/>
    <p:sldId id="1280" r:id="rId45"/>
    <p:sldId id="1250" r:id="rId46"/>
    <p:sldId id="1238" r:id="rId47"/>
    <p:sldId id="1265" r:id="rId48"/>
    <p:sldId id="1232" r:id="rId49"/>
    <p:sldId id="1233" r:id="rId50"/>
    <p:sldId id="1281" r:id="rId51"/>
    <p:sldId id="1234" r:id="rId52"/>
    <p:sldId id="1235" r:id="rId53"/>
    <p:sldId id="1236" r:id="rId54"/>
    <p:sldId id="1237" r:id="rId55"/>
  </p:sldIdLst>
  <p:sldSz cx="9144000" cy="6858000" type="screen4x3"/>
  <p:notesSz cx="7302500" cy="9586913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99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>
        <p:scale>
          <a:sx n="100" d="100"/>
          <a:sy n="100" d="100"/>
        </p:scale>
        <p:origin x="-928" y="-48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20,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 smtClean="0"/>
              <a:t>Another process has invoked the </a:t>
            </a:r>
            <a:r>
              <a:rPr lang="en-US" b="1" dirty="0" smtClean="0">
                <a:latin typeface="Courier New" pitchFamily="49" charset="0"/>
              </a:rPr>
              <a:t>kill</a:t>
            </a:r>
            <a:r>
              <a:rPr lang="en-US" dirty="0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Textbook and </a:t>
            </a:r>
          </a:p>
          <a:p>
            <a:r>
              <a:rPr lang="en-US" dirty="0" smtClean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smtClean="0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 smtClean="0"/>
              <a:t>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  <a:endParaRPr lang="en-US" sz="22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dirty="0" smtClean="0"/>
              <a:t>Put  </a:t>
            </a:r>
            <a:r>
              <a:rPr lang="en-US" dirty="0" smtClean="0">
                <a:latin typeface="Courier New" pitchFamily="49" charset="0"/>
              </a:rPr>
              <a:t>wait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in a loop to reap all terminated children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Ugh! Different versions of Unix can have different signal handling semantics</a:t>
            </a:r>
          </a:p>
          <a:p>
            <a:pPr lvl="1"/>
            <a:r>
              <a:rPr lang="en-US" dirty="0" smtClean="0"/>
              <a:t>Some older systems restore action to default after catching signal</a:t>
            </a:r>
          </a:p>
          <a:p>
            <a:pPr lvl="1"/>
            <a:r>
              <a:rPr lang="en-US" dirty="0" smtClean="0"/>
              <a:t>Some interrupted system calls can return with </a:t>
            </a:r>
            <a:r>
              <a:rPr lang="en-US" dirty="0" err="1" smtClean="0"/>
              <a:t>errno</a:t>
            </a:r>
            <a:r>
              <a:rPr lang="en-US" dirty="0" smtClean="0"/>
              <a:t> ==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Menlo-Regular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endParaRPr lang="en-US" dirty="0" smtClean="0"/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de-DE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 your textbook and additional slides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Be very careful when writing signal handlers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  <a:endParaRPr lang="en-US" sz="1800" dirty="0" smtClean="0"/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12155</TotalTime>
  <Words>4891</Words>
  <Application>Microsoft Macintosh PowerPoint</Application>
  <PresentationFormat>On-screen Show (4:3)</PresentationFormat>
  <Paragraphs>937</Paragraphs>
  <Slides>54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template2007</vt:lpstr>
      <vt:lpstr>Exceptional Control Flow:  Signals and Nonlocal Jumps  15-213: Introduction to Computer Systems 15th Lecture, Oct. 20, 2015</vt:lpstr>
      <vt:lpstr>ECF Exists at All Levels of a System</vt:lpstr>
      <vt:lpstr>Today</vt:lpstr>
      <vt:lpstr>Linux Process Hierarchy</vt:lpstr>
      <vt:lpstr>Shell Programs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Portable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637</cp:revision>
  <cp:lastPrinted>2013-10-10T00:06:34Z</cp:lastPrinted>
  <dcterms:created xsi:type="dcterms:W3CDTF">2011-10-13T14:55:16Z</dcterms:created>
  <dcterms:modified xsi:type="dcterms:W3CDTF">2015-10-20T16:24:36Z</dcterms:modified>
</cp:coreProperties>
</file>