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22" r:id="rId2"/>
  </p:sldMasterIdLst>
  <p:notesMasterIdLst>
    <p:notesMasterId r:id="rId11"/>
  </p:notesMasterIdLst>
  <p:sldIdLst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C19522-7684-440E-B5C8-65F5C67BFD4E}">
          <p14:sldIdLst>
            <p14:sldId id="256"/>
          </p14:sldIdLst>
        </p14:section>
        <p14:section name="默认节" id="{809E1DF7-5D9A-431E-ADFB-A080B1D99F0B}">
          <p14:sldIdLst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7535" autoAdjust="0"/>
  </p:normalViewPr>
  <p:slideViewPr>
    <p:cSldViewPr>
      <p:cViewPr varScale="1">
        <p:scale>
          <a:sx n="108" d="100"/>
          <a:sy n="108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5D54519-FCC6-428F-8CC3-9AC4D51F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6014-7DE2-4581-97E7-0DEE1CC81F8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1:20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6EE328-B4BD-4051-8612-76D85C6CB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F689B-E175-4C32-8033-25AC7E0900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3C5A-86A6-48E0-B1D2-7A3A597620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7C30-57D3-42CF-96FA-8E378718A0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304800"/>
            <a:ext cx="8532812" cy="609600"/>
          </a:xfrm>
        </p:spPr>
        <p:txBody>
          <a:bodyPr/>
          <a:lstStyle>
            <a:lvl1pPr>
              <a:defRPr sz="44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1413"/>
            <a:ext cx="8229600" cy="4786312"/>
          </a:xfrm>
        </p:spPr>
        <p:txBody>
          <a:bodyPr/>
          <a:lstStyle>
            <a:lvl1pPr>
              <a:defRPr sz="28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24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9144000" cy="784225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313" y="1052735"/>
            <a:ext cx="8574087" cy="55004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4" r:id="rId4" imgW="990600" imgH="304800" progId="">
                  <p:embed/>
                </p:oleObj>
              </mc:Choice>
              <mc:Fallback>
                <p:oleObj r:id="rId4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5" r:id="rId6" imgW="990600" imgH="304800" progId="">
                  <p:embed/>
                </p:oleObj>
              </mc:Choice>
              <mc:Fallback>
                <p:oleObj r:id="rId6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84163"/>
            <a:ext cx="213201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84163"/>
            <a:ext cx="62484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84163"/>
            <a:ext cx="8532812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141413"/>
            <a:ext cx="75438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DAE8-4E58-43D0-8148-5D8078819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517B-E0C6-43F4-93AF-85FA02B99A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37628-0DF7-4F7E-9058-647287708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0C2A-0020-423C-93BA-C3EF1EF87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9AE4-ED83-4128-9F80-9F5612499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2954-CD26-4711-A098-AB4AC3CAA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8F17B-92CC-4421-98E2-D57E580538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F0017609-B058-4632-B70E-98CF458D6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7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9436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 b="0">
                <a:solidFill>
                  <a:schemeClr val="accent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kumimoji="0" lang="en-US" altLang="zh-CN">
                <a:solidFill>
                  <a:srgbClr val="009999"/>
                </a:solidFill>
              </a:rPr>
              <a:t> </a:t>
            </a:r>
            <a:r>
              <a:rPr kumimoji="0"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24600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chemeClr val="accent2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kumimoji="0" lang="en-US" altLang="zh-CN" b="1">
                <a:solidFill>
                  <a:srgbClr val="009999"/>
                </a:solidFill>
                <a:latin typeface="Arial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页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84163"/>
            <a:ext cx="85328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1413"/>
            <a:ext cx="75438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0" r:id="rId19" imgW="990600" imgH="304800" progId="">
                  <p:embed/>
                </p:oleObj>
              </mc:Choice>
              <mc:Fallback>
                <p:oleObj r:id="rId19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21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3838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169863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993900" indent="-1651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4511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083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3655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227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1745686" y="2204864"/>
            <a:ext cx="5652628" cy="122413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第一章 作业</a:t>
            </a:r>
            <a:endParaRPr lang="en-US" altLang="zh-CN" sz="3200" kern="10" dirty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854607"/>
                <a:ext cx="8424935" cy="5886761"/>
              </a:xfrm>
            </p:spPr>
            <p:txBody>
              <a:bodyPr/>
              <a:lstStyle/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用真值表证明德*摩根律</a:t>
                </a:r>
              </a:p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把下列命题符号化，并求前束范式：</a:t>
                </a:r>
                <a:endParaRPr lang="en-US" altLang="zh-CN" sz="2800" dirty="0"/>
              </a:p>
              <a:p>
                <a:pPr marL="400050" lvl="1" indent="0" algn="ctr">
                  <a:buSzPct val="100000"/>
                  <a:buNone/>
                </a:pPr>
                <a:r>
                  <a:rPr lang="zh-CN" altLang="en-US" dirty="0"/>
                  <a:t>“有些乌龟比有些兔子跑得快”</a:t>
                </a:r>
                <a:endParaRPr lang="en-US" altLang="zh-CN" dirty="0"/>
              </a:p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给出一个解释，使下式左端为假，右端为真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⇒ 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𝑥𝐴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𝑥𝐵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SzPct val="100000"/>
                  <a:buFont typeface="+mj-ea"/>
                  <a:buAutoNum type="circleNumDbPlain" startAt="4"/>
                </a:pPr>
                <a:r>
                  <a:rPr lang="zh-CN" altLang="en-US" sz="2800" dirty="0"/>
                  <a:t>对一块矿样三人有如下判断：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800" dirty="0"/>
                  <a:t>甲：“这不是铁，也不是铜”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乙：“这不是铁，是锡”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丙：“这不是锡，是铁”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zh-CN" altLang="en-US" sz="2800" dirty="0"/>
                  <a:t>三人说法中，一人全对，一人全错，一人对错各半。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zh-CN" altLang="en-US" sz="2800" dirty="0"/>
                  <a:t>请判断矿样的种类。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854607"/>
                <a:ext cx="8424935" cy="5886761"/>
              </a:xfrm>
              <a:blipFill>
                <a:blip r:embed="rId2"/>
                <a:stretch>
                  <a:fillRect l="-1592" t="-1346" r="-1158" b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56" y="814255"/>
            <a:ext cx="8574087" cy="6705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>
                <a:sym typeface="+mn-ea"/>
              </a:rPr>
              <a:t>确定下列的包含和属于关系是否正确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377" y="1394519"/>
                <a:ext cx="8862119" cy="5346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kern="0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⊆{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0" ker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kern="0" dirty="0">
                    <a:latin typeface="Cambria Math" panose="02040503050406030204" pitchFamily="18" charset="0"/>
                  </a:rPr>
                  <a:t>任一集合，则</a:t>
                </a:r>
                <a14:m>
                  <m:oMath xmlns:m="http://schemas.openxmlformats.org/officeDocument/2006/math"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77" y="1394519"/>
                <a:ext cx="8862119" cy="5346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" altLang="zh-CN" dirty="0"/>
                  <a:t>判断下列的包含与属于关系是否正确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5" r="-1848" b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7543055" cy="4176464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" altLang="zh-CN" dirty="0"/>
                  <a:t>化简下列集合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,∅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7543055" cy="41764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72816"/>
                <a:ext cx="7167364" cy="3312368"/>
              </a:xfrm>
            </p:spPr>
            <p:txBody>
              <a:bodyPr/>
              <a:lstStyle/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为任意三个集合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" altLang="zh-CN" dirty="0"/>
                  <a:t> 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" altLang="zh-CN" dirty="0"/>
                  <a:t> </a:t>
                </a:r>
                <a:r>
                  <a:rPr lang="" altLang="en-US" dirty="0">
                    <a:sym typeface="+mn-ea"/>
                  </a:rPr>
                  <a:t>在什么条件下，</a:t>
                </a:r>
                <a:r>
                  <a:rPr lang="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" altLang="zh-CN" dirty="0"/>
                  <a:t> </a:t>
                </a:r>
                <a:r>
                  <a:rPr lang="" altLang="en-US" dirty="0">
                    <a:sym typeface="+mn-ea"/>
                  </a:rPr>
                  <a:t>中等号成立？</a:t>
                </a:r>
              </a:p>
              <a:p>
                <a:pPr marL="0" indent="0" algn="l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72816"/>
                <a:ext cx="7167364" cy="3312368"/>
              </a:xfrm>
              <a:blipFill>
                <a:blip r:embed="rId3"/>
                <a:stretch>
                  <a:fillRect r="-170" b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4956" y="2132855"/>
                <a:ext cx="8574087" cy="259228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为任意的集合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=~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" y="2132855"/>
                <a:ext cx="8574087" cy="25922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1520" y="1772816"/>
                <a:ext cx="8323703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为为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个集合</m:t>
                      </m:r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)⊆(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∩~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" altLang="zh-CN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72816"/>
                <a:ext cx="8323703" cy="2520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1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25187</TotalTime>
  <Words>397</Words>
  <Application>Microsoft Macintosh PowerPoint</Application>
  <PresentationFormat>全屏显示(4:3)</PresentationFormat>
  <Paragraphs>56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华文新魏</vt:lpstr>
      <vt:lpstr>楷体_GB2312</vt:lpstr>
      <vt:lpstr>隶书</vt:lpstr>
      <vt:lpstr>Arial Unicode MS</vt:lpstr>
      <vt:lpstr>Arial</vt:lpstr>
      <vt:lpstr>Cambria Math</vt:lpstr>
      <vt:lpstr>Tahoma</vt:lpstr>
      <vt:lpstr>Times New Roman</vt:lpstr>
      <vt:lpstr>Wingdings</vt:lpstr>
      <vt:lpstr>Blends</vt:lpstr>
      <vt:lpstr>71_Unisys Presentation Template</vt:lpstr>
      <vt:lpstr>PowerPoint 演示文稿</vt:lpstr>
      <vt:lpstr>第一题</vt:lpstr>
      <vt:lpstr>第二题</vt:lpstr>
      <vt:lpstr>第三题</vt:lpstr>
      <vt:lpstr>第四题</vt:lpstr>
      <vt:lpstr>第五题</vt:lpstr>
      <vt:lpstr>第六题</vt:lpstr>
      <vt:lpstr>第七题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ljchen</dc:creator>
  <cp:lastModifiedBy>刘 沛雨</cp:lastModifiedBy>
  <cp:revision>884</cp:revision>
  <dcterms:created xsi:type="dcterms:W3CDTF">1601-01-01T00:00:00Z</dcterms:created>
  <dcterms:modified xsi:type="dcterms:W3CDTF">2022-09-06T14:43:20Z</dcterms:modified>
</cp:coreProperties>
</file>