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69" r:id="rId2"/>
    <p:sldId id="257" r:id="rId3"/>
    <p:sldId id="271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490BF8-33F1-4CFA-8825-201EE2F9EA57}">
          <p14:sldIdLst>
            <p14:sldId id="269"/>
            <p14:sldId id="257"/>
            <p14:sldId id="271"/>
            <p14:sldId id="260"/>
            <p14:sldId id="262"/>
            <p14:sldId id="261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9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4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B3DDA6-A5DB-4238-B057-AA1724A4605D}"/>
              </a:ext>
            </a:extLst>
          </p:cNvPr>
          <p:cNvSpPr txBox="1">
            <a:spLocks/>
          </p:cNvSpPr>
          <p:nvPr/>
        </p:nvSpPr>
        <p:spPr>
          <a:xfrm>
            <a:off x="1109472" y="1769534"/>
            <a:ext cx="10050653" cy="24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Конфигуратор управления правами пользователей региональной навигационно-информационной системы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BC8085D-CDA7-4504-9B05-701A5FA3CE7D}"/>
              </a:ext>
            </a:extLst>
          </p:cNvPr>
          <p:cNvSpPr txBox="1">
            <a:spLocks/>
          </p:cNvSpPr>
          <p:nvPr/>
        </p:nvSpPr>
        <p:spPr>
          <a:xfrm>
            <a:off x="1069848" y="43891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Студент ЭВМ 4-1</a:t>
            </a:r>
          </a:p>
          <a:p>
            <a:r>
              <a:rPr lang="ru-RU" dirty="0"/>
              <a:t>Тропин Михаил Денисович</a:t>
            </a:r>
          </a:p>
          <a:p>
            <a:r>
              <a:rPr lang="ru-RU" dirty="0"/>
              <a:t>Научный руководитель: к.т.н., доцент, Терентьев А. И.</a:t>
            </a:r>
          </a:p>
          <a:p>
            <a:r>
              <a:rPr lang="ru-RU" dirty="0"/>
              <a:t>Москва, 2024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D010EC-CB9F-49BC-BBAE-722C9E938DF8}"/>
              </a:ext>
            </a:extLst>
          </p:cNvPr>
          <p:cNvSpPr txBox="1">
            <a:spLocks/>
          </p:cNvSpPr>
          <p:nvPr/>
        </p:nvSpPr>
        <p:spPr>
          <a:xfrm>
            <a:off x="1109472" y="364067"/>
            <a:ext cx="10050653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>
                <a:latin typeface="Myriad Pro"/>
                <a:ea typeface="DejaVu Sans"/>
              </a:rPr>
              <a:t>МИНИСТЕРСТВО ТРАНСПОРТА РОССИЙСКОЙ ФЕДЕРАЦИИ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>
                <a:latin typeface="Myriad Pro"/>
                <a:ea typeface="DejaVu Sans"/>
              </a:rPr>
              <a:t>РОСАВИАЦИЯ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>
                <a:latin typeface="Myriad Pro"/>
                <a:ea typeface="DejaVu Sans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>
                <a:latin typeface="Myriad Pro"/>
                <a:ea typeface="DejaVu Sans"/>
              </a:rPr>
              <a:t>«МОСКОВСКИЙ ГОСУДАРСТВЕННЫЙ ТЕХНИЧЕСКИЙ УНИВЕРСИТЕТ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>
                <a:latin typeface="Myriad Pro"/>
                <a:ea typeface="DejaVu Sans"/>
              </a:rPr>
              <a:t>ГРАЖДАНСКОЙ АВИАЦИИ» (МГТУ ГА)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400" spc="-1" dirty="0">
              <a:latin typeface="Myriad Pro"/>
            </a:endParaRPr>
          </a:p>
        </p:txBody>
      </p:sp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51D6C62F-2E00-4272-8C96-000A496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0" y="484982"/>
            <a:ext cx="11874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9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D0B-C7D8-46FC-ADB6-CD5DD825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B5F8-9043-4513-82DE-788419DC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 конфигуратор управления правами пользователей региональной навигационно-информационной системы, который</a:t>
            </a:r>
            <a:r>
              <a:rPr lang="en-GB" dirty="0"/>
              <a:t> </a:t>
            </a:r>
            <a:r>
              <a:rPr lang="ru-RU" dirty="0"/>
              <a:t>обеспечивает сотрудникам компании быстрый и удобный инсрумент работы с пользователями БД </a:t>
            </a:r>
            <a:r>
              <a:rPr lang="en-GB" dirty="0" err="1"/>
              <a:t>PostgresSQL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2D219E-8343-467A-B26A-29D3FA8053E3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28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7B9235-5CF1-4703-829F-348D59E4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105" y="947057"/>
            <a:ext cx="3200400" cy="1737360"/>
          </a:xfrm>
        </p:spPr>
        <p:txBody>
          <a:bodyPr/>
          <a:lstStyle/>
          <a:p>
            <a:r>
              <a:rPr lang="ru-RU" dirty="0"/>
              <a:t>Благодарю за внимание</a:t>
            </a:r>
          </a:p>
        </p:txBody>
      </p:sp>
      <p:pic>
        <p:nvPicPr>
          <p:cNvPr id="10" name="Рисунок 12">
            <a:extLst>
              <a:ext uri="{FF2B5EF4-FFF2-40B4-BE49-F238E27FC236}">
                <a16:creationId xmlns:a16="http://schemas.microsoft.com/office/drawing/2014/main" id="{4C9C1377-4D00-42B2-B2DD-2811CE9534FF}"/>
              </a:ext>
            </a:extLst>
          </p:cNvPr>
          <p:cNvPicPr>
            <a:picLocks noGrp="1" noChangeArrowheads="1"/>
          </p:cNvPicPr>
          <p:nvPr>
            <p:ph type="pic" idx="1"/>
          </p:nvPr>
        </p:nvPicPr>
        <p:blipFill>
          <a:blip r:embed="rId2"/>
          <a:srcRect t="1968" b="1968"/>
          <a:stretch/>
        </p:blipFill>
        <p:spPr>
          <a:xfrm>
            <a:off x="9470570" y="2560320"/>
            <a:ext cx="1846614" cy="173736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2FE87B-372B-42EA-B3F2-B7FCFC04C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105" y="2684417"/>
            <a:ext cx="3200400" cy="3291840"/>
          </a:xfrm>
        </p:spPr>
        <p:txBody>
          <a:bodyPr>
            <a:normAutofit/>
          </a:bodyPr>
          <a:lstStyle/>
          <a:p>
            <a:r>
              <a:rPr lang="ru-RU" dirty="0"/>
              <a:t>Тропин Михаил</a:t>
            </a:r>
          </a:p>
          <a:p>
            <a:endParaRPr lang="ru-RU" dirty="0"/>
          </a:p>
          <a:p>
            <a:r>
              <a:rPr lang="ru-RU" sz="1800" dirty="0"/>
              <a:t>Конфигуратор управления правами пользователей региональной навигационно-информационной системы</a:t>
            </a:r>
            <a:endParaRPr lang="ru-RU" altLang="ru-RU" sz="1800" dirty="0">
              <a:latin typeface="Myriad Pro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E8059C-50A3-495B-AA58-1F09F118B754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04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CBE-561B-42C2-BB61-B37A4B8E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B124-D990-4AFF-A9A2-47C9B9AC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Потребность компании в улучшении эффективности и скорости работы компании</a:t>
            </a:r>
            <a:r>
              <a:rPr lang="en-GB" sz="2800" dirty="0"/>
              <a:t>;</a:t>
            </a:r>
            <a:endParaRPr lang="ru-RU" sz="2800" dirty="0"/>
          </a:p>
          <a:p>
            <a:r>
              <a:rPr lang="ru-RU" sz="2800" dirty="0"/>
              <a:t>Необходимость создания расширяемого инструмента, упрощающего работу сотрудников с корпоративными ресурсами.</a:t>
            </a:r>
          </a:p>
          <a:p>
            <a:r>
              <a:rPr lang="ru-RU" sz="2800" dirty="0"/>
              <a:t>Упрощение процесса обучения стажеров конфигурации прав пользователей БД</a:t>
            </a:r>
            <a:r>
              <a:rPr lang="en-GB" sz="2800" dirty="0"/>
              <a:t>;</a:t>
            </a:r>
            <a:endParaRPr lang="ru-RU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54EBB-2138-4380-AC51-CA9FE6817A2D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40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4352-BBD7-411A-860E-B5237EB1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224" y="484632"/>
            <a:ext cx="4754880" cy="1609344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ABB27-98BC-4176-A5EA-D8C095C275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Проектирование и разработка конфигуратора управления правами пользователей региональной навигационно-информационной системы для частной компании, который повысит удобство и сократит время, затрачиваемое сотрудниками на назначение прав пользователей в БД.</a:t>
            </a:r>
            <a:endParaRPr lang="ru-RU" altLang="ru-RU" sz="2000" dirty="0">
              <a:latin typeface="Myriad Pro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5B30E2-C353-4771-BFA0-EC3B03A25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2000" dirty="0"/>
              <a:t>постановка технического задания для разработки конфигуратора управления правами пользователей региональной навигационно-информационной системы;</a:t>
            </a:r>
          </a:p>
          <a:p>
            <a:r>
              <a:rPr lang="ru-RU" sz="2000" dirty="0"/>
              <a:t>разработка алгоритмов работы конфигуратора;</a:t>
            </a:r>
          </a:p>
          <a:p>
            <a:r>
              <a:rPr lang="ru-RU" sz="2000" dirty="0"/>
              <a:t>разработка конфигуратора управления правами пользователей региональной навигационно-информационной системы.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85627-6D30-41AE-AC28-DC4EC6149B2E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475488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Цель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B33E-B1E6-44AD-AF77-EA7590E2A279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649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1C45-3135-4996-A046-190D4D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Существующих решений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ED19-A4E8-4CAA-B425-A1592766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16" y="2142067"/>
            <a:ext cx="6269610" cy="3649133"/>
          </a:xfrm>
        </p:spPr>
        <p:txBody>
          <a:bodyPr>
            <a:normAutofit/>
          </a:bodyPr>
          <a:lstStyle/>
          <a:p>
            <a:r>
              <a:rPr lang="ru-RU" sz="2800" dirty="0"/>
              <a:t>Необходимость вручную сотавлять </a:t>
            </a:r>
            <a:r>
              <a:rPr lang="en-GB" sz="2800" dirty="0"/>
              <a:t>SQL </a:t>
            </a:r>
            <a:r>
              <a:rPr lang="ru-RU" sz="2800" dirty="0"/>
              <a:t>запросы</a:t>
            </a:r>
          </a:p>
          <a:p>
            <a:r>
              <a:rPr lang="ru-RU" sz="2800" dirty="0"/>
              <a:t>Необходимость ручного переключения между БД</a:t>
            </a:r>
          </a:p>
          <a:p>
            <a:r>
              <a:rPr lang="ru-RU" sz="2800" dirty="0"/>
              <a:t>Отсутствие простого и понятного интерфейса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B9EBF4-BF86-4026-BB82-39137EE1D708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EA239-2241-45D0-9F1E-159AB3A0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3600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9F5C-8B52-4D13-8F15-F8608D2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ИНФОРМАЦИОННЫХ ПОТОКОВ КОНФИГУРАТОРА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CB8EE9-B94A-4641-956F-4CEF33591344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1443A-36A2-492C-9652-BD48006D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3799793" y="-730845"/>
            <a:ext cx="4509735" cy="96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0D93-0DF6-488C-8336-2266F3BB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КОНФИГУРАТОРА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1AC754-D634-4CC7-B95D-F07C74E555D0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4AC27-470D-4F67-B154-61CE3595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05" y="1611581"/>
            <a:ext cx="8043189" cy="50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9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95B7-5923-4DE1-BEC0-6E300ABB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назначения прав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5A8912-84CA-40BE-98EF-E8F129B3631E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2F38B-41F5-4E1C-9EB9-25C12C5B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19" y="1659245"/>
            <a:ext cx="4702871" cy="4450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7190D-2F9F-4F7E-B279-92E1FABD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21" y="1659245"/>
            <a:ext cx="4581560" cy="45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E2DF-7235-46E5-BC2A-BAA284C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2" y="484632"/>
            <a:ext cx="10731206" cy="1609344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окна авторизации и гланой страницы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14315E-7B5D-4F56-B5C4-62C44DBDB599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5C0C2-C57F-43C3-9D01-9263BFAE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56894"/>
            <a:ext cx="4934639" cy="3077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7737E-EB0B-458D-89A1-E6A9CD89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35" y="1542393"/>
            <a:ext cx="405821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8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8FFE-9421-4F18-A84E-71E9C52D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9" y="609600"/>
            <a:ext cx="10707498" cy="1456267"/>
          </a:xfrm>
        </p:spPr>
        <p:txBody>
          <a:bodyPr>
            <a:normAutofit/>
          </a:bodyPr>
          <a:lstStyle/>
          <a:p>
            <a:r>
              <a:rPr lang="ru-RU" dirty="0"/>
              <a:t>Интерфейс конфигуратора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1303A7-4F5F-450D-B7EF-EC9ACAF5224B}"/>
              </a:ext>
            </a:extLst>
          </p:cNvPr>
          <p:cNvSpPr txBox="1">
            <a:spLocks/>
          </p:cNvSpPr>
          <p:nvPr/>
        </p:nvSpPr>
        <p:spPr>
          <a:xfrm>
            <a:off x="10817226" y="6356350"/>
            <a:ext cx="1374774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7D12-3D87-4C4B-8611-A7AF7D6C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0" y="2413339"/>
            <a:ext cx="4397872" cy="2615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8572A-CBB2-4AB3-819F-B242922D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1999"/>
            <a:ext cx="4241470" cy="48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2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1701</TotalTime>
  <Words>228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</vt:lpstr>
      <vt:lpstr>Myriad Pro</vt:lpstr>
      <vt:lpstr>Rockwell</vt:lpstr>
      <vt:lpstr>Rockwell Condensed</vt:lpstr>
      <vt:lpstr>Wingdings</vt:lpstr>
      <vt:lpstr>Wood Type</vt:lpstr>
      <vt:lpstr>PowerPoint Presentation</vt:lpstr>
      <vt:lpstr>Актуальность</vt:lpstr>
      <vt:lpstr>Задачи</vt:lpstr>
      <vt:lpstr>Недостатки Существующих решений</vt:lpstr>
      <vt:lpstr>СТРУКТУРА ИНФОРМАЦИОННЫХ ПОТОКОВ КОНФИГУРАТОРА</vt:lpstr>
      <vt:lpstr>СХЕМА КОНФИГУРАТОРА</vt:lpstr>
      <vt:lpstr>Алгоритм назначения прав</vt:lpstr>
      <vt:lpstr>Интерфейс окна авторизации и гланой страницы</vt:lpstr>
      <vt:lpstr>Интерфейс конфигуратора</vt:lpstr>
      <vt:lpstr>заключение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</dc:creator>
  <cp:lastModifiedBy>Yaroslav Fox</cp:lastModifiedBy>
  <cp:revision>39</cp:revision>
  <dcterms:created xsi:type="dcterms:W3CDTF">2024-06-16T10:19:39Z</dcterms:created>
  <dcterms:modified xsi:type="dcterms:W3CDTF">2024-06-25T08:00:53Z</dcterms:modified>
</cp:coreProperties>
</file>