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9" r:id="rId2"/>
    <p:sldId id="312" r:id="rId3"/>
    <p:sldId id="313" r:id="rId4"/>
    <p:sldId id="314" r:id="rId5"/>
    <p:sldId id="315" r:id="rId6"/>
    <p:sldId id="299" r:id="rId7"/>
    <p:sldId id="316" r:id="rId8"/>
    <p:sldId id="297" r:id="rId9"/>
    <p:sldId id="317" r:id="rId10"/>
    <p:sldId id="318" r:id="rId11"/>
    <p:sldId id="303" r:id="rId12"/>
    <p:sldId id="319" r:id="rId13"/>
    <p:sldId id="32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1E1E2"/>
    <a:srgbClr val="F5C5C1"/>
    <a:srgbClr val="D7E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 snapToObjects="1">
      <p:cViewPr>
        <p:scale>
          <a:sx n="122" d="100"/>
          <a:sy n="122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D840-3E0A-9246-836A-FDC049DDA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7BF9E-DCEB-2F40-9690-F613A04BB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CFC0-22C7-4343-A2CA-BCD05022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3F0B-023D-F043-A6EE-DDC0B2E2565D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693C8-5B14-D947-AA76-80BAF59D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61BC-6A36-D944-A9A8-880454D5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B9B1-445A-6E4A-BF72-4547E3CB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6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767B-9890-A14D-B460-8EFF5AC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EA863-CC59-FF4B-A033-2F6F09A1D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3A79D-E42D-644B-9289-DF509F48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3F0B-023D-F043-A6EE-DDC0B2E2565D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C3449-FC2C-2843-8A30-62948AE2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FF51E-32A7-2748-839D-78C8F602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B9B1-445A-6E4A-BF72-4547E3CB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0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B7058-0072-0246-B5C1-1BB6BE8F0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D11A4-ADB0-ED48-BD0B-0F9200AE5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E06F-A6FB-7C45-8C07-2F191D02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3F0B-023D-F043-A6EE-DDC0B2E2565D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0B5A1-E621-4040-8D67-C18873CD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E8C7D-7ABC-E144-B4DF-7475FA7B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B9B1-445A-6E4A-BF72-4547E3CB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9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5935-3A70-9240-AD10-54E54371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D233-5D72-404B-B1D9-4AC527D5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B3032-09ED-974F-AEA3-A57B92AF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3F0B-023D-F043-A6EE-DDC0B2E2565D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4A6FB-7C02-F34E-B361-6938DC57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127D-F75F-124D-B237-607D3C0F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B9B1-445A-6E4A-BF72-4547E3CB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3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A51E-4BD5-9944-897B-966B4ED4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5EEB0-367F-464B-841A-ED654F8EB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48C4-7FA2-5040-B442-5DC9AAD2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3F0B-023D-F043-A6EE-DDC0B2E2565D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8D94C-70D7-6B4E-86B0-3C3FA519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D73AD-B140-034E-9D36-0F4E068A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B9B1-445A-6E4A-BF72-4547E3CB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2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4DB6-3AF1-CB49-8AA9-054E7975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D0B9-49CD-F340-A78B-048278CAF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7767A-5F77-FB48-8A9D-DA956BF47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24C0F-5C96-A245-B491-93998B73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3F0B-023D-F043-A6EE-DDC0B2E2565D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8BB94-E935-DC48-B632-12300E43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12E54-84D1-B543-82E3-124B303E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B9B1-445A-6E4A-BF72-4547E3CB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A175-32A0-E54F-B7F7-1F601835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FE63C-2182-514D-BD04-9539C8D22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21DEE-A455-144E-9909-A1BF0B2D0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8B613-C841-2242-AA6C-F827284E3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A52C3-9CC9-7544-A01D-B7E3B1534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E842D-FC4A-C24F-B00A-61F7E3C8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3F0B-023D-F043-A6EE-DDC0B2E2565D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05483-FEA3-DA4F-B029-5987A7AC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0882D-40FA-6040-B2BD-144CE7FB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B9B1-445A-6E4A-BF72-4547E3CB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6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1BE6-22EF-574D-85E8-04467971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2EC11-39E6-C143-B526-6C8D3054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3F0B-023D-F043-A6EE-DDC0B2E2565D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491E8-5C5B-5D47-9F6B-B37FCAD0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CE26E-B6C0-7442-A814-2EEADB49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B9B1-445A-6E4A-BF72-4547E3CB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479EF-4375-BE49-BF08-152DD0E1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3F0B-023D-F043-A6EE-DDC0B2E2565D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4D211-DD73-584D-BA7D-3F29E9B5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5ADE8-4A33-D541-B5E7-921D1BCC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B9B1-445A-6E4A-BF72-4547E3CB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4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6287-BCC7-C540-8019-417E58048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B3CDC-D6D3-9147-B5DD-606D8030A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9A549-97A0-BD45-BEE4-C30DC1DFD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1DE04-8E6D-994F-A44F-1F412BD3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3F0B-023D-F043-A6EE-DDC0B2E2565D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4D692-B194-9C48-9ED7-117CF662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B5265-D494-CF44-A757-0B5EB1CE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B9B1-445A-6E4A-BF72-4547E3CB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0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EFD6-204B-544F-86A4-0A4FCA67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EE50E-84E8-3547-A9CA-30A9AB018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D14D8-C2CF-E64C-BF3B-69C46E787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03977-7F1A-1C47-9CEA-ACDF5B1F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3F0B-023D-F043-A6EE-DDC0B2E2565D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DAA97-3C58-2F42-85F8-D7274590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51B74-8B68-B94E-A8BB-568C7A96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B9B1-445A-6E4A-BF72-4547E3CB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9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02137-19A7-9647-80CD-CAF171DE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0C3F3-8463-C645-BADD-E56946910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B12DB-EC8D-9D45-9406-606C1E16F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53F0B-023D-F043-A6EE-DDC0B2E2565D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C24D4-DFCD-134D-9AD9-AFB002913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FF38-7384-3945-AF5F-68C4A06AB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4B9B1-445A-6E4A-BF72-4547E3CB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3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>
            <a:extLst>
              <a:ext uri="{FF2B5EF4-FFF2-40B4-BE49-F238E27FC236}">
                <a16:creationId xmlns:a16="http://schemas.microsoft.com/office/drawing/2014/main" id="{157D4CD5-A6D8-5947-A323-54754B61B90A}"/>
              </a:ext>
            </a:extLst>
          </p:cNvPr>
          <p:cNvSpPr/>
          <p:nvPr/>
        </p:nvSpPr>
        <p:spPr>
          <a:xfrm>
            <a:off x="2066342" y="3459646"/>
            <a:ext cx="7584597" cy="464797"/>
          </a:xfrm>
          <a:prstGeom prst="rect">
            <a:avLst/>
          </a:prstGeom>
          <a:solidFill>
            <a:srgbClr val="D6DCE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0EF0660-8B9B-2942-8E04-5E72246E1209}"/>
              </a:ext>
            </a:extLst>
          </p:cNvPr>
          <p:cNvSpPr/>
          <p:nvPr/>
        </p:nvSpPr>
        <p:spPr>
          <a:xfrm>
            <a:off x="2066342" y="382672"/>
            <a:ext cx="7584597" cy="464797"/>
          </a:xfrm>
          <a:prstGeom prst="rect">
            <a:avLst/>
          </a:prstGeom>
          <a:solidFill>
            <a:srgbClr val="D6DCE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561D9-A0D2-7E43-BA95-64ED9F740413}"/>
              </a:ext>
            </a:extLst>
          </p:cNvPr>
          <p:cNvSpPr/>
          <p:nvPr/>
        </p:nvSpPr>
        <p:spPr>
          <a:xfrm>
            <a:off x="3626491" y="2538671"/>
            <a:ext cx="788554" cy="384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891FB8-481D-144D-B22B-53060F187B5B}"/>
              </a:ext>
            </a:extLst>
          </p:cNvPr>
          <p:cNvSpPr/>
          <p:nvPr/>
        </p:nvSpPr>
        <p:spPr>
          <a:xfrm>
            <a:off x="3612826" y="1308193"/>
            <a:ext cx="588335" cy="588335"/>
          </a:xfrm>
          <a:prstGeom prst="ellipse">
            <a:avLst/>
          </a:prstGeom>
          <a:solidFill>
            <a:srgbClr val="44B647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665208-FE5C-0845-85E7-894E694478D0}"/>
              </a:ext>
            </a:extLst>
          </p:cNvPr>
          <p:cNvSpPr/>
          <p:nvPr/>
        </p:nvSpPr>
        <p:spPr>
          <a:xfrm>
            <a:off x="3612826" y="2479190"/>
            <a:ext cx="588335" cy="588335"/>
          </a:xfrm>
          <a:prstGeom prst="ellipse">
            <a:avLst/>
          </a:prstGeom>
          <a:solidFill>
            <a:srgbClr val="DE4735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4A3876-5D0C-B240-B710-5CFF89BF2C8A}"/>
                  </a:ext>
                </a:extLst>
              </p:cNvPr>
              <p:cNvSpPr txBox="1"/>
              <p:nvPr/>
            </p:nvSpPr>
            <p:spPr>
              <a:xfrm>
                <a:off x="4318882" y="2051485"/>
                <a:ext cx="13292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4A3876-5D0C-B240-B710-5CFF89BF2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882" y="2051485"/>
                <a:ext cx="132922" cy="184666"/>
              </a:xfrm>
              <a:prstGeom prst="rect">
                <a:avLst/>
              </a:prstGeom>
              <a:blipFill>
                <a:blip r:embed="rId2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500F3A-3FE7-224F-ADAB-5609E67449D7}"/>
                  </a:ext>
                </a:extLst>
              </p:cNvPr>
              <p:cNvSpPr txBox="1"/>
              <p:nvPr/>
            </p:nvSpPr>
            <p:spPr>
              <a:xfrm>
                <a:off x="3256971" y="2697605"/>
                <a:ext cx="2916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500F3A-3FE7-224F-ADAB-5609E6744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971" y="2697605"/>
                <a:ext cx="291618" cy="184666"/>
              </a:xfrm>
              <a:prstGeom prst="rect">
                <a:avLst/>
              </a:prstGeom>
              <a:blipFill>
                <a:blip r:embed="rId3"/>
                <a:stretch>
                  <a:fillRect l="-29167" t="-25000" r="-2083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911169-786B-0342-AB82-820DDE39E405}"/>
                  </a:ext>
                </a:extLst>
              </p:cNvPr>
              <p:cNvSpPr txBox="1"/>
              <p:nvPr/>
            </p:nvSpPr>
            <p:spPr>
              <a:xfrm>
                <a:off x="3272841" y="1507634"/>
                <a:ext cx="2916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911169-786B-0342-AB82-820DDE39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841" y="1507634"/>
                <a:ext cx="291618" cy="184666"/>
              </a:xfrm>
              <a:prstGeom prst="rect">
                <a:avLst/>
              </a:prstGeom>
              <a:blipFill>
                <a:blip r:embed="rId4"/>
                <a:stretch>
                  <a:fillRect l="-29167" t="-18750" r="-12500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7AAA45-B201-EE43-AE74-642DD9777FF7}"/>
                  </a:ext>
                </a:extLst>
              </p:cNvPr>
              <p:cNvSpPr txBox="1"/>
              <p:nvPr/>
            </p:nvSpPr>
            <p:spPr>
              <a:xfrm>
                <a:off x="3341569" y="2053467"/>
                <a:ext cx="13292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7AAA45-B201-EE43-AE74-642DD9777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569" y="2053467"/>
                <a:ext cx="132922" cy="184666"/>
              </a:xfrm>
              <a:prstGeom prst="rect">
                <a:avLst/>
              </a:prstGeom>
              <a:blipFill>
                <a:blip r:embed="rId5"/>
                <a:stretch>
                  <a:fillRect l="-45455" r="-36364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FC2B518-780E-4E43-A119-9983A1F8B0F1}"/>
              </a:ext>
            </a:extLst>
          </p:cNvPr>
          <p:cNvSpPr txBox="1"/>
          <p:nvPr/>
        </p:nvSpPr>
        <p:spPr>
          <a:xfrm>
            <a:off x="3032067" y="870629"/>
            <a:ext cx="1577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Two-state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6C3F37-CC9B-FF49-A25B-7E05ABC94CBC}"/>
              </a:ext>
            </a:extLst>
          </p:cNvPr>
          <p:cNvSpPr txBox="1"/>
          <p:nvPr/>
        </p:nvSpPr>
        <p:spPr>
          <a:xfrm>
            <a:off x="6767180" y="872121"/>
            <a:ext cx="1676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Multi-state model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B1349-4E51-E94A-9F60-2EC11D7E245C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6759514" y="2753445"/>
            <a:ext cx="191530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9E8F3D-D7C0-1547-A55B-F5D3883720F1}"/>
              </a:ext>
            </a:extLst>
          </p:cNvPr>
          <p:cNvCxnSpPr>
            <a:cxnSpLocks/>
          </p:cNvCxnSpPr>
          <p:nvPr/>
        </p:nvCxnSpPr>
        <p:spPr>
          <a:xfrm>
            <a:off x="7539378" y="2759352"/>
            <a:ext cx="191530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112788-684A-7E46-B4BE-1AEFE1FBF336}"/>
              </a:ext>
            </a:extLst>
          </p:cNvPr>
          <p:cNvSpPr txBox="1"/>
          <p:nvPr/>
        </p:nvSpPr>
        <p:spPr>
          <a:xfrm>
            <a:off x="7747451" y="2592776"/>
            <a:ext cx="458780" cy="3181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67" dirty="0"/>
              <a:t>. . .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FA0B21-6F85-7543-9932-7889DD6880BE}"/>
              </a:ext>
            </a:extLst>
          </p:cNvPr>
          <p:cNvCxnSpPr>
            <a:cxnSpLocks/>
          </p:cNvCxnSpPr>
          <p:nvPr/>
        </p:nvCxnSpPr>
        <p:spPr>
          <a:xfrm>
            <a:off x="7539378" y="1581266"/>
            <a:ext cx="191530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8CE8D95-FF96-3B45-9BFE-D6AC08C9906C}"/>
              </a:ext>
            </a:extLst>
          </p:cNvPr>
          <p:cNvSpPr txBox="1"/>
          <p:nvPr/>
        </p:nvSpPr>
        <p:spPr>
          <a:xfrm>
            <a:off x="7747451" y="1411393"/>
            <a:ext cx="458780" cy="3181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67" dirty="0"/>
              <a:t>. . .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45B3A4-FE80-0942-A657-2492AD1DC7D0}"/>
              </a:ext>
            </a:extLst>
          </p:cNvPr>
          <p:cNvCxnSpPr>
            <a:cxnSpLocks/>
          </p:cNvCxnSpPr>
          <p:nvPr/>
        </p:nvCxnSpPr>
        <p:spPr>
          <a:xfrm>
            <a:off x="8118407" y="1581266"/>
            <a:ext cx="191530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8E7EB-AB9A-DB45-9F2B-77AEB16DFA12}"/>
                  </a:ext>
                </a:extLst>
              </p:cNvPr>
              <p:cNvSpPr txBox="1"/>
              <p:nvPr/>
            </p:nvSpPr>
            <p:spPr>
              <a:xfrm>
                <a:off x="5706020" y="2053467"/>
                <a:ext cx="3042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8E7EB-AB9A-DB45-9F2B-77AEB16DF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020" y="2053467"/>
                <a:ext cx="304250" cy="184666"/>
              </a:xfrm>
              <a:prstGeom prst="rect">
                <a:avLst/>
              </a:prstGeom>
              <a:blipFill>
                <a:blip r:embed="rId6"/>
                <a:stretch>
                  <a:fillRect l="-20000" r="-400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E40BEC1-9478-884D-B08A-5140F4F7B112}"/>
                  </a:ext>
                </a:extLst>
              </p:cNvPr>
              <p:cNvSpPr txBox="1"/>
              <p:nvPr/>
            </p:nvSpPr>
            <p:spPr>
              <a:xfrm>
                <a:off x="5706020" y="1469417"/>
                <a:ext cx="4616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E40BEC1-9478-884D-B08A-5140F4F7B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020" y="1469417"/>
                <a:ext cx="461665" cy="184666"/>
              </a:xfrm>
              <a:prstGeom prst="rect">
                <a:avLst/>
              </a:prstGeom>
              <a:blipFill>
                <a:blip r:embed="rId7"/>
                <a:stretch>
                  <a:fillRect l="-18919" t="-25000" r="-5405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11039D-11C8-6048-AC65-80DAFFA2ED46}"/>
              </a:ext>
            </a:extLst>
          </p:cNvPr>
          <p:cNvCxnSpPr>
            <a:cxnSpLocks/>
          </p:cNvCxnSpPr>
          <p:nvPr/>
        </p:nvCxnSpPr>
        <p:spPr>
          <a:xfrm>
            <a:off x="6759513" y="1581266"/>
            <a:ext cx="191530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91B6AD-93A7-964B-B297-8F807F9D069C}"/>
              </a:ext>
            </a:extLst>
          </p:cNvPr>
          <p:cNvCxnSpPr>
            <a:cxnSpLocks/>
          </p:cNvCxnSpPr>
          <p:nvPr/>
        </p:nvCxnSpPr>
        <p:spPr>
          <a:xfrm>
            <a:off x="8119517" y="2764077"/>
            <a:ext cx="191530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F029C0D-9D6A-A84F-88A9-5F4B8D08033F}"/>
                  </a:ext>
                </a:extLst>
              </p:cNvPr>
              <p:cNvSpPr txBox="1"/>
              <p:nvPr/>
            </p:nvSpPr>
            <p:spPr>
              <a:xfrm>
                <a:off x="5693682" y="2659473"/>
                <a:ext cx="4629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F029C0D-9D6A-A84F-88A9-5F4B8D080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682" y="2659473"/>
                <a:ext cx="462947" cy="184666"/>
              </a:xfrm>
              <a:prstGeom prst="rect">
                <a:avLst/>
              </a:prstGeom>
              <a:blipFill>
                <a:blip r:embed="rId8"/>
                <a:stretch>
                  <a:fillRect l="-18919" t="-25000" r="-5405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500C523-6681-9349-A4D1-2F7AECEC5120}"/>
                  </a:ext>
                </a:extLst>
              </p:cNvPr>
              <p:cNvSpPr txBox="1"/>
              <p:nvPr/>
            </p:nvSpPr>
            <p:spPr>
              <a:xfrm>
                <a:off x="9097437" y="2049307"/>
                <a:ext cx="3012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500C523-6681-9349-A4D1-2F7AECEC5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437" y="2049307"/>
                <a:ext cx="301236" cy="184666"/>
              </a:xfrm>
              <a:prstGeom prst="rect">
                <a:avLst/>
              </a:prstGeom>
              <a:blipFill>
                <a:blip r:embed="rId9"/>
                <a:stretch>
                  <a:fillRect l="-8000" r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35CAC20-A293-1242-BA8F-09277AF21604}"/>
                  </a:ext>
                </a:extLst>
              </p:cNvPr>
              <p:cNvSpPr txBox="1"/>
              <p:nvPr/>
            </p:nvSpPr>
            <p:spPr>
              <a:xfrm>
                <a:off x="6713679" y="1274389"/>
                <a:ext cx="30296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35CAC20-A293-1242-BA8F-09277AF21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679" y="1274389"/>
                <a:ext cx="302968" cy="184666"/>
              </a:xfrm>
              <a:prstGeom prst="rect">
                <a:avLst/>
              </a:prstGeom>
              <a:blipFill>
                <a:blip r:embed="rId10"/>
                <a:stretch>
                  <a:fillRect l="-4000" r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C9E1110-4F48-A44B-B141-266772FD572E}"/>
                  </a:ext>
                </a:extLst>
              </p:cNvPr>
              <p:cNvSpPr txBox="1"/>
              <p:nvPr/>
            </p:nvSpPr>
            <p:spPr>
              <a:xfrm>
                <a:off x="7021763" y="3076955"/>
                <a:ext cx="4629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C9E1110-4F48-A44B-B141-266772FD5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763" y="3076955"/>
                <a:ext cx="462947" cy="184666"/>
              </a:xfrm>
              <a:prstGeom prst="rect">
                <a:avLst/>
              </a:prstGeom>
              <a:blipFill>
                <a:blip r:embed="rId11"/>
                <a:stretch>
                  <a:fillRect l="-18421" t="-26667" r="-5263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8AD9F62-D4D1-7F45-B1D3-D6D20951D8F7}"/>
                  </a:ext>
                </a:extLst>
              </p:cNvPr>
              <p:cNvSpPr txBox="1"/>
              <p:nvPr/>
            </p:nvSpPr>
            <p:spPr>
              <a:xfrm>
                <a:off x="7530153" y="1289494"/>
                <a:ext cx="30296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8AD9F62-D4D1-7F45-B1D3-D6D20951D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153" y="1289494"/>
                <a:ext cx="302968" cy="184666"/>
              </a:xfrm>
              <a:prstGeom prst="rect">
                <a:avLst/>
              </a:prstGeom>
              <a:blipFill>
                <a:blip r:embed="rId12"/>
                <a:stretch>
                  <a:fillRect l="-4000" r="-40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AAE0C8A-D1A3-2F44-B223-4443806C2A08}"/>
                  </a:ext>
                </a:extLst>
              </p:cNvPr>
              <p:cNvSpPr txBox="1"/>
              <p:nvPr/>
            </p:nvSpPr>
            <p:spPr>
              <a:xfrm>
                <a:off x="8065457" y="1286933"/>
                <a:ext cx="30296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AAE0C8A-D1A3-2F44-B223-4443806C2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457" y="1286933"/>
                <a:ext cx="302968" cy="184666"/>
              </a:xfrm>
              <a:prstGeom prst="rect">
                <a:avLst/>
              </a:prstGeom>
              <a:blipFill>
                <a:blip r:embed="rId13"/>
                <a:stretch>
                  <a:fillRect l="-8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3C45439-5788-D64C-B0F5-464FFD95B704}"/>
                  </a:ext>
                </a:extLst>
              </p:cNvPr>
              <p:cNvSpPr txBox="1"/>
              <p:nvPr/>
            </p:nvSpPr>
            <p:spPr>
              <a:xfrm>
                <a:off x="7525227" y="2443592"/>
                <a:ext cx="3042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3C45439-5788-D64C-B0F5-464FFD95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227" y="2443592"/>
                <a:ext cx="304250" cy="184666"/>
              </a:xfrm>
              <a:prstGeom prst="rect">
                <a:avLst/>
              </a:prstGeom>
              <a:blipFill>
                <a:blip r:embed="rId14"/>
                <a:stretch>
                  <a:fillRect l="-16000" r="-4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ABE86-E065-C945-9EFA-865422337CB9}"/>
                  </a:ext>
                </a:extLst>
              </p:cNvPr>
              <p:cNvSpPr txBox="1"/>
              <p:nvPr/>
            </p:nvSpPr>
            <p:spPr>
              <a:xfrm>
                <a:off x="8064327" y="2443592"/>
                <a:ext cx="3042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ABE86-E065-C945-9EFA-865422337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327" y="2443592"/>
                <a:ext cx="304250" cy="184666"/>
              </a:xfrm>
              <a:prstGeom prst="rect">
                <a:avLst/>
              </a:prstGeom>
              <a:blipFill>
                <a:blip r:embed="rId15"/>
                <a:stretch>
                  <a:fillRect l="-20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4EF4027-D646-5C48-8E05-827DD09C55E0}"/>
                  </a:ext>
                </a:extLst>
              </p:cNvPr>
              <p:cNvSpPr txBox="1"/>
              <p:nvPr/>
            </p:nvSpPr>
            <p:spPr>
              <a:xfrm>
                <a:off x="8354255" y="3062862"/>
                <a:ext cx="4629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4EF4027-D646-5C48-8E05-827DD09C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255" y="3062862"/>
                <a:ext cx="462947" cy="184666"/>
              </a:xfrm>
              <a:prstGeom prst="rect">
                <a:avLst/>
              </a:prstGeom>
              <a:blipFill>
                <a:blip r:embed="rId16"/>
                <a:stretch>
                  <a:fillRect l="-18421" t="-18750" r="-5263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3495609-F38C-774B-8776-8A9580A12569}"/>
                  </a:ext>
                </a:extLst>
              </p:cNvPr>
              <p:cNvSpPr/>
              <p:nvPr/>
            </p:nvSpPr>
            <p:spPr>
              <a:xfrm>
                <a:off x="8303561" y="2459278"/>
                <a:ext cx="588335" cy="588335"/>
              </a:xfrm>
              <a:prstGeom prst="ellipse">
                <a:avLst/>
              </a:prstGeom>
              <a:solidFill>
                <a:srgbClr val="DE4735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3495609-F38C-774B-8776-8A9580A12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561" y="2459278"/>
                <a:ext cx="588335" cy="588335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68A49FAC-2E18-234F-8838-58B7783E838C}"/>
              </a:ext>
            </a:extLst>
          </p:cNvPr>
          <p:cNvSpPr txBox="1"/>
          <p:nvPr/>
        </p:nvSpPr>
        <p:spPr>
          <a:xfrm>
            <a:off x="2155530" y="872515"/>
            <a:ext cx="319318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b="1" dirty="0"/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291F62-6783-6247-B9A8-C183C1B9B5B2}"/>
              </a:ext>
            </a:extLst>
          </p:cNvPr>
          <p:cNvSpPr txBox="1"/>
          <p:nvPr/>
        </p:nvSpPr>
        <p:spPr>
          <a:xfrm>
            <a:off x="5023054" y="871733"/>
            <a:ext cx="309700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b="1" dirty="0"/>
              <a:t>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B6BB186-91D1-C149-907D-D8BA04BCEA31}"/>
              </a:ext>
            </a:extLst>
          </p:cNvPr>
          <p:cNvSpPr txBox="1"/>
          <p:nvPr/>
        </p:nvSpPr>
        <p:spPr>
          <a:xfrm>
            <a:off x="2151205" y="3975835"/>
            <a:ext cx="301686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b="1" dirty="0"/>
              <a:t>C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723CAD-0EC3-A94C-AE2F-99343FFD789B}"/>
              </a:ext>
            </a:extLst>
          </p:cNvPr>
          <p:cNvSpPr txBox="1"/>
          <p:nvPr/>
        </p:nvSpPr>
        <p:spPr>
          <a:xfrm>
            <a:off x="5024769" y="3971876"/>
            <a:ext cx="324128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b="1" dirty="0"/>
              <a:t>D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1B72005-8DDC-7E47-95B0-B062FA82258C}"/>
              </a:ext>
            </a:extLst>
          </p:cNvPr>
          <p:cNvSpPr/>
          <p:nvPr/>
        </p:nvSpPr>
        <p:spPr>
          <a:xfrm>
            <a:off x="4052729" y="5029841"/>
            <a:ext cx="588335" cy="588335"/>
          </a:xfrm>
          <a:prstGeom prst="ellips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13B0E59-0E22-A24B-A816-754DF18FBFBE}"/>
              </a:ext>
            </a:extLst>
          </p:cNvPr>
          <p:cNvSpPr/>
          <p:nvPr/>
        </p:nvSpPr>
        <p:spPr>
          <a:xfrm>
            <a:off x="8475061" y="5055307"/>
            <a:ext cx="588335" cy="588335"/>
          </a:xfrm>
          <a:prstGeom prst="ellips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5F2FCA5E-1733-CE42-99FA-92A622A2E277}"/>
              </a:ext>
            </a:extLst>
          </p:cNvPr>
          <p:cNvCxnSpPr>
            <a:cxnSpLocks/>
            <a:stCxn id="99" idx="0"/>
            <a:endCxn id="100" idx="0"/>
          </p:cNvCxnSpPr>
          <p:nvPr/>
        </p:nvCxnSpPr>
        <p:spPr>
          <a:xfrm rot="16200000" flipH="1">
            <a:off x="3638785" y="4321731"/>
            <a:ext cx="3587" cy="1412635"/>
          </a:xfrm>
          <a:prstGeom prst="curvedConnector3">
            <a:avLst>
              <a:gd name="adj1" fmla="val -8655520"/>
            </a:avLst>
          </a:prstGeom>
          <a:ln w="28575">
            <a:solidFill>
              <a:srgbClr val="59585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B3663EE0-549F-BA4D-AC6B-28C0EC85B7E9}"/>
              </a:ext>
            </a:extLst>
          </p:cNvPr>
          <p:cNvCxnSpPr>
            <a:cxnSpLocks/>
            <a:stCxn id="100" idx="4"/>
            <a:endCxn id="99" idx="4"/>
          </p:cNvCxnSpPr>
          <p:nvPr/>
        </p:nvCxnSpPr>
        <p:spPr>
          <a:xfrm rot="5400000" flipH="1">
            <a:off x="3638785" y="4910066"/>
            <a:ext cx="3587" cy="1412635"/>
          </a:xfrm>
          <a:prstGeom prst="curvedConnector3">
            <a:avLst>
              <a:gd name="adj1" fmla="val -7443885"/>
            </a:avLst>
          </a:prstGeom>
          <a:ln w="28575">
            <a:solidFill>
              <a:srgbClr val="59585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51E36456-A1CA-E34C-8A52-2980D1070535}"/>
              </a:ext>
            </a:extLst>
          </p:cNvPr>
          <p:cNvSpPr/>
          <p:nvPr/>
        </p:nvSpPr>
        <p:spPr>
          <a:xfrm>
            <a:off x="6643764" y="4325145"/>
            <a:ext cx="588335" cy="588335"/>
          </a:xfrm>
          <a:prstGeom prst="ellips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2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22C4FF3-7560-7141-9C10-DDF52F33E13D}"/>
              </a:ext>
            </a:extLst>
          </p:cNvPr>
          <p:cNvSpPr/>
          <p:nvPr/>
        </p:nvSpPr>
        <p:spPr>
          <a:xfrm>
            <a:off x="7936507" y="4325145"/>
            <a:ext cx="588335" cy="588335"/>
          </a:xfrm>
          <a:prstGeom prst="ellips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2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lang="en-US" sz="1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80C2E0E9-B4D9-524E-95DC-BEF9FDA72BD7}"/>
              </a:ext>
            </a:extLst>
          </p:cNvPr>
          <p:cNvCxnSpPr>
            <a:cxnSpLocks/>
            <a:stCxn id="102" idx="0"/>
            <a:endCxn id="107" idx="2"/>
          </p:cNvCxnSpPr>
          <p:nvPr/>
        </p:nvCxnSpPr>
        <p:spPr>
          <a:xfrm rot="5400000" flipH="1" flipV="1">
            <a:off x="6331901" y="4739110"/>
            <a:ext cx="431659" cy="192069"/>
          </a:xfrm>
          <a:prstGeom prst="curvedConnector2">
            <a:avLst/>
          </a:prstGeom>
          <a:ln w="28575">
            <a:solidFill>
              <a:srgbClr val="59585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D289F43A-1329-E64D-8C87-097FCCF04D89}"/>
              </a:ext>
            </a:extLst>
          </p:cNvPr>
          <p:cNvCxnSpPr>
            <a:cxnSpLocks/>
            <a:stCxn id="108" idx="6"/>
            <a:endCxn id="103" idx="0"/>
          </p:cNvCxnSpPr>
          <p:nvPr/>
        </p:nvCxnSpPr>
        <p:spPr>
          <a:xfrm>
            <a:off x="8524842" y="4619313"/>
            <a:ext cx="244387" cy="435995"/>
          </a:xfrm>
          <a:prstGeom prst="curvedConnector2">
            <a:avLst/>
          </a:prstGeom>
          <a:ln w="28575">
            <a:solidFill>
              <a:srgbClr val="59585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41DB77BA-1763-DC41-8D89-E671C6006EED}"/>
              </a:ext>
            </a:extLst>
          </p:cNvPr>
          <p:cNvCxnSpPr>
            <a:cxnSpLocks/>
            <a:stCxn id="103" idx="3"/>
            <a:endCxn id="102" idx="5"/>
          </p:cNvCxnSpPr>
          <p:nvPr/>
        </p:nvCxnSpPr>
        <p:spPr>
          <a:xfrm rot="5400000" flipH="1">
            <a:off x="7608295" y="4604557"/>
            <a:ext cx="4335" cy="1901517"/>
          </a:xfrm>
          <a:prstGeom prst="curvedConnector3">
            <a:avLst>
              <a:gd name="adj1" fmla="val -7088528"/>
            </a:avLst>
          </a:prstGeom>
          <a:ln w="28575">
            <a:solidFill>
              <a:srgbClr val="59585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9EF1E11-178E-0141-BB1A-973357997876}"/>
              </a:ext>
            </a:extLst>
          </p:cNvPr>
          <p:cNvSpPr txBox="1"/>
          <p:nvPr/>
        </p:nvSpPr>
        <p:spPr>
          <a:xfrm>
            <a:off x="7417880" y="4231705"/>
            <a:ext cx="458780" cy="3181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67" dirty="0"/>
              <a:t>. . . </a:t>
            </a:r>
          </a:p>
        </p:txBody>
      </p: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29360B97-8F3B-0540-9F20-11E2E01A1A50}"/>
              </a:ext>
            </a:extLst>
          </p:cNvPr>
          <p:cNvCxnSpPr>
            <a:cxnSpLocks/>
            <a:stCxn id="107" idx="7"/>
          </p:cNvCxnSpPr>
          <p:nvPr/>
        </p:nvCxnSpPr>
        <p:spPr>
          <a:xfrm rot="5400000" flipH="1" flipV="1">
            <a:off x="7208400" y="4261393"/>
            <a:ext cx="87451" cy="212372"/>
          </a:xfrm>
          <a:prstGeom prst="curvedConnector2">
            <a:avLst/>
          </a:prstGeom>
          <a:ln w="28575">
            <a:solidFill>
              <a:srgbClr val="59585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>
            <a:extLst>
              <a:ext uri="{FF2B5EF4-FFF2-40B4-BE49-F238E27FC236}">
                <a16:creationId xmlns:a16="http://schemas.microsoft.com/office/drawing/2014/main" id="{35B365CF-52EB-A64E-B3A5-666F32656C7E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7832810" y="4304130"/>
            <a:ext cx="189857" cy="107175"/>
          </a:xfrm>
          <a:prstGeom prst="curvedConnector2">
            <a:avLst/>
          </a:prstGeom>
          <a:ln w="28575">
            <a:solidFill>
              <a:srgbClr val="59585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774630F-B55A-2E40-9B19-8FA1CFA6F94D}"/>
              </a:ext>
            </a:extLst>
          </p:cNvPr>
          <p:cNvCxnSpPr>
            <a:cxnSpLocks/>
            <a:stCxn id="102" idx="6"/>
          </p:cNvCxnSpPr>
          <p:nvPr/>
        </p:nvCxnSpPr>
        <p:spPr>
          <a:xfrm>
            <a:off x="6745863" y="5345140"/>
            <a:ext cx="663124" cy="11142"/>
          </a:xfrm>
          <a:prstGeom prst="straightConnector1">
            <a:avLst/>
          </a:prstGeom>
          <a:ln w="28575">
            <a:solidFill>
              <a:srgbClr val="DF4535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75371B2-D201-7041-9940-2BA987ED94A3}"/>
              </a:ext>
            </a:extLst>
          </p:cNvPr>
          <p:cNvCxnSpPr>
            <a:cxnSpLocks/>
            <a:stCxn id="107" idx="5"/>
          </p:cNvCxnSpPr>
          <p:nvPr/>
        </p:nvCxnSpPr>
        <p:spPr>
          <a:xfrm>
            <a:off x="7145940" y="4827322"/>
            <a:ext cx="346134" cy="318754"/>
          </a:xfrm>
          <a:prstGeom prst="straightConnector1">
            <a:avLst/>
          </a:prstGeom>
          <a:ln w="28575">
            <a:solidFill>
              <a:srgbClr val="DF4535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129F37E-ED41-FA47-8569-7F75BB8F7DD4}"/>
              </a:ext>
            </a:extLst>
          </p:cNvPr>
          <p:cNvCxnSpPr>
            <a:cxnSpLocks/>
            <a:stCxn id="108" idx="3"/>
          </p:cNvCxnSpPr>
          <p:nvPr/>
        </p:nvCxnSpPr>
        <p:spPr>
          <a:xfrm flipH="1">
            <a:off x="7730426" y="4827322"/>
            <a:ext cx="292241" cy="318754"/>
          </a:xfrm>
          <a:prstGeom prst="straightConnector1">
            <a:avLst/>
          </a:prstGeom>
          <a:ln w="28575">
            <a:solidFill>
              <a:srgbClr val="DF4535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121F90B-E512-CA48-AEF8-7CCB57C0B3A4}"/>
              </a:ext>
            </a:extLst>
          </p:cNvPr>
          <p:cNvSpPr txBox="1"/>
          <p:nvPr/>
        </p:nvSpPr>
        <p:spPr>
          <a:xfrm>
            <a:off x="7538896" y="5167509"/>
            <a:ext cx="197170" cy="28732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867" b="1" dirty="0">
                <a:solidFill>
                  <a:srgbClr val="DF4535"/>
                </a:solidFill>
              </a:rPr>
              <a:t>∅</a:t>
            </a:r>
            <a:r>
              <a:rPr lang="en-US" sz="1600" dirty="0">
                <a:solidFill>
                  <a:srgbClr val="DF4535"/>
                </a:solidFill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79D06FE-1B19-804D-AD77-6216BE343619}"/>
                  </a:ext>
                </a:extLst>
              </p:cNvPr>
              <p:cNvSpPr txBox="1"/>
              <p:nvPr/>
            </p:nvSpPr>
            <p:spPr>
              <a:xfrm>
                <a:off x="3591659" y="4687956"/>
                <a:ext cx="148374" cy="225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7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67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79D06FE-1B19-804D-AD77-6216BE343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659" y="4687956"/>
                <a:ext cx="148374" cy="225767"/>
              </a:xfrm>
              <a:prstGeom prst="rect">
                <a:avLst/>
              </a:prstGeom>
              <a:blipFill>
                <a:blip r:embed="rId18"/>
                <a:stretch>
                  <a:fillRect l="-15385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04B14E65-2B89-FE45-87FD-676347B459F6}"/>
                  </a:ext>
                </a:extLst>
              </p:cNvPr>
              <p:cNvSpPr txBox="1"/>
              <p:nvPr/>
            </p:nvSpPr>
            <p:spPr>
              <a:xfrm>
                <a:off x="3594881" y="5596955"/>
                <a:ext cx="152286" cy="225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7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67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04B14E65-2B89-FE45-87FD-676347B45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881" y="5596955"/>
                <a:ext cx="152286" cy="225767"/>
              </a:xfrm>
              <a:prstGeom prst="rect">
                <a:avLst/>
              </a:prstGeom>
              <a:blipFill>
                <a:blip r:embed="rId19"/>
                <a:stretch>
                  <a:fillRect l="-30769" r="-23077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D56D35E-C07F-6B4B-AC0F-42AF0AA38E3E}"/>
                  </a:ext>
                </a:extLst>
              </p:cNvPr>
              <p:cNvSpPr txBox="1"/>
              <p:nvPr/>
            </p:nvSpPr>
            <p:spPr>
              <a:xfrm>
                <a:off x="6494288" y="4757159"/>
                <a:ext cx="148374" cy="225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7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67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D56D35E-C07F-6B4B-AC0F-42AF0AA38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288" y="4757159"/>
                <a:ext cx="148374" cy="225767"/>
              </a:xfrm>
              <a:prstGeom prst="rect">
                <a:avLst/>
              </a:prstGeom>
              <a:blipFill>
                <a:blip r:embed="rId20"/>
                <a:stretch>
                  <a:fillRect l="-15385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B42DBB9-2209-934E-AABE-29D30A5186E8}"/>
                  </a:ext>
                </a:extLst>
              </p:cNvPr>
              <p:cNvSpPr txBox="1"/>
              <p:nvPr/>
            </p:nvSpPr>
            <p:spPr>
              <a:xfrm>
                <a:off x="7574507" y="5616731"/>
                <a:ext cx="152286" cy="225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7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67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B42DBB9-2209-934E-AABE-29D30A518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507" y="5616731"/>
                <a:ext cx="152286" cy="225767"/>
              </a:xfrm>
              <a:prstGeom prst="rect">
                <a:avLst/>
              </a:prstGeom>
              <a:blipFill>
                <a:blip r:embed="rId21"/>
                <a:stretch>
                  <a:fillRect l="-30769" r="-23077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Box 161">
            <a:extLst>
              <a:ext uri="{FF2B5EF4-FFF2-40B4-BE49-F238E27FC236}">
                <a16:creationId xmlns:a16="http://schemas.microsoft.com/office/drawing/2014/main" id="{B62007C2-C9D1-184F-A23F-842102C05D4B}"/>
              </a:ext>
            </a:extLst>
          </p:cNvPr>
          <p:cNvSpPr txBox="1"/>
          <p:nvPr/>
        </p:nvSpPr>
        <p:spPr>
          <a:xfrm>
            <a:off x="3002946" y="3910051"/>
            <a:ext cx="1577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Two-state model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DC54091-0339-0044-B2DE-629490EB5B22}"/>
              </a:ext>
            </a:extLst>
          </p:cNvPr>
          <p:cNvSpPr txBox="1"/>
          <p:nvPr/>
        </p:nvSpPr>
        <p:spPr>
          <a:xfrm>
            <a:off x="4929525" y="3517855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Dormancy model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86A860F-08B1-E34F-A00F-F72EEA69E95C}"/>
              </a:ext>
            </a:extLst>
          </p:cNvPr>
          <p:cNvSpPr txBox="1"/>
          <p:nvPr/>
        </p:nvSpPr>
        <p:spPr>
          <a:xfrm>
            <a:off x="4675845" y="435798"/>
            <a:ext cx="2121863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u="sng" dirty="0"/>
              <a:t>Environmental model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07BCD03-A4B3-7841-B20F-BF922A838712}"/>
              </a:ext>
            </a:extLst>
          </p:cNvPr>
          <p:cNvSpPr txBox="1"/>
          <p:nvPr/>
        </p:nvSpPr>
        <p:spPr>
          <a:xfrm>
            <a:off x="6794546" y="3924899"/>
            <a:ext cx="1676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Multi-state model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B129BEF-6962-8E4B-92DA-4A3051735FAF}"/>
              </a:ext>
            </a:extLst>
          </p:cNvPr>
          <p:cNvCxnSpPr>
            <a:cxnSpLocks/>
            <a:stCxn id="99" idx="6"/>
          </p:cNvCxnSpPr>
          <p:nvPr/>
        </p:nvCxnSpPr>
        <p:spPr>
          <a:xfrm>
            <a:off x="3228428" y="5320422"/>
            <a:ext cx="342477" cy="10393"/>
          </a:xfrm>
          <a:prstGeom prst="straightConnector1">
            <a:avLst/>
          </a:prstGeom>
          <a:ln w="28575">
            <a:solidFill>
              <a:srgbClr val="DF4535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7672E66-5555-E44C-9797-9C83430F4B2B}"/>
              </a:ext>
            </a:extLst>
          </p:cNvPr>
          <p:cNvSpPr txBox="1"/>
          <p:nvPr/>
        </p:nvSpPr>
        <p:spPr>
          <a:xfrm>
            <a:off x="3596483" y="5174886"/>
            <a:ext cx="197170" cy="28732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867" b="1" dirty="0">
                <a:solidFill>
                  <a:srgbClr val="DF4535"/>
                </a:solidFill>
              </a:rPr>
              <a:t>∅</a:t>
            </a:r>
            <a:r>
              <a:rPr lang="en-US" sz="1600" dirty="0">
                <a:solidFill>
                  <a:srgbClr val="DF4535"/>
                </a:solidFill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BA2AF5C-8D8B-CE45-907D-0456F47C7714}"/>
                  </a:ext>
                </a:extLst>
              </p:cNvPr>
              <p:cNvSpPr txBox="1"/>
              <p:nvPr/>
            </p:nvSpPr>
            <p:spPr>
              <a:xfrm>
                <a:off x="2367065" y="5239097"/>
                <a:ext cx="137153" cy="225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7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67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BA2AF5C-8D8B-CE45-907D-0456F47C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065" y="5239097"/>
                <a:ext cx="137153" cy="225767"/>
              </a:xfrm>
              <a:prstGeom prst="rect">
                <a:avLst/>
              </a:prstGeom>
              <a:blipFill>
                <a:blip r:embed="rId22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9EAF8488-39C0-4945-9E60-C2AEC89CD205}"/>
                  </a:ext>
                </a:extLst>
              </p:cNvPr>
              <p:cNvSpPr txBox="1"/>
              <p:nvPr/>
            </p:nvSpPr>
            <p:spPr>
              <a:xfrm>
                <a:off x="3306721" y="5109841"/>
                <a:ext cx="158248" cy="2257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7" i="1">
                          <a:solidFill>
                            <a:srgbClr val="DF4535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467" dirty="0">
                  <a:solidFill>
                    <a:srgbClr val="DF4535"/>
                  </a:solidFill>
                </a:endParaRPr>
              </a:p>
            </p:txBody>
          </p:sp>
        </mc:Choice>
        <mc:Fallback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9EAF8488-39C0-4945-9E60-C2AEC89CD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721" y="5109841"/>
                <a:ext cx="158248" cy="225767"/>
              </a:xfrm>
              <a:prstGeom prst="rect">
                <a:avLst/>
              </a:prstGeom>
              <a:blipFill>
                <a:blip r:embed="rId23"/>
                <a:stretch>
                  <a:fillRect l="-30769" r="-2307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3A4DA968-2610-9841-81E7-63C9F60557A8}"/>
                  </a:ext>
                </a:extLst>
              </p:cNvPr>
              <p:cNvSpPr txBox="1"/>
              <p:nvPr/>
            </p:nvSpPr>
            <p:spPr>
              <a:xfrm>
                <a:off x="6932528" y="5116161"/>
                <a:ext cx="158248" cy="2257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7" i="1">
                          <a:solidFill>
                            <a:srgbClr val="DF4535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467" dirty="0">
                  <a:solidFill>
                    <a:srgbClr val="DF4535"/>
                  </a:solidFill>
                </a:endParaRPr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3A4DA968-2610-9841-81E7-63C9F6055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528" y="5116161"/>
                <a:ext cx="158248" cy="225767"/>
              </a:xfrm>
              <a:prstGeom prst="rect">
                <a:avLst/>
              </a:prstGeom>
              <a:blipFill>
                <a:blip r:embed="rId24"/>
                <a:stretch>
                  <a:fillRect l="-21429" r="-21429" b="-5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B8C3F483-DAC7-A848-8114-4DEA6E316EEF}"/>
                  </a:ext>
                </a:extLst>
              </p:cNvPr>
              <p:cNvSpPr txBox="1"/>
              <p:nvPr/>
            </p:nvSpPr>
            <p:spPr>
              <a:xfrm>
                <a:off x="7288391" y="4750983"/>
                <a:ext cx="158248" cy="2257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7" i="1">
                          <a:solidFill>
                            <a:srgbClr val="DF4535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467" dirty="0">
                  <a:solidFill>
                    <a:srgbClr val="DF4535"/>
                  </a:solidFill>
                </a:endParaRPr>
              </a:p>
            </p:txBody>
          </p:sp>
        </mc:Choice>
        <mc:Fallback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B8C3F483-DAC7-A848-8114-4DEA6E316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391" y="4750983"/>
                <a:ext cx="158248" cy="225767"/>
              </a:xfrm>
              <a:prstGeom prst="rect">
                <a:avLst/>
              </a:prstGeom>
              <a:blipFill>
                <a:blip r:embed="rId25"/>
                <a:stretch>
                  <a:fillRect l="-30769" r="-23077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8F4756CD-23DC-804D-AA2C-9F469B3E7F84}"/>
                  </a:ext>
                </a:extLst>
              </p:cNvPr>
              <p:cNvSpPr txBox="1"/>
              <p:nvPr/>
            </p:nvSpPr>
            <p:spPr>
              <a:xfrm>
                <a:off x="7746969" y="4741163"/>
                <a:ext cx="158248" cy="2257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7" i="1">
                          <a:solidFill>
                            <a:srgbClr val="DF4535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467" dirty="0">
                  <a:solidFill>
                    <a:srgbClr val="DF4535"/>
                  </a:solidFill>
                </a:endParaRPr>
              </a:p>
            </p:txBody>
          </p:sp>
        </mc:Choice>
        <mc:Fallback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8F4756CD-23DC-804D-AA2C-9F469B3E7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969" y="4741163"/>
                <a:ext cx="158248" cy="225767"/>
              </a:xfrm>
              <a:prstGeom prst="rect">
                <a:avLst/>
              </a:prstGeom>
              <a:blipFill>
                <a:blip r:embed="rId26"/>
                <a:stretch>
                  <a:fillRect l="-30769" r="-23077" b="-5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Rectangle 211">
            <a:extLst>
              <a:ext uri="{FF2B5EF4-FFF2-40B4-BE49-F238E27FC236}">
                <a16:creationId xmlns:a16="http://schemas.microsoft.com/office/drawing/2014/main" id="{50E1EC0A-DB78-0C4D-8B72-8D82C20DFE46}"/>
              </a:ext>
            </a:extLst>
          </p:cNvPr>
          <p:cNvSpPr/>
          <p:nvPr/>
        </p:nvSpPr>
        <p:spPr>
          <a:xfrm>
            <a:off x="6660185" y="1782210"/>
            <a:ext cx="162199" cy="826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4971FAB-6D43-C74E-B66A-A966765FA4C4}"/>
                  </a:ext>
                </a:extLst>
              </p:cNvPr>
              <p:cNvSpPr/>
              <p:nvPr/>
            </p:nvSpPr>
            <p:spPr>
              <a:xfrm>
                <a:off x="6171177" y="2459278"/>
                <a:ext cx="588335" cy="588335"/>
              </a:xfrm>
              <a:prstGeom prst="ellipse">
                <a:avLst/>
              </a:prstGeom>
              <a:solidFill>
                <a:srgbClr val="DE4735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4971FAB-6D43-C74E-B66A-A966765FA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77" y="2459278"/>
                <a:ext cx="588335" cy="588335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63780B2-9A80-1F41-9E65-E80EEF7E6E83}"/>
                  </a:ext>
                </a:extLst>
              </p:cNvPr>
              <p:cNvSpPr txBox="1"/>
              <p:nvPr/>
            </p:nvSpPr>
            <p:spPr>
              <a:xfrm>
                <a:off x="6699054" y="2461294"/>
                <a:ext cx="3042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63780B2-9A80-1F41-9E65-E80EEF7E6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054" y="2461294"/>
                <a:ext cx="304250" cy="184666"/>
              </a:xfrm>
              <a:prstGeom prst="rect">
                <a:avLst/>
              </a:prstGeom>
              <a:blipFill>
                <a:blip r:embed="rId28"/>
                <a:stretch>
                  <a:fillRect l="-16000" r="-400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7310367-042D-D24B-8519-83C294D5555A}"/>
                  </a:ext>
                </a:extLst>
              </p:cNvPr>
              <p:cNvSpPr/>
              <p:nvPr/>
            </p:nvSpPr>
            <p:spPr>
              <a:xfrm>
                <a:off x="6171177" y="1288281"/>
                <a:ext cx="588335" cy="588335"/>
              </a:xfrm>
              <a:prstGeom prst="ellipse">
                <a:avLst/>
              </a:prstGeom>
              <a:solidFill>
                <a:srgbClr val="44B647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7310367-042D-D24B-8519-83C294D55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77" y="1288281"/>
                <a:ext cx="588335" cy="588335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6950683-B951-344D-9E58-1506D1FD23BE}"/>
                  </a:ext>
                </a:extLst>
              </p:cNvPr>
              <p:cNvSpPr txBox="1"/>
              <p:nvPr/>
            </p:nvSpPr>
            <p:spPr>
              <a:xfrm>
                <a:off x="7221488" y="4371102"/>
                <a:ext cx="186205" cy="225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67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67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67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67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6950683-B951-344D-9E58-1506D1FD2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488" y="4371102"/>
                <a:ext cx="186205" cy="225767"/>
              </a:xfrm>
              <a:prstGeom prst="rect">
                <a:avLst/>
              </a:prstGeom>
              <a:blipFill>
                <a:blip r:embed="rId30"/>
                <a:stretch>
                  <a:fillRect l="-25000" r="-625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77C2DA3-954B-8243-9D47-BC61EB9696C8}"/>
                  </a:ext>
                </a:extLst>
              </p:cNvPr>
              <p:cNvSpPr txBox="1"/>
              <p:nvPr/>
            </p:nvSpPr>
            <p:spPr>
              <a:xfrm>
                <a:off x="8510993" y="4697502"/>
                <a:ext cx="202491" cy="225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67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67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67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67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77C2DA3-954B-8243-9D47-BC61EB96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993" y="4697502"/>
                <a:ext cx="202491" cy="225767"/>
              </a:xfrm>
              <a:prstGeom prst="rect">
                <a:avLst/>
              </a:prstGeom>
              <a:blipFill>
                <a:blip r:embed="rId31"/>
                <a:stretch>
                  <a:fillRect l="-25000" r="-625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B3236119-C756-DD46-987A-A97908530B3B}"/>
                  </a:ext>
                </a:extLst>
              </p:cNvPr>
              <p:cNvSpPr txBox="1"/>
              <p:nvPr/>
            </p:nvSpPr>
            <p:spPr>
              <a:xfrm>
                <a:off x="7028229" y="1876434"/>
                <a:ext cx="4616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B3236119-C756-DD46-987A-A97908530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229" y="1876434"/>
                <a:ext cx="461665" cy="184666"/>
              </a:xfrm>
              <a:prstGeom prst="rect">
                <a:avLst/>
              </a:prstGeom>
              <a:blipFill>
                <a:blip r:embed="rId32"/>
                <a:stretch>
                  <a:fillRect l="-18919" t="-18750" r="-5405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B76C7878-2BC9-8F4E-99EC-21EBB641CC56}"/>
                  </a:ext>
                </a:extLst>
              </p:cNvPr>
              <p:cNvSpPr txBox="1"/>
              <p:nvPr/>
            </p:nvSpPr>
            <p:spPr>
              <a:xfrm>
                <a:off x="8361133" y="1892150"/>
                <a:ext cx="4616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B76C7878-2BC9-8F4E-99EC-21EBB641C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133" y="1892150"/>
                <a:ext cx="461665" cy="184666"/>
              </a:xfrm>
              <a:prstGeom prst="rect">
                <a:avLst/>
              </a:prstGeom>
              <a:blipFill>
                <a:blip r:embed="rId33"/>
                <a:stretch>
                  <a:fillRect l="-21622" t="-18750" r="-5405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4BE373F-65AC-AF4F-A7E8-0B146A782D50}"/>
                  </a:ext>
                </a:extLst>
              </p:cNvPr>
              <p:cNvSpPr/>
              <p:nvPr/>
            </p:nvSpPr>
            <p:spPr>
              <a:xfrm>
                <a:off x="8303561" y="1288281"/>
                <a:ext cx="588335" cy="588335"/>
              </a:xfrm>
              <a:prstGeom prst="ellipse">
                <a:avLst/>
              </a:prstGeom>
              <a:solidFill>
                <a:srgbClr val="44B647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4BE373F-65AC-AF4F-A7E8-0B146A782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561" y="1288281"/>
                <a:ext cx="588335" cy="588335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10D356B-91EE-C14C-9FF6-605E0B51B37D}"/>
                  </a:ext>
                </a:extLst>
              </p:cNvPr>
              <p:cNvSpPr/>
              <p:nvPr/>
            </p:nvSpPr>
            <p:spPr>
              <a:xfrm>
                <a:off x="6951042" y="1288281"/>
                <a:ext cx="588335" cy="588335"/>
              </a:xfrm>
              <a:prstGeom prst="ellipse">
                <a:avLst/>
              </a:prstGeom>
              <a:solidFill>
                <a:srgbClr val="44B647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10D356B-91EE-C14C-9FF6-605E0B51B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042" y="1288281"/>
                <a:ext cx="588335" cy="588335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Rectangle 226">
            <a:extLst>
              <a:ext uri="{FF2B5EF4-FFF2-40B4-BE49-F238E27FC236}">
                <a16:creationId xmlns:a16="http://schemas.microsoft.com/office/drawing/2014/main" id="{C17D1BE9-67D6-6243-AEF9-02367CFB4BCA}"/>
              </a:ext>
            </a:extLst>
          </p:cNvPr>
          <p:cNvSpPr/>
          <p:nvPr/>
        </p:nvSpPr>
        <p:spPr>
          <a:xfrm>
            <a:off x="6007300" y="6154935"/>
            <a:ext cx="289833" cy="12398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A376438-48C8-9C43-846B-972A1CB50139}"/>
              </a:ext>
            </a:extLst>
          </p:cNvPr>
          <p:cNvSpPr txBox="1"/>
          <p:nvPr/>
        </p:nvSpPr>
        <p:spPr>
          <a:xfrm>
            <a:off x="6337433" y="6083558"/>
            <a:ext cx="149034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00B050"/>
                </a:solidFill>
              </a:rPr>
              <a:t>Good environment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678B4F6D-3471-0241-9FF1-0FD909C44D75}"/>
              </a:ext>
            </a:extLst>
          </p:cNvPr>
          <p:cNvSpPr/>
          <p:nvPr/>
        </p:nvSpPr>
        <p:spPr>
          <a:xfrm>
            <a:off x="7993250" y="6151013"/>
            <a:ext cx="289833" cy="123987"/>
          </a:xfrm>
          <a:prstGeom prst="rect">
            <a:avLst/>
          </a:prstGeom>
          <a:solidFill>
            <a:srgbClr val="DF4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DF4535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BD7269FC-7003-5941-BD61-6DA505DDB336}"/>
              </a:ext>
            </a:extLst>
          </p:cNvPr>
          <p:cNvSpPr txBox="1"/>
          <p:nvPr/>
        </p:nvSpPr>
        <p:spPr>
          <a:xfrm>
            <a:off x="8323383" y="6079637"/>
            <a:ext cx="137813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DF4535"/>
                </a:solidFill>
              </a:rPr>
              <a:t>Bad environment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CCBAA99-CB3E-004A-B270-A8EBA0CF74D3}"/>
              </a:ext>
            </a:extLst>
          </p:cNvPr>
          <p:cNvSpPr/>
          <p:nvPr/>
        </p:nvSpPr>
        <p:spPr>
          <a:xfrm>
            <a:off x="2640093" y="5026254"/>
            <a:ext cx="588335" cy="588335"/>
          </a:xfrm>
          <a:prstGeom prst="ellips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F115132-3266-6B4E-B115-480D718598DB}"/>
              </a:ext>
            </a:extLst>
          </p:cNvPr>
          <p:cNvSpPr/>
          <p:nvPr/>
        </p:nvSpPr>
        <p:spPr>
          <a:xfrm>
            <a:off x="6157528" y="5050972"/>
            <a:ext cx="588335" cy="588335"/>
          </a:xfrm>
          <a:prstGeom prst="ellips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5580540-BA56-3448-92D6-D05CC3E2AA23}"/>
              </a:ext>
            </a:extLst>
          </p:cNvPr>
          <p:cNvSpPr/>
          <p:nvPr/>
        </p:nvSpPr>
        <p:spPr>
          <a:xfrm>
            <a:off x="8594797" y="1764284"/>
            <a:ext cx="404041" cy="885376"/>
          </a:xfrm>
          <a:prstGeom prst="arc">
            <a:avLst>
              <a:gd name="adj1" fmla="val 16706811"/>
              <a:gd name="adj2" fmla="val 4572642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BBE03FA4-B968-B742-A80C-2A37154D2129}"/>
              </a:ext>
            </a:extLst>
          </p:cNvPr>
          <p:cNvSpPr/>
          <p:nvPr/>
        </p:nvSpPr>
        <p:spPr>
          <a:xfrm>
            <a:off x="8280527" y="2923507"/>
            <a:ext cx="611369" cy="444961"/>
          </a:xfrm>
          <a:prstGeom prst="arc">
            <a:avLst>
              <a:gd name="adj1" fmla="val 19454569"/>
              <a:gd name="adj2" fmla="val 1316133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9D7DDDB9-FBDB-4F45-B133-C27FC2B6713A}"/>
              </a:ext>
            </a:extLst>
          </p:cNvPr>
          <p:cNvSpPr/>
          <p:nvPr/>
        </p:nvSpPr>
        <p:spPr>
          <a:xfrm>
            <a:off x="6937932" y="2936988"/>
            <a:ext cx="611369" cy="444961"/>
          </a:xfrm>
          <a:prstGeom prst="arc">
            <a:avLst>
              <a:gd name="adj1" fmla="val 19454569"/>
              <a:gd name="adj2" fmla="val 1316133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9" name="Arc 128">
            <a:extLst>
              <a:ext uri="{FF2B5EF4-FFF2-40B4-BE49-F238E27FC236}">
                <a16:creationId xmlns:a16="http://schemas.microsoft.com/office/drawing/2014/main" id="{C503BA4E-ADE8-7E41-B573-4238F0FF03EC}"/>
              </a:ext>
            </a:extLst>
          </p:cNvPr>
          <p:cNvSpPr/>
          <p:nvPr/>
        </p:nvSpPr>
        <p:spPr>
          <a:xfrm>
            <a:off x="6932528" y="1765435"/>
            <a:ext cx="611369" cy="444961"/>
          </a:xfrm>
          <a:prstGeom prst="arc">
            <a:avLst>
              <a:gd name="adj1" fmla="val 19454569"/>
              <a:gd name="adj2" fmla="val 1316133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0" name="Arc 129">
            <a:extLst>
              <a:ext uri="{FF2B5EF4-FFF2-40B4-BE49-F238E27FC236}">
                <a16:creationId xmlns:a16="http://schemas.microsoft.com/office/drawing/2014/main" id="{7E9F31AB-9D34-8549-97FC-B97B275D5447}"/>
              </a:ext>
            </a:extLst>
          </p:cNvPr>
          <p:cNvSpPr/>
          <p:nvPr/>
        </p:nvSpPr>
        <p:spPr>
          <a:xfrm>
            <a:off x="8278932" y="1765398"/>
            <a:ext cx="611369" cy="444961"/>
          </a:xfrm>
          <a:prstGeom prst="arc">
            <a:avLst>
              <a:gd name="adj1" fmla="val 19454569"/>
              <a:gd name="adj2" fmla="val 1316133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1" name="Arc 130">
            <a:extLst>
              <a:ext uri="{FF2B5EF4-FFF2-40B4-BE49-F238E27FC236}">
                <a16:creationId xmlns:a16="http://schemas.microsoft.com/office/drawing/2014/main" id="{D6C466CA-3286-164B-9A15-E8E0BFD90A36}"/>
              </a:ext>
            </a:extLst>
          </p:cNvPr>
          <p:cNvSpPr/>
          <p:nvPr/>
        </p:nvSpPr>
        <p:spPr>
          <a:xfrm>
            <a:off x="3891676" y="1774911"/>
            <a:ext cx="404041" cy="885376"/>
          </a:xfrm>
          <a:prstGeom prst="arc">
            <a:avLst>
              <a:gd name="adj1" fmla="val 16706811"/>
              <a:gd name="adj2" fmla="val 4572642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3" name="Arc 132">
            <a:extLst>
              <a:ext uri="{FF2B5EF4-FFF2-40B4-BE49-F238E27FC236}">
                <a16:creationId xmlns:a16="http://schemas.microsoft.com/office/drawing/2014/main" id="{52C795C6-E812-414C-B41B-55EA24551681}"/>
              </a:ext>
            </a:extLst>
          </p:cNvPr>
          <p:cNvSpPr/>
          <p:nvPr/>
        </p:nvSpPr>
        <p:spPr>
          <a:xfrm flipH="1">
            <a:off x="3484493" y="1773567"/>
            <a:ext cx="478176" cy="854975"/>
          </a:xfrm>
          <a:prstGeom prst="arc">
            <a:avLst>
              <a:gd name="adj1" fmla="val 16706811"/>
              <a:gd name="adj2" fmla="val 4692602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4" name="Arc 133">
            <a:extLst>
              <a:ext uri="{FF2B5EF4-FFF2-40B4-BE49-F238E27FC236}">
                <a16:creationId xmlns:a16="http://schemas.microsoft.com/office/drawing/2014/main" id="{F0B933DF-DCB4-F040-93F5-5A6AF0B916BC}"/>
              </a:ext>
            </a:extLst>
          </p:cNvPr>
          <p:cNvSpPr/>
          <p:nvPr/>
        </p:nvSpPr>
        <p:spPr>
          <a:xfrm flipH="1">
            <a:off x="6024077" y="1773567"/>
            <a:ext cx="478176" cy="854975"/>
          </a:xfrm>
          <a:prstGeom prst="arc">
            <a:avLst>
              <a:gd name="adj1" fmla="val 16706811"/>
              <a:gd name="adj2" fmla="val 4692602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8EE49BE4-A2FB-4C44-A2B3-9FA918EB7C86}"/>
              </a:ext>
            </a:extLst>
          </p:cNvPr>
          <p:cNvSpPr/>
          <p:nvPr/>
        </p:nvSpPr>
        <p:spPr>
          <a:xfrm rot="10520936">
            <a:off x="5643494" y="1345650"/>
            <a:ext cx="613251" cy="431401"/>
          </a:xfrm>
          <a:prstGeom prst="arc">
            <a:avLst>
              <a:gd name="adj1" fmla="val 13119972"/>
              <a:gd name="adj2" fmla="val 893360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7" name="Arc 136">
            <a:extLst>
              <a:ext uri="{FF2B5EF4-FFF2-40B4-BE49-F238E27FC236}">
                <a16:creationId xmlns:a16="http://schemas.microsoft.com/office/drawing/2014/main" id="{86D50FD8-2D97-8F41-B1DF-8836C6F4358F}"/>
              </a:ext>
            </a:extLst>
          </p:cNvPr>
          <p:cNvSpPr/>
          <p:nvPr/>
        </p:nvSpPr>
        <p:spPr>
          <a:xfrm rot="10520936">
            <a:off x="5619050" y="2552797"/>
            <a:ext cx="613251" cy="431401"/>
          </a:xfrm>
          <a:prstGeom prst="arc">
            <a:avLst>
              <a:gd name="adj1" fmla="val 13119972"/>
              <a:gd name="adj2" fmla="val 893360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8" name="Arc 137">
            <a:extLst>
              <a:ext uri="{FF2B5EF4-FFF2-40B4-BE49-F238E27FC236}">
                <a16:creationId xmlns:a16="http://schemas.microsoft.com/office/drawing/2014/main" id="{DCDD41C4-B2C8-8C47-AE49-32433D5A2C14}"/>
              </a:ext>
            </a:extLst>
          </p:cNvPr>
          <p:cNvSpPr/>
          <p:nvPr/>
        </p:nvSpPr>
        <p:spPr>
          <a:xfrm rot="10520936">
            <a:off x="3157936" y="2586206"/>
            <a:ext cx="559203" cy="431401"/>
          </a:xfrm>
          <a:prstGeom prst="arc">
            <a:avLst>
              <a:gd name="adj1" fmla="val 13480177"/>
              <a:gd name="adj2" fmla="val 843128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380C01C0-9BB8-7140-B60D-CBB282C32733}"/>
              </a:ext>
            </a:extLst>
          </p:cNvPr>
          <p:cNvSpPr/>
          <p:nvPr/>
        </p:nvSpPr>
        <p:spPr>
          <a:xfrm rot="10520936">
            <a:off x="3157936" y="1379170"/>
            <a:ext cx="559203" cy="431401"/>
          </a:xfrm>
          <a:prstGeom prst="arc">
            <a:avLst>
              <a:gd name="adj1" fmla="val 13480177"/>
              <a:gd name="adj2" fmla="val 843128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911AF27-AEB7-1A4C-8AA4-018D8C202DEE}"/>
                  </a:ext>
                </a:extLst>
              </p:cNvPr>
              <p:cNvSpPr/>
              <p:nvPr/>
            </p:nvSpPr>
            <p:spPr>
              <a:xfrm>
                <a:off x="6969005" y="2451521"/>
                <a:ext cx="588335" cy="588335"/>
              </a:xfrm>
              <a:prstGeom prst="ellipse">
                <a:avLst/>
              </a:prstGeom>
              <a:solidFill>
                <a:srgbClr val="DE4735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200" dirty="0"/>
                  <a:t>-1</a:t>
                </a:r>
              </a:p>
            </p:txBody>
          </p:sp>
        </mc:Choice>
        <mc:Fallback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911AF27-AEB7-1A4C-8AA4-018D8C202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005" y="2451521"/>
                <a:ext cx="588335" cy="588335"/>
              </a:xfrm>
              <a:prstGeom prst="ellipse">
                <a:avLst/>
              </a:prstGeom>
              <a:blipFill>
                <a:blip r:embed="rId36"/>
                <a:stretch>
                  <a:fillRect t="-2041" b="-816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 51">
            <a:extLst>
              <a:ext uri="{FF2B5EF4-FFF2-40B4-BE49-F238E27FC236}">
                <a16:creationId xmlns:a16="http://schemas.microsoft.com/office/drawing/2014/main" id="{F837E009-835F-B84C-AD67-C05740ACF423}"/>
              </a:ext>
            </a:extLst>
          </p:cNvPr>
          <p:cNvSpPr/>
          <p:nvPr/>
        </p:nvSpPr>
        <p:spPr>
          <a:xfrm rot="9660962">
            <a:off x="2184383" y="5043230"/>
            <a:ext cx="575190" cy="632123"/>
          </a:xfrm>
          <a:prstGeom prst="arc">
            <a:avLst>
              <a:gd name="adj1" fmla="val 14496835"/>
              <a:gd name="adj2" fmla="val 9011811"/>
            </a:avLst>
          </a:prstGeom>
          <a:ln w="28575">
            <a:solidFill>
              <a:srgbClr val="44B64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862E74A-E326-5848-8359-D818F87A3572}"/>
                  </a:ext>
                </a:extLst>
              </p:cNvPr>
              <p:cNvSpPr txBox="1"/>
              <p:nvPr/>
            </p:nvSpPr>
            <p:spPr>
              <a:xfrm>
                <a:off x="5863574" y="5268389"/>
                <a:ext cx="137153" cy="225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7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67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862E74A-E326-5848-8359-D818F87A3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574" y="5268389"/>
                <a:ext cx="137153" cy="225767"/>
              </a:xfrm>
              <a:prstGeom prst="rect">
                <a:avLst/>
              </a:prstGeom>
              <a:blipFill>
                <a:blip r:embed="rId37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Arc 144">
            <a:extLst>
              <a:ext uri="{FF2B5EF4-FFF2-40B4-BE49-F238E27FC236}">
                <a16:creationId xmlns:a16="http://schemas.microsoft.com/office/drawing/2014/main" id="{E06220A9-19E6-1F4C-8807-301C2AE34C3C}"/>
              </a:ext>
            </a:extLst>
          </p:cNvPr>
          <p:cNvSpPr/>
          <p:nvPr/>
        </p:nvSpPr>
        <p:spPr>
          <a:xfrm rot="9660962">
            <a:off x="5680892" y="5072521"/>
            <a:ext cx="575190" cy="632123"/>
          </a:xfrm>
          <a:prstGeom prst="arc">
            <a:avLst>
              <a:gd name="adj1" fmla="val 14496835"/>
              <a:gd name="adj2" fmla="val 9011811"/>
            </a:avLst>
          </a:prstGeom>
          <a:ln w="28575">
            <a:solidFill>
              <a:srgbClr val="44B64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4F9C2-F0BF-6B43-98AD-AEE04A4FB1A1}"/>
              </a:ext>
            </a:extLst>
          </p:cNvPr>
          <p:cNvSpPr txBox="1"/>
          <p:nvPr/>
        </p:nvSpPr>
        <p:spPr>
          <a:xfrm>
            <a:off x="526774" y="2782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</a:t>
            </a:r>
          </a:p>
        </p:txBody>
      </p:sp>
    </p:spTree>
    <p:extLst>
      <p:ext uri="{BB962C8B-B14F-4D97-AF65-F5344CB8AC3E}">
        <p14:creationId xmlns:p14="http://schemas.microsoft.com/office/powerpoint/2010/main" val="6111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19B6120-B94A-3F41-9A57-6F5EC5EE7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1270384"/>
            <a:ext cx="9405258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93249-4B55-D743-8CE7-67ADDC7A7E8C}"/>
              </a:ext>
            </a:extLst>
          </p:cNvPr>
          <p:cNvSpPr txBox="1"/>
          <p:nvPr/>
        </p:nvSpPr>
        <p:spPr>
          <a:xfrm>
            <a:off x="1987365" y="1200811"/>
            <a:ext cx="319318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FEFDFF-2431-134D-B0FF-EAF142BA3BC0}"/>
              </a:ext>
            </a:extLst>
          </p:cNvPr>
          <p:cNvSpPr txBox="1"/>
          <p:nvPr/>
        </p:nvSpPr>
        <p:spPr>
          <a:xfrm>
            <a:off x="6096000" y="1200810"/>
            <a:ext cx="24814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b="1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46B4D2-7EAD-8C41-AA0F-D2418A33FDF1}"/>
              </a:ext>
            </a:extLst>
          </p:cNvPr>
          <p:cNvSpPr txBox="1"/>
          <p:nvPr/>
        </p:nvSpPr>
        <p:spPr>
          <a:xfrm>
            <a:off x="526774" y="278296"/>
            <a:ext cx="15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6 version 1</a:t>
            </a:r>
          </a:p>
        </p:txBody>
      </p:sp>
    </p:spTree>
    <p:extLst>
      <p:ext uri="{BB962C8B-B14F-4D97-AF65-F5344CB8AC3E}">
        <p14:creationId xmlns:p14="http://schemas.microsoft.com/office/powerpoint/2010/main" val="98716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33CAA58-FDF2-2941-A5B1-156E168F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2" y="1279050"/>
            <a:ext cx="9405257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93249-4B55-D743-8CE7-67ADDC7A7E8C}"/>
              </a:ext>
            </a:extLst>
          </p:cNvPr>
          <p:cNvSpPr txBox="1"/>
          <p:nvPr/>
        </p:nvSpPr>
        <p:spPr>
          <a:xfrm>
            <a:off x="1987365" y="1200811"/>
            <a:ext cx="319318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FEFDFF-2431-134D-B0FF-EAF142BA3BC0}"/>
              </a:ext>
            </a:extLst>
          </p:cNvPr>
          <p:cNvSpPr txBox="1"/>
          <p:nvPr/>
        </p:nvSpPr>
        <p:spPr>
          <a:xfrm>
            <a:off x="6096000" y="1200810"/>
            <a:ext cx="24814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b="1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0D19F-1D40-374A-90AA-6FF4031C09FA}"/>
              </a:ext>
            </a:extLst>
          </p:cNvPr>
          <p:cNvSpPr txBox="1"/>
          <p:nvPr/>
        </p:nvSpPr>
        <p:spPr>
          <a:xfrm>
            <a:off x="526774" y="278296"/>
            <a:ext cx="15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6 version 2</a:t>
            </a:r>
          </a:p>
        </p:txBody>
      </p:sp>
    </p:spTree>
    <p:extLst>
      <p:ext uri="{BB962C8B-B14F-4D97-AF65-F5344CB8AC3E}">
        <p14:creationId xmlns:p14="http://schemas.microsoft.com/office/powerpoint/2010/main" val="358550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2D7D77-1942-6B4F-AB2B-31290FF79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10" r="77241" b="22587"/>
          <a:stretch/>
        </p:blipFill>
        <p:spPr>
          <a:xfrm>
            <a:off x="788277" y="1810407"/>
            <a:ext cx="2774731" cy="32371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20EE9F-BDF0-FE47-BC03-2FD8BD07CB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73" t="24310" r="53017" b="22587"/>
          <a:stretch/>
        </p:blipFill>
        <p:spPr>
          <a:xfrm>
            <a:off x="3741683" y="1810407"/>
            <a:ext cx="2354317" cy="3237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DDF67E-40E9-8D4D-B4C9-57865F4C24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983" t="24310" r="28707" b="23966"/>
          <a:stretch/>
        </p:blipFill>
        <p:spPr>
          <a:xfrm>
            <a:off x="6274676" y="1810407"/>
            <a:ext cx="2354318" cy="3153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5134AD-522E-5943-AC08-DF00C4F89B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465" t="24310" b="23966"/>
          <a:stretch/>
        </p:blipFill>
        <p:spPr>
          <a:xfrm>
            <a:off x="8807669" y="1810407"/>
            <a:ext cx="2869324" cy="3153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65B6E7-B86F-A746-B4E0-53BF55546ED5}"/>
              </a:ext>
            </a:extLst>
          </p:cNvPr>
          <p:cNvSpPr txBox="1"/>
          <p:nvPr/>
        </p:nvSpPr>
        <p:spPr>
          <a:xfrm>
            <a:off x="3493537" y="1757852"/>
            <a:ext cx="309700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b="1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B9670-7B2F-484D-BBC3-E4E4CED95D12}"/>
              </a:ext>
            </a:extLst>
          </p:cNvPr>
          <p:cNvSpPr txBox="1"/>
          <p:nvPr/>
        </p:nvSpPr>
        <p:spPr>
          <a:xfrm>
            <a:off x="6065006" y="1736834"/>
            <a:ext cx="301686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b="1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1FA46-F0BA-094E-A550-5F812342E625}"/>
              </a:ext>
            </a:extLst>
          </p:cNvPr>
          <p:cNvSpPr txBox="1"/>
          <p:nvPr/>
        </p:nvSpPr>
        <p:spPr>
          <a:xfrm>
            <a:off x="8586778" y="1757852"/>
            <a:ext cx="324128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A8E3C5-1CD1-724A-AF9D-57C7F50F2CDF}"/>
              </a:ext>
            </a:extLst>
          </p:cNvPr>
          <p:cNvSpPr txBox="1"/>
          <p:nvPr/>
        </p:nvSpPr>
        <p:spPr>
          <a:xfrm>
            <a:off x="526774" y="278296"/>
            <a:ext cx="15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6 version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4A5AFA-35C9-3C4B-8152-92C8DF2F5104}"/>
              </a:ext>
            </a:extLst>
          </p:cNvPr>
          <p:cNvCxnSpPr>
            <a:cxnSpLocks/>
          </p:cNvCxnSpPr>
          <p:nvPr/>
        </p:nvCxnSpPr>
        <p:spPr>
          <a:xfrm>
            <a:off x="1573695" y="1736834"/>
            <a:ext cx="9044609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3D84A1-A4C8-3045-B52C-4DEBA9A7D16B}"/>
              </a:ext>
            </a:extLst>
          </p:cNvPr>
          <p:cNvSpPr txBox="1"/>
          <p:nvPr/>
        </p:nvSpPr>
        <p:spPr>
          <a:xfrm>
            <a:off x="4505398" y="1361494"/>
            <a:ext cx="3050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Environmental predictability (k)</a:t>
            </a:r>
          </a:p>
        </p:txBody>
      </p:sp>
    </p:spTree>
    <p:extLst>
      <p:ext uri="{BB962C8B-B14F-4D97-AF65-F5344CB8AC3E}">
        <p14:creationId xmlns:p14="http://schemas.microsoft.com/office/powerpoint/2010/main" val="193390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BA8E3C5-1CD1-724A-AF9D-57C7F50F2CDF}"/>
              </a:ext>
            </a:extLst>
          </p:cNvPr>
          <p:cNvSpPr txBox="1"/>
          <p:nvPr/>
        </p:nvSpPr>
        <p:spPr>
          <a:xfrm>
            <a:off x="526774" y="27829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 Fig 1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256A1B2A-5310-044E-9771-3E407195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6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1BE7B30-A613-D742-AB3C-D0DA37126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74" y="1200810"/>
            <a:ext cx="8963153" cy="36667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FCB1B6-50F4-3F44-9BD6-B96957E904DC}"/>
              </a:ext>
            </a:extLst>
          </p:cNvPr>
          <p:cNvSpPr/>
          <p:nvPr/>
        </p:nvSpPr>
        <p:spPr>
          <a:xfrm>
            <a:off x="2945873" y="1272187"/>
            <a:ext cx="256032" cy="123987"/>
          </a:xfrm>
          <a:prstGeom prst="rect">
            <a:avLst/>
          </a:prstGeom>
          <a:solidFill>
            <a:srgbClr val="D7EEC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B1D9A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167C7-1FF3-2C44-A244-E32B103D3ED4}"/>
              </a:ext>
            </a:extLst>
          </p:cNvPr>
          <p:cNvSpPr txBox="1"/>
          <p:nvPr/>
        </p:nvSpPr>
        <p:spPr>
          <a:xfrm>
            <a:off x="3176521" y="1211070"/>
            <a:ext cx="1362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Good environment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3C211-ED16-2E40-93E7-D54CE2177CB4}"/>
              </a:ext>
            </a:extLst>
          </p:cNvPr>
          <p:cNvSpPr/>
          <p:nvPr/>
        </p:nvSpPr>
        <p:spPr>
          <a:xfrm>
            <a:off x="4551233" y="1272187"/>
            <a:ext cx="254591" cy="123987"/>
          </a:xfrm>
          <a:prstGeom prst="rect">
            <a:avLst/>
          </a:prstGeom>
          <a:solidFill>
            <a:srgbClr val="F5C5C1"/>
          </a:solidFill>
          <a:ln>
            <a:solidFill>
              <a:srgbClr val="DF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DF453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54C65-5751-5C4A-B948-C231426C7343}"/>
              </a:ext>
            </a:extLst>
          </p:cNvPr>
          <p:cNvSpPr txBox="1"/>
          <p:nvPr/>
        </p:nvSpPr>
        <p:spPr>
          <a:xfrm>
            <a:off x="4793287" y="1200810"/>
            <a:ext cx="1258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F4535"/>
                </a:solidFill>
              </a:rPr>
              <a:t>Bad 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CC01B-67CD-0E44-81DA-D50B84EC6674}"/>
              </a:ext>
            </a:extLst>
          </p:cNvPr>
          <p:cNvSpPr txBox="1"/>
          <p:nvPr/>
        </p:nvSpPr>
        <p:spPr>
          <a:xfrm>
            <a:off x="2449820" y="1200811"/>
            <a:ext cx="319318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92A97-3168-CD40-A661-6A2658DE8D6F}"/>
              </a:ext>
            </a:extLst>
          </p:cNvPr>
          <p:cNvSpPr txBox="1"/>
          <p:nvPr/>
        </p:nvSpPr>
        <p:spPr>
          <a:xfrm>
            <a:off x="6253351" y="1200811"/>
            <a:ext cx="24814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b="1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B272F-D155-DE44-818B-70DA5BFDE6BA}"/>
              </a:ext>
            </a:extLst>
          </p:cNvPr>
          <p:cNvSpPr txBox="1"/>
          <p:nvPr/>
        </p:nvSpPr>
        <p:spPr>
          <a:xfrm>
            <a:off x="526774" y="278296"/>
            <a:ext cx="15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2 version 1</a:t>
            </a:r>
          </a:p>
        </p:txBody>
      </p:sp>
    </p:spTree>
    <p:extLst>
      <p:ext uri="{BB962C8B-B14F-4D97-AF65-F5344CB8AC3E}">
        <p14:creationId xmlns:p14="http://schemas.microsoft.com/office/powerpoint/2010/main" val="178523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93340EBE-8736-A247-BDF7-8B9F57199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74" y="1200810"/>
            <a:ext cx="8963153" cy="36667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FCB1B6-50F4-3F44-9BD6-B96957E904DC}"/>
              </a:ext>
            </a:extLst>
          </p:cNvPr>
          <p:cNvSpPr/>
          <p:nvPr/>
        </p:nvSpPr>
        <p:spPr>
          <a:xfrm>
            <a:off x="2945873" y="1272187"/>
            <a:ext cx="256032" cy="123987"/>
          </a:xfrm>
          <a:prstGeom prst="rect">
            <a:avLst/>
          </a:prstGeom>
          <a:solidFill>
            <a:srgbClr val="D7EEC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B1D9A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167C7-1FF3-2C44-A244-E32B103D3ED4}"/>
              </a:ext>
            </a:extLst>
          </p:cNvPr>
          <p:cNvSpPr txBox="1"/>
          <p:nvPr/>
        </p:nvSpPr>
        <p:spPr>
          <a:xfrm>
            <a:off x="3176521" y="1211070"/>
            <a:ext cx="1362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Good environment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3C211-ED16-2E40-93E7-D54CE2177CB4}"/>
              </a:ext>
            </a:extLst>
          </p:cNvPr>
          <p:cNvSpPr/>
          <p:nvPr/>
        </p:nvSpPr>
        <p:spPr>
          <a:xfrm>
            <a:off x="4551233" y="1272187"/>
            <a:ext cx="254591" cy="123987"/>
          </a:xfrm>
          <a:prstGeom prst="rect">
            <a:avLst/>
          </a:prstGeom>
          <a:solidFill>
            <a:srgbClr val="F5C5C1"/>
          </a:solidFill>
          <a:ln>
            <a:solidFill>
              <a:srgbClr val="DF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DF453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54C65-5751-5C4A-B948-C231426C7343}"/>
              </a:ext>
            </a:extLst>
          </p:cNvPr>
          <p:cNvSpPr txBox="1"/>
          <p:nvPr/>
        </p:nvSpPr>
        <p:spPr>
          <a:xfrm>
            <a:off x="4793287" y="1200810"/>
            <a:ext cx="1258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F4535"/>
                </a:solidFill>
              </a:rPr>
              <a:t>Bad 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CC01B-67CD-0E44-81DA-D50B84EC6674}"/>
              </a:ext>
            </a:extLst>
          </p:cNvPr>
          <p:cNvSpPr txBox="1"/>
          <p:nvPr/>
        </p:nvSpPr>
        <p:spPr>
          <a:xfrm>
            <a:off x="2449820" y="1200811"/>
            <a:ext cx="319318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92A97-3168-CD40-A661-6A2658DE8D6F}"/>
              </a:ext>
            </a:extLst>
          </p:cNvPr>
          <p:cNvSpPr txBox="1"/>
          <p:nvPr/>
        </p:nvSpPr>
        <p:spPr>
          <a:xfrm>
            <a:off x="6253351" y="1200811"/>
            <a:ext cx="24814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b="1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A8441-6D87-674C-95EA-99023F9D14AF}"/>
              </a:ext>
            </a:extLst>
          </p:cNvPr>
          <p:cNvSpPr txBox="1"/>
          <p:nvPr/>
        </p:nvSpPr>
        <p:spPr>
          <a:xfrm>
            <a:off x="526774" y="278296"/>
            <a:ext cx="15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2 version 2</a:t>
            </a:r>
          </a:p>
        </p:txBody>
      </p:sp>
    </p:spTree>
    <p:extLst>
      <p:ext uri="{BB962C8B-B14F-4D97-AF65-F5344CB8AC3E}">
        <p14:creationId xmlns:p14="http://schemas.microsoft.com/office/powerpoint/2010/main" val="331031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64CCC03-64A2-F246-B3B7-5C57A28F1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74" y="1200811"/>
            <a:ext cx="8963153" cy="3666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FCC01B-67CD-0E44-81DA-D50B84EC6674}"/>
              </a:ext>
            </a:extLst>
          </p:cNvPr>
          <p:cNvSpPr txBox="1"/>
          <p:nvPr/>
        </p:nvSpPr>
        <p:spPr>
          <a:xfrm>
            <a:off x="2449820" y="1200811"/>
            <a:ext cx="319318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92A97-3168-CD40-A661-6A2658DE8D6F}"/>
              </a:ext>
            </a:extLst>
          </p:cNvPr>
          <p:cNvSpPr txBox="1"/>
          <p:nvPr/>
        </p:nvSpPr>
        <p:spPr>
          <a:xfrm>
            <a:off x="6253351" y="1200811"/>
            <a:ext cx="24814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b="1" dirty="0"/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76C78-CBFD-F84A-B4A3-9225AD8AB81E}"/>
              </a:ext>
            </a:extLst>
          </p:cNvPr>
          <p:cNvSpPr/>
          <p:nvPr/>
        </p:nvSpPr>
        <p:spPr>
          <a:xfrm>
            <a:off x="2945873" y="1272187"/>
            <a:ext cx="256032" cy="123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B1D9AA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2C791-DAC9-5C4F-8EDD-E079697F8145}"/>
              </a:ext>
            </a:extLst>
          </p:cNvPr>
          <p:cNvSpPr txBox="1"/>
          <p:nvPr/>
        </p:nvSpPr>
        <p:spPr>
          <a:xfrm>
            <a:off x="3176521" y="1211070"/>
            <a:ext cx="13628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Good environment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66A98A-5837-4349-9164-868960BD5B72}"/>
              </a:ext>
            </a:extLst>
          </p:cNvPr>
          <p:cNvSpPr/>
          <p:nvPr/>
        </p:nvSpPr>
        <p:spPr>
          <a:xfrm>
            <a:off x="4551233" y="1272187"/>
            <a:ext cx="254591" cy="123987"/>
          </a:xfrm>
          <a:prstGeom prst="rect">
            <a:avLst/>
          </a:prstGeom>
          <a:solidFill>
            <a:srgbClr val="E1E1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DF453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386CE1-9371-5C4D-9275-54F817938674}"/>
              </a:ext>
            </a:extLst>
          </p:cNvPr>
          <p:cNvSpPr txBox="1"/>
          <p:nvPr/>
        </p:nvSpPr>
        <p:spPr>
          <a:xfrm>
            <a:off x="4793287" y="1200810"/>
            <a:ext cx="12586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Bad environment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4AF419-4F09-B743-8E3A-6146A141D8C4}"/>
              </a:ext>
            </a:extLst>
          </p:cNvPr>
          <p:cNvSpPr txBox="1"/>
          <p:nvPr/>
        </p:nvSpPr>
        <p:spPr>
          <a:xfrm>
            <a:off x="526774" y="278296"/>
            <a:ext cx="15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2 version 3</a:t>
            </a:r>
          </a:p>
        </p:txBody>
      </p:sp>
    </p:spTree>
    <p:extLst>
      <p:ext uri="{BB962C8B-B14F-4D97-AF65-F5344CB8AC3E}">
        <p14:creationId xmlns:p14="http://schemas.microsoft.com/office/powerpoint/2010/main" val="376580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D8B0DFA-83E6-2945-90EC-2429E043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74" y="1200810"/>
            <a:ext cx="8963153" cy="36667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FCB1B6-50F4-3F44-9BD6-B96957E904DC}"/>
              </a:ext>
            </a:extLst>
          </p:cNvPr>
          <p:cNvSpPr/>
          <p:nvPr/>
        </p:nvSpPr>
        <p:spPr>
          <a:xfrm>
            <a:off x="2945873" y="1272187"/>
            <a:ext cx="256032" cy="123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B1D9A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167C7-1FF3-2C44-A244-E32B103D3ED4}"/>
              </a:ext>
            </a:extLst>
          </p:cNvPr>
          <p:cNvSpPr txBox="1"/>
          <p:nvPr/>
        </p:nvSpPr>
        <p:spPr>
          <a:xfrm>
            <a:off x="3176521" y="1211070"/>
            <a:ext cx="13628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Good environment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3C211-ED16-2E40-93E7-D54CE2177CB4}"/>
              </a:ext>
            </a:extLst>
          </p:cNvPr>
          <p:cNvSpPr/>
          <p:nvPr/>
        </p:nvSpPr>
        <p:spPr>
          <a:xfrm>
            <a:off x="4551233" y="1272187"/>
            <a:ext cx="254591" cy="123987"/>
          </a:xfrm>
          <a:prstGeom prst="rect">
            <a:avLst/>
          </a:prstGeom>
          <a:solidFill>
            <a:srgbClr val="E1E1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DF453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54C65-5751-5C4A-B948-C231426C7343}"/>
              </a:ext>
            </a:extLst>
          </p:cNvPr>
          <p:cNvSpPr txBox="1"/>
          <p:nvPr/>
        </p:nvSpPr>
        <p:spPr>
          <a:xfrm>
            <a:off x="4793287" y="1200810"/>
            <a:ext cx="12586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Bad 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CC01B-67CD-0E44-81DA-D50B84EC6674}"/>
              </a:ext>
            </a:extLst>
          </p:cNvPr>
          <p:cNvSpPr txBox="1"/>
          <p:nvPr/>
        </p:nvSpPr>
        <p:spPr>
          <a:xfrm>
            <a:off x="2449820" y="1200811"/>
            <a:ext cx="319318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92A97-3168-CD40-A661-6A2658DE8D6F}"/>
              </a:ext>
            </a:extLst>
          </p:cNvPr>
          <p:cNvSpPr txBox="1"/>
          <p:nvPr/>
        </p:nvSpPr>
        <p:spPr>
          <a:xfrm>
            <a:off x="6253351" y="1200811"/>
            <a:ext cx="24814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b="1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6F37EF-1E26-DB4C-BD77-81D9BC864C17}"/>
              </a:ext>
            </a:extLst>
          </p:cNvPr>
          <p:cNvSpPr txBox="1"/>
          <p:nvPr/>
        </p:nvSpPr>
        <p:spPr>
          <a:xfrm>
            <a:off x="526774" y="278296"/>
            <a:ext cx="15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2 version 4</a:t>
            </a:r>
          </a:p>
        </p:txBody>
      </p:sp>
    </p:spTree>
    <p:extLst>
      <p:ext uri="{BB962C8B-B14F-4D97-AF65-F5344CB8AC3E}">
        <p14:creationId xmlns:p14="http://schemas.microsoft.com/office/powerpoint/2010/main" val="110761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3A50195-CE57-4D4E-A14F-DAF8D18A2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19" y="1211320"/>
            <a:ext cx="7921505" cy="36636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314CA-11A5-024D-BBF8-4B119D70F0B7}"/>
              </a:ext>
            </a:extLst>
          </p:cNvPr>
          <p:cNvSpPr txBox="1"/>
          <p:nvPr/>
        </p:nvSpPr>
        <p:spPr>
          <a:xfrm>
            <a:off x="2533903" y="1211321"/>
            <a:ext cx="319318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37590-1873-0948-A3D9-D5E389412178}"/>
              </a:ext>
            </a:extLst>
          </p:cNvPr>
          <p:cNvSpPr txBox="1"/>
          <p:nvPr/>
        </p:nvSpPr>
        <p:spPr>
          <a:xfrm>
            <a:off x="6086314" y="1211321"/>
            <a:ext cx="24814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b="1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E8284-7A7D-C347-8F3D-95F793F2AD4B}"/>
              </a:ext>
            </a:extLst>
          </p:cNvPr>
          <p:cNvSpPr txBox="1"/>
          <p:nvPr/>
        </p:nvSpPr>
        <p:spPr>
          <a:xfrm>
            <a:off x="526774" y="2782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3</a:t>
            </a:r>
          </a:p>
        </p:txBody>
      </p:sp>
    </p:spTree>
    <p:extLst>
      <p:ext uri="{BB962C8B-B14F-4D97-AF65-F5344CB8AC3E}">
        <p14:creationId xmlns:p14="http://schemas.microsoft.com/office/powerpoint/2010/main" val="235993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B59A77-98AF-8F42-877F-934E62667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83" y="318053"/>
            <a:ext cx="7315200" cy="64458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5F95768-C9C6-E545-AE58-EEACC8B77DE6}"/>
              </a:ext>
            </a:extLst>
          </p:cNvPr>
          <p:cNvSpPr/>
          <p:nvPr/>
        </p:nvSpPr>
        <p:spPr>
          <a:xfrm>
            <a:off x="3966743" y="812495"/>
            <a:ext cx="6201103" cy="71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9ACA8-4CE3-F74E-844E-2E0A91091A5B}"/>
              </a:ext>
            </a:extLst>
          </p:cNvPr>
          <p:cNvSpPr/>
          <p:nvPr/>
        </p:nvSpPr>
        <p:spPr>
          <a:xfrm>
            <a:off x="4951212" y="1723392"/>
            <a:ext cx="4049985" cy="71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4300AF-7C46-014E-8E43-4E9A422442AC}"/>
              </a:ext>
            </a:extLst>
          </p:cNvPr>
          <p:cNvSpPr/>
          <p:nvPr/>
        </p:nvSpPr>
        <p:spPr>
          <a:xfrm>
            <a:off x="5888384" y="2469626"/>
            <a:ext cx="2934137" cy="949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0D64FA-90EA-1042-8028-2A3CB9543405}"/>
              </a:ext>
            </a:extLst>
          </p:cNvPr>
          <p:cNvSpPr/>
          <p:nvPr/>
        </p:nvSpPr>
        <p:spPr>
          <a:xfrm>
            <a:off x="6897377" y="3303446"/>
            <a:ext cx="2934137" cy="949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9BC67-B641-0640-8D88-AFDDB27281DC}"/>
              </a:ext>
            </a:extLst>
          </p:cNvPr>
          <p:cNvSpPr/>
          <p:nvPr/>
        </p:nvSpPr>
        <p:spPr>
          <a:xfrm>
            <a:off x="7906370" y="4137267"/>
            <a:ext cx="1094827" cy="1058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4142A8-B990-1F48-B0AF-664ABA12512A}"/>
              </a:ext>
            </a:extLst>
          </p:cNvPr>
          <p:cNvSpPr txBox="1"/>
          <p:nvPr/>
        </p:nvSpPr>
        <p:spPr>
          <a:xfrm>
            <a:off x="526774" y="2782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4</a:t>
            </a:r>
          </a:p>
        </p:txBody>
      </p:sp>
    </p:spTree>
    <p:extLst>
      <p:ext uri="{BB962C8B-B14F-4D97-AF65-F5344CB8AC3E}">
        <p14:creationId xmlns:p14="http://schemas.microsoft.com/office/powerpoint/2010/main" val="416178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B5342966-8C9D-CE49-AD19-89DA5F37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295" y="1300801"/>
            <a:ext cx="9094574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AB44B7-312E-FE42-8B56-E4E5EEBCD032}"/>
              </a:ext>
            </a:extLst>
          </p:cNvPr>
          <p:cNvSpPr txBox="1"/>
          <p:nvPr/>
        </p:nvSpPr>
        <p:spPr>
          <a:xfrm>
            <a:off x="1987365" y="1200811"/>
            <a:ext cx="319318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5DAA4-865B-984F-872B-ED9416898B01}"/>
              </a:ext>
            </a:extLst>
          </p:cNvPr>
          <p:cNvSpPr txBox="1"/>
          <p:nvPr/>
        </p:nvSpPr>
        <p:spPr>
          <a:xfrm>
            <a:off x="6039058" y="1200811"/>
            <a:ext cx="24814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b="1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9B806-39EA-3F4A-9D5E-F62E48FCB438}"/>
              </a:ext>
            </a:extLst>
          </p:cNvPr>
          <p:cNvSpPr txBox="1"/>
          <p:nvPr/>
        </p:nvSpPr>
        <p:spPr>
          <a:xfrm>
            <a:off x="526774" y="278296"/>
            <a:ext cx="15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5 version 1</a:t>
            </a:r>
          </a:p>
        </p:txBody>
      </p:sp>
    </p:spTree>
    <p:extLst>
      <p:ext uri="{BB962C8B-B14F-4D97-AF65-F5344CB8AC3E}">
        <p14:creationId xmlns:p14="http://schemas.microsoft.com/office/powerpoint/2010/main" val="141105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7205AF-693C-E94A-834D-C97A84583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97" y="1300203"/>
            <a:ext cx="9094574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AB44B7-312E-FE42-8B56-E4E5EEBCD032}"/>
              </a:ext>
            </a:extLst>
          </p:cNvPr>
          <p:cNvSpPr txBox="1"/>
          <p:nvPr/>
        </p:nvSpPr>
        <p:spPr>
          <a:xfrm>
            <a:off x="1987365" y="1200811"/>
            <a:ext cx="319318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5DAA4-865B-984F-872B-ED9416898B01}"/>
              </a:ext>
            </a:extLst>
          </p:cNvPr>
          <p:cNvSpPr txBox="1"/>
          <p:nvPr/>
        </p:nvSpPr>
        <p:spPr>
          <a:xfrm>
            <a:off x="6039058" y="1200811"/>
            <a:ext cx="24814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b="1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9B806-39EA-3F4A-9D5E-F62E48FCB438}"/>
              </a:ext>
            </a:extLst>
          </p:cNvPr>
          <p:cNvSpPr txBox="1"/>
          <p:nvPr/>
        </p:nvSpPr>
        <p:spPr>
          <a:xfrm>
            <a:off x="526774" y="278296"/>
            <a:ext cx="15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5 version 2</a:t>
            </a:r>
          </a:p>
        </p:txBody>
      </p:sp>
    </p:spTree>
    <p:extLst>
      <p:ext uri="{BB962C8B-B14F-4D97-AF65-F5344CB8AC3E}">
        <p14:creationId xmlns:p14="http://schemas.microsoft.com/office/powerpoint/2010/main" val="273260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200</Words>
  <Application>Microsoft Macintosh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Magalie, Andreea</dc:creator>
  <cp:lastModifiedBy>Magalie, Andreea</cp:lastModifiedBy>
  <cp:revision>2</cp:revision>
  <dcterms:created xsi:type="dcterms:W3CDTF">2021-09-09T17:45:11Z</dcterms:created>
  <dcterms:modified xsi:type="dcterms:W3CDTF">2021-09-10T17:28:19Z</dcterms:modified>
</cp:coreProperties>
</file>