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50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9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4369"/>
            <a:ext cx="10363200" cy="505099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20145"/>
            <a:ext cx="9144000" cy="35027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66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8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2425"/>
            <a:ext cx="2628900" cy="12294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2425"/>
            <a:ext cx="7734300" cy="12294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37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57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16970"/>
            <a:ext cx="10515600" cy="603499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09055"/>
            <a:ext cx="10515600" cy="317366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89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62127"/>
            <a:ext cx="5181600" cy="9205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62127"/>
            <a:ext cx="5181600" cy="9205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04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2428"/>
            <a:ext cx="10515600" cy="28042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56516"/>
            <a:ext cx="5157787" cy="17429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99510"/>
            <a:ext cx="5157787" cy="7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56516"/>
            <a:ext cx="5183188" cy="17429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99510"/>
            <a:ext cx="5183188" cy="7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8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94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3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7211"/>
            <a:ext cx="3932237" cy="338523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88910"/>
            <a:ext cx="6172200" cy="1031019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52449"/>
            <a:ext cx="3932237" cy="806345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358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7211"/>
            <a:ext cx="3932237" cy="338523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88910"/>
            <a:ext cx="6172200" cy="1031019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52449"/>
            <a:ext cx="3932237" cy="806345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44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2428"/>
            <a:ext cx="10515600" cy="280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62127"/>
            <a:ext cx="10515600" cy="92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446921"/>
            <a:ext cx="2743200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96EC8-931B-47FE-BB65-03F85596882F}" type="datetimeFigureOut">
              <a:rPr lang="en-NZ" smtClean="0"/>
              <a:t>24/01/2025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446921"/>
            <a:ext cx="4114800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446921"/>
            <a:ext cx="2743200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5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3.png"/><Relationship Id="rId21" Type="http://schemas.openxmlformats.org/officeDocument/2006/relationships/image" Target="../media/image428.png"/><Relationship Id="rId42" Type="http://schemas.openxmlformats.org/officeDocument/2006/relationships/image" Target="../media/image449.png"/><Relationship Id="rId47" Type="http://schemas.openxmlformats.org/officeDocument/2006/relationships/image" Target="../media/image454.png"/><Relationship Id="rId63" Type="http://schemas.openxmlformats.org/officeDocument/2006/relationships/image" Target="../media/image470.png"/><Relationship Id="rId68" Type="http://schemas.openxmlformats.org/officeDocument/2006/relationships/image" Target="../media/image474.png"/><Relationship Id="rId84" Type="http://schemas.openxmlformats.org/officeDocument/2006/relationships/image" Target="../media/image490.png"/><Relationship Id="rId89" Type="http://schemas.openxmlformats.org/officeDocument/2006/relationships/image" Target="../media/image495.png"/><Relationship Id="rId16" Type="http://schemas.openxmlformats.org/officeDocument/2006/relationships/image" Target="../media/image423.png"/><Relationship Id="rId107" Type="http://schemas.openxmlformats.org/officeDocument/2006/relationships/image" Target="../media/image513.png"/><Relationship Id="rId11" Type="http://schemas.openxmlformats.org/officeDocument/2006/relationships/image" Target="../media/image418.png"/><Relationship Id="rId32" Type="http://schemas.openxmlformats.org/officeDocument/2006/relationships/image" Target="../media/image439.png"/><Relationship Id="rId37" Type="http://schemas.openxmlformats.org/officeDocument/2006/relationships/image" Target="../media/image444.png"/><Relationship Id="rId53" Type="http://schemas.openxmlformats.org/officeDocument/2006/relationships/image" Target="../media/image460.png"/><Relationship Id="rId58" Type="http://schemas.openxmlformats.org/officeDocument/2006/relationships/image" Target="../media/image465.png"/><Relationship Id="rId74" Type="http://schemas.openxmlformats.org/officeDocument/2006/relationships/image" Target="../media/image480.png"/><Relationship Id="rId79" Type="http://schemas.openxmlformats.org/officeDocument/2006/relationships/image" Target="../media/image485.png"/><Relationship Id="rId102" Type="http://schemas.openxmlformats.org/officeDocument/2006/relationships/image" Target="../media/image508.png"/><Relationship Id="rId5" Type="http://schemas.openxmlformats.org/officeDocument/2006/relationships/image" Target="../media/image412.png"/><Relationship Id="rId90" Type="http://schemas.openxmlformats.org/officeDocument/2006/relationships/image" Target="../media/image496.png"/><Relationship Id="rId95" Type="http://schemas.openxmlformats.org/officeDocument/2006/relationships/image" Target="../media/image501.png"/><Relationship Id="rId22" Type="http://schemas.openxmlformats.org/officeDocument/2006/relationships/image" Target="../media/image429.png"/><Relationship Id="rId27" Type="http://schemas.openxmlformats.org/officeDocument/2006/relationships/image" Target="../media/image434.png"/><Relationship Id="rId43" Type="http://schemas.openxmlformats.org/officeDocument/2006/relationships/image" Target="../media/image450.png"/><Relationship Id="rId48" Type="http://schemas.openxmlformats.org/officeDocument/2006/relationships/image" Target="../media/image455.png"/><Relationship Id="rId64" Type="http://schemas.openxmlformats.org/officeDocument/2006/relationships/image" Target="../media/image471.png"/><Relationship Id="rId69" Type="http://schemas.openxmlformats.org/officeDocument/2006/relationships/image" Target="../media/image475.png"/><Relationship Id="rId80" Type="http://schemas.openxmlformats.org/officeDocument/2006/relationships/image" Target="../media/image486.png"/><Relationship Id="rId85" Type="http://schemas.openxmlformats.org/officeDocument/2006/relationships/image" Target="../media/image1.png"/><Relationship Id="rId12" Type="http://schemas.openxmlformats.org/officeDocument/2006/relationships/image" Target="../media/image419.png"/><Relationship Id="rId17" Type="http://schemas.openxmlformats.org/officeDocument/2006/relationships/image" Target="../media/image424.png"/><Relationship Id="rId33" Type="http://schemas.openxmlformats.org/officeDocument/2006/relationships/image" Target="../media/image440.png"/><Relationship Id="rId38" Type="http://schemas.openxmlformats.org/officeDocument/2006/relationships/image" Target="../media/image445.png"/><Relationship Id="rId59" Type="http://schemas.openxmlformats.org/officeDocument/2006/relationships/image" Target="../media/image466.png"/><Relationship Id="rId103" Type="http://schemas.openxmlformats.org/officeDocument/2006/relationships/image" Target="../media/image509.png"/><Relationship Id="rId108" Type="http://schemas.openxmlformats.org/officeDocument/2006/relationships/image" Target="../media/image514.png"/><Relationship Id="rId20" Type="http://schemas.openxmlformats.org/officeDocument/2006/relationships/image" Target="../media/image427.png"/><Relationship Id="rId41" Type="http://schemas.openxmlformats.org/officeDocument/2006/relationships/image" Target="../media/image448.png"/><Relationship Id="rId54" Type="http://schemas.openxmlformats.org/officeDocument/2006/relationships/image" Target="../media/image461.png"/><Relationship Id="rId62" Type="http://schemas.openxmlformats.org/officeDocument/2006/relationships/image" Target="../media/image469.png"/><Relationship Id="rId70" Type="http://schemas.openxmlformats.org/officeDocument/2006/relationships/image" Target="../media/image476.png"/><Relationship Id="rId75" Type="http://schemas.openxmlformats.org/officeDocument/2006/relationships/image" Target="../media/image481.png"/><Relationship Id="rId83" Type="http://schemas.openxmlformats.org/officeDocument/2006/relationships/image" Target="../media/image489.png"/><Relationship Id="rId88" Type="http://schemas.openxmlformats.org/officeDocument/2006/relationships/image" Target="../media/image494.png"/><Relationship Id="rId91" Type="http://schemas.openxmlformats.org/officeDocument/2006/relationships/image" Target="../media/image497.png"/><Relationship Id="rId96" Type="http://schemas.openxmlformats.org/officeDocument/2006/relationships/image" Target="../media/image5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3.png"/><Relationship Id="rId15" Type="http://schemas.openxmlformats.org/officeDocument/2006/relationships/image" Target="../media/image422.png"/><Relationship Id="rId23" Type="http://schemas.openxmlformats.org/officeDocument/2006/relationships/image" Target="../media/image430.png"/><Relationship Id="rId28" Type="http://schemas.openxmlformats.org/officeDocument/2006/relationships/image" Target="../media/image435.png"/><Relationship Id="rId36" Type="http://schemas.openxmlformats.org/officeDocument/2006/relationships/image" Target="../media/image443.png"/><Relationship Id="rId49" Type="http://schemas.openxmlformats.org/officeDocument/2006/relationships/image" Target="../media/image456.png"/><Relationship Id="rId57" Type="http://schemas.openxmlformats.org/officeDocument/2006/relationships/image" Target="../media/image464.png"/><Relationship Id="rId106" Type="http://schemas.openxmlformats.org/officeDocument/2006/relationships/image" Target="../media/image512.png"/><Relationship Id="rId10" Type="http://schemas.openxmlformats.org/officeDocument/2006/relationships/image" Target="../media/image417.png"/><Relationship Id="rId31" Type="http://schemas.openxmlformats.org/officeDocument/2006/relationships/image" Target="../media/image438.png"/><Relationship Id="rId44" Type="http://schemas.openxmlformats.org/officeDocument/2006/relationships/image" Target="../media/image451.png"/><Relationship Id="rId52" Type="http://schemas.openxmlformats.org/officeDocument/2006/relationships/image" Target="../media/image459.png"/><Relationship Id="rId60" Type="http://schemas.openxmlformats.org/officeDocument/2006/relationships/image" Target="../media/image467.png"/><Relationship Id="rId65" Type="http://schemas.openxmlformats.org/officeDocument/2006/relationships/image" Target="../media/image472.png"/><Relationship Id="rId73" Type="http://schemas.openxmlformats.org/officeDocument/2006/relationships/image" Target="../media/image479.png"/><Relationship Id="rId78" Type="http://schemas.openxmlformats.org/officeDocument/2006/relationships/image" Target="../media/image484.png"/><Relationship Id="rId81" Type="http://schemas.openxmlformats.org/officeDocument/2006/relationships/image" Target="../media/image487.png"/><Relationship Id="rId86" Type="http://schemas.openxmlformats.org/officeDocument/2006/relationships/image" Target="../media/image492.png"/><Relationship Id="rId94" Type="http://schemas.openxmlformats.org/officeDocument/2006/relationships/image" Target="../media/image500.png"/><Relationship Id="rId99" Type="http://schemas.openxmlformats.org/officeDocument/2006/relationships/image" Target="../media/image505.png"/><Relationship Id="rId101" Type="http://schemas.openxmlformats.org/officeDocument/2006/relationships/image" Target="../media/image507.png"/><Relationship Id="rId4" Type="http://schemas.openxmlformats.org/officeDocument/2006/relationships/image" Target="../media/image411.png"/><Relationship Id="rId9" Type="http://schemas.openxmlformats.org/officeDocument/2006/relationships/image" Target="../media/image416.png"/><Relationship Id="rId13" Type="http://schemas.openxmlformats.org/officeDocument/2006/relationships/image" Target="../media/image420.png"/><Relationship Id="rId18" Type="http://schemas.openxmlformats.org/officeDocument/2006/relationships/image" Target="../media/image425.png"/><Relationship Id="rId39" Type="http://schemas.openxmlformats.org/officeDocument/2006/relationships/image" Target="../media/image446.png"/><Relationship Id="rId34" Type="http://schemas.openxmlformats.org/officeDocument/2006/relationships/image" Target="../media/image441.png"/><Relationship Id="rId50" Type="http://schemas.openxmlformats.org/officeDocument/2006/relationships/image" Target="../media/image457.png"/><Relationship Id="rId55" Type="http://schemas.openxmlformats.org/officeDocument/2006/relationships/image" Target="../media/image462.png"/><Relationship Id="rId76" Type="http://schemas.openxmlformats.org/officeDocument/2006/relationships/image" Target="../media/image482.png"/><Relationship Id="rId97" Type="http://schemas.openxmlformats.org/officeDocument/2006/relationships/image" Target="../media/image503.png"/><Relationship Id="rId104" Type="http://schemas.openxmlformats.org/officeDocument/2006/relationships/image" Target="../media/image510.png"/><Relationship Id="rId7" Type="http://schemas.openxmlformats.org/officeDocument/2006/relationships/image" Target="../media/image414.png"/><Relationship Id="rId71" Type="http://schemas.openxmlformats.org/officeDocument/2006/relationships/image" Target="../media/image477.png"/><Relationship Id="rId92" Type="http://schemas.openxmlformats.org/officeDocument/2006/relationships/image" Target="../media/image498.png"/><Relationship Id="rId2" Type="http://schemas.openxmlformats.org/officeDocument/2006/relationships/image" Target="../media/image409.png"/><Relationship Id="rId29" Type="http://schemas.openxmlformats.org/officeDocument/2006/relationships/image" Target="../media/image436.png"/><Relationship Id="rId24" Type="http://schemas.openxmlformats.org/officeDocument/2006/relationships/image" Target="../media/image431.png"/><Relationship Id="rId40" Type="http://schemas.openxmlformats.org/officeDocument/2006/relationships/image" Target="../media/image447.png"/><Relationship Id="rId45" Type="http://schemas.openxmlformats.org/officeDocument/2006/relationships/image" Target="../media/image452.png"/><Relationship Id="rId66" Type="http://schemas.openxmlformats.org/officeDocument/2006/relationships/image" Target="../media/image473.png"/><Relationship Id="rId87" Type="http://schemas.openxmlformats.org/officeDocument/2006/relationships/image" Target="../media/image493.png"/><Relationship Id="rId61" Type="http://schemas.openxmlformats.org/officeDocument/2006/relationships/image" Target="../media/image468.png"/><Relationship Id="rId82" Type="http://schemas.openxmlformats.org/officeDocument/2006/relationships/image" Target="../media/image488.png"/><Relationship Id="rId19" Type="http://schemas.openxmlformats.org/officeDocument/2006/relationships/image" Target="../media/image426.png"/><Relationship Id="rId14" Type="http://schemas.openxmlformats.org/officeDocument/2006/relationships/image" Target="../media/image421.png"/><Relationship Id="rId30" Type="http://schemas.openxmlformats.org/officeDocument/2006/relationships/image" Target="../media/image437.png"/><Relationship Id="rId35" Type="http://schemas.openxmlformats.org/officeDocument/2006/relationships/image" Target="../media/image442.png"/><Relationship Id="rId56" Type="http://schemas.openxmlformats.org/officeDocument/2006/relationships/image" Target="../media/image463.png"/><Relationship Id="rId77" Type="http://schemas.openxmlformats.org/officeDocument/2006/relationships/image" Target="../media/image483.png"/><Relationship Id="rId100" Type="http://schemas.openxmlformats.org/officeDocument/2006/relationships/image" Target="../media/image506.png"/><Relationship Id="rId105" Type="http://schemas.openxmlformats.org/officeDocument/2006/relationships/image" Target="../media/image511.png"/><Relationship Id="rId8" Type="http://schemas.openxmlformats.org/officeDocument/2006/relationships/image" Target="../media/image415.png"/><Relationship Id="rId51" Type="http://schemas.openxmlformats.org/officeDocument/2006/relationships/image" Target="../media/image458.png"/><Relationship Id="rId72" Type="http://schemas.openxmlformats.org/officeDocument/2006/relationships/image" Target="../media/image478.png"/><Relationship Id="rId93" Type="http://schemas.openxmlformats.org/officeDocument/2006/relationships/image" Target="../media/image499.png"/><Relationship Id="rId98" Type="http://schemas.openxmlformats.org/officeDocument/2006/relationships/image" Target="../media/image504.png"/><Relationship Id="rId3" Type="http://schemas.openxmlformats.org/officeDocument/2006/relationships/image" Target="../media/image410.png"/><Relationship Id="rId25" Type="http://schemas.openxmlformats.org/officeDocument/2006/relationships/image" Target="../media/image432.png"/><Relationship Id="rId46" Type="http://schemas.openxmlformats.org/officeDocument/2006/relationships/image" Target="../media/image453.png"/><Relationship Id="rId6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D65137C-628A-0C8E-8AEA-36C8F30A54FF}"/>
              </a:ext>
            </a:extLst>
          </p:cNvPr>
          <p:cNvGrpSpPr/>
          <p:nvPr/>
        </p:nvGrpSpPr>
        <p:grpSpPr>
          <a:xfrm>
            <a:off x="314411" y="692514"/>
            <a:ext cx="6318790" cy="7948212"/>
            <a:chOff x="1264253" y="550746"/>
            <a:chExt cx="6318790" cy="794821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BB9B9CA-04AE-0CB0-58A1-88E48A8DFE1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64253" y="550746"/>
              <a:ext cx="6318790" cy="7948212"/>
              <a:chOff x="8020553" y="2285940"/>
              <a:chExt cx="6318790" cy="7948212"/>
            </a:xfrm>
          </p:grpSpPr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81195339-1BD9-67AF-4583-D3136F600A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2764" y="2285940"/>
                <a:ext cx="5229378" cy="7948212"/>
              </a:xfrm>
              <a:prstGeom prst="rect">
                <a:avLst/>
              </a:prstGeom>
              <a:gradFill>
                <a:gsLst>
                  <a:gs pos="50000">
                    <a:sysClr val="window" lastClr="FFFFFF"/>
                  </a:gs>
                  <a:gs pos="11000">
                    <a:srgbClr val="FFC000">
                      <a:lumMod val="20000"/>
                      <a:lumOff val="80000"/>
                    </a:srgbClr>
                  </a:gs>
                  <a:gs pos="89000">
                    <a:srgbClr val="FFC000">
                      <a:lumMod val="20000"/>
                      <a:lumOff val="80000"/>
                    </a:srgbClr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6A40B204-3BD9-C3F7-75F4-43118802AB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20553" y="2285940"/>
                <a:ext cx="540000" cy="7948212"/>
              </a:xfrm>
              <a:prstGeom prst="rect">
                <a:avLst/>
              </a:prstGeom>
              <a:gradFill>
                <a:gsLst>
                  <a:gs pos="11000">
                    <a:srgbClr val="F3F7FE"/>
                  </a:gs>
                  <a:gs pos="89000">
                    <a:srgbClr val="D9E1F4"/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EFBEA9D-E413-A969-D0F3-8740D710D6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00018" y="2285940"/>
                <a:ext cx="539325" cy="7948212"/>
              </a:xfrm>
              <a:prstGeom prst="rect">
                <a:avLst/>
              </a:prstGeom>
              <a:gradFill>
                <a:gsLst>
                  <a:gs pos="11000">
                    <a:srgbClr val="AEBE8E"/>
                  </a:gs>
                  <a:gs pos="89000">
                    <a:srgbClr val="E6EADC"/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D4A83B-6B45-6528-6517-9B339045D840}"/>
                </a:ext>
              </a:extLst>
            </p:cNvPr>
            <p:cNvGrpSpPr/>
            <p:nvPr/>
          </p:nvGrpSpPr>
          <p:grpSpPr>
            <a:xfrm>
              <a:off x="1390588" y="669991"/>
              <a:ext cx="6090324" cy="7688414"/>
              <a:chOff x="1390588" y="669991"/>
              <a:chExt cx="6090324" cy="76884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B88A7FAE-19C3-4D63-32D1-B86F4081C62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9472" y="2467392"/>
                    <a:ext cx="432000" cy="20583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5DAC7DB-2819-D3FE-8723-B97381D41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9472" y="2467392"/>
                    <a:ext cx="432000" cy="20583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2"/>
                    <a:stretch>
                      <a:fillRect b="-2778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9180104F-FE3B-27D4-2C51-9FABD48EF256}"/>
                  </a:ext>
                </a:extLst>
              </p:cNvPr>
              <p:cNvCxnSpPr>
                <a:cxnSpLocks/>
                <a:stCxn id="211" idx="2"/>
                <a:endCxn id="224" idx="0"/>
              </p:cNvCxnSpPr>
              <p:nvPr/>
            </p:nvCxnSpPr>
            <p:spPr>
              <a:xfrm>
                <a:off x="6713232" y="1430014"/>
                <a:ext cx="0" cy="11215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D972F55F-87EC-72B3-A676-3C3AFBC0ACE3}"/>
                  </a:ext>
                </a:extLst>
              </p:cNvPr>
              <p:cNvCxnSpPr>
                <a:cxnSpLocks/>
                <a:stCxn id="224" idx="2"/>
                <a:endCxn id="225" idx="0"/>
              </p:cNvCxnSpPr>
              <p:nvPr/>
            </p:nvCxnSpPr>
            <p:spPr>
              <a:xfrm>
                <a:off x="6713232" y="1719514"/>
                <a:ext cx="0" cy="4135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: Rounded Corners 204">
                    <a:extLst>
                      <a:ext uri="{FF2B5EF4-FFF2-40B4-BE49-F238E27FC236}">
                        <a16:creationId xmlns:a16="http://schemas.microsoft.com/office/drawing/2014/main" id="{30873F86-97F9-B8ED-AB4F-943B8A57C67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587232" y="1827555"/>
                    <a:ext cx="252000" cy="180000"/>
                  </a:xfrm>
                  <a:prstGeom prst="roundRect">
                    <a:avLst>
                      <a:gd name="adj" fmla="val 22549"/>
                    </a:avLst>
                  </a:prstGeom>
                  <a:gradFill flip="none" rotWithShape="1">
                    <a:gsLst>
                      <a:gs pos="53900">
                        <a:sysClr val="window" lastClr="FFFFFF"/>
                      </a:gs>
                      <a:gs pos="11000">
                        <a:srgbClr val="FFCC66"/>
                      </a:gs>
                      <a:gs pos="89000">
                        <a:srgbClr val="FFCC66"/>
                      </a:gs>
                    </a:gsLst>
                    <a:lin ang="0" scaled="1"/>
                    <a:tileRect/>
                  </a:gradFill>
                  <a:ln w="12700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𝑅𝑒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2C2C8E24-822F-245E-CFDF-C8867689E1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7232" y="1827555"/>
                    <a:ext cx="252000" cy="180000"/>
                  </a:xfrm>
                  <a:prstGeom prst="roundRect">
                    <a:avLst>
                      <a:gd name="adj" fmla="val 22549"/>
                    </a:avLst>
                  </a:prstGeom>
                  <a:blipFill>
                    <a:blip r:embed="rId3"/>
                    <a:stretch>
                      <a:fillRect l="-465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919F4030-FD51-6082-DADB-BBE24FA611EB}"/>
                  </a:ext>
                </a:extLst>
              </p:cNvPr>
              <p:cNvCxnSpPr>
                <a:cxnSpLocks/>
                <a:stCxn id="225" idx="2"/>
                <a:endCxn id="330" idx="0"/>
              </p:cNvCxnSpPr>
              <p:nvPr/>
            </p:nvCxnSpPr>
            <p:spPr>
              <a:xfrm>
                <a:off x="6713232" y="2310369"/>
                <a:ext cx="0" cy="15702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91A64450-0445-263A-44CB-BE987A27BC30}"/>
                  </a:ext>
                </a:extLst>
              </p:cNvPr>
              <p:cNvCxnSpPr>
                <a:cxnSpLocks/>
                <a:stCxn id="260" idx="1"/>
                <a:endCxn id="337" idx="3"/>
              </p:cNvCxnSpPr>
              <p:nvPr/>
            </p:nvCxnSpPr>
            <p:spPr>
              <a:xfrm flipH="1">
                <a:off x="6821232" y="4222034"/>
                <a:ext cx="37168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F91F9B4D-0887-F7E2-D301-0ECEF108644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56912" y="2116441"/>
                    <a:ext cx="324000" cy="210513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56F55EE-5054-6436-A49A-BB18388073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912" y="2116441"/>
                    <a:ext cx="324000" cy="210513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4"/>
                    <a:stretch>
                      <a:fillRect b="-2703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775C76D0-8AD9-F88D-97B5-2E08D98237FE}"/>
                  </a:ext>
                </a:extLst>
              </p:cNvPr>
              <p:cNvCxnSpPr>
                <a:cxnSpLocks/>
                <a:stCxn id="225" idx="3"/>
                <a:endCxn id="208" idx="1"/>
              </p:cNvCxnSpPr>
              <p:nvPr/>
            </p:nvCxnSpPr>
            <p:spPr>
              <a:xfrm>
                <a:off x="6821232" y="2221697"/>
                <a:ext cx="335680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1F2BD676-18FB-A602-1922-ADBBC6C28F02}"/>
                  </a:ext>
                </a:extLst>
              </p:cNvPr>
              <p:cNvCxnSpPr>
                <a:cxnSpLocks/>
                <a:stCxn id="277" idx="3"/>
                <a:endCxn id="278" idx="1"/>
              </p:cNvCxnSpPr>
              <p:nvPr/>
            </p:nvCxnSpPr>
            <p:spPr>
              <a:xfrm>
                <a:off x="2677644" y="1327097"/>
                <a:ext cx="42038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E502603-BB7B-884B-4875-0310D3E95C3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443232" y="1224180"/>
                    <a:ext cx="540000" cy="20583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sSup>
                                <m:sSup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86F128E-01BA-CE10-A44C-AF4120194A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3232" y="1224180"/>
                    <a:ext cx="540000" cy="20583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5"/>
                    <a:stretch>
                      <a:fillRect b="-2778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C9FABF2-32FD-F1DF-CD44-E1621C8D613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56912" y="986113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A5B234B-3A62-B6EF-1B57-E55E76A184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912" y="986113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"/>
                    <a:stretch>
                      <a:fillRect b="-6061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Connector: Elbow 212">
                <a:extLst>
                  <a:ext uri="{FF2B5EF4-FFF2-40B4-BE49-F238E27FC236}">
                    <a16:creationId xmlns:a16="http://schemas.microsoft.com/office/drawing/2014/main" id="{6ED3DCCB-7B41-BDE6-1765-4D72842081EC}"/>
                  </a:ext>
                </a:extLst>
              </p:cNvPr>
              <p:cNvCxnSpPr>
                <a:cxnSpLocks/>
                <a:stCxn id="212" idx="1"/>
                <a:endCxn id="280" idx="0"/>
              </p:cNvCxnSpPr>
              <p:nvPr/>
            </p:nvCxnSpPr>
            <p:spPr>
              <a:xfrm rot="10800000" flipV="1">
                <a:off x="3983666" y="1080121"/>
                <a:ext cx="3173247" cy="158303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D0DE99E3-9D04-00FF-DFF9-B2A4B5E1B4A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891472" y="1224181"/>
                    <a:ext cx="468000" cy="20583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sSup>
                                <m:sSup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72EADCE-4F54-3D84-A610-E774C43AB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472" y="1224181"/>
                    <a:ext cx="468000" cy="20583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7"/>
                    <a:stretch>
                      <a:fillRect b="-2778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556F0998-6CCF-AED9-98C0-4463FA25685D}"/>
                  </a:ext>
                </a:extLst>
              </p:cNvPr>
              <p:cNvCxnSpPr>
                <a:cxnSpLocks/>
                <a:stCxn id="222" idx="0"/>
                <a:endCxn id="214" idx="2"/>
              </p:cNvCxnSpPr>
              <p:nvPr/>
            </p:nvCxnSpPr>
            <p:spPr>
              <a:xfrm flipV="1">
                <a:off x="2125472" y="1430015"/>
                <a:ext cx="0" cy="11215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sm"/>
                <a:tailEnd type="triangle" w="sm" len="sm"/>
              </a:ln>
              <a:effectLst/>
            </p:spPr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E7BE8256-790A-98DF-386F-DF1B124D674C}"/>
                  </a:ext>
                </a:extLst>
              </p:cNvPr>
              <p:cNvCxnSpPr>
                <a:cxnSpLocks/>
                <a:stCxn id="223" idx="0"/>
                <a:endCxn id="222" idx="2"/>
              </p:cNvCxnSpPr>
              <p:nvPr/>
            </p:nvCxnSpPr>
            <p:spPr>
              <a:xfrm flipV="1">
                <a:off x="2125472" y="1719514"/>
                <a:ext cx="0" cy="4135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ctangle: Rounded Corners 216">
                    <a:extLst>
                      <a:ext uri="{FF2B5EF4-FFF2-40B4-BE49-F238E27FC236}">
                        <a16:creationId xmlns:a16="http://schemas.microsoft.com/office/drawing/2014/main" id="{C322DF83-E4E3-60C3-CA40-A7EDB65EF54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999472" y="1827555"/>
                    <a:ext cx="252000" cy="180000"/>
                  </a:xfrm>
                  <a:prstGeom prst="roundRect">
                    <a:avLst>
                      <a:gd name="adj" fmla="val 22549"/>
                    </a:avLst>
                  </a:prstGeom>
                  <a:gradFill flip="none" rotWithShape="1">
                    <a:gsLst>
                      <a:gs pos="53900">
                        <a:sysClr val="window" lastClr="FFFFFF"/>
                      </a:gs>
                      <a:gs pos="11000">
                        <a:srgbClr val="FFCC66"/>
                      </a:gs>
                      <a:gs pos="89000">
                        <a:srgbClr val="FFCC66"/>
                      </a:gs>
                    </a:gsLst>
                    <a:lin ang="0" scaled="1"/>
                    <a:tileRect/>
                  </a:gradFill>
                  <a:ln w="12700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𝑅𝑒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E167EA7-7C6A-FB3F-C332-CFD94D1647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9472" y="1827555"/>
                    <a:ext cx="252000" cy="180000"/>
                  </a:xfrm>
                  <a:prstGeom prst="roundRect">
                    <a:avLst>
                      <a:gd name="adj" fmla="val 22549"/>
                    </a:avLst>
                  </a:prstGeom>
                  <a:blipFill>
                    <a:blip r:embed="rId8"/>
                    <a:stretch>
                      <a:fillRect l="-6818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D623D9C2-E274-58A3-D04B-EE99B9A88968}"/>
                  </a:ext>
                </a:extLst>
              </p:cNvPr>
              <p:cNvCxnSpPr>
                <a:cxnSpLocks/>
                <a:stCxn id="202" idx="0"/>
                <a:endCxn id="223" idx="2"/>
              </p:cNvCxnSpPr>
              <p:nvPr/>
            </p:nvCxnSpPr>
            <p:spPr>
              <a:xfrm flipV="1">
                <a:off x="2125472" y="2310369"/>
                <a:ext cx="0" cy="15702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4D53353E-0C62-E374-239D-F229594CD28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391152" y="2121531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3F32E82-0622-B4E5-3A60-F48AC85331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1152" y="2121531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9"/>
                    <a:stretch>
                      <a:fillRect b="-5714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995CCAAC-0858-A8FF-72F5-840A003E1DC7}"/>
                  </a:ext>
                </a:extLst>
              </p:cNvPr>
              <p:cNvCxnSpPr>
                <a:cxnSpLocks/>
                <a:stCxn id="219" idx="3"/>
                <a:endCxn id="223" idx="1"/>
              </p:cNvCxnSpPr>
              <p:nvPr/>
            </p:nvCxnSpPr>
            <p:spPr>
              <a:xfrm flipV="1">
                <a:off x="1679152" y="2221697"/>
                <a:ext cx="338320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B758B79F-F906-60B0-B9BB-38F5C7FDA70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228912" y="669991"/>
                    <a:ext cx="252000" cy="218478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4DDD5DC-5DED-278D-D091-197FEE9A5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8912" y="669991"/>
                    <a:ext cx="252000" cy="218478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0"/>
                    <a:stretch>
                      <a:fillRect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92ECBF84-5213-93A5-ECC1-042D80A6713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017472" y="1542170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BC6C832-2B0C-3A61-D8F0-7ED080190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472" y="1542170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1"/>
                    <a:stretch>
                      <a:fillRect l="-2778" b="-344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3746A27B-B133-18DC-5E0B-D94229A5FF5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017472" y="2133025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AC82917-458D-AFA8-2627-0CEA4E79FD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472" y="2133025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2"/>
                    <a:stretch>
                      <a:fillRect l="-277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375141E-BE80-D520-0E4F-D51D42835EB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5232" y="1542170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C98766A-3F5D-D520-FD83-EB07336476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5232" y="1542170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3"/>
                    <a:stretch>
                      <a:fillRect b="-344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1DAAE97F-F7CC-7D06-220B-EB4D6EAD48D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5232" y="2133025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3DF2A11-07C3-156C-380C-A1791674A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5232" y="2133025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D41C41C1-FEAB-22FE-1786-694DADB59507}"/>
                  </a:ext>
                </a:extLst>
              </p:cNvPr>
              <p:cNvCxnSpPr>
                <a:cxnSpLocks/>
                <a:stCxn id="214" idx="3"/>
                <a:endCxn id="277" idx="1"/>
              </p:cNvCxnSpPr>
              <p:nvPr/>
            </p:nvCxnSpPr>
            <p:spPr>
              <a:xfrm flipV="1">
                <a:off x="2359472" y="1327097"/>
                <a:ext cx="102172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FFC0BD9-A47F-1D51-C0EB-D210756D6412}"/>
                  </a:ext>
                </a:extLst>
              </p:cNvPr>
              <p:cNvCxnSpPr>
                <a:cxnSpLocks/>
                <a:stCxn id="278" idx="3"/>
                <a:endCxn id="282" idx="1"/>
              </p:cNvCxnSpPr>
              <p:nvPr/>
            </p:nvCxnSpPr>
            <p:spPr>
              <a:xfrm>
                <a:off x="3314029" y="1327097"/>
                <a:ext cx="102029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F3B2EC90-60A4-85EE-C89C-9F4DF5AD66E4}"/>
                  </a:ext>
                </a:extLst>
              </p:cNvPr>
              <p:cNvCxnSpPr>
                <a:cxnSpLocks/>
                <a:stCxn id="330" idx="2"/>
                <a:endCxn id="332" idx="0"/>
              </p:cNvCxnSpPr>
              <p:nvPr/>
            </p:nvCxnSpPr>
            <p:spPr>
              <a:xfrm>
                <a:off x="6713232" y="2673225"/>
                <a:ext cx="0" cy="13518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ACA3B40D-B733-0513-DE6D-E6AC5C370AAF}"/>
                  </a:ext>
                </a:extLst>
              </p:cNvPr>
              <p:cNvCxnSpPr>
                <a:cxnSpLocks/>
                <a:stCxn id="332" idx="2"/>
                <a:endCxn id="333" idx="0"/>
              </p:cNvCxnSpPr>
              <p:nvPr/>
            </p:nvCxnSpPr>
            <p:spPr>
              <a:xfrm>
                <a:off x="6713232" y="2985751"/>
                <a:ext cx="0" cy="4505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556623A3-F8F4-4357-D0DF-2E39E376ABA0}"/>
                  </a:ext>
                </a:extLst>
              </p:cNvPr>
              <p:cNvCxnSpPr>
                <a:cxnSpLocks/>
                <a:stCxn id="333" idx="2"/>
                <a:endCxn id="335" idx="0"/>
              </p:cNvCxnSpPr>
              <p:nvPr/>
            </p:nvCxnSpPr>
            <p:spPr>
              <a:xfrm>
                <a:off x="6713232" y="3613644"/>
                <a:ext cx="0" cy="16541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EA36D0EB-6527-5EB4-EA5D-65C8EC24ACB2}"/>
                  </a:ext>
                </a:extLst>
              </p:cNvPr>
              <p:cNvCxnSpPr>
                <a:cxnSpLocks/>
                <a:stCxn id="335" idx="2"/>
                <a:endCxn id="337" idx="0"/>
              </p:cNvCxnSpPr>
              <p:nvPr/>
            </p:nvCxnSpPr>
            <p:spPr>
              <a:xfrm>
                <a:off x="6713232" y="3965019"/>
                <a:ext cx="0" cy="16834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E8E9B3A4-8783-D926-BD23-D637BB7688AB}"/>
                  </a:ext>
                </a:extLst>
              </p:cNvPr>
              <p:cNvCxnSpPr>
                <a:cxnSpLocks/>
                <a:stCxn id="337" idx="2"/>
                <a:endCxn id="338" idx="0"/>
              </p:cNvCxnSpPr>
              <p:nvPr/>
            </p:nvCxnSpPr>
            <p:spPr>
              <a:xfrm>
                <a:off x="6713232" y="4310706"/>
                <a:ext cx="0" cy="48475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3B857BF4-462A-DE6A-FB86-87B2306460EB}"/>
                  </a:ext>
                </a:extLst>
              </p:cNvPr>
              <p:cNvCxnSpPr>
                <a:cxnSpLocks/>
                <a:stCxn id="338" idx="2"/>
                <a:endCxn id="339" idx="0"/>
              </p:cNvCxnSpPr>
              <p:nvPr/>
            </p:nvCxnSpPr>
            <p:spPr>
              <a:xfrm>
                <a:off x="6713232" y="4972805"/>
                <a:ext cx="0" cy="16182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6C77308E-D07E-170B-AC22-4A570E4EE994}"/>
                  </a:ext>
                </a:extLst>
              </p:cNvPr>
              <p:cNvCxnSpPr>
                <a:cxnSpLocks/>
                <a:stCxn id="339" idx="2"/>
                <a:endCxn id="341" idx="0"/>
              </p:cNvCxnSpPr>
              <p:nvPr/>
            </p:nvCxnSpPr>
            <p:spPr>
              <a:xfrm>
                <a:off x="6713232" y="5340464"/>
                <a:ext cx="0" cy="1822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6157064-6E2F-5C39-88E2-A03386515630}"/>
                  </a:ext>
                </a:extLst>
              </p:cNvPr>
              <p:cNvCxnSpPr>
                <a:cxnSpLocks/>
                <a:stCxn id="341" idx="2"/>
                <a:endCxn id="342" idx="0"/>
              </p:cNvCxnSpPr>
              <p:nvPr/>
            </p:nvCxnSpPr>
            <p:spPr>
              <a:xfrm>
                <a:off x="6713232" y="5700087"/>
                <a:ext cx="0" cy="5013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81465BC8-56C6-79E0-CD8B-90FDEEEF34A8}"/>
                  </a:ext>
                </a:extLst>
              </p:cNvPr>
              <p:cNvCxnSpPr>
                <a:cxnSpLocks/>
                <a:stCxn id="342" idx="2"/>
                <a:endCxn id="343" idx="0"/>
              </p:cNvCxnSpPr>
              <p:nvPr/>
            </p:nvCxnSpPr>
            <p:spPr>
              <a:xfrm>
                <a:off x="6713232" y="6378780"/>
                <a:ext cx="0" cy="18087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E1041843-8A6C-A6CF-936B-545AEAFC143A}"/>
                  </a:ext>
                </a:extLst>
              </p:cNvPr>
              <p:cNvCxnSpPr>
                <a:cxnSpLocks/>
                <a:stCxn id="343" idx="2"/>
                <a:endCxn id="345" idx="0"/>
              </p:cNvCxnSpPr>
              <p:nvPr/>
            </p:nvCxnSpPr>
            <p:spPr>
              <a:xfrm>
                <a:off x="6713232" y="6765490"/>
                <a:ext cx="0" cy="16355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9CE93B65-E39C-327A-0E3E-476C8A968F1E}"/>
                  </a:ext>
                </a:extLst>
              </p:cNvPr>
              <p:cNvCxnSpPr>
                <a:cxnSpLocks/>
                <a:stCxn id="345" idx="2"/>
                <a:endCxn id="346" idx="0"/>
              </p:cNvCxnSpPr>
              <p:nvPr/>
            </p:nvCxnSpPr>
            <p:spPr>
              <a:xfrm flipH="1">
                <a:off x="6707386" y="7108443"/>
                <a:ext cx="5846" cy="46754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835A1556-F10F-8330-B8B8-62F1ACA2D9D2}"/>
                  </a:ext>
                </a:extLst>
              </p:cNvPr>
              <p:cNvCxnSpPr>
                <a:cxnSpLocks/>
                <a:stCxn id="346" idx="2"/>
                <a:endCxn id="334" idx="0"/>
              </p:cNvCxnSpPr>
              <p:nvPr/>
            </p:nvCxnSpPr>
            <p:spPr>
              <a:xfrm>
                <a:off x="6707386" y="7755386"/>
                <a:ext cx="5846" cy="16131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2698C101-417D-3972-6788-ACA502A7F383}"/>
                  </a:ext>
                </a:extLst>
              </p:cNvPr>
              <p:cNvGrpSpPr/>
              <p:nvPr/>
            </p:nvGrpSpPr>
            <p:grpSpPr>
              <a:xfrm>
                <a:off x="6425232" y="2467391"/>
                <a:ext cx="576000" cy="5655139"/>
                <a:chOff x="3721106" y="2467391"/>
                <a:chExt cx="576000" cy="56551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8BA37E03-3F96-A65F-BE92-109335F3CC0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57106" y="2467391"/>
                      <a:ext cx="504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AB8EE1BE-CAAB-9786-E52A-500AD7E293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7106" y="2467391"/>
                      <a:ext cx="504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15"/>
                      <a:stretch>
                        <a:fillRect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Rectangle: Rounded Corners 330">
                      <a:extLst>
                        <a:ext uri="{FF2B5EF4-FFF2-40B4-BE49-F238E27FC236}">
                          <a16:creationId xmlns:a16="http://schemas.microsoft.com/office/drawing/2014/main" id="{A82DDFE4-D0AA-C94C-5508-E3F9A7E1B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106" y="3110098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Rectangle: Rounded Corners 94">
                      <a:extLst>
                        <a:ext uri="{FF2B5EF4-FFF2-40B4-BE49-F238E27FC236}">
                          <a16:creationId xmlns:a16="http://schemas.microsoft.com/office/drawing/2014/main" id="{AD528B63-1499-F898-3BCD-B3546AB670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3106" y="3110098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16"/>
                      <a:stretch>
                        <a:fillRect l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2" name="TextBox 331">
                      <a:extLst>
                        <a:ext uri="{FF2B5EF4-FFF2-40B4-BE49-F238E27FC236}">
                          <a16:creationId xmlns:a16="http://schemas.microsoft.com/office/drawing/2014/main" id="{D379FC94-D00F-0C6E-9F4E-3B3CC4BF8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2808407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4CAB4E7F-A669-19B7-161D-17E4D43735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2808407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3" name="TextBox 332">
                      <a:extLst>
                        <a:ext uri="{FF2B5EF4-FFF2-40B4-BE49-F238E27FC236}">
                          <a16:creationId xmlns:a16="http://schemas.microsoft.com/office/drawing/2014/main" id="{AAA9BC84-67EE-03D8-A6AF-4FB763A6E8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3436300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8D8F13D-BBBC-A54D-1B8E-467326938C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3436300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4" name="TextBox 333">
                      <a:extLst>
                        <a:ext uri="{FF2B5EF4-FFF2-40B4-BE49-F238E27FC236}">
                          <a16:creationId xmlns:a16="http://schemas.microsoft.com/office/drawing/2014/main" id="{F362C2C5-7BAD-1ED8-9712-1FD3EAA141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1106" y="7916696"/>
                      <a:ext cx="576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86737B43-2B1F-E455-1A4B-77CB41F486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1106" y="7916696"/>
                      <a:ext cx="576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18"/>
                      <a:stretch>
                        <a:fillRect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A4E2C266-073E-FF5A-B715-271B326661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811106" y="3779054"/>
                      <a:ext cx="396000" cy="185965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AEC12B2-D5F1-0D93-3954-1F0C5B3956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106" y="3779054"/>
                      <a:ext cx="396000" cy="185965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19"/>
                      <a:stretch>
                        <a:fillRect b="-3030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6" name="Rectangle: Rounded Corners 335">
                      <a:extLst>
                        <a:ext uri="{FF2B5EF4-FFF2-40B4-BE49-F238E27FC236}">
                          <a16:creationId xmlns:a16="http://schemas.microsoft.com/office/drawing/2014/main" id="{AFA665B6-CD1A-A440-F71C-DB2ED6625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106" y="4448436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Rectangle: Rounded Corners 123">
                      <a:extLst>
                        <a:ext uri="{FF2B5EF4-FFF2-40B4-BE49-F238E27FC236}">
                          <a16:creationId xmlns:a16="http://schemas.microsoft.com/office/drawing/2014/main" id="{C50E79ED-3488-07DA-7268-AFBD3AC6A5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3106" y="4448436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20"/>
                      <a:stretch>
                        <a:fillRect l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89958402-2411-9091-95B8-CDFAF32782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4133362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A2DDA9E5-5F29-BD62-63EC-A7A8068087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4133362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1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8" name="TextBox 337">
                      <a:extLst>
                        <a:ext uri="{FF2B5EF4-FFF2-40B4-BE49-F238E27FC236}">
                          <a16:creationId xmlns:a16="http://schemas.microsoft.com/office/drawing/2014/main" id="{7A14091F-7A35-BDA9-A486-8AA2F3ADFC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479546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F473BC01-6FEC-A4BD-014F-6AA99D0911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479546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29188DBD-EC32-F20B-4858-6C862C0D4AE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39106" y="5134630"/>
                      <a:ext cx="540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3E5E2EB0-DC36-B493-A13A-7A45341B90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9106" y="5134630"/>
                      <a:ext cx="540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3"/>
                      <a:stretch>
                        <a:fillRect b="-5714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0" name="Rectangle: Rounded Corners 339">
                      <a:extLst>
                        <a:ext uri="{FF2B5EF4-FFF2-40B4-BE49-F238E27FC236}">
                          <a16:creationId xmlns:a16="http://schemas.microsoft.com/office/drawing/2014/main" id="{D4C469CE-6B10-F201-0C79-B9EFE68960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106" y="5848062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Rectangle: Rounded Corners 132">
                      <a:extLst>
                        <a:ext uri="{FF2B5EF4-FFF2-40B4-BE49-F238E27FC236}">
                          <a16:creationId xmlns:a16="http://schemas.microsoft.com/office/drawing/2014/main" id="{1F2FF982-1400-450A-10D3-C5F738B83F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3106" y="5848062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24"/>
                      <a:stretch>
                        <a:fillRect l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1" name="TextBox 340">
                      <a:extLst>
                        <a:ext uri="{FF2B5EF4-FFF2-40B4-BE49-F238E27FC236}">
                          <a16:creationId xmlns:a16="http://schemas.microsoft.com/office/drawing/2014/main" id="{7D8A3342-0BCD-66C1-5368-F85455D9C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5522743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0D6D709C-E9E7-149A-C1B4-DC6F3550F0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5522743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5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2" name="TextBox 341">
                      <a:extLst>
                        <a:ext uri="{FF2B5EF4-FFF2-40B4-BE49-F238E27FC236}">
                          <a16:creationId xmlns:a16="http://schemas.microsoft.com/office/drawing/2014/main" id="{AD9AB298-520C-5465-AE7A-6CC90BB433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6201436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036E3155-9D42-1A81-A5A5-0EC7E4E4A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6201436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A9748551-2EE7-66C3-07D3-6BA269964A8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21106" y="6559656"/>
                      <a:ext cx="576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DFF7FA95-F1E7-9D41-018E-9DF21791C7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1106" y="6559656"/>
                      <a:ext cx="576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7"/>
                      <a:stretch>
                        <a:fillRect b="-5556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tangle: Rounded Corners 343">
                      <a:extLst>
                        <a:ext uri="{FF2B5EF4-FFF2-40B4-BE49-F238E27FC236}">
                          <a16:creationId xmlns:a16="http://schemas.microsoft.com/office/drawing/2014/main" id="{3BDC6BE7-7603-8685-99EC-A3FF6CD295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106" y="7249554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Rectangle: Rounded Corners 141">
                      <a:extLst>
                        <a:ext uri="{FF2B5EF4-FFF2-40B4-BE49-F238E27FC236}">
                          <a16:creationId xmlns:a16="http://schemas.microsoft.com/office/drawing/2014/main" id="{7914922B-CD25-7436-132D-E7EE9990E54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3106" y="7249554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28"/>
                      <a:stretch>
                        <a:fillRect l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63FCA84F-F2C1-C75C-1AC8-2AEBB1561B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6929046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D64B4DBD-1658-0CE8-DB43-F42B474482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6929046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04A7D0EC-F4DF-8301-166B-458B98D3CD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95260" y="757598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DFF053F2-1156-9FE3-FD63-DA4FF9C196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5260" y="757598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B117B766-2E00-5380-F99D-908D25E2AD21}"/>
                  </a:ext>
                </a:extLst>
              </p:cNvPr>
              <p:cNvGrpSpPr/>
              <p:nvPr/>
            </p:nvGrpSpPr>
            <p:grpSpPr>
              <a:xfrm>
                <a:off x="1855472" y="2673226"/>
                <a:ext cx="540000" cy="5449304"/>
                <a:chOff x="1860788" y="2673226"/>
                <a:chExt cx="540000" cy="5449304"/>
              </a:xfrm>
            </p:grpSpPr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986030A1-C18B-6644-BC53-E5FAAFD3F2D4}"/>
                    </a:ext>
                  </a:extLst>
                </p:cNvPr>
                <p:cNvGrpSpPr/>
                <p:nvPr/>
              </p:nvGrpSpPr>
              <p:grpSpPr>
                <a:xfrm>
                  <a:off x="1878788" y="6765490"/>
                  <a:ext cx="504000" cy="1357040"/>
                  <a:chOff x="1964215" y="6765490"/>
                  <a:chExt cx="504000" cy="1357040"/>
                </a:xfrm>
              </p:grpSpPr>
              <p:cxnSp>
                <p:nvCxnSpPr>
                  <p:cNvPr id="322" name="Straight Arrow Connector 321">
                    <a:extLst>
                      <a:ext uri="{FF2B5EF4-FFF2-40B4-BE49-F238E27FC236}">
                        <a16:creationId xmlns:a16="http://schemas.microsoft.com/office/drawing/2014/main" id="{1DFF8382-29FA-192C-5722-AE45BB3D920E}"/>
                      </a:ext>
                    </a:extLst>
                  </p:cNvPr>
                  <p:cNvCxnSpPr>
                    <a:cxnSpLocks/>
                    <a:stCxn id="321" idx="2"/>
                    <a:endCxn id="327" idx="0"/>
                  </p:cNvCxnSpPr>
                  <p:nvPr/>
                </p:nvCxnSpPr>
                <p:spPr>
                  <a:xfrm>
                    <a:off x="2216215" y="6765490"/>
                    <a:ext cx="0" cy="164582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323" name="Straight Arrow Connector 322">
                    <a:extLst>
                      <a:ext uri="{FF2B5EF4-FFF2-40B4-BE49-F238E27FC236}">
                        <a16:creationId xmlns:a16="http://schemas.microsoft.com/office/drawing/2014/main" id="{8E7942FF-F378-3A65-E801-0902E27B68E3}"/>
                      </a:ext>
                    </a:extLst>
                  </p:cNvPr>
                  <p:cNvCxnSpPr>
                    <a:cxnSpLocks/>
                    <a:stCxn id="327" idx="2"/>
                    <a:endCxn id="328" idx="0"/>
                  </p:cNvCxnSpPr>
                  <p:nvPr/>
                </p:nvCxnSpPr>
                <p:spPr>
                  <a:xfrm>
                    <a:off x="2216215" y="7107416"/>
                    <a:ext cx="0" cy="469599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324" name="Straight Arrow Connector 323">
                    <a:extLst>
                      <a:ext uri="{FF2B5EF4-FFF2-40B4-BE49-F238E27FC236}">
                        <a16:creationId xmlns:a16="http://schemas.microsoft.com/office/drawing/2014/main" id="{1991FFFD-BB17-A3A2-E5BE-BC0B0AFA639A}"/>
                      </a:ext>
                    </a:extLst>
                  </p:cNvPr>
                  <p:cNvCxnSpPr>
                    <a:cxnSpLocks/>
                    <a:stCxn id="328" idx="2"/>
                    <a:endCxn id="329" idx="0"/>
                  </p:cNvCxnSpPr>
                  <p:nvPr/>
                </p:nvCxnSpPr>
                <p:spPr>
                  <a:xfrm>
                    <a:off x="2216215" y="7754359"/>
                    <a:ext cx="0" cy="162337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grpSp>
                <p:nvGrpSpPr>
                  <p:cNvPr id="325" name="Group 324">
                    <a:extLst>
                      <a:ext uri="{FF2B5EF4-FFF2-40B4-BE49-F238E27FC236}">
                        <a16:creationId xmlns:a16="http://schemas.microsoft.com/office/drawing/2014/main" id="{01FCD5C3-D83E-E7C8-4F6D-DEB7661D65D2}"/>
                      </a:ext>
                    </a:extLst>
                  </p:cNvPr>
                  <p:cNvGrpSpPr/>
                  <p:nvPr/>
                </p:nvGrpSpPr>
                <p:grpSpPr>
                  <a:xfrm>
                    <a:off x="1964215" y="6930072"/>
                    <a:ext cx="504000" cy="1192458"/>
                    <a:chOff x="354419" y="5957216"/>
                    <a:chExt cx="504000" cy="119245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6" name="Rectangle: Rounded Corners 325">
                          <a:extLst>
                            <a:ext uri="{FF2B5EF4-FFF2-40B4-BE49-F238E27FC236}">
                              <a16:creationId xmlns:a16="http://schemas.microsoft.com/office/drawing/2014/main" id="{F3B61A7E-B5B5-F106-46BE-61D204D7A0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0419" y="6276698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gradFill flip="none" rotWithShape="1">
                          <a:gsLst>
                            <a:gs pos="53900">
                              <a:sysClr val="window" lastClr="FFFFFF"/>
                            </a:gs>
                            <a:gs pos="11000">
                              <a:srgbClr val="FFCC66"/>
                            </a:gs>
                            <a:gs pos="89000">
                              <a:srgbClr val="FFCC66"/>
                            </a:gs>
                          </a:gsLst>
                          <a:lin ang="0" scaled="1"/>
                          <a:tileRect/>
                        </a:gradFill>
                        <a:ln w="12700" cap="flat" cmpd="sng" algn="ctr">
                          <a:solidFill>
                            <a:srgbClr val="4472C4">
                              <a:shade val="15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𝑅𝑒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C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1" name="Rectangle: Rounded Corners 150">
                          <a:extLst>
                            <a:ext uri="{FF2B5EF4-FFF2-40B4-BE49-F238E27FC236}">
                              <a16:creationId xmlns:a16="http://schemas.microsoft.com/office/drawing/2014/main" id="{5A036C95-180A-BC90-BAAD-5AB40684957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0419" y="6276698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blipFill>
                          <a:blip r:embed="rId30"/>
                          <a:stretch>
                            <a:fillRect l="-227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7" name="TextBox 326">
                          <a:extLst>
                            <a:ext uri="{FF2B5EF4-FFF2-40B4-BE49-F238E27FC236}">
                              <a16:creationId xmlns:a16="http://schemas.microsoft.com/office/drawing/2014/main" id="{98DBA89C-6B2F-60DA-B78E-1CD7728E35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19" y="5957216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2" name="TextBox 151">
                          <a:extLst>
                            <a:ext uri="{FF2B5EF4-FFF2-40B4-BE49-F238E27FC236}">
                              <a16:creationId xmlns:a16="http://schemas.microsoft.com/office/drawing/2014/main" id="{6CA1A912-485D-515E-E316-64CF533487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19" y="5957216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8" name="TextBox 327">
                          <a:extLst>
                            <a:ext uri="{FF2B5EF4-FFF2-40B4-BE49-F238E27FC236}">
                              <a16:creationId xmlns:a16="http://schemas.microsoft.com/office/drawing/2014/main" id="{DA0A8E09-0F24-5D09-2EB4-A813B4480C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19" y="6604159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3" name="TextBox 152">
                          <a:extLst>
                            <a:ext uri="{FF2B5EF4-FFF2-40B4-BE49-F238E27FC236}">
                              <a16:creationId xmlns:a16="http://schemas.microsoft.com/office/drawing/2014/main" id="{642F7136-50B2-6657-DAB2-40E5A6D3A9C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19" y="6604159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9" name="TextBox 328">
                          <a:extLst>
                            <a:ext uri="{FF2B5EF4-FFF2-40B4-BE49-F238E27FC236}">
                              <a16:creationId xmlns:a16="http://schemas.microsoft.com/office/drawing/2014/main" id="{15ADCD6F-5C34-5F64-E794-CBC3FA30D019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354419" y="6943840"/>
                          <a:ext cx="504000" cy="20583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.3</m:t>
                                    </m:r>
                                    <m:sSup>
                                      <m:sSup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𝑁𝑎</m:t>
                                        </m:r>
                                      </m:e>
                                      <m:sup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C6F4B9FA-4C32-BAB3-214D-910A6979456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4419" y="6943840"/>
                          <a:ext cx="504000" cy="20583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33"/>
                          <a:stretch>
                            <a:fillRect l="-1190" b="-2778"/>
                          </a:stretch>
                        </a:blip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BE586A66-ED78-14F9-E8E9-C7EAF12112F5}"/>
                    </a:ext>
                  </a:extLst>
                </p:cNvPr>
                <p:cNvGrpSpPr/>
                <p:nvPr/>
              </p:nvGrpSpPr>
              <p:grpSpPr>
                <a:xfrm>
                  <a:off x="1860788" y="5340464"/>
                  <a:ext cx="540000" cy="1425026"/>
                  <a:chOff x="1946215" y="6691367"/>
                  <a:chExt cx="540000" cy="1425026"/>
                </a:xfrm>
              </p:grpSpPr>
              <p:cxnSp>
                <p:nvCxnSpPr>
                  <p:cNvPr id="314" name="Straight Arrow Connector 313">
                    <a:extLst>
                      <a:ext uri="{FF2B5EF4-FFF2-40B4-BE49-F238E27FC236}">
                        <a16:creationId xmlns:a16="http://schemas.microsoft.com/office/drawing/2014/main" id="{301FAC46-14FA-E521-FE0D-0A2523E47418}"/>
                      </a:ext>
                    </a:extLst>
                  </p:cNvPr>
                  <p:cNvCxnSpPr>
                    <a:cxnSpLocks/>
                    <a:stCxn id="313" idx="2"/>
                    <a:endCxn id="319" idx="0"/>
                  </p:cNvCxnSpPr>
                  <p:nvPr/>
                </p:nvCxnSpPr>
                <p:spPr>
                  <a:xfrm>
                    <a:off x="2216215" y="6691367"/>
                    <a:ext cx="0" cy="182279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C7A60613-B3ED-4190-3885-A3DCACDA8C76}"/>
                      </a:ext>
                    </a:extLst>
                  </p:cNvPr>
                  <p:cNvCxnSpPr>
                    <a:cxnSpLocks/>
                    <a:stCxn id="319" idx="2"/>
                    <a:endCxn id="320" idx="0"/>
                  </p:cNvCxnSpPr>
                  <p:nvPr/>
                </p:nvCxnSpPr>
                <p:spPr>
                  <a:xfrm>
                    <a:off x="2216215" y="7050990"/>
                    <a:ext cx="0" cy="501349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316" name="Straight Arrow Connector 315">
                    <a:extLst>
                      <a:ext uri="{FF2B5EF4-FFF2-40B4-BE49-F238E27FC236}">
                        <a16:creationId xmlns:a16="http://schemas.microsoft.com/office/drawing/2014/main" id="{D3E663FD-D02E-CE18-5AA3-8B46504F918F}"/>
                      </a:ext>
                    </a:extLst>
                  </p:cNvPr>
                  <p:cNvCxnSpPr>
                    <a:cxnSpLocks/>
                    <a:stCxn id="320" idx="2"/>
                    <a:endCxn id="321" idx="0"/>
                  </p:cNvCxnSpPr>
                  <p:nvPr/>
                </p:nvCxnSpPr>
                <p:spPr>
                  <a:xfrm>
                    <a:off x="2216215" y="7729683"/>
                    <a:ext cx="0" cy="18087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grpSp>
                <p:nvGrpSpPr>
                  <p:cNvPr id="317" name="Group 316">
                    <a:extLst>
                      <a:ext uri="{FF2B5EF4-FFF2-40B4-BE49-F238E27FC236}">
                        <a16:creationId xmlns:a16="http://schemas.microsoft.com/office/drawing/2014/main" id="{26ED6E06-953E-256F-AAD1-6AABDCDE2337}"/>
                      </a:ext>
                    </a:extLst>
                  </p:cNvPr>
                  <p:cNvGrpSpPr/>
                  <p:nvPr/>
                </p:nvGrpSpPr>
                <p:grpSpPr>
                  <a:xfrm>
                    <a:off x="1946215" y="6873646"/>
                    <a:ext cx="540000" cy="1242747"/>
                    <a:chOff x="336419" y="5900790"/>
                    <a:chExt cx="540000" cy="124274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8" name="Rectangle: Rounded Corners 317">
                          <a:extLst>
                            <a:ext uri="{FF2B5EF4-FFF2-40B4-BE49-F238E27FC236}">
                              <a16:creationId xmlns:a16="http://schemas.microsoft.com/office/drawing/2014/main" id="{2F3A434E-BE41-D706-D871-9B5A9FDC3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0419" y="6226109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gradFill flip="none" rotWithShape="1">
                          <a:gsLst>
                            <a:gs pos="53900">
                              <a:sysClr val="window" lastClr="FFFFFF"/>
                            </a:gs>
                            <a:gs pos="11000">
                              <a:srgbClr val="FFCC66"/>
                            </a:gs>
                            <a:gs pos="89000">
                              <a:srgbClr val="FFCC66"/>
                            </a:gs>
                          </a:gsLst>
                          <a:lin ang="0" scaled="1"/>
                          <a:tileRect/>
                        </a:gradFill>
                        <a:ln w="12700" cap="flat" cmpd="sng" algn="ctr">
                          <a:solidFill>
                            <a:srgbClr val="4472C4">
                              <a:shade val="15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𝑅𝑒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C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Rectangle: Rounded Corners 177">
                          <a:extLst>
                            <a:ext uri="{FF2B5EF4-FFF2-40B4-BE49-F238E27FC236}">
                              <a16:creationId xmlns:a16="http://schemas.microsoft.com/office/drawing/2014/main" id="{2B320DC3-A118-2BDB-4CA2-B64BAF0D66A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0419" y="6226109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blipFill>
                          <a:blip r:embed="rId34"/>
                          <a:stretch>
                            <a:fillRect l="-227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9" name="TextBox 318">
                          <a:extLst>
                            <a:ext uri="{FF2B5EF4-FFF2-40B4-BE49-F238E27FC236}">
                              <a16:creationId xmlns:a16="http://schemas.microsoft.com/office/drawing/2014/main" id="{0D998AF2-2ADB-2217-FE1B-57AF4031CA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19" y="5900790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9" name="TextBox 178">
                          <a:extLst>
                            <a:ext uri="{FF2B5EF4-FFF2-40B4-BE49-F238E27FC236}">
                              <a16:creationId xmlns:a16="http://schemas.microsoft.com/office/drawing/2014/main" id="{96ACF938-FA6F-3CD5-0332-65F8965804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19" y="5900790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35"/>
                          <a:stretch>
                            <a:fillRect b="-3448"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0" name="TextBox 319">
                          <a:extLst>
                            <a:ext uri="{FF2B5EF4-FFF2-40B4-BE49-F238E27FC236}">
                              <a16:creationId xmlns:a16="http://schemas.microsoft.com/office/drawing/2014/main" id="{22221FE4-B86D-9410-9A32-BEE975445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19" y="6579483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3DF967EA-D9BF-D283-6F29-A401BA5417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19" y="6579483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36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1" name="TextBox 320">
                          <a:extLst>
                            <a:ext uri="{FF2B5EF4-FFF2-40B4-BE49-F238E27FC236}">
                              <a16:creationId xmlns:a16="http://schemas.microsoft.com/office/drawing/2014/main" id="{64C5C017-87C8-7D07-1299-33836F3F0306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336419" y="6937703"/>
                          <a:ext cx="540000" cy="20583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.2</m:t>
                                    </m:r>
                                    <m:sSup>
                                      <m:sSup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𝑁𝑎</m:t>
                                        </m:r>
                                      </m:e>
                                      <m:sup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>
                          <a:extLst>
                            <a:ext uri="{FF2B5EF4-FFF2-40B4-BE49-F238E27FC236}">
                              <a16:creationId xmlns:a16="http://schemas.microsoft.com/office/drawing/2014/main" id="{283E4FF0-D3AD-8671-D474-C73BAE0C971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6419" y="6937703"/>
                          <a:ext cx="540000" cy="20583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37"/>
                          <a:stretch>
                            <a:fillRect b="-5556"/>
                          </a:stretch>
                        </a:blip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14723D1-B8B1-C1BC-7E67-9C8035064041}"/>
                    </a:ext>
                  </a:extLst>
                </p:cNvPr>
                <p:cNvGrpSpPr/>
                <p:nvPr/>
              </p:nvGrpSpPr>
              <p:grpSpPr>
                <a:xfrm>
                  <a:off x="1878788" y="3964649"/>
                  <a:ext cx="504000" cy="1375815"/>
                  <a:chOff x="1964215" y="6650022"/>
                  <a:chExt cx="504000" cy="1375815"/>
                </a:xfrm>
              </p:grpSpPr>
              <p:cxnSp>
                <p:nvCxnSpPr>
                  <p:cNvPr id="306" name="Straight Arrow Connector 305">
                    <a:extLst>
                      <a:ext uri="{FF2B5EF4-FFF2-40B4-BE49-F238E27FC236}">
                        <a16:creationId xmlns:a16="http://schemas.microsoft.com/office/drawing/2014/main" id="{E102BDF6-1F54-8D99-19CB-E19C94F1963C}"/>
                      </a:ext>
                    </a:extLst>
                  </p:cNvPr>
                  <p:cNvCxnSpPr>
                    <a:cxnSpLocks/>
                    <a:stCxn id="305" idx="2"/>
                    <a:endCxn id="311" idx="0"/>
                  </p:cNvCxnSpPr>
                  <p:nvPr/>
                </p:nvCxnSpPr>
                <p:spPr>
                  <a:xfrm>
                    <a:off x="2216215" y="6650022"/>
                    <a:ext cx="0" cy="168713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307" name="Straight Arrow Connector 306">
                    <a:extLst>
                      <a:ext uri="{FF2B5EF4-FFF2-40B4-BE49-F238E27FC236}">
                        <a16:creationId xmlns:a16="http://schemas.microsoft.com/office/drawing/2014/main" id="{7EA045C1-D868-7A7E-6A2C-2D994550D785}"/>
                      </a:ext>
                    </a:extLst>
                  </p:cNvPr>
                  <p:cNvCxnSpPr>
                    <a:cxnSpLocks/>
                    <a:stCxn id="311" idx="2"/>
                    <a:endCxn id="312" idx="0"/>
                  </p:cNvCxnSpPr>
                  <p:nvPr/>
                </p:nvCxnSpPr>
                <p:spPr>
                  <a:xfrm>
                    <a:off x="2216215" y="6996079"/>
                    <a:ext cx="0" cy="48475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308" name="Straight Arrow Connector 307">
                    <a:extLst>
                      <a:ext uri="{FF2B5EF4-FFF2-40B4-BE49-F238E27FC236}">
                        <a16:creationId xmlns:a16="http://schemas.microsoft.com/office/drawing/2014/main" id="{AE6B8875-E4DF-D0B3-3CF1-130312CE364E}"/>
                      </a:ext>
                    </a:extLst>
                  </p:cNvPr>
                  <p:cNvCxnSpPr>
                    <a:cxnSpLocks/>
                    <a:stCxn id="312" idx="2"/>
                    <a:endCxn id="313" idx="0"/>
                  </p:cNvCxnSpPr>
                  <p:nvPr/>
                </p:nvCxnSpPr>
                <p:spPr>
                  <a:xfrm>
                    <a:off x="2216215" y="7658178"/>
                    <a:ext cx="0" cy="16182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BD9493A4-A372-2D26-FF42-EAA7B90F1B38}"/>
                      </a:ext>
                    </a:extLst>
                  </p:cNvPr>
                  <p:cNvGrpSpPr/>
                  <p:nvPr/>
                </p:nvGrpSpPr>
                <p:grpSpPr>
                  <a:xfrm>
                    <a:off x="1964215" y="6818735"/>
                    <a:ext cx="504000" cy="1207102"/>
                    <a:chOff x="354419" y="5845879"/>
                    <a:chExt cx="504000" cy="120710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0" name="Rectangle: Rounded Corners 309">
                          <a:extLst>
                            <a:ext uri="{FF2B5EF4-FFF2-40B4-BE49-F238E27FC236}">
                              <a16:creationId xmlns:a16="http://schemas.microsoft.com/office/drawing/2014/main" id="{18E3D005-3B51-4967-B736-5B00695B85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0419" y="6160953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gradFill flip="none" rotWithShape="1">
                          <a:gsLst>
                            <a:gs pos="53900">
                              <a:sysClr val="window" lastClr="FFFFFF"/>
                            </a:gs>
                            <a:gs pos="11000">
                              <a:srgbClr val="FFCC66"/>
                            </a:gs>
                            <a:gs pos="89000">
                              <a:srgbClr val="FFCC66"/>
                            </a:gs>
                          </a:gsLst>
                          <a:lin ang="0" scaled="1"/>
                          <a:tileRect/>
                        </a:gradFill>
                        <a:ln w="12700" cap="flat" cmpd="sng" algn="ctr">
                          <a:solidFill>
                            <a:srgbClr val="4472C4">
                              <a:shade val="15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𝑅𝑒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C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7" name="Rectangle: Rounded Corners 186">
                          <a:extLst>
                            <a:ext uri="{FF2B5EF4-FFF2-40B4-BE49-F238E27FC236}">
                              <a16:creationId xmlns:a16="http://schemas.microsoft.com/office/drawing/2014/main" id="{F7B98D59-8EFC-BD5F-2055-9C007BDDB56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0419" y="6160953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blipFill>
                          <a:blip r:embed="rId38"/>
                          <a:stretch>
                            <a:fillRect l="-68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1" name="TextBox 310">
                          <a:extLst>
                            <a:ext uri="{FF2B5EF4-FFF2-40B4-BE49-F238E27FC236}">
                              <a16:creationId xmlns:a16="http://schemas.microsoft.com/office/drawing/2014/main" id="{4EAA29EE-A706-3C8F-FE7A-382145B7D0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19" y="5845879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8" name="TextBox 187">
                          <a:extLst>
                            <a:ext uri="{FF2B5EF4-FFF2-40B4-BE49-F238E27FC236}">
                              <a16:creationId xmlns:a16="http://schemas.microsoft.com/office/drawing/2014/main" id="{65ABDDB2-D052-74DD-942B-BCA22D92DF8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19" y="5845879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39"/>
                          <a:stretch>
                            <a:fillRect l="-2778" b="-3448"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2" name="TextBox 311">
                          <a:extLst>
                            <a:ext uri="{FF2B5EF4-FFF2-40B4-BE49-F238E27FC236}">
                              <a16:creationId xmlns:a16="http://schemas.microsoft.com/office/drawing/2014/main" id="{8146DC06-1940-9EEB-60C0-CD42780394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19" y="6507978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DB9023FD-AC72-44B7-1F91-A7378D1B5BD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19" y="6507978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40"/>
                          <a:stretch>
                            <a:fillRect l="-2778"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3" name="TextBox 312">
                          <a:extLst>
                            <a:ext uri="{FF2B5EF4-FFF2-40B4-BE49-F238E27FC236}">
                              <a16:creationId xmlns:a16="http://schemas.microsoft.com/office/drawing/2014/main" id="{15BDC6FF-72D0-449C-A9EE-7304FB32E4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354419" y="6847147"/>
                          <a:ext cx="504000" cy="20583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p>
                                      <m:sSup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𝑁𝑎</m:t>
                                        </m:r>
                                      </m:e>
                                      <m:sup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>
                          <a:extLst>
                            <a:ext uri="{FF2B5EF4-FFF2-40B4-BE49-F238E27FC236}">
                              <a16:creationId xmlns:a16="http://schemas.microsoft.com/office/drawing/2014/main" id="{CC6F3B1E-023F-D389-A2FA-FF3C7997D64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4419" y="6847147"/>
                          <a:ext cx="504000" cy="20583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41"/>
                          <a:stretch>
                            <a:fillRect b="-5714"/>
                          </a:stretch>
                        </a:blip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EB1ADE94-E283-FCAF-1987-1C02B7D1050A}"/>
                    </a:ext>
                  </a:extLst>
                </p:cNvPr>
                <p:cNvGrpSpPr/>
                <p:nvPr/>
              </p:nvGrpSpPr>
              <p:grpSpPr>
                <a:xfrm>
                  <a:off x="1968788" y="2673226"/>
                  <a:ext cx="324000" cy="1291423"/>
                  <a:chOff x="2054215" y="6688339"/>
                  <a:chExt cx="324000" cy="1291423"/>
                </a:xfrm>
              </p:grpSpPr>
              <p:cxnSp>
                <p:nvCxnSpPr>
                  <p:cNvPr id="298" name="Straight Arrow Connector 297">
                    <a:extLst>
                      <a:ext uri="{FF2B5EF4-FFF2-40B4-BE49-F238E27FC236}">
                        <a16:creationId xmlns:a16="http://schemas.microsoft.com/office/drawing/2014/main" id="{510C14D2-2AF9-B4EF-8CBA-7B3F75EBF432}"/>
                      </a:ext>
                    </a:extLst>
                  </p:cNvPr>
                  <p:cNvCxnSpPr>
                    <a:cxnSpLocks/>
                    <a:stCxn id="202" idx="2"/>
                    <a:endCxn id="303" idx="0"/>
                  </p:cNvCxnSpPr>
                  <p:nvPr/>
                </p:nvCxnSpPr>
                <p:spPr>
                  <a:xfrm>
                    <a:off x="2216215" y="6688339"/>
                    <a:ext cx="0" cy="13518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299" name="Straight Arrow Connector 298">
                    <a:extLst>
                      <a:ext uri="{FF2B5EF4-FFF2-40B4-BE49-F238E27FC236}">
                        <a16:creationId xmlns:a16="http://schemas.microsoft.com/office/drawing/2014/main" id="{773F4C61-4E10-EB54-A6A5-435116F95376}"/>
                      </a:ext>
                    </a:extLst>
                  </p:cNvPr>
                  <p:cNvCxnSpPr>
                    <a:cxnSpLocks/>
                    <a:stCxn id="303" idx="2"/>
                    <a:endCxn id="304" idx="0"/>
                  </p:cNvCxnSpPr>
                  <p:nvPr/>
                </p:nvCxnSpPr>
                <p:spPr>
                  <a:xfrm flipH="1">
                    <a:off x="2215298" y="7000864"/>
                    <a:ext cx="917" cy="450549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cxnSp>
                <p:nvCxnSpPr>
                  <p:cNvPr id="300" name="Straight Arrow Connector 299">
                    <a:extLst>
                      <a:ext uri="{FF2B5EF4-FFF2-40B4-BE49-F238E27FC236}">
                        <a16:creationId xmlns:a16="http://schemas.microsoft.com/office/drawing/2014/main" id="{BA43819A-6861-C0EE-0682-8E5DC0DD0E3B}"/>
                      </a:ext>
                    </a:extLst>
                  </p:cNvPr>
                  <p:cNvCxnSpPr>
                    <a:cxnSpLocks/>
                    <a:stCxn id="304" idx="2"/>
                    <a:endCxn id="305" idx="0"/>
                  </p:cNvCxnSpPr>
                  <p:nvPr/>
                </p:nvCxnSpPr>
                <p:spPr>
                  <a:xfrm>
                    <a:off x="2215298" y="7628757"/>
                    <a:ext cx="917" cy="165779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headEnd type="triangle" w="sm" len="sm"/>
                    <a:tailEnd type="none" w="sm" len="sm"/>
                  </a:ln>
                  <a:effectLst/>
                </p:spPr>
              </p:cxnSp>
              <p:grpSp>
                <p:nvGrpSpPr>
                  <p:cNvPr id="301" name="Group 300">
                    <a:extLst>
                      <a:ext uri="{FF2B5EF4-FFF2-40B4-BE49-F238E27FC236}">
                        <a16:creationId xmlns:a16="http://schemas.microsoft.com/office/drawing/2014/main" id="{0EE45EAC-ECED-8C6A-04B7-6FBC3161C5D4}"/>
                      </a:ext>
                    </a:extLst>
                  </p:cNvPr>
                  <p:cNvGrpSpPr/>
                  <p:nvPr/>
                </p:nvGrpSpPr>
                <p:grpSpPr>
                  <a:xfrm>
                    <a:off x="2054215" y="6823520"/>
                    <a:ext cx="324000" cy="1156242"/>
                    <a:chOff x="444419" y="5850664"/>
                    <a:chExt cx="324000" cy="11562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Rectangle: Rounded Corners 301">
                          <a:extLst>
                            <a:ext uri="{FF2B5EF4-FFF2-40B4-BE49-F238E27FC236}">
                              <a16:creationId xmlns:a16="http://schemas.microsoft.com/office/drawing/2014/main" id="{7C331292-C427-9EA8-5B60-3371ED417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0419" y="6161511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gradFill flip="none" rotWithShape="1">
                          <a:gsLst>
                            <a:gs pos="53900">
                              <a:sysClr val="window" lastClr="FFFFFF"/>
                            </a:gs>
                            <a:gs pos="11000">
                              <a:srgbClr val="FFCC66"/>
                            </a:gs>
                            <a:gs pos="89000">
                              <a:srgbClr val="FFCC66"/>
                            </a:gs>
                          </a:gsLst>
                          <a:lin ang="0" scaled="1"/>
                          <a:tileRect/>
                        </a:gradFill>
                        <a:ln w="12700" cap="flat" cmpd="sng" algn="ctr">
                          <a:solidFill>
                            <a:srgbClr val="4472C4">
                              <a:shade val="15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𝑅𝑒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C000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6" name="Rectangle: Rounded Corners 195">
                          <a:extLst>
                            <a:ext uri="{FF2B5EF4-FFF2-40B4-BE49-F238E27FC236}">
                              <a16:creationId xmlns:a16="http://schemas.microsoft.com/office/drawing/2014/main" id="{CE720459-E1C3-C600-EA6A-441E4956B43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0419" y="6161511"/>
                          <a:ext cx="252000" cy="180000"/>
                        </a:xfrm>
                        <a:prstGeom prst="roundRect">
                          <a:avLst>
                            <a:gd name="adj" fmla="val 22549"/>
                          </a:avLst>
                        </a:prstGeom>
                        <a:blipFill>
                          <a:blip r:embed="rId42"/>
                          <a:stretch>
                            <a:fillRect l="-68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B128B041-76EB-FBB6-196D-4B14569F69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19" y="5850664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7" name="TextBox 196">
                          <a:extLst>
                            <a:ext uri="{FF2B5EF4-FFF2-40B4-BE49-F238E27FC236}">
                              <a16:creationId xmlns:a16="http://schemas.microsoft.com/office/drawing/2014/main" id="{B4BC4E20-46E2-7466-F2DF-477D6BB77CC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19" y="5850664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43"/>
                          <a:stretch>
                            <a:fillRect l="-2778"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>
                          <a:extLst>
                            <a:ext uri="{FF2B5EF4-FFF2-40B4-BE49-F238E27FC236}">
                              <a16:creationId xmlns:a16="http://schemas.microsoft.com/office/drawing/2014/main" id="{62215D5E-29F1-2048-55A9-CF6E84D5F2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7502" y="6478557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noFill/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kumimoji="0" lang="en-NZ" sz="9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NZ" sz="9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8" name="TextBox 197">
                          <a:extLst>
                            <a:ext uri="{FF2B5EF4-FFF2-40B4-BE49-F238E27FC236}">
                              <a16:creationId xmlns:a16="http://schemas.microsoft.com/office/drawing/2014/main" id="{F8DDAC76-B3CE-2B26-1901-F92FD4F6CE0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7502" y="6478557"/>
                          <a:ext cx="216000" cy="177344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44"/>
                          <a:stretch>
                            <a:fillRect l="-2857" r="-2857"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5" name="TextBox 304">
                          <a:extLst>
                            <a:ext uri="{FF2B5EF4-FFF2-40B4-BE49-F238E27FC236}">
                              <a16:creationId xmlns:a16="http://schemas.microsoft.com/office/drawing/2014/main" id="{A90FC966-2F61-C97E-95AC-A62CBF064F21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444419" y="6821680"/>
                          <a:ext cx="324000" cy="185226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 lIns="0" tIns="0" rIns="0" bIns="0" rtlCol="0" anchor="ctr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sSub>
                                      <m:sSubPr>
                                        <m:ctrlP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0" lang="en-NZ" sz="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kumimoji="0" lang="en-NZ" sz="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9" name="TextBox 198">
                          <a:extLst>
                            <a:ext uri="{FF2B5EF4-FFF2-40B4-BE49-F238E27FC236}">
                              <a16:creationId xmlns:a16="http://schemas.microsoft.com/office/drawing/2014/main" id="{C4AAD3A7-A13B-E360-053C-0395FE899C7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4419" y="6821680"/>
                          <a:ext cx="324000" cy="185226"/>
                        </a:xfrm>
                        <a:prstGeom prst="roundRect">
                          <a:avLst>
                            <a:gd name="adj" fmla="val 38026"/>
                          </a:avLst>
                        </a:prstGeom>
                        <a:blipFill>
                          <a:blip r:embed="rId45"/>
                          <a:stretch>
                            <a:fillRect b="-3030"/>
                          </a:stretch>
                        </a:blipFill>
                        <a:ln w="12700">
                          <a:solidFill>
                            <a:srgbClr val="FF0000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351D361C-92AE-F7AB-664E-48EA68B76C7F}"/>
                  </a:ext>
                </a:extLst>
              </p:cNvPr>
              <p:cNvCxnSpPr>
                <a:cxnSpLocks/>
                <a:stCxn id="288" idx="1"/>
                <a:endCxn id="287" idx="3"/>
              </p:cNvCxnSpPr>
              <p:nvPr/>
            </p:nvCxnSpPr>
            <p:spPr>
              <a:xfrm flipH="1">
                <a:off x="2947988" y="8019613"/>
                <a:ext cx="73220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3CE26548-AA26-D142-0CB0-F4FE8AB9722D}"/>
                  </a:ext>
                </a:extLst>
              </p:cNvPr>
              <p:cNvCxnSpPr>
                <a:cxnSpLocks/>
                <a:stCxn id="287" idx="1"/>
                <a:endCxn id="329" idx="3"/>
              </p:cNvCxnSpPr>
              <p:nvPr/>
            </p:nvCxnSpPr>
            <p:spPr>
              <a:xfrm flipH="1">
                <a:off x="2377472" y="8019613"/>
                <a:ext cx="35451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F656B971-3245-C229-18FA-7AB045B0D128}"/>
                  </a:ext>
                </a:extLst>
              </p:cNvPr>
              <p:cNvCxnSpPr>
                <a:cxnSpLocks/>
                <a:stCxn id="334" idx="1"/>
                <a:endCxn id="292" idx="3"/>
              </p:cNvCxnSpPr>
              <p:nvPr/>
            </p:nvCxnSpPr>
            <p:spPr>
              <a:xfrm flipH="1">
                <a:off x="5897354" y="8019613"/>
                <a:ext cx="52787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A9E5D75C-6ECC-FEE9-D2CB-A288BD2E78F2}"/>
                  </a:ext>
                </a:extLst>
              </p:cNvPr>
              <p:cNvGrpSpPr/>
              <p:nvPr/>
            </p:nvGrpSpPr>
            <p:grpSpPr>
              <a:xfrm>
                <a:off x="2731988" y="7916696"/>
                <a:ext cx="3165366" cy="205834"/>
                <a:chOff x="2173494" y="7916696"/>
                <a:chExt cx="3165366" cy="2058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7" name="TextBox 286">
                      <a:extLst>
                        <a:ext uri="{FF2B5EF4-FFF2-40B4-BE49-F238E27FC236}">
                          <a16:creationId xmlns:a16="http://schemas.microsoft.com/office/drawing/2014/main" id="{F07A294D-3688-8299-A389-C972B80B8B3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173494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5323E0FE-C0A6-E4E2-4D27-896FBA8383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494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46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D58C399E-A7D6-3669-1240-24BB51EF7E20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121696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14" name="TextBox 213">
                      <a:extLst>
                        <a:ext uri="{FF2B5EF4-FFF2-40B4-BE49-F238E27FC236}">
                          <a16:creationId xmlns:a16="http://schemas.microsoft.com/office/drawing/2014/main" id="{B99E5F40-FCD3-FB1D-6850-BAED9C7FBB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1696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47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9" name="Rectangle: Rounded Corners 288">
                      <a:extLst>
                        <a:ext uri="{FF2B5EF4-FFF2-40B4-BE49-F238E27FC236}">
                          <a16:creationId xmlns:a16="http://schemas.microsoft.com/office/drawing/2014/main" id="{3E4E2979-C552-1F40-3094-E58F3BE576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629595" y="7929613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Rectangle: Rounded Corners 211">
                      <a:extLst>
                        <a:ext uri="{FF2B5EF4-FFF2-40B4-BE49-F238E27FC236}">
                          <a16:creationId xmlns:a16="http://schemas.microsoft.com/office/drawing/2014/main" id="{00D4DC65-4C78-4182-A285-08CBFCCA9C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29595" y="7929613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48"/>
                      <a:stretch>
                        <a:fillRect l="-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3A56DFCD-1A2F-0EFD-B7B3-899DD70545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8332" y="7916696"/>
                      <a:ext cx="504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B02260A6-978F-8057-AA27-69C5139569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8332" y="7916696"/>
                      <a:ext cx="504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49"/>
                      <a:stretch>
                        <a:fillRect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002EC3EB-FAE3-DF2C-CC1F-CDCA6DFC4E9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174656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D4F47E50-85E5-3375-2B9F-7E6ED6C1FB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656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0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0CADFE36-FADB-4BDE-3201-C4ADE22FF14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122860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961AF1A2-7AE3-3E42-C9AB-F3D31FE61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2860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1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Rectangle: Rounded Corners 292">
                      <a:extLst>
                        <a:ext uri="{FF2B5EF4-FFF2-40B4-BE49-F238E27FC236}">
                          <a16:creationId xmlns:a16="http://schemas.microsoft.com/office/drawing/2014/main" id="{E764874E-5C28-36AA-709E-14A0C08B71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630757" y="7929613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Rectangle: Rounded Corners 252">
                      <a:extLst>
                        <a:ext uri="{FF2B5EF4-FFF2-40B4-BE49-F238E27FC236}">
                          <a16:creationId xmlns:a16="http://schemas.microsoft.com/office/drawing/2014/main" id="{F2E99948-52D0-A8DB-6CCE-8E7FDCBA5F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0757" y="7929613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52"/>
                      <a:stretch>
                        <a:fillRect l="-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CD701F6D-CD47-8D3D-F39C-25A813024CC4}"/>
                  </a:ext>
                </a:extLst>
              </p:cNvPr>
              <p:cNvCxnSpPr>
                <a:cxnSpLocks/>
                <a:stCxn id="292" idx="1"/>
                <a:endCxn id="293" idx="3"/>
              </p:cNvCxnSpPr>
              <p:nvPr/>
            </p:nvCxnSpPr>
            <p:spPr>
              <a:xfrm flipH="1">
                <a:off x="5441251" y="8019613"/>
                <a:ext cx="2401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1E81C94B-983D-ACAB-2855-72BF6D58169E}"/>
                  </a:ext>
                </a:extLst>
              </p:cNvPr>
              <p:cNvCxnSpPr>
                <a:cxnSpLocks/>
                <a:stCxn id="293" idx="1"/>
                <a:endCxn id="291" idx="3"/>
              </p:cNvCxnSpPr>
              <p:nvPr/>
            </p:nvCxnSpPr>
            <p:spPr>
              <a:xfrm flipH="1">
                <a:off x="4949150" y="8019613"/>
                <a:ext cx="240101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08A41400-47BA-1095-CBC1-F186CCF3E7E2}"/>
                  </a:ext>
                </a:extLst>
              </p:cNvPr>
              <p:cNvCxnSpPr>
                <a:cxnSpLocks/>
                <a:stCxn id="291" idx="1"/>
                <a:endCxn id="290" idx="3"/>
              </p:cNvCxnSpPr>
              <p:nvPr/>
            </p:nvCxnSpPr>
            <p:spPr>
              <a:xfrm flipH="1">
                <a:off x="4550826" y="8019613"/>
                <a:ext cx="18232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B6FE43E7-1CEF-3FCA-4C08-E71B77C039A7}"/>
                  </a:ext>
                </a:extLst>
              </p:cNvPr>
              <p:cNvCxnSpPr>
                <a:cxnSpLocks/>
                <a:stCxn id="290" idx="1"/>
                <a:endCxn id="288" idx="3"/>
              </p:cNvCxnSpPr>
              <p:nvPr/>
            </p:nvCxnSpPr>
            <p:spPr>
              <a:xfrm flipH="1">
                <a:off x="3896190" y="8019613"/>
                <a:ext cx="15063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5EBD805-D63A-49DD-AFF0-98E2E1482F0F}"/>
                  </a:ext>
                </a:extLst>
              </p:cNvPr>
              <p:cNvGrpSpPr/>
              <p:nvPr/>
            </p:nvGrpSpPr>
            <p:grpSpPr>
              <a:xfrm>
                <a:off x="2461644" y="1220855"/>
                <a:ext cx="3880542" cy="212484"/>
                <a:chOff x="2461644" y="1220855"/>
                <a:chExt cx="3880542" cy="2124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Rectangle: Rounded Corners 275">
                      <a:extLst>
                        <a:ext uri="{FF2B5EF4-FFF2-40B4-BE49-F238E27FC236}">
                          <a16:creationId xmlns:a16="http://schemas.microsoft.com/office/drawing/2014/main" id="{5F7A8FB8-3B0F-E041-3C4D-4838418F83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753729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88BAE523-7C46-6288-7194-D42A1114735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3729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53"/>
                      <a:stretch>
                        <a:fillRect l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TextBox 276">
                      <a:extLst>
                        <a:ext uri="{FF2B5EF4-FFF2-40B4-BE49-F238E27FC236}">
                          <a16:creationId xmlns:a16="http://schemas.microsoft.com/office/drawing/2014/main" id="{5BC2134E-6599-8967-D978-EED89C45FDB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461644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AE4B7AD-AC45-9658-1E00-284C180C3C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1644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4"/>
                      <a:stretch>
                        <a:fillRect l="-2857" r="-2857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64286A41-382E-2705-7654-5D046CF9209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098029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E30E196-BF44-4BCA-CA4F-1452483A87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8029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5"/>
                      <a:stretch>
                        <a:fillRect r="-277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Rectangle: Rounded Corners 278">
                      <a:extLst>
                        <a:ext uri="{FF2B5EF4-FFF2-40B4-BE49-F238E27FC236}">
                          <a16:creationId xmlns:a16="http://schemas.microsoft.com/office/drawing/2014/main" id="{72F7E0E8-BE80-1AEF-9938-279E941DBD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177887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9" name="Rectangle: Rounded Corners 268">
                      <a:extLst>
                        <a:ext uri="{FF2B5EF4-FFF2-40B4-BE49-F238E27FC236}">
                          <a16:creationId xmlns:a16="http://schemas.microsoft.com/office/drawing/2014/main" id="{C0900729-7921-0D76-F08F-F18B97E21F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7887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56"/>
                      <a:stretch>
                        <a:fillRect l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0" name="TextBox 279">
                      <a:extLst>
                        <a:ext uri="{FF2B5EF4-FFF2-40B4-BE49-F238E27FC236}">
                          <a16:creationId xmlns:a16="http://schemas.microsoft.com/office/drawing/2014/main" id="{B59AF3F4-33C7-4F4A-58D1-D7281F595CE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875665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BA22681C-764B-B7FC-171E-BBD41C76AB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5665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7"/>
                      <a:stretch>
                        <a:fillRect l="-2857" r="-2857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43F0167C-7805-4566-D6B9-700B034FF38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522595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AB5A0ED3-CB5A-B93B-B0EC-FB88552D2E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2595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8"/>
                      <a:stretch>
                        <a:fillRect l="-277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F7AD0A1F-3C33-3F10-772A-9119E0C0D4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6058" y="1225165"/>
                      <a:ext cx="360000" cy="20386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277E6C9A-3469-47AF-43C9-6253F2C167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6058" y="1225165"/>
                      <a:ext cx="360000" cy="20386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9"/>
                      <a:stretch>
                        <a:fillRect l="-3279"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B88AF65F-79E6-6667-652A-CFF77D79E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9807" y="1220855"/>
                      <a:ext cx="504000" cy="21248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3" name="TextBox 272">
                      <a:extLst>
                        <a:ext uri="{FF2B5EF4-FFF2-40B4-BE49-F238E27FC236}">
                          <a16:creationId xmlns:a16="http://schemas.microsoft.com/office/drawing/2014/main" id="{A661B289-B4D4-86A5-0616-E69F072DD6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9807" y="1220855"/>
                      <a:ext cx="504000" cy="21248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60"/>
                      <a:stretch>
                        <a:fillRect l="-2381" r="-1190"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Rectangle: Rounded Corners 283">
                      <a:extLst>
                        <a:ext uri="{FF2B5EF4-FFF2-40B4-BE49-F238E27FC236}">
                          <a16:creationId xmlns:a16="http://schemas.microsoft.com/office/drawing/2014/main" id="{F6698559-F645-A642-7978-9FAE1668FF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72292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4" name="Rectangle: Rounded Corners 273">
                      <a:extLst>
                        <a:ext uri="{FF2B5EF4-FFF2-40B4-BE49-F238E27FC236}">
                          <a16:creationId xmlns:a16="http://schemas.microsoft.com/office/drawing/2014/main" id="{5DC51759-4954-F7EB-81A9-90E80BC383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2292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61"/>
                      <a:stretch>
                        <a:fillRect l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48957CE3-0179-631C-463E-D228927433D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45750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C0779789-9222-846C-1B7D-9DB8CACBB6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750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62"/>
                      <a:stretch>
                        <a:fillRect r="-277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A50A5E38-ADC3-A91C-ABCB-28F5ABC1100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12618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F96D8A76-8A0E-5624-470F-A4AD0C3E84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618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63"/>
                      <a:stretch>
                        <a:fillRect l="-277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040239D9-AFD7-8310-5B08-3003E3BB5A62}"/>
                  </a:ext>
                </a:extLst>
              </p:cNvPr>
              <p:cNvCxnSpPr>
                <a:cxnSpLocks/>
                <a:stCxn id="282" idx="3"/>
                <a:endCxn id="280" idx="1"/>
              </p:cNvCxnSpPr>
              <p:nvPr/>
            </p:nvCxnSpPr>
            <p:spPr>
              <a:xfrm>
                <a:off x="3776058" y="1327097"/>
                <a:ext cx="9960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A939EACC-34B1-ED48-E2A3-6EDEE3B57248}"/>
                  </a:ext>
                </a:extLst>
              </p:cNvPr>
              <p:cNvCxnSpPr>
                <a:cxnSpLocks/>
                <a:stCxn id="280" idx="3"/>
                <a:endCxn id="279" idx="1"/>
              </p:cNvCxnSpPr>
              <p:nvPr/>
            </p:nvCxnSpPr>
            <p:spPr>
              <a:xfrm>
                <a:off x="4091665" y="1327097"/>
                <a:ext cx="8622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B01C0010-0647-3584-9962-E368A23A34A5}"/>
                  </a:ext>
                </a:extLst>
              </p:cNvPr>
              <p:cNvCxnSpPr>
                <a:cxnSpLocks/>
                <a:stCxn id="279" idx="3"/>
                <a:endCxn id="281" idx="1"/>
              </p:cNvCxnSpPr>
              <p:nvPr/>
            </p:nvCxnSpPr>
            <p:spPr>
              <a:xfrm>
                <a:off x="4429887" y="1327097"/>
                <a:ext cx="9270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4E865155-1152-B94E-CB94-DACE7A411371}"/>
                  </a:ext>
                </a:extLst>
              </p:cNvPr>
              <p:cNvCxnSpPr>
                <a:cxnSpLocks/>
                <a:stCxn id="281" idx="3"/>
                <a:endCxn id="283" idx="1"/>
              </p:cNvCxnSpPr>
              <p:nvPr/>
            </p:nvCxnSpPr>
            <p:spPr>
              <a:xfrm>
                <a:off x="4738595" y="1327097"/>
                <a:ext cx="11121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37DD6897-0AD7-315A-3268-098A94ED1AEB}"/>
                  </a:ext>
                </a:extLst>
              </p:cNvPr>
              <p:cNvCxnSpPr>
                <a:cxnSpLocks/>
                <a:stCxn id="283" idx="3"/>
                <a:endCxn id="285" idx="1"/>
              </p:cNvCxnSpPr>
              <p:nvPr/>
            </p:nvCxnSpPr>
            <p:spPr>
              <a:xfrm>
                <a:off x="5353807" y="1327097"/>
                <a:ext cx="103699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CE38097B-C219-F918-8A4B-95ED4D41928D}"/>
                  </a:ext>
                </a:extLst>
              </p:cNvPr>
              <p:cNvCxnSpPr>
                <a:cxnSpLocks/>
                <a:stCxn id="285" idx="3"/>
                <a:endCxn id="284" idx="1"/>
              </p:cNvCxnSpPr>
              <p:nvPr/>
            </p:nvCxnSpPr>
            <p:spPr>
              <a:xfrm flipV="1">
                <a:off x="5673506" y="1327097"/>
                <a:ext cx="98786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B1773017-3042-986E-49F6-8E75525F5FD6}"/>
                  </a:ext>
                </a:extLst>
              </p:cNvPr>
              <p:cNvCxnSpPr>
                <a:cxnSpLocks/>
                <a:stCxn id="284" idx="3"/>
                <a:endCxn id="286" idx="1"/>
              </p:cNvCxnSpPr>
              <p:nvPr/>
            </p:nvCxnSpPr>
            <p:spPr>
              <a:xfrm>
                <a:off x="6024292" y="1327097"/>
                <a:ext cx="101894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AC966B5B-3361-CB8D-BC9B-57AA7E0F0A1C}"/>
                  </a:ext>
                </a:extLst>
              </p:cNvPr>
              <p:cNvCxnSpPr>
                <a:cxnSpLocks/>
                <a:stCxn id="286" idx="3"/>
                <a:endCxn id="211" idx="1"/>
              </p:cNvCxnSpPr>
              <p:nvPr/>
            </p:nvCxnSpPr>
            <p:spPr>
              <a:xfrm flipV="1">
                <a:off x="6342186" y="1327097"/>
                <a:ext cx="101046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9" name="Connector: Elbow 258">
                <a:extLst>
                  <a:ext uri="{FF2B5EF4-FFF2-40B4-BE49-F238E27FC236}">
                    <a16:creationId xmlns:a16="http://schemas.microsoft.com/office/drawing/2014/main" id="{ADB129FA-D5B6-3966-9ABA-89E1AC1A61FA}"/>
                  </a:ext>
                </a:extLst>
              </p:cNvPr>
              <p:cNvCxnSpPr>
                <a:cxnSpLocks/>
                <a:stCxn id="333" idx="3"/>
                <a:endCxn id="208" idx="2"/>
              </p:cNvCxnSpPr>
              <p:nvPr/>
            </p:nvCxnSpPr>
            <p:spPr>
              <a:xfrm flipV="1">
                <a:off x="6821232" y="2326954"/>
                <a:ext cx="497680" cy="1198018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AADF9A82-B606-5DD8-E146-ACDDE82E672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92912" y="4114034"/>
                    <a:ext cx="288000" cy="216000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24E7B69F-9EDB-200E-3EA7-65B21C1B5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2912" y="4114034"/>
                    <a:ext cx="288000" cy="216000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4"/>
                    <a:stretch>
                      <a:fillRect l="-4082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1" name="Connector: Elbow 260">
                <a:extLst>
                  <a:ext uri="{FF2B5EF4-FFF2-40B4-BE49-F238E27FC236}">
                    <a16:creationId xmlns:a16="http://schemas.microsoft.com/office/drawing/2014/main" id="{8FFB5934-54F9-50A9-2D26-7FBBF755FBFF}"/>
                  </a:ext>
                </a:extLst>
              </p:cNvPr>
              <p:cNvCxnSpPr>
                <a:cxnSpLocks/>
                <a:stCxn id="260" idx="2"/>
                <a:endCxn id="341" idx="3"/>
              </p:cNvCxnSpPr>
              <p:nvPr/>
            </p:nvCxnSpPr>
            <p:spPr>
              <a:xfrm rot="5400000">
                <a:off x="6438382" y="4712884"/>
                <a:ext cx="1281381" cy="515680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62" name="Connector: Elbow 261">
                <a:extLst>
                  <a:ext uri="{FF2B5EF4-FFF2-40B4-BE49-F238E27FC236}">
                    <a16:creationId xmlns:a16="http://schemas.microsoft.com/office/drawing/2014/main" id="{3D1C0398-D12A-B8AB-FD4B-9E0BD00DDC70}"/>
                  </a:ext>
                </a:extLst>
              </p:cNvPr>
              <p:cNvCxnSpPr>
                <a:cxnSpLocks/>
                <a:stCxn id="260" idx="2"/>
                <a:endCxn id="345" idx="3"/>
              </p:cNvCxnSpPr>
              <p:nvPr/>
            </p:nvCxnSpPr>
            <p:spPr>
              <a:xfrm rot="5400000">
                <a:off x="5734717" y="5416549"/>
                <a:ext cx="2688711" cy="515680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FCDC1152-FCC7-BA36-9715-8F42B7B3763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390588" y="4121868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CE28CAA5-01D9-F747-D432-4664DCBE2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588" y="4121868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5"/>
                    <a:stretch>
                      <a:fillRect l="-4000" b="-5714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28040AE3-ABD9-05C7-905E-38E74C027D77}"/>
                  </a:ext>
                </a:extLst>
              </p:cNvPr>
              <p:cNvCxnSpPr>
                <a:cxnSpLocks/>
                <a:stCxn id="311" idx="1"/>
                <a:endCxn id="263" idx="3"/>
              </p:cNvCxnSpPr>
              <p:nvPr/>
            </p:nvCxnSpPr>
            <p:spPr>
              <a:xfrm flipH="1">
                <a:off x="1678588" y="4222034"/>
                <a:ext cx="338884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65" name="Connector: Elbow 264">
                <a:extLst>
                  <a:ext uri="{FF2B5EF4-FFF2-40B4-BE49-F238E27FC236}">
                    <a16:creationId xmlns:a16="http://schemas.microsoft.com/office/drawing/2014/main" id="{4A1A2FD4-94A8-681A-1E5F-C40C523CF98E}"/>
                  </a:ext>
                </a:extLst>
              </p:cNvPr>
              <p:cNvCxnSpPr>
                <a:cxnSpLocks/>
                <a:stCxn id="319" idx="1"/>
                <a:endCxn id="263" idx="2"/>
              </p:cNvCxnSpPr>
              <p:nvPr/>
            </p:nvCxnSpPr>
            <p:spPr>
              <a:xfrm rot="10800000">
                <a:off x="1534588" y="4322201"/>
                <a:ext cx="482884" cy="1289214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66" name="Connector: Elbow 265">
                <a:extLst>
                  <a:ext uri="{FF2B5EF4-FFF2-40B4-BE49-F238E27FC236}">
                    <a16:creationId xmlns:a16="http://schemas.microsoft.com/office/drawing/2014/main" id="{D1172757-7B38-1152-C42A-CADE877814C7}"/>
                  </a:ext>
                </a:extLst>
              </p:cNvPr>
              <p:cNvCxnSpPr>
                <a:cxnSpLocks/>
                <a:stCxn id="327" idx="1"/>
                <a:endCxn id="263" idx="2"/>
              </p:cNvCxnSpPr>
              <p:nvPr/>
            </p:nvCxnSpPr>
            <p:spPr>
              <a:xfrm rot="10800000">
                <a:off x="1534588" y="4322202"/>
                <a:ext cx="482884" cy="2696543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67" name="Connector: Elbow 266">
                <a:extLst>
                  <a:ext uri="{FF2B5EF4-FFF2-40B4-BE49-F238E27FC236}">
                    <a16:creationId xmlns:a16="http://schemas.microsoft.com/office/drawing/2014/main" id="{1C7FF792-2294-BA3A-E71A-40524FABE029}"/>
                  </a:ext>
                </a:extLst>
              </p:cNvPr>
              <p:cNvCxnSpPr>
                <a:cxnSpLocks/>
                <a:stCxn id="219" idx="2"/>
                <a:endCxn id="304" idx="1"/>
              </p:cNvCxnSpPr>
              <p:nvPr/>
            </p:nvCxnSpPr>
            <p:spPr>
              <a:xfrm rot="16200000" flipH="1">
                <a:off x="1174299" y="2682716"/>
                <a:ext cx="1203108" cy="481403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68" name="Connector: Elbow 267">
                <a:extLst>
                  <a:ext uri="{FF2B5EF4-FFF2-40B4-BE49-F238E27FC236}">
                    <a16:creationId xmlns:a16="http://schemas.microsoft.com/office/drawing/2014/main" id="{D5F6A9D0-3BBF-CD26-EA27-9D028BFA435B}"/>
                  </a:ext>
                </a:extLst>
              </p:cNvPr>
              <p:cNvCxnSpPr>
                <a:cxnSpLocks/>
                <a:stCxn id="291" idx="2"/>
                <a:endCxn id="269" idx="1"/>
              </p:cNvCxnSpPr>
              <p:nvPr/>
            </p:nvCxnSpPr>
            <p:spPr>
              <a:xfrm rot="16200000" flipH="1">
                <a:off x="5920975" y="7028460"/>
                <a:ext cx="156112" cy="2315762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E4C79A75-1B5E-7E08-C2A0-3D61413943D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56912" y="8170388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𝐴𝐷𝑃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38" name="TextBox 337">
                    <a:extLst>
                      <a:ext uri="{FF2B5EF4-FFF2-40B4-BE49-F238E27FC236}">
                        <a16:creationId xmlns:a16="http://schemas.microsoft.com/office/drawing/2014/main" id="{5CE51692-A633-7D2E-8728-8D24BC0C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912" y="8170388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6"/>
                    <a:stretch>
                      <a:fillRect b="-6250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0" name="Connector: Elbow 269">
                <a:extLst>
                  <a:ext uri="{FF2B5EF4-FFF2-40B4-BE49-F238E27FC236}">
                    <a16:creationId xmlns:a16="http://schemas.microsoft.com/office/drawing/2014/main" id="{AD676556-BB5D-C9B1-7C53-F82D2904919D}"/>
                  </a:ext>
                </a:extLst>
              </p:cNvPr>
              <p:cNvCxnSpPr>
                <a:cxnSpLocks/>
                <a:stCxn id="278" idx="0"/>
                <a:endCxn id="221" idx="1"/>
              </p:cNvCxnSpPr>
              <p:nvPr/>
            </p:nvCxnSpPr>
            <p:spPr>
              <a:xfrm rot="5400000" flipH="1" flipV="1">
                <a:off x="4987873" y="-1002613"/>
                <a:ext cx="459195" cy="4022883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71" name="Connector: Elbow 270">
                <a:extLst>
                  <a:ext uri="{FF2B5EF4-FFF2-40B4-BE49-F238E27FC236}">
                    <a16:creationId xmlns:a16="http://schemas.microsoft.com/office/drawing/2014/main" id="{992BB85B-979C-5D44-3F7C-E684DE078EA8}"/>
                  </a:ext>
                </a:extLst>
              </p:cNvPr>
              <p:cNvCxnSpPr>
                <a:cxnSpLocks/>
                <a:stCxn id="327" idx="3"/>
                <a:endCxn id="272" idx="1"/>
              </p:cNvCxnSpPr>
              <p:nvPr/>
            </p:nvCxnSpPr>
            <p:spPr>
              <a:xfrm>
                <a:off x="2233472" y="7018744"/>
                <a:ext cx="1990564" cy="646944"/>
              </a:xfrm>
              <a:prstGeom prst="bentConnector3">
                <a:avLst>
                  <a:gd name="adj1" fmla="val 7268"/>
                </a:avLst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CE3BAD41-6D56-BF4C-9F26-73CBB31AA0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224036" y="7586868"/>
                    <a:ext cx="180000" cy="157639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AD43CE40-0839-D034-3A86-CB7380BF98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4036" y="7586868"/>
                    <a:ext cx="180000" cy="157639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7"/>
                    <a:stretch>
                      <a:fillRect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4A2117E2-BB90-37D3-4F40-59D8231A08D8}"/>
                  </a:ext>
                </a:extLst>
              </p:cNvPr>
              <p:cNvCxnSpPr>
                <a:cxnSpLocks/>
                <a:stCxn id="346" idx="1"/>
                <a:endCxn id="272" idx="3"/>
              </p:cNvCxnSpPr>
              <p:nvPr/>
            </p:nvCxnSpPr>
            <p:spPr>
              <a:xfrm flipH="1">
                <a:off x="4404036" y="7665688"/>
                <a:ext cx="219535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335C5B76-8D5B-9D48-F612-B382690933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755336" y="7579129"/>
                    <a:ext cx="252000" cy="173117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NZ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093F3A9-DF17-597C-A20E-6A8A2F02B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36" y="7579129"/>
                    <a:ext cx="252000" cy="173117"/>
                  </a:xfrm>
                  <a:prstGeom prst="ellipse">
                    <a:avLst/>
                  </a:prstGeom>
                  <a:blipFill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8DDFDADB-2F89-2F94-5A73-4ED948354D5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626884" y="7579129"/>
                    <a:ext cx="252000" cy="173117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NZ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083FD8-7F8C-1B29-6BFA-087FBC24A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884" y="7579129"/>
                    <a:ext cx="252000" cy="173117"/>
                  </a:xfrm>
                  <a:prstGeom prst="ellipse">
                    <a:avLst/>
                  </a:prstGeom>
                  <a:blipFill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F3DFA5D2-2B20-D66E-C4FC-040D4B09E643}"/>
              </a:ext>
            </a:extLst>
          </p:cNvPr>
          <p:cNvSpPr txBox="1"/>
          <p:nvPr/>
        </p:nvSpPr>
        <p:spPr>
          <a:xfrm>
            <a:off x="6914491" y="654648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1400" u="sng" dirty="0">
                <a:solidFill>
                  <a:prstClr val="black"/>
                </a:solidFill>
                <a:latin typeface="Calibri" panose="020F0502020204030204"/>
              </a:rPr>
              <a:t>Mass balance</a:t>
            </a:r>
            <a:r>
              <a:rPr lang="en-NZ" sz="1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F9E92CC-384C-44B6-8A03-5B88A5D28847}"/>
              </a:ext>
            </a:extLst>
          </p:cNvPr>
          <p:cNvSpPr txBox="1"/>
          <p:nvPr/>
        </p:nvSpPr>
        <p:spPr>
          <a:xfrm>
            <a:off x="6859953" y="5863393"/>
            <a:ext cx="128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14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Reaction fluxes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AF7DEFBB-ACD8-D018-CAE8-33A50697FD02}"/>
              </a:ext>
            </a:extLst>
          </p:cNvPr>
          <p:cNvGrpSpPr/>
          <p:nvPr/>
        </p:nvGrpSpPr>
        <p:grpSpPr>
          <a:xfrm>
            <a:off x="6914491" y="997400"/>
            <a:ext cx="2404107" cy="4758804"/>
            <a:chOff x="8390303" y="607232"/>
            <a:chExt cx="2404107" cy="4758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06926A28-1119-89E1-3DBB-1E1169770B55}"/>
                    </a:ext>
                  </a:extLst>
                </p:cNvPr>
                <p:cNvSpPr txBox="1"/>
                <p:nvPr/>
              </p:nvSpPr>
              <p:spPr>
                <a:xfrm>
                  <a:off x="8390303" y="607232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8DFDC63-07D4-DDA4-27F0-36AE0DF68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607232"/>
                  <a:ext cx="2404107" cy="37132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AD0FE79D-3698-8165-969B-63FD351612A6}"/>
                    </a:ext>
                  </a:extLst>
                </p:cNvPr>
                <p:cNvSpPr txBox="1"/>
                <p:nvPr/>
              </p:nvSpPr>
              <p:spPr>
                <a:xfrm>
                  <a:off x="8390303" y="922666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C71BDFEA-A7DB-D7CB-DA99-A7D0F5A03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922666"/>
                  <a:ext cx="2404107" cy="3713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2F53B0F8-F3EC-107E-BFD9-9A67CF2D41DC}"/>
                    </a:ext>
                  </a:extLst>
                </p:cNvPr>
                <p:cNvSpPr txBox="1"/>
                <p:nvPr/>
              </p:nvSpPr>
              <p:spPr>
                <a:xfrm>
                  <a:off x="8390303" y="1238100"/>
                  <a:ext cx="2404107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9391DC39-13FA-6E5C-07EF-1A69DCC65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1238100"/>
                  <a:ext cx="2404107" cy="358303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9909C24B-2D75-C9EE-2C4D-A714F9A5AEAB}"/>
                    </a:ext>
                  </a:extLst>
                </p:cNvPr>
                <p:cNvSpPr txBox="1"/>
                <p:nvPr/>
              </p:nvSpPr>
              <p:spPr>
                <a:xfrm>
                  <a:off x="8390303" y="1540517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4AA6F6A2-B9F6-3B83-3AC8-E42BA2282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1540517"/>
                  <a:ext cx="2404107" cy="37132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9B6B586C-2DDA-4077-8622-B8D224F73216}"/>
                    </a:ext>
                  </a:extLst>
                </p:cNvPr>
                <p:cNvSpPr txBox="1"/>
                <p:nvPr/>
              </p:nvSpPr>
              <p:spPr>
                <a:xfrm>
                  <a:off x="8390303" y="1855951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A911DC33-7058-8E09-1DD2-8806FF46E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1855951"/>
                  <a:ext cx="2404107" cy="37132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E276A24A-6C01-9B7B-1666-F0A0DC559AEE}"/>
                    </a:ext>
                  </a:extLst>
                </p:cNvPr>
                <p:cNvSpPr txBox="1"/>
                <p:nvPr/>
              </p:nvSpPr>
              <p:spPr>
                <a:xfrm>
                  <a:off x="8390303" y="2171385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.3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1CF53994-59BC-005B-6199-BD85A0307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2171385"/>
                  <a:ext cx="2404107" cy="37132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D644081-C6A5-513E-4CFE-D8D0343EA896}"/>
                    </a:ext>
                  </a:extLst>
                </p:cNvPr>
                <p:cNvSpPr txBox="1"/>
                <p:nvPr/>
              </p:nvSpPr>
              <p:spPr>
                <a:xfrm>
                  <a:off x="8390303" y="2486819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5283982-3F09-D155-CFD6-9B976D918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2486819"/>
                  <a:ext cx="2404107" cy="37132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7E009321-67CD-E753-7F2B-EB370B900652}"/>
                    </a:ext>
                  </a:extLst>
                </p:cNvPr>
                <p:cNvSpPr txBox="1"/>
                <p:nvPr/>
              </p:nvSpPr>
              <p:spPr>
                <a:xfrm>
                  <a:off x="8390303" y="2802253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7116009A-506D-4057-87CE-EDB29FD17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2802253"/>
                  <a:ext cx="2404107" cy="37132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45EC83C3-0DE8-8048-2F88-B1E3E6F47CEA}"/>
                    </a:ext>
                  </a:extLst>
                </p:cNvPr>
                <p:cNvSpPr txBox="1"/>
                <p:nvPr/>
              </p:nvSpPr>
              <p:spPr>
                <a:xfrm>
                  <a:off x="8390303" y="3117687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A4538479-DB7F-45E6-582D-10E8D1540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3117687"/>
                  <a:ext cx="2404107" cy="37132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5AD71BFE-375F-8E97-EF26-1E172BA2A359}"/>
                    </a:ext>
                  </a:extLst>
                </p:cNvPr>
                <p:cNvSpPr txBox="1"/>
                <p:nvPr/>
              </p:nvSpPr>
              <p:spPr>
                <a:xfrm>
                  <a:off x="8390303" y="3433121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16A99870-7A40-4297-7E1E-E863AB058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3433121"/>
                  <a:ext cx="2404107" cy="37132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4457E07E-B301-34B1-A38F-60DA04AC2F35}"/>
                    </a:ext>
                  </a:extLst>
                </p:cNvPr>
                <p:cNvSpPr txBox="1"/>
                <p:nvPr/>
              </p:nvSpPr>
              <p:spPr>
                <a:xfrm>
                  <a:off x="8390303" y="3748555"/>
                  <a:ext cx="2404107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A537F0FE-60C4-72F2-88B2-09F4FD6A8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3748555"/>
                  <a:ext cx="2404107" cy="358303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2850170-A643-C5FE-25CE-BCB585A1DF4B}"/>
                    </a:ext>
                  </a:extLst>
                </p:cNvPr>
                <p:cNvSpPr txBox="1"/>
                <p:nvPr/>
              </p:nvSpPr>
              <p:spPr>
                <a:xfrm>
                  <a:off x="8390303" y="4050972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A01D1558-DD31-9A96-C4CA-D9E2F007F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4050972"/>
                  <a:ext cx="2404107" cy="37132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23D808F4-56C2-0686-4E55-F6554BF65271}"/>
                    </a:ext>
                  </a:extLst>
                </p:cNvPr>
                <p:cNvSpPr txBox="1"/>
                <p:nvPr/>
              </p:nvSpPr>
              <p:spPr>
                <a:xfrm>
                  <a:off x="8390303" y="4366406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F9635F53-C600-B6BD-5AD0-4F1B412DC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4366406"/>
                  <a:ext cx="2404107" cy="37132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24120B7C-6B52-189C-50BE-192BDA9A9DD6}"/>
                    </a:ext>
                  </a:extLst>
                </p:cNvPr>
                <p:cNvSpPr txBox="1"/>
                <p:nvPr/>
              </p:nvSpPr>
              <p:spPr>
                <a:xfrm>
                  <a:off x="8390303" y="4681840"/>
                  <a:ext cx="2404107" cy="3700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EE5170FC-FD45-B302-9E2E-FCA06C357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4681840"/>
                  <a:ext cx="2404107" cy="370038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6CC9CA91-99C5-0A40-06F5-83399D4D498F}"/>
                    </a:ext>
                  </a:extLst>
                </p:cNvPr>
                <p:cNvSpPr txBox="1"/>
                <p:nvPr/>
              </p:nvSpPr>
              <p:spPr>
                <a:xfrm>
                  <a:off x="8390303" y="4995998"/>
                  <a:ext cx="2404107" cy="3700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5F6D7393-3F33-6D37-2C6B-FC2155285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4995998"/>
                  <a:ext cx="2404107" cy="370038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8" name="Picture 367">
            <a:extLst>
              <a:ext uri="{FF2B5EF4-FFF2-40B4-BE49-F238E27FC236}">
                <a16:creationId xmlns:a16="http://schemas.microsoft.com/office/drawing/2014/main" id="{492F38EF-C7CD-F639-8521-3C9C52F7F0D6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5400000">
            <a:off x="1128762" y="10515634"/>
            <a:ext cx="4893156" cy="2643429"/>
          </a:xfrm>
          <a:prstGeom prst="rect">
            <a:avLst/>
          </a:prstGeom>
        </p:spPr>
      </p:pic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50565F2-7B74-0402-D755-B22C2B7788C0}"/>
              </a:ext>
            </a:extLst>
          </p:cNvPr>
          <p:cNvGrpSpPr/>
          <p:nvPr/>
        </p:nvGrpSpPr>
        <p:grpSpPr>
          <a:xfrm>
            <a:off x="8929413" y="997166"/>
            <a:ext cx="2207850" cy="2874863"/>
            <a:chOff x="8929413" y="997166"/>
            <a:chExt cx="2207850" cy="28748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A5848B36-6F31-C899-A9A7-22E26390C937}"/>
                    </a:ext>
                  </a:extLst>
                </p:cNvPr>
                <p:cNvSpPr txBox="1"/>
                <p:nvPr/>
              </p:nvSpPr>
              <p:spPr>
                <a:xfrm>
                  <a:off x="8929413" y="1713216"/>
                  <a:ext cx="2087197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NZ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NZ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0EEB5BEE-13AA-A68B-C335-697E1A341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1713216"/>
                  <a:ext cx="2087197" cy="358303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B4C6263A-CAF5-F1C9-F842-D4A6764FF018}"/>
                    </a:ext>
                  </a:extLst>
                </p:cNvPr>
                <p:cNvSpPr txBox="1"/>
                <p:nvPr/>
              </p:nvSpPr>
              <p:spPr>
                <a:xfrm>
                  <a:off x="8929413" y="997166"/>
                  <a:ext cx="1604597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1E423620-ECBF-A262-28E1-3224A9BF3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997166"/>
                  <a:ext cx="1604597" cy="358303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FB0062C9-2B7F-9E00-E526-3C2395D80960}"/>
                    </a:ext>
                  </a:extLst>
                </p:cNvPr>
                <p:cNvSpPr txBox="1"/>
                <p:nvPr/>
              </p:nvSpPr>
              <p:spPr>
                <a:xfrm>
                  <a:off x="8929413" y="1355191"/>
                  <a:ext cx="1604597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2A54B179-9398-E0D5-1BD4-C056E5C8F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1355191"/>
                  <a:ext cx="1604597" cy="358303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E9B603C6-144E-2906-F38D-6DFF10B6FA86}"/>
                    </a:ext>
                  </a:extLst>
                </p:cNvPr>
                <p:cNvSpPr txBox="1"/>
                <p:nvPr/>
              </p:nvSpPr>
              <p:spPr>
                <a:xfrm>
                  <a:off x="8929413" y="2071241"/>
                  <a:ext cx="2087197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NZ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NZ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5D2AB8EF-1EEA-96F2-6CE4-846B4B469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2071241"/>
                  <a:ext cx="2087197" cy="358303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E5BF79FD-CC0E-38B1-0F32-0B171ABCE8E0}"/>
                    </a:ext>
                  </a:extLst>
                </p:cNvPr>
                <p:cNvSpPr txBox="1"/>
                <p:nvPr/>
              </p:nvSpPr>
              <p:spPr>
                <a:xfrm>
                  <a:off x="8929413" y="2429266"/>
                  <a:ext cx="1433149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006765E7-72A4-8E2E-FD17-F796CEF2D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2429266"/>
                  <a:ext cx="1433149" cy="358303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38759833-C16F-6581-5EDA-5B385C071DB2}"/>
                    </a:ext>
                  </a:extLst>
                </p:cNvPr>
                <p:cNvSpPr txBox="1"/>
                <p:nvPr/>
              </p:nvSpPr>
              <p:spPr>
                <a:xfrm>
                  <a:off x="8929413" y="3145316"/>
                  <a:ext cx="1172798" cy="3686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29BD0E3F-6D82-5969-F1B7-74BF4025F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3145316"/>
                  <a:ext cx="1172798" cy="368691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31CF382B-9169-C43D-471C-BB2BE77904BE}"/>
                    </a:ext>
                  </a:extLst>
                </p:cNvPr>
                <p:cNvSpPr txBox="1"/>
                <p:nvPr/>
              </p:nvSpPr>
              <p:spPr>
                <a:xfrm>
                  <a:off x="8929413" y="2787291"/>
                  <a:ext cx="1433149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𝐴𝐷𝑃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DE653E6F-8203-80A1-2E1F-E38BEF0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2787291"/>
                  <a:ext cx="1433149" cy="358303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C6B0034B-74BE-1BE3-D67B-97CC15C933BD}"/>
                    </a:ext>
                  </a:extLst>
                </p:cNvPr>
                <p:cNvSpPr txBox="1"/>
                <p:nvPr/>
              </p:nvSpPr>
              <p:spPr>
                <a:xfrm>
                  <a:off x="8929413" y="3513726"/>
                  <a:ext cx="2207850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NZ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16F73ECC-C75B-4297-F077-A64D4CDC3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3513726"/>
                  <a:ext cx="2207850" cy="358303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9071C0D-341C-07F4-9AB9-CF99D71F8223}"/>
              </a:ext>
            </a:extLst>
          </p:cNvPr>
          <p:cNvGrpSpPr/>
          <p:nvPr/>
        </p:nvGrpSpPr>
        <p:grpSpPr>
          <a:xfrm>
            <a:off x="6859952" y="6206145"/>
            <a:ext cx="4601235" cy="5631203"/>
            <a:chOff x="6859952" y="6206145"/>
            <a:chExt cx="4601235" cy="5631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9AF10416-C1A8-FD04-0FD0-31D13E72C816}"/>
                    </a:ext>
                  </a:extLst>
                </p:cNvPr>
                <p:cNvSpPr txBox="1"/>
                <p:nvPr/>
              </p:nvSpPr>
              <p:spPr>
                <a:xfrm>
                  <a:off x="6859952" y="6206145"/>
                  <a:ext cx="3406823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91D68EF4-9180-BAF6-D753-6E91EA079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6206145"/>
                  <a:ext cx="3406823" cy="375231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77E180BC-653A-C3CE-615D-A11D28DD7B64}"/>
                    </a:ext>
                  </a:extLst>
                </p:cNvPr>
                <p:cNvSpPr txBox="1"/>
                <p:nvPr/>
              </p:nvSpPr>
              <p:spPr>
                <a:xfrm>
                  <a:off x="6859952" y="6580106"/>
                  <a:ext cx="3406823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11AD4A5-31B0-1F7E-03F5-1AE151D38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6580106"/>
                  <a:ext cx="3406823" cy="375231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9EF13100-A1F7-AF44-09D2-230F6FA63CEF}"/>
                    </a:ext>
                  </a:extLst>
                </p:cNvPr>
                <p:cNvSpPr txBox="1"/>
                <p:nvPr/>
              </p:nvSpPr>
              <p:spPr>
                <a:xfrm>
                  <a:off x="6859952" y="6954067"/>
                  <a:ext cx="3406823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DB4AA096-395F-F3D9-4EB9-4995771B4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6954067"/>
                  <a:ext cx="3406823" cy="375231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649C7CB-A1D6-3FFE-4740-5486A48C352B}"/>
                    </a:ext>
                  </a:extLst>
                </p:cNvPr>
                <p:cNvSpPr txBox="1"/>
                <p:nvPr/>
              </p:nvSpPr>
              <p:spPr>
                <a:xfrm>
                  <a:off x="6859952" y="7328028"/>
                  <a:ext cx="3406823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CDD8D5D3-55DB-618D-3604-40CAD83A6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7328028"/>
                  <a:ext cx="3406823" cy="375231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A17AAE10-CEC3-339D-9F38-6AA7A1067D45}"/>
                    </a:ext>
                  </a:extLst>
                </p:cNvPr>
                <p:cNvSpPr txBox="1"/>
                <p:nvPr/>
              </p:nvSpPr>
              <p:spPr>
                <a:xfrm>
                  <a:off x="6859952" y="7701989"/>
                  <a:ext cx="4601235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Sup>
                                  <m:sSub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7B0B8B9C-E8E2-A1D7-3CCC-2BECB9677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7701989"/>
                  <a:ext cx="4601235" cy="375231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8C72E583-CDAC-6485-BF71-CE362BED4407}"/>
                    </a:ext>
                  </a:extLst>
                </p:cNvPr>
                <p:cNvSpPr txBox="1"/>
                <p:nvPr/>
              </p:nvSpPr>
              <p:spPr>
                <a:xfrm>
                  <a:off x="6859952" y="8075950"/>
                  <a:ext cx="3610635" cy="3803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𝐴𝐷𝑃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36BCA367-1D38-D978-424B-3B6C20F41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8075950"/>
                  <a:ext cx="3610635" cy="380361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BE54D3F6-7AF6-09C9-6823-9781B864E8CD}"/>
                    </a:ext>
                  </a:extLst>
                </p:cNvPr>
                <p:cNvSpPr txBox="1"/>
                <p:nvPr/>
              </p:nvSpPr>
              <p:spPr>
                <a:xfrm>
                  <a:off x="6859952" y="8455041"/>
                  <a:ext cx="3116075" cy="3803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56E9027E-79EE-60B2-84B3-C79216448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8455041"/>
                  <a:ext cx="3116075" cy="380361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EA1AB28-6BED-B97C-9BD3-DF29A27E901D}"/>
                    </a:ext>
                  </a:extLst>
                </p:cNvPr>
                <p:cNvSpPr txBox="1"/>
                <p:nvPr/>
              </p:nvSpPr>
              <p:spPr>
                <a:xfrm>
                  <a:off x="6859952" y="8834132"/>
                  <a:ext cx="3848759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Sup>
                                  <m:sSub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D9876956-A956-8AF0-1C0E-A35BEA12E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8834132"/>
                  <a:ext cx="3848759" cy="375231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F1C90C8A-E16B-F7F8-B8EF-A7A3D8921EC3}"/>
                    </a:ext>
                  </a:extLst>
                </p:cNvPr>
                <p:cNvSpPr txBox="1"/>
                <p:nvPr/>
              </p:nvSpPr>
              <p:spPr>
                <a:xfrm>
                  <a:off x="6859952" y="9208093"/>
                  <a:ext cx="3114726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488341FD-E6D8-79F6-800F-4C72E68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9208093"/>
                  <a:ext cx="3114726" cy="375231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22C98F19-9116-0CFA-5C03-6A5FB2A7AC80}"/>
                    </a:ext>
                  </a:extLst>
                </p:cNvPr>
                <p:cNvSpPr txBox="1"/>
                <p:nvPr/>
              </p:nvSpPr>
              <p:spPr>
                <a:xfrm>
                  <a:off x="6859952" y="9582054"/>
                  <a:ext cx="3114726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8DB75E32-7FD8-591D-4FBF-DC95092FB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9582054"/>
                  <a:ext cx="3114726" cy="375231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D7520DC4-11E9-E2D5-8C30-0B700371F2D3}"/>
                    </a:ext>
                  </a:extLst>
                </p:cNvPr>
                <p:cNvSpPr txBox="1"/>
                <p:nvPr/>
              </p:nvSpPr>
              <p:spPr>
                <a:xfrm>
                  <a:off x="6859952" y="9956015"/>
                  <a:ext cx="3114726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784C1E8B-0E8A-1869-CA2A-408F843ED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9956015"/>
                  <a:ext cx="3114726" cy="375231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ECAD80CB-D9CB-81FC-00DC-50FF84D946C5}"/>
                    </a:ext>
                  </a:extLst>
                </p:cNvPr>
                <p:cNvSpPr txBox="1"/>
                <p:nvPr/>
              </p:nvSpPr>
              <p:spPr>
                <a:xfrm>
                  <a:off x="6859952" y="10329976"/>
                  <a:ext cx="3114726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9E934237-2F86-B33E-6AED-0F95CE7BE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10329976"/>
                  <a:ext cx="3114726" cy="375231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D9A767AE-7916-AB96-4DF0-DC24C5F52005}"/>
                    </a:ext>
                  </a:extLst>
                </p:cNvPr>
                <p:cNvSpPr txBox="1"/>
                <p:nvPr/>
              </p:nvSpPr>
              <p:spPr>
                <a:xfrm>
                  <a:off x="6859952" y="10703937"/>
                  <a:ext cx="3114726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C129CA1F-628D-8C9B-03F3-2D0BE4A10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10703937"/>
                  <a:ext cx="3114726" cy="375231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CEA6B9ED-6A1A-EF18-FC5A-249CC1C33541}"/>
                    </a:ext>
                  </a:extLst>
                </p:cNvPr>
                <p:cNvSpPr txBox="1"/>
                <p:nvPr/>
              </p:nvSpPr>
              <p:spPr>
                <a:xfrm>
                  <a:off x="6859952" y="11077898"/>
                  <a:ext cx="3114726" cy="3803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0A00188E-8296-3D4F-C133-1B7BAC0DB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11077898"/>
                  <a:ext cx="3114726" cy="380361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43DD570F-7EAA-CD58-C64B-FEFF018AC1F1}"/>
                    </a:ext>
                  </a:extLst>
                </p:cNvPr>
                <p:cNvSpPr txBox="1"/>
                <p:nvPr/>
              </p:nvSpPr>
              <p:spPr>
                <a:xfrm>
                  <a:off x="6859952" y="11456987"/>
                  <a:ext cx="3114726" cy="3803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2D592965-2669-D84E-EC5E-ACA0BB950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11456987"/>
                  <a:ext cx="3114726" cy="380361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080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280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Hunter</dc:creator>
  <cp:lastModifiedBy>Peter Hunter</cp:lastModifiedBy>
  <cp:revision>1</cp:revision>
  <dcterms:created xsi:type="dcterms:W3CDTF">2025-01-24T01:10:32Z</dcterms:created>
  <dcterms:modified xsi:type="dcterms:W3CDTF">2025-01-24T01:13:17Z</dcterms:modified>
</cp:coreProperties>
</file>