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450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74369"/>
            <a:ext cx="10363200" cy="505099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620145"/>
            <a:ext cx="9144000" cy="35027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66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084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72425"/>
            <a:ext cx="2628900" cy="12294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72425"/>
            <a:ext cx="7734300" cy="122949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371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571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616970"/>
            <a:ext cx="10515600" cy="603499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709055"/>
            <a:ext cx="10515600" cy="317366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899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62127"/>
            <a:ext cx="5181600" cy="9205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62127"/>
            <a:ext cx="5181600" cy="9205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045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72428"/>
            <a:ext cx="10515600" cy="28042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56516"/>
            <a:ext cx="5157787" cy="174299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99510"/>
            <a:ext cx="5157787" cy="7794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56516"/>
            <a:ext cx="5183188" cy="174299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99510"/>
            <a:ext cx="5183188" cy="7794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81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949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930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7211"/>
            <a:ext cx="3932237" cy="338523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88910"/>
            <a:ext cx="6172200" cy="1031019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52449"/>
            <a:ext cx="3932237" cy="806345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358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7211"/>
            <a:ext cx="3932237" cy="338523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88910"/>
            <a:ext cx="6172200" cy="1031019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52449"/>
            <a:ext cx="3932237" cy="806345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446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72428"/>
            <a:ext cx="10515600" cy="2804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62127"/>
            <a:ext cx="10515600" cy="9205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446921"/>
            <a:ext cx="2743200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96EC8-931B-47FE-BB65-03F85596882F}" type="datetimeFigureOut">
              <a:rPr lang="en-NZ" smtClean="0"/>
              <a:t>26/01/2025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446921"/>
            <a:ext cx="4114800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446921"/>
            <a:ext cx="2743200" cy="7724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2A3BB-84ED-4B2D-B063-4FCA0C1B8E2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945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0.png"/><Relationship Id="rId18" Type="http://schemas.openxmlformats.org/officeDocument/2006/relationships/image" Target="../media/image425.png"/><Relationship Id="rId21" Type="http://schemas.openxmlformats.org/officeDocument/2006/relationships/image" Target="../media/image428.png"/><Relationship Id="rId50" Type="http://schemas.openxmlformats.org/officeDocument/2006/relationships/image" Target="../media/image457.png"/><Relationship Id="rId55" Type="http://schemas.openxmlformats.org/officeDocument/2006/relationships/image" Target="../media/image462.png"/><Relationship Id="rId63" Type="http://schemas.openxmlformats.org/officeDocument/2006/relationships/image" Target="../media/image470.png"/><Relationship Id="rId68" Type="http://schemas.openxmlformats.org/officeDocument/2006/relationships/image" Target="../media/image474.png"/><Relationship Id="rId76" Type="http://schemas.openxmlformats.org/officeDocument/2006/relationships/image" Target="../media/image6.png"/><Relationship Id="rId104" Type="http://schemas.openxmlformats.org/officeDocument/2006/relationships/image" Target="../media/image19.png"/><Relationship Id="rId7" Type="http://schemas.openxmlformats.org/officeDocument/2006/relationships/image" Target="../media/image414.png"/><Relationship Id="rId71" Type="http://schemas.openxmlformats.org/officeDocument/2006/relationships/image" Target="../media/image1.png"/><Relationship Id="rId92" Type="http://schemas.openxmlformats.org/officeDocument/2006/relationships/image" Target="../media/image498.png"/><Relationship Id="rId32" Type="http://schemas.openxmlformats.org/officeDocument/2006/relationships/image" Target="../media/image439.png"/><Relationship Id="rId53" Type="http://schemas.openxmlformats.org/officeDocument/2006/relationships/image" Target="../media/image460.png"/><Relationship Id="rId66" Type="http://schemas.openxmlformats.org/officeDocument/2006/relationships/image" Target="../media/image473.png"/><Relationship Id="rId74" Type="http://schemas.openxmlformats.org/officeDocument/2006/relationships/image" Target="../media/image4.png"/><Relationship Id="rId79" Type="http://schemas.openxmlformats.org/officeDocument/2006/relationships/image" Target="../media/image9.png"/><Relationship Id="rId102" Type="http://schemas.openxmlformats.org/officeDocument/2006/relationships/image" Target="../media/image17.png"/><Relationship Id="rId5" Type="http://schemas.openxmlformats.org/officeDocument/2006/relationships/image" Target="../media/image412.png"/><Relationship Id="rId61" Type="http://schemas.openxmlformats.org/officeDocument/2006/relationships/image" Target="../media/image468.png"/><Relationship Id="rId95" Type="http://schemas.openxmlformats.org/officeDocument/2006/relationships/image" Target="../media/image14.png"/><Relationship Id="rId19" Type="http://schemas.openxmlformats.org/officeDocument/2006/relationships/image" Target="../media/image426.png"/><Relationship Id="rId4" Type="http://schemas.openxmlformats.org/officeDocument/2006/relationships/image" Target="../media/image411.png"/><Relationship Id="rId9" Type="http://schemas.openxmlformats.org/officeDocument/2006/relationships/image" Target="../media/image416.png"/><Relationship Id="rId14" Type="http://schemas.openxmlformats.org/officeDocument/2006/relationships/image" Target="../media/image421.png"/><Relationship Id="rId22" Type="http://schemas.openxmlformats.org/officeDocument/2006/relationships/image" Target="../media/image429.png"/><Relationship Id="rId30" Type="http://schemas.openxmlformats.org/officeDocument/2006/relationships/image" Target="../media/image437.png"/><Relationship Id="rId64" Type="http://schemas.openxmlformats.org/officeDocument/2006/relationships/image" Target="../media/image471.png"/><Relationship Id="rId69" Type="http://schemas.openxmlformats.org/officeDocument/2006/relationships/image" Target="../media/image475.png"/><Relationship Id="rId77" Type="http://schemas.openxmlformats.org/officeDocument/2006/relationships/image" Target="../media/image7.png"/><Relationship Id="rId100" Type="http://schemas.openxmlformats.org/officeDocument/2006/relationships/image" Target="../media/image15.png"/><Relationship Id="rId51" Type="http://schemas.openxmlformats.org/officeDocument/2006/relationships/image" Target="../media/image458.png"/><Relationship Id="rId72" Type="http://schemas.openxmlformats.org/officeDocument/2006/relationships/image" Target="../media/image2.png"/><Relationship Id="rId80" Type="http://schemas.openxmlformats.org/officeDocument/2006/relationships/image" Target="../media/image10.png"/><Relationship Id="rId93" Type="http://schemas.openxmlformats.org/officeDocument/2006/relationships/image" Target="../media/image499.png"/><Relationship Id="rId3" Type="http://schemas.openxmlformats.org/officeDocument/2006/relationships/image" Target="../media/image410.png"/><Relationship Id="rId59" Type="http://schemas.openxmlformats.org/officeDocument/2006/relationships/image" Target="../media/image466.png"/><Relationship Id="rId67" Type="http://schemas.openxmlformats.org/officeDocument/2006/relationships/image" Target="../media/image13.png"/><Relationship Id="rId103" Type="http://schemas.openxmlformats.org/officeDocument/2006/relationships/image" Target="../media/image18.png"/><Relationship Id="rId20" Type="http://schemas.openxmlformats.org/officeDocument/2006/relationships/image" Target="../media/image427.png"/><Relationship Id="rId54" Type="http://schemas.openxmlformats.org/officeDocument/2006/relationships/image" Target="../media/image461.png"/><Relationship Id="rId62" Type="http://schemas.openxmlformats.org/officeDocument/2006/relationships/image" Target="../media/image469.png"/><Relationship Id="rId70" Type="http://schemas.openxmlformats.org/officeDocument/2006/relationships/image" Target="../media/image476.png"/><Relationship Id="rId75" Type="http://schemas.openxmlformats.org/officeDocument/2006/relationships/image" Target="../media/image5.png"/><Relationship Id="rId91" Type="http://schemas.openxmlformats.org/officeDocument/2006/relationships/image" Target="../media/image4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3.png"/><Relationship Id="rId49" Type="http://schemas.openxmlformats.org/officeDocument/2006/relationships/image" Target="../media/image456.png"/><Relationship Id="rId10" Type="http://schemas.openxmlformats.org/officeDocument/2006/relationships/image" Target="../media/image417.png"/><Relationship Id="rId31" Type="http://schemas.openxmlformats.org/officeDocument/2006/relationships/image" Target="../media/image438.png"/><Relationship Id="rId52" Type="http://schemas.openxmlformats.org/officeDocument/2006/relationships/image" Target="../media/image459.png"/><Relationship Id="rId65" Type="http://schemas.openxmlformats.org/officeDocument/2006/relationships/image" Target="../media/image472.png"/><Relationship Id="rId73" Type="http://schemas.openxmlformats.org/officeDocument/2006/relationships/image" Target="../media/image3.png"/><Relationship Id="rId78" Type="http://schemas.openxmlformats.org/officeDocument/2006/relationships/image" Target="../media/image8.png"/><Relationship Id="rId81" Type="http://schemas.openxmlformats.org/officeDocument/2006/relationships/image" Target="../media/image11.png"/><Relationship Id="rId94" Type="http://schemas.openxmlformats.org/officeDocument/2006/relationships/image" Target="../media/image12.png"/><Relationship Id="rId99" Type="http://schemas.openxmlformats.org/officeDocument/2006/relationships/image" Target="../media/image505.png"/><Relationship Id="rId10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D65137C-628A-0C8E-8AEA-36C8F30A54FF}"/>
              </a:ext>
            </a:extLst>
          </p:cNvPr>
          <p:cNvGrpSpPr/>
          <p:nvPr/>
        </p:nvGrpSpPr>
        <p:grpSpPr>
          <a:xfrm>
            <a:off x="314411" y="692514"/>
            <a:ext cx="6318790" cy="7948212"/>
            <a:chOff x="1264253" y="550746"/>
            <a:chExt cx="6318790" cy="7948212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CBB9B9CA-04AE-0CB0-58A1-88E48A8DFE1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64253" y="550746"/>
              <a:ext cx="6318790" cy="7948212"/>
              <a:chOff x="8020553" y="2285940"/>
              <a:chExt cx="6318790" cy="7948212"/>
            </a:xfrm>
          </p:grpSpPr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81195339-1BD9-67AF-4583-D3136F600A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572764" y="2285940"/>
                <a:ext cx="5229378" cy="7948212"/>
              </a:xfrm>
              <a:prstGeom prst="rect">
                <a:avLst/>
              </a:prstGeom>
              <a:gradFill>
                <a:gsLst>
                  <a:gs pos="50000">
                    <a:sysClr val="window" lastClr="FFFFFF"/>
                  </a:gs>
                  <a:gs pos="11000">
                    <a:srgbClr val="FFC000">
                      <a:lumMod val="20000"/>
                      <a:lumOff val="80000"/>
                    </a:srgbClr>
                  </a:gs>
                  <a:gs pos="89000">
                    <a:srgbClr val="FFC000">
                      <a:lumMod val="20000"/>
                      <a:lumOff val="80000"/>
                    </a:srgbClr>
                  </a:gs>
                </a:gsLst>
                <a:lin ang="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6A40B204-3BD9-C3F7-75F4-43118802AB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020553" y="2285940"/>
                <a:ext cx="540000" cy="7948212"/>
              </a:xfrm>
              <a:prstGeom prst="rect">
                <a:avLst/>
              </a:prstGeom>
              <a:gradFill>
                <a:gsLst>
                  <a:gs pos="11000">
                    <a:srgbClr val="F3F7FE"/>
                  </a:gs>
                  <a:gs pos="89000">
                    <a:srgbClr val="D9E1F4"/>
                  </a:gs>
                </a:gsLst>
                <a:lin ang="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1EFBEA9D-E413-A969-D0F3-8740D710D6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800018" y="2285940"/>
                <a:ext cx="539325" cy="7948212"/>
              </a:xfrm>
              <a:prstGeom prst="rect">
                <a:avLst/>
              </a:prstGeom>
              <a:gradFill>
                <a:gsLst>
                  <a:gs pos="11000">
                    <a:srgbClr val="AEBE8E"/>
                  </a:gs>
                  <a:gs pos="89000">
                    <a:srgbClr val="E6EADC"/>
                  </a:gs>
                </a:gsLst>
                <a:lin ang="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3D4A83B-6B45-6528-6517-9B339045D840}"/>
                </a:ext>
              </a:extLst>
            </p:cNvPr>
            <p:cNvGrpSpPr/>
            <p:nvPr/>
          </p:nvGrpSpPr>
          <p:grpSpPr>
            <a:xfrm>
              <a:off x="1390588" y="669991"/>
              <a:ext cx="6090324" cy="7688414"/>
              <a:chOff x="1390588" y="669991"/>
              <a:chExt cx="6090324" cy="7688414"/>
            </a:xfrm>
          </p:grpSpPr>
          <p:cxnSp>
            <p:nvCxnSpPr>
              <p:cNvPr id="203" name="Straight Arrow Connector 202">
                <a:extLst>
                  <a:ext uri="{FF2B5EF4-FFF2-40B4-BE49-F238E27FC236}">
                    <a16:creationId xmlns:a16="http://schemas.microsoft.com/office/drawing/2014/main" id="{9180104F-FE3B-27D4-2C51-9FABD48EF256}"/>
                  </a:ext>
                </a:extLst>
              </p:cNvPr>
              <p:cNvCxnSpPr>
                <a:cxnSpLocks/>
                <a:stCxn id="211" idx="2"/>
                <a:endCxn id="224" idx="0"/>
              </p:cNvCxnSpPr>
              <p:nvPr/>
            </p:nvCxnSpPr>
            <p:spPr>
              <a:xfrm>
                <a:off x="6713232" y="1430014"/>
                <a:ext cx="0" cy="112156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D972F55F-87EC-72B3-A676-3C3AFBC0ACE3}"/>
                  </a:ext>
                </a:extLst>
              </p:cNvPr>
              <p:cNvCxnSpPr>
                <a:cxnSpLocks/>
                <a:stCxn id="224" idx="2"/>
                <a:endCxn id="225" idx="0"/>
              </p:cNvCxnSpPr>
              <p:nvPr/>
            </p:nvCxnSpPr>
            <p:spPr>
              <a:xfrm>
                <a:off x="6713232" y="1719514"/>
                <a:ext cx="0" cy="41351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Rectangle: Rounded Corners 204">
                    <a:extLst>
                      <a:ext uri="{FF2B5EF4-FFF2-40B4-BE49-F238E27FC236}">
                        <a16:creationId xmlns:a16="http://schemas.microsoft.com/office/drawing/2014/main" id="{30873F86-97F9-B8ED-AB4F-943B8A57C67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6587232" y="1827555"/>
                    <a:ext cx="252000" cy="180000"/>
                  </a:xfrm>
                  <a:prstGeom prst="roundRect">
                    <a:avLst>
                      <a:gd name="adj" fmla="val 22549"/>
                    </a:avLst>
                  </a:prstGeom>
                  <a:gradFill flip="none" rotWithShape="1">
                    <a:gsLst>
                      <a:gs pos="53900">
                        <a:sysClr val="window" lastClr="FFFFFF"/>
                      </a:gs>
                      <a:gs pos="11000">
                        <a:srgbClr val="FFCC66"/>
                      </a:gs>
                      <a:gs pos="89000">
                        <a:srgbClr val="FFCC66"/>
                      </a:gs>
                    </a:gsLst>
                    <a:lin ang="0" scaled="1"/>
                    <a:tileRect/>
                  </a:gradFill>
                  <a:ln w="12700" cap="flat" cmpd="sng" algn="ctr">
                    <a:solidFill>
                      <a:srgbClr val="4472C4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𝑅𝑒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C000">
                          <a:lumMod val="50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Rectangle: Rounded Corners 7">
                    <a:extLst>
                      <a:ext uri="{FF2B5EF4-FFF2-40B4-BE49-F238E27FC236}">
                        <a16:creationId xmlns:a16="http://schemas.microsoft.com/office/drawing/2014/main" id="{2C2C8E24-822F-245E-CFDF-C8867689E1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7232" y="1827555"/>
                    <a:ext cx="252000" cy="180000"/>
                  </a:xfrm>
                  <a:prstGeom prst="roundRect">
                    <a:avLst>
                      <a:gd name="adj" fmla="val 22549"/>
                    </a:avLst>
                  </a:prstGeom>
                  <a:blipFill>
                    <a:blip r:embed="rId3"/>
                    <a:stretch>
                      <a:fillRect l="-4651"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6" name="Straight Arrow Connector 205">
                <a:extLst>
                  <a:ext uri="{FF2B5EF4-FFF2-40B4-BE49-F238E27FC236}">
                    <a16:creationId xmlns:a16="http://schemas.microsoft.com/office/drawing/2014/main" id="{919F4030-FD51-6082-DADB-BBE24FA611EB}"/>
                  </a:ext>
                </a:extLst>
              </p:cNvPr>
              <p:cNvCxnSpPr>
                <a:cxnSpLocks/>
                <a:stCxn id="225" idx="2"/>
                <a:endCxn id="335" idx="0"/>
              </p:cNvCxnSpPr>
              <p:nvPr/>
            </p:nvCxnSpPr>
            <p:spPr>
              <a:xfrm>
                <a:off x="6713232" y="2310369"/>
                <a:ext cx="0" cy="146868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07" name="Straight Arrow Connector 206">
                <a:extLst>
                  <a:ext uri="{FF2B5EF4-FFF2-40B4-BE49-F238E27FC236}">
                    <a16:creationId xmlns:a16="http://schemas.microsoft.com/office/drawing/2014/main" id="{91A64450-0445-263A-44CB-BE987A27BC30}"/>
                  </a:ext>
                </a:extLst>
              </p:cNvPr>
              <p:cNvCxnSpPr>
                <a:cxnSpLocks/>
                <a:stCxn id="260" idx="1"/>
                <a:endCxn id="337" idx="3"/>
              </p:cNvCxnSpPr>
              <p:nvPr/>
            </p:nvCxnSpPr>
            <p:spPr>
              <a:xfrm flipH="1">
                <a:off x="6821232" y="4222034"/>
                <a:ext cx="371680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F91F9B4D-0887-F7E2-D301-0ECEF108644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56912" y="2116441"/>
                    <a:ext cx="324000" cy="210513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56F55EE-5054-6436-A49A-BB18388073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912" y="2116441"/>
                    <a:ext cx="324000" cy="210513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4"/>
                    <a:stretch>
                      <a:fillRect b="-2703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775C76D0-8AD9-F88D-97B5-2E08D98237FE}"/>
                  </a:ext>
                </a:extLst>
              </p:cNvPr>
              <p:cNvCxnSpPr>
                <a:cxnSpLocks/>
                <a:stCxn id="225" idx="3"/>
                <a:endCxn id="208" idx="1"/>
              </p:cNvCxnSpPr>
              <p:nvPr/>
            </p:nvCxnSpPr>
            <p:spPr>
              <a:xfrm>
                <a:off x="6821232" y="2221697"/>
                <a:ext cx="335680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1F2BD676-18FB-A602-1922-ADBBC6C28F02}"/>
                  </a:ext>
                </a:extLst>
              </p:cNvPr>
              <p:cNvCxnSpPr>
                <a:cxnSpLocks/>
                <a:stCxn id="277" idx="3"/>
                <a:endCxn id="278" idx="1"/>
              </p:cNvCxnSpPr>
              <p:nvPr/>
            </p:nvCxnSpPr>
            <p:spPr>
              <a:xfrm>
                <a:off x="2677644" y="1327097"/>
                <a:ext cx="420385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E502603-BB7B-884B-4875-0310D3E95C3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443232" y="1224180"/>
                    <a:ext cx="540000" cy="20583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sSup>
                                <m:sSup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𝐴𝑇𝑃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86F128E-01BA-CE10-A44C-AF4120194A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3232" y="1224180"/>
                    <a:ext cx="540000" cy="20583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5"/>
                    <a:stretch>
                      <a:fillRect b="-2778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EC9FABF2-32FD-F1DF-CD44-E1621C8D6133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56912" y="986113"/>
                    <a:ext cx="324000" cy="188017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𝐴𝑇𝑃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6A5B234B-3A62-B6EF-1B57-E55E76A184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912" y="986113"/>
                    <a:ext cx="324000" cy="188017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6"/>
                    <a:stretch>
                      <a:fillRect b="-6061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3" name="Connector: Elbow 212">
                <a:extLst>
                  <a:ext uri="{FF2B5EF4-FFF2-40B4-BE49-F238E27FC236}">
                    <a16:creationId xmlns:a16="http://schemas.microsoft.com/office/drawing/2014/main" id="{6ED3DCCB-7B41-BDE6-1765-4D72842081EC}"/>
                  </a:ext>
                </a:extLst>
              </p:cNvPr>
              <p:cNvCxnSpPr>
                <a:cxnSpLocks/>
                <a:stCxn id="212" idx="1"/>
                <a:endCxn id="285" idx="0"/>
              </p:cNvCxnSpPr>
              <p:nvPr/>
            </p:nvCxnSpPr>
            <p:spPr>
              <a:xfrm rot="10800000" flipV="1">
                <a:off x="5565506" y="1080121"/>
                <a:ext cx="1591406" cy="157277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D0DE99E3-9D04-00FF-DFF9-B2A4B5E1B4A2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891472" y="1224181"/>
                    <a:ext cx="468000" cy="20583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  <m:sSup>
                                <m:sSup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72EADCE-4F54-3D84-A610-E774C43AB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472" y="1224181"/>
                    <a:ext cx="468000" cy="20583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7"/>
                    <a:stretch>
                      <a:fillRect b="-2778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4D53353E-0C62-E374-239D-F229594CD28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391152" y="2121531"/>
                    <a:ext cx="288000" cy="200333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3F32E82-0622-B4E5-3A60-F48AC85331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1152" y="2121531"/>
                    <a:ext cx="288000" cy="200333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9"/>
                    <a:stretch>
                      <a:fillRect b="-5714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TextBox 220">
                    <a:extLst>
                      <a:ext uri="{FF2B5EF4-FFF2-40B4-BE49-F238E27FC236}">
                        <a16:creationId xmlns:a16="http://schemas.microsoft.com/office/drawing/2014/main" id="{B758B79F-F906-60B0-B9BB-38F5C7FDA70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228912" y="669991"/>
                    <a:ext cx="252000" cy="218478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4DDD5DC-5DED-278D-D091-197FEE9A5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28912" y="669991"/>
                    <a:ext cx="252000" cy="218478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10"/>
                    <a:stretch>
                      <a:fillRect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7375141E-BE80-D520-0E4F-D51D42835EB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05232" y="1542170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C98766A-3F5D-D520-FD83-EB07336476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5232" y="1542170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13"/>
                    <a:stretch>
                      <a:fillRect b="-3448"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1DAAE97F-F7CC-7D06-220B-EB4D6EAD48D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05232" y="2133025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3DF2A11-07C3-156C-380C-A1791674AF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5232" y="2133025"/>
                    <a:ext cx="216000" cy="177344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14"/>
                    <a:stretch>
                      <a:fillRect/>
                    </a:stretch>
                  </a:blipFill>
                  <a:ln w="12700">
                    <a:noFill/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D41C41C1-FEAB-22FE-1786-694DADB59507}"/>
                  </a:ext>
                </a:extLst>
              </p:cNvPr>
              <p:cNvCxnSpPr>
                <a:cxnSpLocks/>
                <a:stCxn id="214" idx="3"/>
                <a:endCxn id="277" idx="1"/>
              </p:cNvCxnSpPr>
              <p:nvPr/>
            </p:nvCxnSpPr>
            <p:spPr>
              <a:xfrm flipV="1">
                <a:off x="2359472" y="1327097"/>
                <a:ext cx="102172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FFFC0BD9-A47F-1D51-C0EB-D210756D6412}"/>
                  </a:ext>
                </a:extLst>
              </p:cNvPr>
              <p:cNvCxnSpPr>
                <a:cxnSpLocks/>
                <a:stCxn id="278" idx="3"/>
                <a:endCxn id="282" idx="1"/>
              </p:cNvCxnSpPr>
              <p:nvPr/>
            </p:nvCxnSpPr>
            <p:spPr>
              <a:xfrm>
                <a:off x="3314029" y="1327097"/>
                <a:ext cx="102029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EA36D0EB-6527-5EB4-EA5D-65C8EC24ACB2}"/>
                  </a:ext>
                </a:extLst>
              </p:cNvPr>
              <p:cNvCxnSpPr>
                <a:cxnSpLocks/>
                <a:stCxn id="335" idx="2"/>
                <a:endCxn id="337" idx="0"/>
              </p:cNvCxnSpPr>
              <p:nvPr/>
            </p:nvCxnSpPr>
            <p:spPr>
              <a:xfrm>
                <a:off x="6713232" y="3965019"/>
                <a:ext cx="0" cy="168343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E8E9B3A4-8783-D926-BD23-D637BB7688AB}"/>
                  </a:ext>
                </a:extLst>
              </p:cNvPr>
              <p:cNvCxnSpPr>
                <a:cxnSpLocks/>
                <a:stCxn id="337" idx="2"/>
                <a:endCxn id="338" idx="0"/>
              </p:cNvCxnSpPr>
              <p:nvPr/>
            </p:nvCxnSpPr>
            <p:spPr>
              <a:xfrm>
                <a:off x="6713232" y="4310706"/>
                <a:ext cx="0" cy="484755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3B857BF4-462A-DE6A-FB86-87B2306460EB}"/>
                  </a:ext>
                </a:extLst>
              </p:cNvPr>
              <p:cNvCxnSpPr>
                <a:cxnSpLocks/>
                <a:stCxn id="338" idx="2"/>
                <a:endCxn id="334" idx="0"/>
              </p:cNvCxnSpPr>
              <p:nvPr/>
            </p:nvCxnSpPr>
            <p:spPr>
              <a:xfrm>
                <a:off x="6713232" y="4972805"/>
                <a:ext cx="0" cy="294389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w="sm" len="med"/>
                <a:tailEnd type="triangle" w="sm" len="sm"/>
              </a:ln>
              <a:effectLst/>
            </p:spPr>
          </p:cxn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2698C101-417D-3972-6788-ACA502A7F383}"/>
                  </a:ext>
                </a:extLst>
              </p:cNvPr>
              <p:cNvGrpSpPr/>
              <p:nvPr/>
            </p:nvGrpSpPr>
            <p:grpSpPr>
              <a:xfrm>
                <a:off x="6425232" y="3779054"/>
                <a:ext cx="576000" cy="4343476"/>
                <a:chOff x="3721106" y="3779054"/>
                <a:chExt cx="576000" cy="434347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4" name="TextBox 333">
                      <a:extLst>
                        <a:ext uri="{FF2B5EF4-FFF2-40B4-BE49-F238E27FC236}">
                          <a16:creationId xmlns:a16="http://schemas.microsoft.com/office/drawing/2014/main" id="{F362C2C5-7BAD-1ED8-9712-1FD3EAA141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21106" y="7916696"/>
                      <a:ext cx="576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>
                      <a:extLst>
                        <a:ext uri="{FF2B5EF4-FFF2-40B4-BE49-F238E27FC236}">
                          <a16:creationId xmlns:a16="http://schemas.microsoft.com/office/drawing/2014/main" id="{86737B43-2B1F-E455-1A4B-77CB41F486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21106" y="7916696"/>
                      <a:ext cx="576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18"/>
                      <a:stretch>
                        <a:fillRect b="-2778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5" name="TextBox 334">
                      <a:extLst>
                        <a:ext uri="{FF2B5EF4-FFF2-40B4-BE49-F238E27FC236}">
                          <a16:creationId xmlns:a16="http://schemas.microsoft.com/office/drawing/2014/main" id="{A4E2C266-073E-FF5A-B715-271B32666184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811106" y="3779054"/>
                      <a:ext cx="396000" cy="185965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AEC12B2-D5F1-0D93-3954-1F0C5B3956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106" y="3779054"/>
                      <a:ext cx="396000" cy="185965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19"/>
                      <a:stretch>
                        <a:fillRect b="-3030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6" name="Rectangle: Rounded Corners 335">
                      <a:extLst>
                        <a:ext uri="{FF2B5EF4-FFF2-40B4-BE49-F238E27FC236}">
                          <a16:creationId xmlns:a16="http://schemas.microsoft.com/office/drawing/2014/main" id="{AFA665B6-CD1A-A440-F71C-DB2ED66258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83106" y="4448436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24" name="Rectangle: Rounded Corners 123">
                      <a:extLst>
                        <a:ext uri="{FF2B5EF4-FFF2-40B4-BE49-F238E27FC236}">
                          <a16:creationId xmlns:a16="http://schemas.microsoft.com/office/drawing/2014/main" id="{C50E79ED-3488-07DA-7268-AFBD3AC6A5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3106" y="4448436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20"/>
                      <a:stretch>
                        <a:fillRect l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7" name="TextBox 336">
                      <a:extLst>
                        <a:ext uri="{FF2B5EF4-FFF2-40B4-BE49-F238E27FC236}">
                          <a16:creationId xmlns:a16="http://schemas.microsoft.com/office/drawing/2014/main" id="{89958402-2411-9091-95B8-CDFAF32782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106" y="4133362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25" name="TextBox 124">
                      <a:extLst>
                        <a:ext uri="{FF2B5EF4-FFF2-40B4-BE49-F238E27FC236}">
                          <a16:creationId xmlns:a16="http://schemas.microsoft.com/office/drawing/2014/main" id="{A2DDA9E5-5F29-BD62-63EC-A7A8068087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106" y="4133362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21"/>
                      <a:stretch>
                        <a:fillRect b="-344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8" name="TextBox 337">
                      <a:extLst>
                        <a:ext uri="{FF2B5EF4-FFF2-40B4-BE49-F238E27FC236}">
                          <a16:creationId xmlns:a16="http://schemas.microsoft.com/office/drawing/2014/main" id="{7A14091F-7A35-BDA9-A486-8AA2F3ADFC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1106" y="479546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F473BC01-6FEC-A4BD-014F-6AA99D0911D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1106" y="479546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986030A1-C18B-6644-BC53-E5FAAFD3F2D4}"/>
                  </a:ext>
                </a:extLst>
              </p:cNvPr>
              <p:cNvGrpSpPr/>
              <p:nvPr/>
            </p:nvGrpSpPr>
            <p:grpSpPr>
              <a:xfrm>
                <a:off x="1999472" y="1430015"/>
                <a:ext cx="252000" cy="6324344"/>
                <a:chOff x="2090215" y="1430015"/>
                <a:chExt cx="252000" cy="6324344"/>
              </a:xfrm>
            </p:grpSpPr>
            <p:cxnSp>
              <p:nvCxnSpPr>
                <p:cNvPr id="322" name="Straight Arrow Connector 321">
                  <a:extLst>
                    <a:ext uri="{FF2B5EF4-FFF2-40B4-BE49-F238E27FC236}">
                      <a16:creationId xmlns:a16="http://schemas.microsoft.com/office/drawing/2014/main" id="{1DFF8382-29FA-192C-5722-AE45BB3D920E}"/>
                    </a:ext>
                  </a:extLst>
                </p:cNvPr>
                <p:cNvCxnSpPr>
                  <a:cxnSpLocks/>
                  <a:stCxn id="214" idx="2"/>
                  <a:endCxn id="327" idx="0"/>
                </p:cNvCxnSpPr>
                <p:nvPr/>
              </p:nvCxnSpPr>
              <p:spPr>
                <a:xfrm>
                  <a:off x="2216215" y="1430015"/>
                  <a:ext cx="0" cy="550005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 w="sm" len="sm"/>
                  <a:tailEnd type="none" w="sm" len="sm"/>
                </a:ln>
                <a:effectLst/>
              </p:spPr>
            </p:cxn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8E7942FF-F378-3A65-E801-0902E27B68E3}"/>
                    </a:ext>
                  </a:extLst>
                </p:cNvPr>
                <p:cNvCxnSpPr>
                  <a:cxnSpLocks/>
                  <a:stCxn id="327" idx="2"/>
                  <a:endCxn id="328" idx="0"/>
                </p:cNvCxnSpPr>
                <p:nvPr/>
              </p:nvCxnSpPr>
              <p:spPr>
                <a:xfrm>
                  <a:off x="2216215" y="7107416"/>
                  <a:ext cx="0" cy="4695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4472C4"/>
                  </a:solidFill>
                  <a:prstDash val="solid"/>
                  <a:miter lim="800000"/>
                  <a:headEnd type="triangle" w="sm" len="sm"/>
                  <a:tailEnd type="none" w="sm" len="sm"/>
                </a:ln>
                <a:effectLst/>
              </p:spPr>
            </p:cxnSp>
            <p:grpSp>
              <p:nvGrpSpPr>
                <p:cNvPr id="325" name="Group 324">
                  <a:extLst>
                    <a:ext uri="{FF2B5EF4-FFF2-40B4-BE49-F238E27FC236}">
                      <a16:creationId xmlns:a16="http://schemas.microsoft.com/office/drawing/2014/main" id="{01FCD5C3-D83E-E7C8-4F6D-DEB7661D65D2}"/>
                    </a:ext>
                  </a:extLst>
                </p:cNvPr>
                <p:cNvGrpSpPr/>
                <p:nvPr/>
              </p:nvGrpSpPr>
              <p:grpSpPr>
                <a:xfrm>
                  <a:off x="2090215" y="6930072"/>
                  <a:ext cx="252000" cy="824287"/>
                  <a:chOff x="480419" y="5957216"/>
                  <a:chExt cx="252000" cy="82428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6" name="Rectangle: Rounded Corners 325">
                        <a:extLst>
                          <a:ext uri="{FF2B5EF4-FFF2-40B4-BE49-F238E27FC236}">
                            <a16:creationId xmlns:a16="http://schemas.microsoft.com/office/drawing/2014/main" id="{F3B61A7E-B5B5-F106-46BE-61D204D7A0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419" y="6276698"/>
                        <a:ext cx="252000" cy="180000"/>
                      </a:xfrm>
                      <a:prstGeom prst="roundRect">
                        <a:avLst>
                          <a:gd name="adj" fmla="val 22549"/>
                        </a:avLst>
                      </a:prstGeom>
                      <a:gradFill flip="none" rotWithShape="1">
                        <a:gsLst>
                          <a:gs pos="53900">
                            <a:sysClr val="window" lastClr="FFFFFF"/>
                          </a:gs>
                          <a:gs pos="11000">
                            <a:srgbClr val="FFCC66"/>
                          </a:gs>
                          <a:gs pos="89000">
                            <a:srgbClr val="FFCC66"/>
                          </a:gs>
                        </a:gsLst>
                        <a:lin ang="0" scaled="1"/>
                        <a:tileRect/>
                      </a:gradFill>
                      <a:ln w="12700" cap="flat" cmpd="sng" algn="ctr">
                        <a:solidFill>
                          <a:srgbClr val="4472C4">
                            <a:shade val="15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𝑅𝑒</m:t>
                                  </m:r>
                                </m:e>
                                <m:sub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0" lang="en-NZ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0" lang="en-NZ" sz="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C000">
                              <a:lumMod val="50000"/>
                            </a:srgb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1" name="Rectangle: Rounded Corners 150">
                        <a:extLst>
                          <a:ext uri="{FF2B5EF4-FFF2-40B4-BE49-F238E27FC236}">
                            <a16:creationId xmlns:a16="http://schemas.microsoft.com/office/drawing/2014/main" id="{5A036C95-180A-BC90-BAAD-5AB40684957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0419" y="6276698"/>
                        <a:ext cx="252000" cy="180000"/>
                      </a:xfrm>
                      <a:prstGeom prst="roundRect">
                        <a:avLst>
                          <a:gd name="adj" fmla="val 22549"/>
                        </a:avLst>
                      </a:prstGeom>
                      <a:blipFill>
                        <a:blip r:embed="rId30"/>
                        <a:stretch>
                          <a:fillRect l="-227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N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7" name="TextBox 326">
                        <a:extLst>
                          <a:ext uri="{FF2B5EF4-FFF2-40B4-BE49-F238E27FC236}">
                            <a16:creationId xmlns:a16="http://schemas.microsoft.com/office/drawing/2014/main" id="{98DBA89C-6B2F-60DA-B78E-1CD7728E35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419" y="5957216"/>
                        <a:ext cx="216000" cy="177344"/>
                      </a:xfrm>
                      <a:prstGeom prst="roundRect">
                        <a:avLst>
                          <a:gd name="adj" fmla="val 38026"/>
                        </a:avLst>
                      </a:prstGeom>
                      <a:solidFill>
                        <a:srgbClr val="70AD47">
                          <a:lumMod val="20000"/>
                          <a:lumOff val="80000"/>
                        </a:srgbClr>
                      </a:solidFill>
                      <a:ln w="12700">
                        <a:noFill/>
                      </a:ln>
                    </p:spPr>
                    <p:txBody>
                      <a:bodyPr wrap="square" lIns="0" tIns="0" rIns="0" bIns="0" rtlCol="0" anchor="ctr">
                        <a:sp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0" lang="en-NZ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2" name="TextBox 151">
                        <a:extLst>
                          <a:ext uri="{FF2B5EF4-FFF2-40B4-BE49-F238E27FC236}">
                            <a16:creationId xmlns:a16="http://schemas.microsoft.com/office/drawing/2014/main" id="{6CA1A912-485D-515E-E316-64CF5334871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419" y="5957216"/>
                        <a:ext cx="216000" cy="177344"/>
                      </a:xfrm>
                      <a:prstGeom prst="roundRect">
                        <a:avLst>
                          <a:gd name="adj" fmla="val 38026"/>
                        </a:avLst>
                      </a:prstGeom>
                      <a:blipFill>
                        <a:blip r:embed="rId31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8" name="TextBox 327">
                        <a:extLst>
                          <a:ext uri="{FF2B5EF4-FFF2-40B4-BE49-F238E27FC236}">
                            <a16:creationId xmlns:a16="http://schemas.microsoft.com/office/drawing/2014/main" id="{DA0A8E09-0F24-5D09-2EB4-A813B4480C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419" y="6604159"/>
                        <a:ext cx="216000" cy="177344"/>
                      </a:xfrm>
                      <a:prstGeom prst="roundRect">
                        <a:avLst>
                          <a:gd name="adj" fmla="val 38026"/>
                        </a:avLst>
                      </a:prstGeom>
                      <a:solidFill>
                        <a:srgbClr val="70AD47">
                          <a:lumMod val="20000"/>
                          <a:lumOff val="80000"/>
                        </a:srgbClr>
                      </a:solidFill>
                      <a:ln w="12700">
                        <a:noFill/>
                      </a:ln>
                    </p:spPr>
                    <p:txBody>
                      <a:bodyPr wrap="square" lIns="0" tIns="0" rIns="0" bIns="0" rtlCol="0" anchor="ctr">
                        <a:spAutoFit/>
                      </a:bodyPr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0" lang="en-NZ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3" name="TextBox 152">
                        <a:extLst>
                          <a:ext uri="{FF2B5EF4-FFF2-40B4-BE49-F238E27FC236}">
                            <a16:creationId xmlns:a16="http://schemas.microsoft.com/office/drawing/2014/main" id="{642F7136-50B2-6657-DAB2-40E5A6D3A9C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419" y="6604159"/>
                        <a:ext cx="216000" cy="177344"/>
                      </a:xfrm>
                      <a:prstGeom prst="roundRect">
                        <a:avLst>
                          <a:gd name="adj" fmla="val 38026"/>
                        </a:avLst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  <a:ln w="1270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Z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F656B971-3245-C229-18FA-7AB045B0D128}"/>
                  </a:ext>
                </a:extLst>
              </p:cNvPr>
              <p:cNvCxnSpPr>
                <a:cxnSpLocks/>
                <a:stCxn id="334" idx="1"/>
                <a:endCxn id="292" idx="3"/>
              </p:cNvCxnSpPr>
              <p:nvPr/>
            </p:nvCxnSpPr>
            <p:spPr>
              <a:xfrm flipH="1">
                <a:off x="5897354" y="8019613"/>
                <a:ext cx="52787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A9E5D75C-6ECC-FEE9-D2CB-A288BD2E78F2}"/>
                  </a:ext>
                </a:extLst>
              </p:cNvPr>
              <p:cNvGrpSpPr/>
              <p:nvPr/>
            </p:nvGrpSpPr>
            <p:grpSpPr>
              <a:xfrm>
                <a:off x="4046826" y="7916696"/>
                <a:ext cx="1850528" cy="205834"/>
                <a:chOff x="3488332" y="7916696"/>
                <a:chExt cx="1850528" cy="2058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0" name="TextBox 289">
                      <a:extLst>
                        <a:ext uri="{FF2B5EF4-FFF2-40B4-BE49-F238E27FC236}">
                          <a16:creationId xmlns:a16="http://schemas.microsoft.com/office/drawing/2014/main" id="{3A56DFCD-1A2F-0EFD-B7B3-899DD70545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8332" y="7916696"/>
                      <a:ext cx="504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TextBox 249">
                      <a:extLst>
                        <a:ext uri="{FF2B5EF4-FFF2-40B4-BE49-F238E27FC236}">
                          <a16:creationId xmlns:a16="http://schemas.microsoft.com/office/drawing/2014/main" id="{B02260A6-978F-8057-AA27-69C5139569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8332" y="7916696"/>
                      <a:ext cx="504000" cy="20583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49"/>
                      <a:stretch>
                        <a:fillRect b="-2778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1" name="TextBox 290">
                      <a:extLst>
                        <a:ext uri="{FF2B5EF4-FFF2-40B4-BE49-F238E27FC236}">
                          <a16:creationId xmlns:a16="http://schemas.microsoft.com/office/drawing/2014/main" id="{002EC3EB-FAE3-DF2C-CC1F-CDCA6DFC4E9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4174656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D4F47E50-85E5-3375-2B9F-7E6ED6C1FB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74656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0"/>
                      <a:stretch>
                        <a:fillRect b="-344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0CADFE36-FADB-4BDE-3201-C4ADE22FF14C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122860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TextBox 251">
                      <a:extLst>
                        <a:ext uri="{FF2B5EF4-FFF2-40B4-BE49-F238E27FC236}">
                          <a16:creationId xmlns:a16="http://schemas.microsoft.com/office/drawing/2014/main" id="{961AF1A2-7AE3-3E42-C9AB-F3D31FE61C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22860" y="7930941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1"/>
                      <a:stretch>
                        <a:fillRect b="-344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3" name="Rectangle: Rounded Corners 292">
                      <a:extLst>
                        <a:ext uri="{FF2B5EF4-FFF2-40B4-BE49-F238E27FC236}">
                          <a16:creationId xmlns:a16="http://schemas.microsoft.com/office/drawing/2014/main" id="{E764874E-5C28-36AA-709E-14A0C08B71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4630757" y="7929613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Rectangle: Rounded Corners 252">
                      <a:extLst>
                        <a:ext uri="{FF2B5EF4-FFF2-40B4-BE49-F238E27FC236}">
                          <a16:creationId xmlns:a16="http://schemas.microsoft.com/office/drawing/2014/main" id="{F2E99948-52D0-A8DB-6CCE-8E7FDCBA5F4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0757" y="7929613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52"/>
                      <a:stretch>
                        <a:fillRect l="-227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46" name="Straight Arrow Connector 245">
                <a:extLst>
                  <a:ext uri="{FF2B5EF4-FFF2-40B4-BE49-F238E27FC236}">
                    <a16:creationId xmlns:a16="http://schemas.microsoft.com/office/drawing/2014/main" id="{CD701F6D-CD47-8D3D-F39C-25A813024CC4}"/>
                  </a:ext>
                </a:extLst>
              </p:cNvPr>
              <p:cNvCxnSpPr>
                <a:cxnSpLocks/>
                <a:stCxn id="292" idx="1"/>
                <a:endCxn id="293" idx="3"/>
              </p:cNvCxnSpPr>
              <p:nvPr/>
            </p:nvCxnSpPr>
            <p:spPr>
              <a:xfrm flipH="1">
                <a:off x="5441251" y="8019613"/>
                <a:ext cx="240103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1E81C94B-983D-ACAB-2855-72BF6D58169E}"/>
                  </a:ext>
                </a:extLst>
              </p:cNvPr>
              <p:cNvCxnSpPr>
                <a:cxnSpLocks/>
                <a:stCxn id="293" idx="1"/>
                <a:endCxn id="291" idx="3"/>
              </p:cNvCxnSpPr>
              <p:nvPr/>
            </p:nvCxnSpPr>
            <p:spPr>
              <a:xfrm flipH="1">
                <a:off x="4949150" y="8019613"/>
                <a:ext cx="240101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48" name="Straight Arrow Connector 247">
                <a:extLst>
                  <a:ext uri="{FF2B5EF4-FFF2-40B4-BE49-F238E27FC236}">
                    <a16:creationId xmlns:a16="http://schemas.microsoft.com/office/drawing/2014/main" id="{08A41400-47BA-1095-CBC1-F186CCF3E7E2}"/>
                  </a:ext>
                </a:extLst>
              </p:cNvPr>
              <p:cNvCxnSpPr>
                <a:cxnSpLocks/>
                <a:stCxn id="291" idx="1"/>
                <a:endCxn id="290" idx="3"/>
              </p:cNvCxnSpPr>
              <p:nvPr/>
            </p:nvCxnSpPr>
            <p:spPr>
              <a:xfrm flipH="1">
                <a:off x="4550826" y="8019613"/>
                <a:ext cx="182324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49" name="Straight Arrow Connector 248">
                <a:extLst>
                  <a:ext uri="{FF2B5EF4-FFF2-40B4-BE49-F238E27FC236}">
                    <a16:creationId xmlns:a16="http://schemas.microsoft.com/office/drawing/2014/main" id="{B6FE43E7-1CEF-3FCA-4C08-E71B77C039A7}"/>
                  </a:ext>
                </a:extLst>
              </p:cNvPr>
              <p:cNvCxnSpPr>
                <a:cxnSpLocks/>
                <a:stCxn id="290" idx="1"/>
                <a:endCxn id="328" idx="2"/>
              </p:cNvCxnSpPr>
              <p:nvPr/>
            </p:nvCxnSpPr>
            <p:spPr>
              <a:xfrm rot="10800000">
                <a:off x="2125472" y="7754359"/>
                <a:ext cx="1921354" cy="265254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25EBD805-D63A-49DD-AFF0-98E2E1482F0F}"/>
                  </a:ext>
                </a:extLst>
              </p:cNvPr>
              <p:cNvGrpSpPr/>
              <p:nvPr/>
            </p:nvGrpSpPr>
            <p:grpSpPr>
              <a:xfrm>
                <a:off x="2461644" y="1225165"/>
                <a:ext cx="3880542" cy="203864"/>
                <a:chOff x="2461644" y="1225165"/>
                <a:chExt cx="3880542" cy="2038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6" name="Rectangle: Rounded Corners 275">
                      <a:extLst>
                        <a:ext uri="{FF2B5EF4-FFF2-40B4-BE49-F238E27FC236}">
                          <a16:creationId xmlns:a16="http://schemas.microsoft.com/office/drawing/2014/main" id="{5F7A8FB8-3B0F-E041-3C4D-4838418F83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2753729" y="1237097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88BAE523-7C46-6288-7194-D42A1114735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3729" y="1237097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53"/>
                      <a:stretch>
                        <a:fillRect l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7" name="TextBox 276">
                      <a:extLst>
                        <a:ext uri="{FF2B5EF4-FFF2-40B4-BE49-F238E27FC236}">
                          <a16:creationId xmlns:a16="http://schemas.microsoft.com/office/drawing/2014/main" id="{5BC2134E-6599-8967-D978-EED89C45FDB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2461644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AE4B7AD-AC45-9658-1E00-284C180C3C0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1644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4"/>
                      <a:stretch>
                        <a:fillRect l="-2857" r="-2857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8" name="TextBox 277">
                      <a:extLst>
                        <a:ext uri="{FF2B5EF4-FFF2-40B4-BE49-F238E27FC236}">
                          <a16:creationId xmlns:a16="http://schemas.microsoft.com/office/drawing/2014/main" id="{64286A41-382E-2705-7654-5D046CF92096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098029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5E30E196-BF44-4BCA-CA4F-1452483A87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8029" y="1238425"/>
                      <a:ext cx="216000" cy="17734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5"/>
                      <a:stretch>
                        <a:fillRect r="-277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F7AD0A1F-3C33-3F10-772A-9119E0C0D4D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16058" y="1225165"/>
                      <a:ext cx="360000" cy="203864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kumimoji="0" lang="en-NZ" sz="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</m:oMath>
                        </m:oMathPara>
                      </a14:m>
                      <a:endParaRPr kumimoji="0" lang="en-NZ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72" name="TextBox 271">
                      <a:extLst>
                        <a:ext uri="{FF2B5EF4-FFF2-40B4-BE49-F238E27FC236}">
                          <a16:creationId xmlns:a16="http://schemas.microsoft.com/office/drawing/2014/main" id="{277E6C9A-3469-47AF-43C9-6253F2C167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16058" y="1225165"/>
                      <a:ext cx="360000" cy="203864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59"/>
                      <a:stretch>
                        <a:fillRect l="-3279" b="-2778"/>
                      </a:stretch>
                    </a:blipFill>
                    <a:ln w="12700">
                      <a:solidFill>
                        <a:srgbClr val="FF000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4" name="Rectangle: Rounded Corners 283">
                      <a:extLst>
                        <a:ext uri="{FF2B5EF4-FFF2-40B4-BE49-F238E27FC236}">
                          <a16:creationId xmlns:a16="http://schemas.microsoft.com/office/drawing/2014/main" id="{F6698559-F645-A642-7978-9FAE1668FF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>
                      <a:off x="5772292" y="1237097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gradFill flip="none" rotWithShape="1">
                      <a:gsLst>
                        <a:gs pos="53900">
                          <a:sysClr val="window" lastClr="FFFFFF"/>
                        </a:gs>
                        <a:gs pos="11000">
                          <a:srgbClr val="FFCC66"/>
                        </a:gs>
                        <a:gs pos="89000">
                          <a:srgbClr val="FFCC66"/>
                        </a:gs>
                      </a:gsLst>
                      <a:lin ang="0" scaled="1"/>
                      <a:tileRect/>
                    </a:gradFill>
                    <a:ln w="12700" cap="flat" cmpd="sng" algn="ctr">
                      <a:solidFill>
                        <a:srgbClr val="4472C4">
                          <a:shade val="15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𝑅𝑒</m:t>
                                </m:r>
                              </m:e>
                              <m:sub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15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C000">
                            <a:lumMod val="50000"/>
                          </a:srgb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4" name="Rectangle: Rounded Corners 273">
                      <a:extLst>
                        <a:ext uri="{FF2B5EF4-FFF2-40B4-BE49-F238E27FC236}">
                          <a16:creationId xmlns:a16="http://schemas.microsoft.com/office/drawing/2014/main" id="{5DC51759-4954-F7EB-81A9-90E80BC383E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72292" y="1237097"/>
                      <a:ext cx="252000" cy="180000"/>
                    </a:xfrm>
                    <a:prstGeom prst="roundRect">
                      <a:avLst>
                        <a:gd name="adj" fmla="val 22549"/>
                      </a:avLst>
                    </a:prstGeom>
                    <a:blipFill>
                      <a:blip r:embed="rId61"/>
                      <a:stretch>
                        <a:fillRect l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5" name="TextBox 284">
                      <a:extLst>
                        <a:ext uri="{FF2B5EF4-FFF2-40B4-BE49-F238E27FC236}">
                          <a16:creationId xmlns:a16="http://schemas.microsoft.com/office/drawing/2014/main" id="{48957CE3-0179-631C-463E-D228927433D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5457506" y="1237399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C0779789-9222-846C-1B7D-9DB8CACBB6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7506" y="1237399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62"/>
                      <a:stretch>
                        <a:fillRect r="-277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A50A5E38-ADC3-A91C-ABCB-28F5ABC1100D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6126186" y="1237399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12700"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NZ" sz="9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sup>
                            </m:sSubSup>
                          </m:oMath>
                        </m:oMathPara>
                      </a14:m>
                      <a:endParaRPr kumimoji="0" lang="en-NZ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276" name="TextBox 275">
                      <a:extLst>
                        <a:ext uri="{FF2B5EF4-FFF2-40B4-BE49-F238E27FC236}">
                          <a16:creationId xmlns:a16="http://schemas.microsoft.com/office/drawing/2014/main" id="{F96D8A76-8A0E-5624-470F-A4AD0C3E84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6186" y="1237399"/>
                      <a:ext cx="216000" cy="179397"/>
                    </a:xfrm>
                    <a:prstGeom prst="roundRect">
                      <a:avLst>
                        <a:gd name="adj" fmla="val 38026"/>
                      </a:avLst>
                    </a:prstGeom>
                    <a:blipFill>
                      <a:blip r:embed="rId63"/>
                      <a:stretch>
                        <a:fillRect l="-2778"/>
                      </a:stretch>
                    </a:blipFill>
                    <a:ln w="127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Z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040239D9-AFD7-8310-5B08-3003E3BB5A62}"/>
                  </a:ext>
                </a:extLst>
              </p:cNvPr>
              <p:cNvCxnSpPr>
                <a:cxnSpLocks/>
                <a:stCxn id="282" idx="3"/>
                <a:endCxn id="285" idx="1"/>
              </p:cNvCxnSpPr>
              <p:nvPr/>
            </p:nvCxnSpPr>
            <p:spPr>
              <a:xfrm>
                <a:off x="3776058" y="1327097"/>
                <a:ext cx="1681448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CE38097B-C219-F918-8A4B-95ED4D41928D}"/>
                  </a:ext>
                </a:extLst>
              </p:cNvPr>
              <p:cNvCxnSpPr>
                <a:cxnSpLocks/>
                <a:stCxn id="285" idx="3"/>
                <a:endCxn id="284" idx="1"/>
              </p:cNvCxnSpPr>
              <p:nvPr/>
            </p:nvCxnSpPr>
            <p:spPr>
              <a:xfrm flipV="1">
                <a:off x="5673506" y="1327097"/>
                <a:ext cx="98786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B1773017-3042-986E-49F6-8E75525F5FD6}"/>
                  </a:ext>
                </a:extLst>
              </p:cNvPr>
              <p:cNvCxnSpPr>
                <a:cxnSpLocks/>
                <a:stCxn id="284" idx="3"/>
                <a:endCxn id="286" idx="1"/>
              </p:cNvCxnSpPr>
              <p:nvPr/>
            </p:nvCxnSpPr>
            <p:spPr>
              <a:xfrm>
                <a:off x="6024292" y="1327097"/>
                <a:ext cx="101894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AC966B5B-3361-CB8D-BC9B-57AA7E0F0A1C}"/>
                  </a:ext>
                </a:extLst>
              </p:cNvPr>
              <p:cNvCxnSpPr>
                <a:cxnSpLocks/>
                <a:stCxn id="286" idx="3"/>
                <a:endCxn id="211" idx="1"/>
              </p:cNvCxnSpPr>
              <p:nvPr/>
            </p:nvCxnSpPr>
            <p:spPr>
              <a:xfrm flipV="1">
                <a:off x="6342186" y="1327097"/>
                <a:ext cx="101046" cy="1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0" name="TextBox 259">
                    <a:extLst>
                      <a:ext uri="{FF2B5EF4-FFF2-40B4-BE49-F238E27FC236}">
                        <a16:creationId xmlns:a16="http://schemas.microsoft.com/office/drawing/2014/main" id="{AADF9A82-B606-5DD8-E146-ACDDE82E672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92912" y="4114034"/>
                    <a:ext cx="288000" cy="216000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𝑁𝑎</m:t>
                                  </m:r>
                                </m:e>
                                <m:sup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24E7B69F-9EDB-200E-3EA7-65B21C1B56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92912" y="4114034"/>
                    <a:ext cx="288000" cy="216000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64"/>
                    <a:stretch>
                      <a:fillRect l="-4082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3" name="TextBox 262">
                    <a:extLst>
                      <a:ext uri="{FF2B5EF4-FFF2-40B4-BE49-F238E27FC236}">
                        <a16:creationId xmlns:a16="http://schemas.microsoft.com/office/drawing/2014/main" id="{FCDC1152-FCC7-BA36-9715-8F42B7B3763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390588" y="4121868"/>
                    <a:ext cx="288000" cy="200333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𝑁𝑎</m:t>
                                  </m:r>
                                </m:e>
                                <m:sup>
                                  <m:r>
                                    <a:rPr kumimoji="0" lang="en-NZ" sz="9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CE28CAA5-01D9-F747-D432-4664DCBE27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90588" y="4121868"/>
                    <a:ext cx="288000" cy="200333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65"/>
                    <a:stretch>
                      <a:fillRect l="-4000" b="-5714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6" name="Connector: Elbow 265">
                <a:extLst>
                  <a:ext uri="{FF2B5EF4-FFF2-40B4-BE49-F238E27FC236}">
                    <a16:creationId xmlns:a16="http://schemas.microsoft.com/office/drawing/2014/main" id="{D1172757-7B38-1152-C42A-CADE877814C7}"/>
                  </a:ext>
                </a:extLst>
              </p:cNvPr>
              <p:cNvCxnSpPr>
                <a:cxnSpLocks/>
                <a:stCxn id="327" idx="1"/>
                <a:endCxn id="263" idx="2"/>
              </p:cNvCxnSpPr>
              <p:nvPr/>
            </p:nvCxnSpPr>
            <p:spPr>
              <a:xfrm rot="10800000">
                <a:off x="1534588" y="4322202"/>
                <a:ext cx="482884" cy="2696543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267" name="Connector: Elbow 266">
                <a:extLst>
                  <a:ext uri="{FF2B5EF4-FFF2-40B4-BE49-F238E27FC236}">
                    <a16:creationId xmlns:a16="http://schemas.microsoft.com/office/drawing/2014/main" id="{1C7FF792-2294-BA3A-E71A-40524FABE029}"/>
                  </a:ext>
                </a:extLst>
              </p:cNvPr>
              <p:cNvCxnSpPr>
                <a:cxnSpLocks/>
                <a:stCxn id="219" idx="1"/>
                <a:endCxn id="328" idx="1"/>
              </p:cNvCxnSpPr>
              <p:nvPr/>
            </p:nvCxnSpPr>
            <p:spPr>
              <a:xfrm rot="10800000" flipH="1" flipV="1">
                <a:off x="1391152" y="2221697"/>
                <a:ext cx="626320" cy="5443989"/>
              </a:xfrm>
              <a:prstGeom prst="bentConnector3">
                <a:avLst>
                  <a:gd name="adj1" fmla="val -36499"/>
                </a:avLst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268" name="Connector: Elbow 267">
                <a:extLst>
                  <a:ext uri="{FF2B5EF4-FFF2-40B4-BE49-F238E27FC236}">
                    <a16:creationId xmlns:a16="http://schemas.microsoft.com/office/drawing/2014/main" id="{D5F6A9D0-3BBF-CD26-EA27-9D028BFA435B}"/>
                  </a:ext>
                </a:extLst>
              </p:cNvPr>
              <p:cNvCxnSpPr>
                <a:cxnSpLocks/>
                <a:stCxn id="291" idx="2"/>
                <a:endCxn id="269" idx="1"/>
              </p:cNvCxnSpPr>
              <p:nvPr/>
            </p:nvCxnSpPr>
            <p:spPr>
              <a:xfrm rot="16200000" flipH="1">
                <a:off x="5920975" y="7028460"/>
                <a:ext cx="156112" cy="2315762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9" name="TextBox 268">
                    <a:extLst>
                      <a:ext uri="{FF2B5EF4-FFF2-40B4-BE49-F238E27FC236}">
                        <a16:creationId xmlns:a16="http://schemas.microsoft.com/office/drawing/2014/main" id="{E4C79A75-1B5E-7E08-C2A0-3D61413943D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7156912" y="8170388"/>
                    <a:ext cx="324000" cy="188017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0" lang="en-NZ" sz="9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𝐴𝐷𝑃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38" name="TextBox 337">
                    <a:extLst>
                      <a:ext uri="{FF2B5EF4-FFF2-40B4-BE49-F238E27FC236}">
                        <a16:creationId xmlns:a16="http://schemas.microsoft.com/office/drawing/2014/main" id="{5CE51692-A633-7D2E-8728-8D24BC0C02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912" y="8170388"/>
                    <a:ext cx="324000" cy="188017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66"/>
                    <a:stretch>
                      <a:fillRect b="-6250"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0" name="Connector: Elbow 269">
                <a:extLst>
                  <a:ext uri="{FF2B5EF4-FFF2-40B4-BE49-F238E27FC236}">
                    <a16:creationId xmlns:a16="http://schemas.microsoft.com/office/drawing/2014/main" id="{AD676556-BB5D-C9B1-7C53-F82D2904919D}"/>
                  </a:ext>
                </a:extLst>
              </p:cNvPr>
              <p:cNvCxnSpPr>
                <a:cxnSpLocks/>
                <a:stCxn id="278" idx="0"/>
                <a:endCxn id="221" idx="1"/>
              </p:cNvCxnSpPr>
              <p:nvPr/>
            </p:nvCxnSpPr>
            <p:spPr>
              <a:xfrm rot="5400000" flipH="1" flipV="1">
                <a:off x="4987873" y="-1002613"/>
                <a:ext cx="459195" cy="4022883"/>
              </a:xfrm>
              <a:prstGeom prst="bentConnector2">
                <a:avLst/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tailEnd type="triangle" w="sm" len="sm"/>
              </a:ln>
              <a:effectLst/>
            </p:spPr>
          </p:cxnSp>
          <p:cxnSp>
            <p:nvCxnSpPr>
              <p:cNvPr id="271" name="Connector: Elbow 270">
                <a:extLst>
                  <a:ext uri="{FF2B5EF4-FFF2-40B4-BE49-F238E27FC236}">
                    <a16:creationId xmlns:a16="http://schemas.microsoft.com/office/drawing/2014/main" id="{992BB85B-979C-5D44-3F7C-E684DE078EA8}"/>
                  </a:ext>
                </a:extLst>
              </p:cNvPr>
              <p:cNvCxnSpPr>
                <a:cxnSpLocks/>
                <a:stCxn id="327" idx="3"/>
                <a:endCxn id="272" idx="1"/>
              </p:cNvCxnSpPr>
              <p:nvPr/>
            </p:nvCxnSpPr>
            <p:spPr>
              <a:xfrm>
                <a:off x="2233472" y="7018744"/>
                <a:ext cx="1990564" cy="646944"/>
              </a:xfrm>
              <a:prstGeom prst="bentConnector3">
                <a:avLst>
                  <a:gd name="adj1" fmla="val 7268"/>
                </a:avLst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2" name="TextBox 271">
                    <a:extLst>
                      <a:ext uri="{FF2B5EF4-FFF2-40B4-BE49-F238E27FC236}">
                        <a16:creationId xmlns:a16="http://schemas.microsoft.com/office/drawing/2014/main" id="{CE3BAD41-6D56-BF4C-9F26-73CBB31AA0E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224036" y="7586868"/>
                    <a:ext cx="180000" cy="157639"/>
                  </a:xfrm>
                  <a:prstGeom prst="roundRect">
                    <a:avLst>
                      <a:gd name="adj" fmla="val 38026"/>
                    </a:avLst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bSup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AD43CE40-0839-D034-3A86-CB7380BF98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4036" y="7586868"/>
                    <a:ext cx="180000" cy="157639"/>
                  </a:xfrm>
                  <a:prstGeom prst="roundRect">
                    <a:avLst>
                      <a:gd name="adj" fmla="val 38026"/>
                    </a:avLst>
                  </a:prstGeom>
                  <a:blipFill>
                    <a:blip r:embed="rId67"/>
                    <a:stretch>
                      <a:fillRect/>
                    </a:stretch>
                  </a:blipFill>
                  <a:ln w="1270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>
                <a:extLst>
                  <a:ext uri="{FF2B5EF4-FFF2-40B4-BE49-F238E27FC236}">
                    <a16:creationId xmlns:a16="http://schemas.microsoft.com/office/drawing/2014/main" id="{4A2117E2-BB90-37D3-4F40-59D8231A08D8}"/>
                  </a:ext>
                </a:extLst>
              </p:cNvPr>
              <p:cNvCxnSpPr>
                <a:cxnSpLocks/>
                <a:stCxn id="338" idx="1"/>
                <a:endCxn id="272" idx="3"/>
              </p:cNvCxnSpPr>
              <p:nvPr/>
            </p:nvCxnSpPr>
            <p:spPr>
              <a:xfrm rot="10800000" flipV="1">
                <a:off x="4404036" y="4884132"/>
                <a:ext cx="2201196" cy="2781555"/>
              </a:xfrm>
              <a:prstGeom prst="bentConnector3">
                <a:avLst>
                  <a:gd name="adj1" fmla="val 50000"/>
                </a:avLst>
              </a:prstGeom>
              <a:noFill/>
              <a:ln w="12700" cap="flat" cmpd="sng" algn="ctr">
                <a:solidFill>
                  <a:srgbClr val="4472C4"/>
                </a:solidFill>
                <a:prstDash val="solid"/>
                <a:miter lim="800000"/>
                <a:headEnd type="none" w="sm" len="med"/>
                <a:tailEnd type="triangle" w="sm" len="sm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4" name="TextBox 273">
                    <a:extLst>
                      <a:ext uri="{FF2B5EF4-FFF2-40B4-BE49-F238E27FC236}">
                        <a16:creationId xmlns:a16="http://schemas.microsoft.com/office/drawing/2014/main" id="{335C5B76-8D5B-9D48-F612-B3826909331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755336" y="7579129"/>
                    <a:ext cx="252000" cy="173117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NZ" sz="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093F3A9-DF17-597C-A20E-6A8A2F02B4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336" y="7579129"/>
                    <a:ext cx="252000" cy="173117"/>
                  </a:xfrm>
                  <a:prstGeom prst="ellipse">
                    <a:avLst/>
                  </a:prstGeom>
                  <a:blipFill>
                    <a:blip r:embed="rId6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5" name="TextBox 274">
                    <a:extLst>
                      <a:ext uri="{FF2B5EF4-FFF2-40B4-BE49-F238E27FC236}">
                        <a16:creationId xmlns:a16="http://schemas.microsoft.com/office/drawing/2014/main" id="{8DDFDADB-2F89-2F94-5A73-4ED948354D5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626884" y="7579129"/>
                    <a:ext cx="252000" cy="173117"/>
                  </a:xfrm>
                  <a:prstGeom prst="ellipse">
                    <a:avLst/>
                  </a:prstGeom>
                  <a:solidFill>
                    <a:srgbClr val="0070C0"/>
                  </a:solidFill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NZ" sz="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NZ" sz="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kumimoji="0" lang="en-NZ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083FD8-7F8C-1B29-6BFA-087FBC24A8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6884" y="7579129"/>
                    <a:ext cx="252000" cy="173117"/>
                  </a:xfrm>
                  <a:prstGeom prst="ellipse">
                    <a:avLst/>
                  </a:prstGeom>
                  <a:blipFill>
                    <a:blip r:embed="rId6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Z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F3DFA5D2-2B20-D66E-C4FC-040D4B09E643}"/>
              </a:ext>
            </a:extLst>
          </p:cNvPr>
          <p:cNvSpPr txBox="1"/>
          <p:nvPr/>
        </p:nvSpPr>
        <p:spPr>
          <a:xfrm>
            <a:off x="6914491" y="654648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NZ" sz="1400" u="sng" dirty="0">
                <a:solidFill>
                  <a:prstClr val="black"/>
                </a:solidFill>
                <a:latin typeface="Calibri" panose="020F0502020204030204"/>
              </a:rPr>
              <a:t>Mass balance</a:t>
            </a:r>
            <a:r>
              <a:rPr lang="en-NZ" sz="140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0F9E92CC-384C-44B6-8A03-5B88A5D28847}"/>
              </a:ext>
            </a:extLst>
          </p:cNvPr>
          <p:cNvSpPr txBox="1"/>
          <p:nvPr/>
        </p:nvSpPr>
        <p:spPr>
          <a:xfrm>
            <a:off x="6859953" y="5863393"/>
            <a:ext cx="1287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NZ" sz="1400" u="sng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Reaction fluxes</a:t>
            </a: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AF7DEFBB-ACD8-D018-CAE8-33A50697FD02}"/>
              </a:ext>
            </a:extLst>
          </p:cNvPr>
          <p:cNvGrpSpPr/>
          <p:nvPr/>
        </p:nvGrpSpPr>
        <p:grpSpPr>
          <a:xfrm>
            <a:off x="6914491" y="997400"/>
            <a:ext cx="2404107" cy="4444646"/>
            <a:chOff x="8390303" y="607232"/>
            <a:chExt cx="2404107" cy="4444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06926A28-1119-89E1-3DBB-1E1169770B55}"/>
                    </a:ext>
                  </a:extLst>
                </p:cNvPr>
                <p:cNvSpPr txBox="1"/>
                <p:nvPr/>
              </p:nvSpPr>
              <p:spPr>
                <a:xfrm>
                  <a:off x="8390303" y="607232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.2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38DFDC63-07D4-DDA4-27F0-36AE0DF68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607232"/>
                  <a:ext cx="2404107" cy="37132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2F53B0F8-F3EC-107E-BFD9-9A67CF2D41DC}"/>
                    </a:ext>
                  </a:extLst>
                </p:cNvPr>
                <p:cNvSpPr txBox="1"/>
                <p:nvPr/>
              </p:nvSpPr>
              <p:spPr>
                <a:xfrm>
                  <a:off x="8390303" y="1238100"/>
                  <a:ext cx="2404107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2F53B0F8-F3EC-107E-BFD9-9A67CF2D4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1238100"/>
                  <a:ext cx="2404107" cy="358303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E276A24A-6C01-9B7B-1666-F0A0DC559AEE}"/>
                    </a:ext>
                  </a:extLst>
                </p:cNvPr>
                <p:cNvSpPr txBox="1"/>
                <p:nvPr/>
              </p:nvSpPr>
              <p:spPr>
                <a:xfrm>
                  <a:off x="8390303" y="2171385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.3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58" name="TextBox 357">
                  <a:extLst>
                    <a:ext uri="{FF2B5EF4-FFF2-40B4-BE49-F238E27FC236}">
                      <a16:creationId xmlns:a16="http://schemas.microsoft.com/office/drawing/2014/main" id="{E276A24A-6C01-9B7B-1666-F0A0DC559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2171385"/>
                  <a:ext cx="2404107" cy="371320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D644081-C6A5-513E-4CFE-D8D0343EA896}"/>
                    </a:ext>
                  </a:extLst>
                </p:cNvPr>
                <p:cNvSpPr txBox="1"/>
                <p:nvPr/>
              </p:nvSpPr>
              <p:spPr>
                <a:xfrm>
                  <a:off x="8390303" y="2486819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𝑁𝑎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AD644081-C6A5-513E-4CFE-D8D0343EA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2486819"/>
                  <a:ext cx="2404107" cy="37132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23D808F4-56C2-0686-4E55-F6554BF65271}"/>
                    </a:ext>
                  </a:extLst>
                </p:cNvPr>
                <p:cNvSpPr txBox="1"/>
                <p:nvPr/>
              </p:nvSpPr>
              <p:spPr>
                <a:xfrm>
                  <a:off x="8390303" y="4366406"/>
                  <a:ext cx="2404107" cy="3713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23D808F4-56C2-0686-4E55-F6554BF65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4366406"/>
                  <a:ext cx="2404107" cy="37132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24120B7C-6B52-189C-50BE-192BDA9A9DD6}"/>
                    </a:ext>
                  </a:extLst>
                </p:cNvPr>
                <p:cNvSpPr txBox="1"/>
                <p:nvPr/>
              </p:nvSpPr>
              <p:spPr>
                <a:xfrm>
                  <a:off x="8390303" y="4681840"/>
                  <a:ext cx="2404107" cy="3700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600"/>
                    </a:spcBef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NZ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NZ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NZ" sz="1200" i="1" dirty="0">
                      <a:solidFill>
                        <a:prstClr val="black"/>
                      </a:solidFill>
                      <a:latin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24120B7C-6B52-189C-50BE-192BDA9A9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0303" y="4681840"/>
                  <a:ext cx="2404107" cy="370038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68" name="Picture 367">
            <a:extLst>
              <a:ext uri="{FF2B5EF4-FFF2-40B4-BE49-F238E27FC236}">
                <a16:creationId xmlns:a16="http://schemas.microsoft.com/office/drawing/2014/main" id="{492F38EF-C7CD-F639-8521-3C9C52F7F0D6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 rot="5400000">
            <a:off x="1128762" y="10515634"/>
            <a:ext cx="4893156" cy="2643429"/>
          </a:xfrm>
          <a:prstGeom prst="rect">
            <a:avLst/>
          </a:prstGeom>
        </p:spPr>
      </p:pic>
      <p:grpSp>
        <p:nvGrpSpPr>
          <p:cNvPr id="369" name="Group 368">
            <a:extLst>
              <a:ext uri="{FF2B5EF4-FFF2-40B4-BE49-F238E27FC236}">
                <a16:creationId xmlns:a16="http://schemas.microsoft.com/office/drawing/2014/main" id="{B50565F2-7B74-0402-D755-B22C2B7788C0}"/>
              </a:ext>
            </a:extLst>
          </p:cNvPr>
          <p:cNvGrpSpPr/>
          <p:nvPr/>
        </p:nvGrpSpPr>
        <p:grpSpPr>
          <a:xfrm>
            <a:off x="8929413" y="997166"/>
            <a:ext cx="2207850" cy="2874863"/>
            <a:chOff x="8929413" y="997166"/>
            <a:chExt cx="2207850" cy="28748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A5848B36-6F31-C899-A9A7-22E26390C937}"/>
                    </a:ext>
                  </a:extLst>
                </p:cNvPr>
                <p:cNvSpPr txBox="1"/>
                <p:nvPr/>
              </p:nvSpPr>
              <p:spPr>
                <a:xfrm>
                  <a:off x="8929413" y="1713216"/>
                  <a:ext cx="2087197" cy="442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bSup>
                          <m:sSubSupPr>
                            <m:ctrlP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  <m: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Sup>
                          <m:sSubSupPr>
                            <m:ctrlP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A5848B36-6F31-C899-A9A7-22E26390C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1713216"/>
                  <a:ext cx="2087197" cy="442942"/>
                </a:xfrm>
                <a:prstGeom prst="rect">
                  <a:avLst/>
                </a:prstGeom>
                <a:blipFill>
                  <a:blip r:embed="rId7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B4C6263A-CAF5-F1C9-F842-D4A6764FF018}"/>
                    </a:ext>
                  </a:extLst>
                </p:cNvPr>
                <p:cNvSpPr txBox="1"/>
                <p:nvPr/>
              </p:nvSpPr>
              <p:spPr>
                <a:xfrm>
                  <a:off x="8929413" y="997166"/>
                  <a:ext cx="1604597" cy="442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bSup>
                          <m:sSubSupPr>
                            <m:ctrlP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NZ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Sup>
                          <m:sSubSupPr>
                            <m:ctrlP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71" name="TextBox 370">
                  <a:extLst>
                    <a:ext uri="{FF2B5EF4-FFF2-40B4-BE49-F238E27FC236}">
                      <a16:creationId xmlns:a16="http://schemas.microsoft.com/office/drawing/2014/main" id="{B4C6263A-CAF5-F1C9-F842-D4A6764FF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997166"/>
                  <a:ext cx="1604597" cy="442942"/>
                </a:xfrm>
                <a:prstGeom prst="rect">
                  <a:avLst/>
                </a:prstGeom>
                <a:blipFill>
                  <a:blip r:embed="rId78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FB0062C9-2B7F-9E00-E526-3C2395D80960}"/>
                    </a:ext>
                  </a:extLst>
                </p:cNvPr>
                <p:cNvSpPr txBox="1"/>
                <p:nvPr/>
              </p:nvSpPr>
              <p:spPr>
                <a:xfrm>
                  <a:off x="8929413" y="1355191"/>
                  <a:ext cx="1604597" cy="442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bSup>
                          <m:sSubSupPr>
                            <m:ctrlP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sSubSup>
                          <m:sSubSupPr>
                            <m:ctrlP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bSup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72" name="TextBox 371">
                  <a:extLst>
                    <a:ext uri="{FF2B5EF4-FFF2-40B4-BE49-F238E27FC236}">
                      <a16:creationId xmlns:a16="http://schemas.microsoft.com/office/drawing/2014/main" id="{FB0062C9-2B7F-9E00-E526-3C2395D809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1355191"/>
                  <a:ext cx="1604597" cy="442942"/>
                </a:xfrm>
                <a:prstGeom prst="rect">
                  <a:avLst/>
                </a:prstGeom>
                <a:blipFill>
                  <a:blip r:embed="rId7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E9B603C6-144E-2906-F38D-6DFF10B6FA86}"/>
                    </a:ext>
                  </a:extLst>
                </p:cNvPr>
                <p:cNvSpPr txBox="1"/>
                <p:nvPr/>
              </p:nvSpPr>
              <p:spPr>
                <a:xfrm>
                  <a:off x="8929413" y="2071241"/>
                  <a:ext cx="2087197" cy="442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sSubSup>
                          <m:sSubSupPr>
                            <m:ctrlP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𝑁𝑎</m:t>
                                </m:r>
                              </m:e>
                              <m: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bSup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E9B603C6-144E-2906-F38D-6DFF10B6F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2071241"/>
                  <a:ext cx="2087197" cy="442942"/>
                </a:xfrm>
                <a:prstGeom prst="rect">
                  <a:avLst/>
                </a:prstGeom>
                <a:blipFill>
                  <a:blip r:embed="rId8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E5BF79FD-CC0E-38B1-0F32-0B171ABCE8E0}"/>
                    </a:ext>
                  </a:extLst>
                </p:cNvPr>
                <p:cNvSpPr txBox="1"/>
                <p:nvPr/>
              </p:nvSpPr>
              <p:spPr>
                <a:xfrm>
                  <a:off x="8929413" y="2429266"/>
                  <a:ext cx="1433149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𝐴𝑇𝑃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NZ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374" name="TextBox 373">
                  <a:extLst>
                    <a:ext uri="{FF2B5EF4-FFF2-40B4-BE49-F238E27FC236}">
                      <a16:creationId xmlns:a16="http://schemas.microsoft.com/office/drawing/2014/main" id="{E5BF79FD-CC0E-38B1-0F32-0B171ABCE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2429266"/>
                  <a:ext cx="1433149" cy="358303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5" name="TextBox 374">
                  <a:extLst>
                    <a:ext uri="{FF2B5EF4-FFF2-40B4-BE49-F238E27FC236}">
                      <a16:creationId xmlns:a16="http://schemas.microsoft.com/office/drawing/2014/main" id="{38759833-C16F-6581-5EDA-5B385C071DB2}"/>
                    </a:ext>
                  </a:extLst>
                </p:cNvPr>
                <p:cNvSpPr txBox="1"/>
                <p:nvPr/>
              </p:nvSpPr>
              <p:spPr>
                <a:xfrm>
                  <a:off x="8929413" y="3145316"/>
                  <a:ext cx="1172798" cy="36869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sSub>
                            <m:sSubPr>
                              <m:ctrlP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NZ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29BD0E3F-6D82-5969-F1B7-74BF4025F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3145316"/>
                  <a:ext cx="1172798" cy="368691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6" name="TextBox 375">
                  <a:extLst>
                    <a:ext uri="{FF2B5EF4-FFF2-40B4-BE49-F238E27FC236}">
                      <a16:creationId xmlns:a16="http://schemas.microsoft.com/office/drawing/2014/main" id="{31CF382B-9169-C43D-471C-BB2BE77904BE}"/>
                    </a:ext>
                  </a:extLst>
                </p:cNvPr>
                <p:cNvSpPr txBox="1"/>
                <p:nvPr/>
              </p:nvSpPr>
              <p:spPr>
                <a:xfrm>
                  <a:off x="8929413" y="2787291"/>
                  <a:ext cx="1433149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𝐴𝐷𝑃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DE653E6F-8203-80A1-2E1F-E38BEF04F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2787291"/>
                  <a:ext cx="1433149" cy="358303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7" name="TextBox 376">
                  <a:extLst>
                    <a:ext uri="{FF2B5EF4-FFF2-40B4-BE49-F238E27FC236}">
                      <a16:creationId xmlns:a16="http://schemas.microsoft.com/office/drawing/2014/main" id="{C6B0034B-74BE-1BE3-D67B-97CC15C933BD}"/>
                    </a:ext>
                  </a:extLst>
                </p:cNvPr>
                <p:cNvSpPr txBox="1"/>
                <p:nvPr/>
              </p:nvSpPr>
              <p:spPr>
                <a:xfrm>
                  <a:off x="8929413" y="3513726"/>
                  <a:ext cx="2207850" cy="35830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NZ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n-NZ" sz="12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NZ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sSubSup>
                        <m:sSubSupPr>
                          <m:ctrlP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NZ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NZ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</m:oMath>
                  </a14:m>
                  <a:r>
                    <a:rPr lang="en-NZ" sz="1200" dirty="0">
                      <a:solidFill>
                        <a:prstClr val="black"/>
                      </a:solidFill>
                      <a:latin typeface="Calibri" panose="020F0502020204030204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16F73ECC-C75B-4297-F077-A64D4CDC3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9413" y="3513726"/>
                  <a:ext cx="2207850" cy="358303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F9071C0D-341C-07F4-9AB9-CF99D71F8223}"/>
              </a:ext>
            </a:extLst>
          </p:cNvPr>
          <p:cNvGrpSpPr/>
          <p:nvPr/>
        </p:nvGrpSpPr>
        <p:grpSpPr>
          <a:xfrm>
            <a:off x="6859952" y="6206145"/>
            <a:ext cx="3848759" cy="5631203"/>
            <a:chOff x="6859952" y="6206145"/>
            <a:chExt cx="3848759" cy="56312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9AF10416-C1A8-FD04-0FD0-31D13E72C816}"/>
                    </a:ext>
                  </a:extLst>
                </p:cNvPr>
                <p:cNvSpPr txBox="1"/>
                <p:nvPr/>
              </p:nvSpPr>
              <p:spPr>
                <a:xfrm>
                  <a:off x="6859952" y="6206145"/>
                  <a:ext cx="3406823" cy="4313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NZ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NZ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NZ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79" name="TextBox 378">
                  <a:extLst>
                    <a:ext uri="{FF2B5EF4-FFF2-40B4-BE49-F238E27FC236}">
                      <a16:creationId xmlns:a16="http://schemas.microsoft.com/office/drawing/2014/main" id="{9AF10416-C1A8-FD04-0FD0-31D13E72C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6206145"/>
                  <a:ext cx="3406823" cy="431337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9EF13100-A1F7-AF44-09D2-230F6FA63CEF}"/>
                    </a:ext>
                  </a:extLst>
                </p:cNvPr>
                <p:cNvSpPr txBox="1"/>
                <p:nvPr/>
              </p:nvSpPr>
              <p:spPr>
                <a:xfrm>
                  <a:off x="6859952" y="6954067"/>
                  <a:ext cx="3406823" cy="6154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NZ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NZ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NZ" sz="12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𝑁𝑎</m:t>
                                            </m:r>
                                          </m:e>
                                          <m:sup>
                                            <m: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NZ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NZ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Sup>
                                  <m:sSub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9EF13100-A1F7-AF44-09D2-230F6FA63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6954067"/>
                  <a:ext cx="3406823" cy="615490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8C72E583-CDAC-6485-BF71-CE362BED4407}"/>
                    </a:ext>
                  </a:extLst>
                </p:cNvPr>
                <p:cNvSpPr txBox="1"/>
                <p:nvPr/>
              </p:nvSpPr>
              <p:spPr>
                <a:xfrm>
                  <a:off x="6859952" y="8075950"/>
                  <a:ext cx="3610635" cy="3803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𝐴𝐷𝑃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409" name="TextBox 408">
                  <a:extLst>
                    <a:ext uri="{FF2B5EF4-FFF2-40B4-BE49-F238E27FC236}">
                      <a16:creationId xmlns:a16="http://schemas.microsoft.com/office/drawing/2014/main" id="{36BCA367-1D38-D978-424B-3B6C20F41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8075950"/>
                  <a:ext cx="3610635" cy="380361"/>
                </a:xfrm>
                <a:prstGeom prst="rect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7EA1AB28-6BED-B97C-9BD3-DF29A27E901D}"/>
                    </a:ext>
                  </a:extLst>
                </p:cNvPr>
                <p:cNvSpPr txBox="1"/>
                <p:nvPr/>
              </p:nvSpPr>
              <p:spPr>
                <a:xfrm>
                  <a:off x="6859952" y="8834132"/>
                  <a:ext cx="3848759" cy="5697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.3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𝑁𝑎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NZ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NZ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e>
                                          <m:sup>
                                            <m: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NZ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NZ" sz="1200" b="0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NZ" sz="1200" b="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𝑁𝑎</m:t>
                                            </m:r>
                                          </m:e>
                                          <m:sup>
                                            <m:r>
                                              <a:rPr lang="en-NZ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p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NZ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sSubSup>
                                  <m:sSub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p>
                                </m:sSubSup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𝑅𝑇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86" name="TextBox 385">
                  <a:extLst>
                    <a:ext uri="{FF2B5EF4-FFF2-40B4-BE49-F238E27FC236}">
                      <a16:creationId xmlns:a16="http://schemas.microsoft.com/office/drawing/2014/main" id="{7EA1AB28-6BED-B97C-9BD3-DF29A27E9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8834132"/>
                  <a:ext cx="3848759" cy="569708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D9A767AE-7916-AB96-4DF0-DC24C5F52005}"/>
                    </a:ext>
                  </a:extLst>
                </p:cNvPr>
                <p:cNvSpPr txBox="1"/>
                <p:nvPr/>
              </p:nvSpPr>
              <p:spPr>
                <a:xfrm>
                  <a:off x="6859952" y="10703937"/>
                  <a:ext cx="3114726" cy="3752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bSup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NZ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91" name="TextBox 390">
                  <a:extLst>
                    <a:ext uri="{FF2B5EF4-FFF2-40B4-BE49-F238E27FC236}">
                      <a16:creationId xmlns:a16="http://schemas.microsoft.com/office/drawing/2014/main" id="{D9A767AE-7916-AB96-4DF0-DC24C5F520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10703937"/>
                  <a:ext cx="3114726" cy="375231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43DD570F-7EAA-CD58-C64B-FEFF018AC1F1}"/>
                    </a:ext>
                  </a:extLst>
                </p:cNvPr>
                <p:cNvSpPr txBox="1"/>
                <p:nvPr/>
              </p:nvSpPr>
              <p:spPr>
                <a:xfrm>
                  <a:off x="6859952" y="11456987"/>
                  <a:ext cx="3114726" cy="3803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p>
                        </m:sSubSup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bSup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NZ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NZ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NZ" sz="120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  <m:sSup>
                                  <m:sSupPr>
                                    <m:ctrlP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NZ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NZ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𝐴𝑇𝑃</m:t>
                                </m:r>
                              </m:sup>
                            </m:sSubSup>
                            <m:r>
                              <a:rPr lang="en-NZ" sz="12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en-NZ" sz="12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>
            <p:sp>
              <p:nvSpPr>
                <p:cNvPr id="393" name="TextBox 392">
                  <a:extLst>
                    <a:ext uri="{FF2B5EF4-FFF2-40B4-BE49-F238E27FC236}">
                      <a16:creationId xmlns:a16="http://schemas.microsoft.com/office/drawing/2014/main" id="{43DD570F-7EAA-CD58-C64B-FEFF018AC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952" y="11456987"/>
                  <a:ext cx="3114726" cy="380361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NZ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A6F923B-E6FB-BD40-4FA7-3E7F5764D416}"/>
              </a:ext>
            </a:extLst>
          </p:cNvPr>
          <p:cNvSpPr txBox="1">
            <a:spLocks/>
          </p:cNvSpPr>
          <p:nvPr/>
        </p:nvSpPr>
        <p:spPr>
          <a:xfrm>
            <a:off x="5987280" y="4268023"/>
            <a:ext cx="217440" cy="173117"/>
          </a:xfrm>
          <a:prstGeom prst="ellipse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524B5-CDD9-42CA-654D-B69863F1A386}"/>
              </a:ext>
            </a:extLst>
          </p:cNvPr>
          <p:cNvSpPr txBox="1">
            <a:spLocks/>
          </p:cNvSpPr>
          <p:nvPr/>
        </p:nvSpPr>
        <p:spPr>
          <a:xfrm>
            <a:off x="666480" y="7055123"/>
            <a:ext cx="217440" cy="173117"/>
          </a:xfrm>
          <a:prstGeom prst="ellipse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6256DB-484F-4C60-7695-9040E07DA1E5}"/>
              </a:ext>
            </a:extLst>
          </p:cNvPr>
          <p:cNvSpPr txBox="1">
            <a:spLocks/>
          </p:cNvSpPr>
          <p:nvPr/>
        </p:nvSpPr>
        <p:spPr>
          <a:xfrm>
            <a:off x="449040" y="7716487"/>
            <a:ext cx="217440" cy="173117"/>
          </a:xfrm>
          <a:prstGeom prst="ellipse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800" kern="0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n-NZ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2D7441-3351-F94D-AC75-39B2A053FDFC}"/>
              </a:ext>
            </a:extLst>
          </p:cNvPr>
          <p:cNvSpPr txBox="1">
            <a:spLocks/>
          </p:cNvSpPr>
          <p:nvPr/>
        </p:nvSpPr>
        <p:spPr>
          <a:xfrm>
            <a:off x="5893800" y="2256149"/>
            <a:ext cx="217440" cy="173117"/>
          </a:xfrm>
          <a:prstGeom prst="ellipse">
            <a:avLst/>
          </a:prstGeom>
          <a:solidFill>
            <a:srgbClr val="0070C0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800" kern="0" dirty="0">
                <a:solidFill>
                  <a:prstClr val="white"/>
                </a:solidFill>
                <a:latin typeface="Calibri" panose="020F0502020204030204"/>
              </a:rPr>
              <a:t>2</a:t>
            </a:r>
            <a:endParaRPr kumimoji="0" lang="en-NZ" sz="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4A697-F70B-14EA-F575-79BA849C6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4241" y="1814694"/>
                <a:ext cx="252000" cy="187115"/>
              </a:xfrm>
              <a:prstGeom prst="roundRect">
                <a:avLst>
                  <a:gd name="adj" fmla="val 38026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>
                <a:solidFill>
                  <a:srgbClr val="FF0000"/>
                </a:solidFill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NZ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NZ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0" lang="en-NZ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0" lang="en-NZ" sz="9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kumimoji="0" lang="en-NZ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4A697-F70B-14EA-F575-79BA849C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241" y="1814694"/>
                <a:ext cx="252000" cy="187115"/>
              </a:xfrm>
              <a:prstGeom prst="roundRect">
                <a:avLst>
                  <a:gd name="adj" fmla="val 38026"/>
                </a:avLst>
              </a:prstGeom>
              <a:blipFill>
                <a:blip r:embed="rId103"/>
                <a:stretch>
                  <a:fillRect b="-6250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EA59725-D8A6-FD47-5DDB-4F00C4835B58}"/>
              </a:ext>
            </a:extLst>
          </p:cNvPr>
          <p:cNvCxnSpPr>
            <a:cxnSpLocks/>
            <a:stCxn id="278" idx="2"/>
            <a:endCxn id="19" idx="1"/>
          </p:cNvCxnSpPr>
          <p:nvPr/>
        </p:nvCxnSpPr>
        <p:spPr>
          <a:xfrm rot="16200000" flipH="1">
            <a:off x="4079857" y="-266133"/>
            <a:ext cx="350715" cy="3998054"/>
          </a:xfrm>
          <a:prstGeom prst="bentConnector2">
            <a:avLst/>
          </a:prstGeom>
          <a:noFill/>
          <a:ln w="12700" cap="flat" cmpd="sng" algn="ctr">
            <a:solidFill>
              <a:srgbClr val="4472C4"/>
            </a:solidFill>
            <a:prstDash val="solid"/>
            <a:miter lim="800000"/>
            <a:tailEnd type="triangle" w="sm" len="sm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248606-C26B-B478-3AC5-C034F0439743}"/>
                  </a:ext>
                </a:extLst>
              </p:cNvPr>
              <p:cNvSpPr txBox="1"/>
              <p:nvPr/>
            </p:nvSpPr>
            <p:spPr>
              <a:xfrm>
                <a:off x="8943769" y="3868923"/>
                <a:ext cx="1172798" cy="368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sSubSup>
                      <m:sSubSupPr>
                        <m:ctrlPr>
                          <a:rPr lang="en-NZ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Z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NZ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r>
                      <a:rPr lang="en-NZ" sz="1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NZ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Z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NZ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NZ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NZ" sz="1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NZ" sz="12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248606-C26B-B478-3AC5-C034F0439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769" y="3868923"/>
                <a:ext cx="1172798" cy="368691"/>
              </a:xfrm>
              <a:prstGeom prst="rect">
                <a:avLst/>
              </a:prstGeom>
              <a:blipFill>
                <a:blip r:embed="rId10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80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152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Hunter</dc:creator>
  <cp:lastModifiedBy>Weiwei Ai</cp:lastModifiedBy>
  <cp:revision>11</cp:revision>
  <dcterms:created xsi:type="dcterms:W3CDTF">2025-01-24T01:10:32Z</dcterms:created>
  <dcterms:modified xsi:type="dcterms:W3CDTF">2025-01-26T06:48:45Z</dcterms:modified>
</cp:coreProperties>
</file>