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Weixi Wang</a:t>
            </a:r>
            <a:r>
              <a:t> Data Visualzation</a:t>
            </a: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acking the UK’s Progress on SDG Targets 13.2 and 7.2: Climate Action and Renewable Energy Transi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nnex I Patries Carbon Ma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76200"/>
            <a:ext cx="897255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UK CO2 Emissiono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61925"/>
            <a:ext cx="8972550" cy="6534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he proportion of consumption and production of various energy sources in the United Kingdom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7187"/>
            <a:ext cx="9296400" cy="614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rrelation Analytsi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662237"/>
            <a:ext cx="819150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he proportion of renewable energy in the United Kingdom&amp;apos;s total final energy consump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357187"/>
            <a:ext cx="8963025" cy="6143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文字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Helvetica Neue</vt:lpstr>
      <vt:lpstr>Calibri</vt:lpstr>
      <vt:lpstr>宋体</vt:lpstr>
      <vt:lpstr>汉仪书宋二KW</vt:lpstr>
      <vt:lpstr>微软雅黑</vt:lpstr>
      <vt:lpstr>汉仪旗黑</vt:lpstr>
      <vt:lpstr>Arial Unicode MS</vt:lpstr>
      <vt:lpstr>等线</vt:lpstr>
      <vt:lpstr>汉仪中等线KW</vt:lpstr>
      <vt:lpstr>Office Theme</vt:lpstr>
      <vt:lpstr>Group 29 Data Visualzation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Weixi Wang</cp:lastModifiedBy>
  <cp:revision>1</cp:revision>
  <dcterms:created xsi:type="dcterms:W3CDTF">2025-03-17T20:12:02Z</dcterms:created>
  <dcterms:modified xsi:type="dcterms:W3CDTF">2025-03-17T20:12:02Z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C8F75F3C3FD8CEDB1282D867F81D35E1_42</vt:lpwstr>
  </property>
  <property fmtid="{D5CDD505-2E9C-101B-9397-08002B2CF9AE}" pid="3" name="KSOProductBuildVer">
    <vt:lpwstr>2052-6.11.0.8615</vt:lpwstr>
  </property>
</Properties>
</file>