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3" r:id="rId8"/>
    <p:sldId id="280" r:id="rId9"/>
    <p:sldId id="281" r:id="rId10"/>
    <p:sldId id="282" r:id="rId11"/>
    <p:sldId id="261" r:id="rId12"/>
    <p:sldId id="266" r:id="rId13"/>
    <p:sldId id="265" r:id="rId14"/>
    <p:sldId id="267" r:id="rId15"/>
    <p:sldId id="269" r:id="rId16"/>
    <p:sldId id="268" r:id="rId17"/>
    <p:sldId id="272" r:id="rId18"/>
    <p:sldId id="270" r:id="rId19"/>
    <p:sldId id="271" r:id="rId20"/>
    <p:sldId id="273" r:id="rId21"/>
    <p:sldId id="274" r:id="rId22"/>
    <p:sldId id="275" r:id="rId23"/>
    <p:sldId id="277" r:id="rId24"/>
    <p:sldId id="278" r:id="rId25"/>
    <p:sldId id="279" r:id="rId26"/>
    <p:sldId id="276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g Mien May" userId="87ca11c4-6aa3-4301-9409-039f3efba05b" providerId="ADAL" clId="{93117DD6-8009-462A-8351-289EB6A7CCD7}"/>
    <pc:docChg chg="addSld delSld modSld">
      <pc:chgData name="Chong Mien May" userId="87ca11c4-6aa3-4301-9409-039f3efba05b" providerId="ADAL" clId="{93117DD6-8009-462A-8351-289EB6A7CCD7}" dt="2022-04-11T02:19:07.166" v="2"/>
      <pc:docMkLst>
        <pc:docMk/>
      </pc:docMkLst>
      <pc:sldChg chg="modSp del">
        <pc:chgData name="Chong Mien May" userId="87ca11c4-6aa3-4301-9409-039f3efba05b" providerId="ADAL" clId="{93117DD6-8009-462A-8351-289EB6A7CCD7}" dt="2022-04-11T02:18:56.851" v="1" actId="2696"/>
        <pc:sldMkLst>
          <pc:docMk/>
          <pc:sldMk cId="234803832" sldId="280"/>
        </pc:sldMkLst>
        <pc:spChg chg="mod">
          <ac:chgData name="Chong Mien May" userId="87ca11c4-6aa3-4301-9409-039f3efba05b" providerId="ADAL" clId="{93117DD6-8009-462A-8351-289EB6A7CCD7}" dt="2022-04-11T02:17:50.180" v="0" actId="20578"/>
          <ac:spMkLst>
            <pc:docMk/>
            <pc:sldMk cId="234803832" sldId="280"/>
            <ac:spMk id="3" creationId="{00000000-0000-0000-0000-000000000000}"/>
          </ac:spMkLst>
        </pc:spChg>
      </pc:sldChg>
      <pc:sldChg chg="add">
        <pc:chgData name="Chong Mien May" userId="87ca11c4-6aa3-4301-9409-039f3efba05b" providerId="ADAL" clId="{93117DD6-8009-462A-8351-289EB6A7CCD7}" dt="2022-04-11T02:19:07.166" v="2"/>
        <pc:sldMkLst>
          <pc:docMk/>
          <pc:sldMk cId="2291706948" sldId="280"/>
        </pc:sldMkLst>
      </pc:sldChg>
      <pc:sldChg chg="add">
        <pc:chgData name="Chong Mien May" userId="87ca11c4-6aa3-4301-9409-039f3efba05b" providerId="ADAL" clId="{93117DD6-8009-462A-8351-289EB6A7CCD7}" dt="2022-04-11T02:19:07.166" v="2"/>
        <pc:sldMkLst>
          <pc:docMk/>
          <pc:sldMk cId="1019721285" sldId="281"/>
        </pc:sldMkLst>
      </pc:sldChg>
      <pc:sldChg chg="del">
        <pc:chgData name="Chong Mien May" userId="87ca11c4-6aa3-4301-9409-039f3efba05b" providerId="ADAL" clId="{93117DD6-8009-462A-8351-289EB6A7CCD7}" dt="2022-04-11T02:18:56.851" v="1" actId="2696"/>
        <pc:sldMkLst>
          <pc:docMk/>
          <pc:sldMk cId="3264905353" sldId="281"/>
        </pc:sldMkLst>
      </pc:sldChg>
      <pc:sldChg chg="del">
        <pc:chgData name="Chong Mien May" userId="87ca11c4-6aa3-4301-9409-039f3efba05b" providerId="ADAL" clId="{93117DD6-8009-462A-8351-289EB6A7CCD7}" dt="2022-04-11T02:18:56.851" v="1" actId="2696"/>
        <pc:sldMkLst>
          <pc:docMk/>
          <pc:sldMk cId="573549141" sldId="282"/>
        </pc:sldMkLst>
      </pc:sldChg>
      <pc:sldChg chg="add">
        <pc:chgData name="Chong Mien May" userId="87ca11c4-6aa3-4301-9409-039f3efba05b" providerId="ADAL" clId="{93117DD6-8009-462A-8351-289EB6A7CCD7}" dt="2022-04-11T02:19:07.166" v="2"/>
        <pc:sldMkLst>
          <pc:docMk/>
          <pc:sldMk cId="1823401961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F6BF-A197-48FE-A9AC-D6BA4150BC6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FD3B-D18F-4730-8605-D413A3A9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2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2594"/>
            <a:ext cx="13392443" cy="65754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//display items page by page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decision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(decision != 3)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nDetails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for Book '"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"'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ID 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Name 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Author 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"Synopsis 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"1. Go to Next Book\t 2. Go to Previous Book\t 3. Exit Program\n"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"Type your choice here: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decision;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(decision)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current =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"End of list!"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current =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"End of list!"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"Goodbye!"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exit(0);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34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the end of 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56040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1: No node in the list yet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230" y="3098798"/>
            <a:ext cx="1179733" cy="942436"/>
            <a:chOff x="4478313" y="2680310"/>
            <a:chExt cx="1179733" cy="942436"/>
          </a:xfrm>
        </p:grpSpPr>
        <p:grpSp>
          <p:nvGrpSpPr>
            <p:cNvPr id="12" name="Group 11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13" name="Straight Arrow Connector 12"/>
            <p:cNvCxnSpPr>
              <a:stCxn id="14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58132" y="4765174"/>
            <a:ext cx="1376831" cy="961289"/>
            <a:chOff x="4087354" y="2661457"/>
            <a:chExt cx="1376831" cy="961289"/>
          </a:xfrm>
        </p:grpSpPr>
        <p:grpSp>
          <p:nvGrpSpPr>
            <p:cNvPr id="25" name="Group 24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7434403" y="1409744"/>
            <a:ext cx="4591748" cy="504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add_newnode_to_the_end_doublylist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 = 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86084" y="2257816"/>
            <a:ext cx="3885963" cy="1656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86083" y="4033762"/>
            <a:ext cx="3885964" cy="782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22605" y="2955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1033" y="3718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487497" y="2808884"/>
            <a:ext cx="3613178" cy="1467391"/>
            <a:chOff x="2597798" y="2142288"/>
            <a:chExt cx="3613178" cy="1467391"/>
          </a:xfrm>
        </p:grpSpPr>
        <p:grpSp>
          <p:nvGrpSpPr>
            <p:cNvPr id="23" name="Group 22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1200</a:t>
                    </a: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3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819 -0.026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9961 -0.17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2: At least 1 node in the list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34403" y="1409744"/>
            <a:ext cx="4591748" cy="504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add_newnode_to_the_end_doublylist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 = 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786084" y="2257816"/>
            <a:ext cx="3885963" cy="1656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17565" y="2108427"/>
            <a:ext cx="1179733" cy="942436"/>
            <a:chOff x="4478313" y="2680310"/>
            <a:chExt cx="1179733" cy="942436"/>
          </a:xfrm>
        </p:grpSpPr>
        <p:grpSp>
          <p:nvGrpSpPr>
            <p:cNvPr id="32" name="Group 31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33" name="Straight Arrow Connector 32"/>
            <p:cNvCxnSpPr>
              <a:stCxn id="34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155496" y="2811303"/>
            <a:ext cx="1376831" cy="961289"/>
            <a:chOff x="4087354" y="2661457"/>
            <a:chExt cx="1376831" cy="961289"/>
          </a:xfrm>
        </p:grpSpPr>
        <p:grpSp>
          <p:nvGrpSpPr>
            <p:cNvPr id="37" name="Group 36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8" name="Straight Arrow Connector 37"/>
            <p:cNvCxnSpPr>
              <a:stCxn id="46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778072" y="29226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86083" y="3899291"/>
            <a:ext cx="3885964" cy="979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90566" y="4898852"/>
            <a:ext cx="3885964" cy="13405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88004" y="1990692"/>
            <a:ext cx="3613178" cy="1093413"/>
            <a:chOff x="1961267" y="2055667"/>
            <a:chExt cx="3613178" cy="1093413"/>
          </a:xfrm>
        </p:grpSpPr>
        <p:grpSp>
          <p:nvGrpSpPr>
            <p:cNvPr id="55" name="Group 54"/>
            <p:cNvGrpSpPr/>
            <p:nvPr/>
          </p:nvGrpSpPr>
          <p:grpSpPr>
            <a:xfrm>
              <a:off x="1961267" y="2398174"/>
              <a:ext cx="3613178" cy="750906"/>
              <a:chOff x="2106717" y="2116083"/>
              <a:chExt cx="3613178" cy="75090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5159626" y="232616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5530" y="3795074"/>
            <a:ext cx="3613178" cy="1467391"/>
            <a:chOff x="2597798" y="2142288"/>
            <a:chExt cx="3613178" cy="146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69" name="Rectangle 6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3105516" y="3107281"/>
            <a:ext cx="0" cy="17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58856" y="2543283"/>
            <a:ext cx="17704" cy="139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30184" y="47165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</p:spTree>
    <p:extLst>
      <p:ext uri="{BB962C8B-B14F-4D97-AF65-F5344CB8AC3E}">
        <p14:creationId xmlns:p14="http://schemas.microsoft.com/office/powerpoint/2010/main" val="24466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15612 0.261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8" grpId="0"/>
      <p:bldP spid="49" grpId="0" animBg="1"/>
      <p:bldP spid="49" grpId="1" animBg="1"/>
      <p:bldP spid="50" grpId="0" animBg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16604" y="659433"/>
            <a:ext cx="3613178" cy="1093413"/>
            <a:chOff x="1961267" y="2055667"/>
            <a:chExt cx="3613178" cy="1093413"/>
          </a:xfrm>
        </p:grpSpPr>
        <p:grpSp>
          <p:nvGrpSpPr>
            <p:cNvPr id="5" name="Group 4"/>
            <p:cNvGrpSpPr/>
            <p:nvPr/>
          </p:nvGrpSpPr>
          <p:grpSpPr>
            <a:xfrm>
              <a:off x="1961267" y="2398174"/>
              <a:ext cx="3613178" cy="750906"/>
              <a:chOff x="2106717" y="2116083"/>
              <a:chExt cx="3613178" cy="7509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159626" y="232616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63643" y="614931"/>
            <a:ext cx="3613178" cy="1106171"/>
            <a:chOff x="2597798" y="2142288"/>
            <a:chExt cx="3613178" cy="1106171"/>
          </a:xfrm>
        </p:grpSpPr>
        <p:grpSp>
          <p:nvGrpSpPr>
            <p:cNvPr id="13" name="Group 12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66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700" y="799597"/>
            <a:ext cx="1179733" cy="942436"/>
            <a:chOff x="4478313" y="2680310"/>
            <a:chExt cx="1179733" cy="942436"/>
          </a:xfrm>
        </p:grpSpPr>
        <p:grpSp>
          <p:nvGrpSpPr>
            <p:cNvPr id="25" name="Group 24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26" name="Straight Arrow Connector 25"/>
            <p:cNvCxnSpPr>
              <a:stCxn id="27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477981" y="1240457"/>
            <a:ext cx="1376831" cy="961289"/>
            <a:chOff x="4087354" y="2661457"/>
            <a:chExt cx="1376831" cy="961289"/>
          </a:xfrm>
        </p:grpSpPr>
        <p:grpSp>
          <p:nvGrpSpPr>
            <p:cNvPr id="30" name="Group 29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1" name="Straight Arrow Connector 30"/>
            <p:cNvCxnSpPr>
              <a:stCxn id="32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100557" y="13517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98555" y="2323234"/>
            <a:ext cx="3613178" cy="1467391"/>
            <a:chOff x="2597798" y="2142288"/>
            <a:chExt cx="3613178" cy="1467391"/>
          </a:xfrm>
        </p:grpSpPr>
        <p:grpSp>
          <p:nvGrpSpPr>
            <p:cNvPr id="36" name="Group 35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205458" y="500424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498555" y="1742033"/>
            <a:ext cx="0" cy="16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67547" y="1147104"/>
            <a:ext cx="9274" cy="136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93718" y="3080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4200</a:t>
            </a:r>
          </a:p>
        </p:txBody>
      </p:sp>
    </p:spTree>
    <p:extLst>
      <p:ext uri="{BB962C8B-B14F-4D97-AF65-F5344CB8AC3E}">
        <p14:creationId xmlns:p14="http://schemas.microsoft.com/office/powerpoint/2010/main" val="12982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6615 0.257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the end of 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55127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7052" y="532019"/>
            <a:ext cx="3613178" cy="1106171"/>
            <a:chOff x="2597798" y="2142288"/>
            <a:chExt cx="3613178" cy="1106171"/>
          </a:xfrm>
        </p:grpSpPr>
        <p:grpSp>
          <p:nvGrpSpPr>
            <p:cNvPr id="3" name="Group 2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1622" y="455362"/>
            <a:ext cx="3052909" cy="1106171"/>
            <a:chOff x="2597798" y="2142288"/>
            <a:chExt cx="3052909" cy="1106171"/>
          </a:xfrm>
        </p:grpSpPr>
        <p:grpSp>
          <p:nvGrpSpPr>
            <p:cNvPr id="13" name="Group 12"/>
            <p:cNvGrpSpPr/>
            <p:nvPr/>
          </p:nvGrpSpPr>
          <p:grpSpPr>
            <a:xfrm>
              <a:off x="2597798" y="2142288"/>
              <a:ext cx="3052909" cy="1098059"/>
              <a:chOff x="2869931" y="2687681"/>
              <a:chExt cx="3052909" cy="109805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66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80073" y="391463"/>
            <a:ext cx="3627826" cy="1093413"/>
            <a:chOff x="1961267" y="2055667"/>
            <a:chExt cx="3627826" cy="1093413"/>
          </a:xfrm>
        </p:grpSpPr>
        <p:grpSp>
          <p:nvGrpSpPr>
            <p:cNvPr id="23" name="Group 22"/>
            <p:cNvGrpSpPr/>
            <p:nvPr/>
          </p:nvGrpSpPr>
          <p:grpSpPr>
            <a:xfrm>
              <a:off x="1961267" y="2398174"/>
              <a:ext cx="3627826" cy="750906"/>
              <a:chOff x="2106717" y="2116083"/>
              <a:chExt cx="3627826" cy="75090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30885" y="1269770"/>
            <a:ext cx="1411191" cy="1113031"/>
            <a:chOff x="4052994" y="2509715"/>
            <a:chExt cx="1411191" cy="1113031"/>
          </a:xfrm>
        </p:grpSpPr>
        <p:grpSp>
          <p:nvGrpSpPr>
            <p:cNvPr id="31" name="Group 30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 flipV="1">
              <a:off x="4052994" y="2509715"/>
              <a:ext cx="607181" cy="33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8750" y="563470"/>
            <a:ext cx="1264487" cy="942436"/>
            <a:chOff x="4478313" y="2680310"/>
            <a:chExt cx="1264487" cy="942436"/>
          </a:xfrm>
        </p:grpSpPr>
        <p:grpSp>
          <p:nvGrpSpPr>
            <p:cNvPr id="36" name="Group 35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4200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37" name="Straight Arrow Connector 36"/>
            <p:cNvCxnSpPr>
              <a:stCxn id="38" idx="3"/>
            </p:cNvCxnSpPr>
            <p:nvPr/>
          </p:nvCxnSpPr>
          <p:spPr>
            <a:xfrm>
              <a:off x="5223283" y="2966862"/>
              <a:ext cx="519517" cy="13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189515" y="1575370"/>
            <a:ext cx="873637" cy="1396108"/>
            <a:chOff x="4676920" y="2226638"/>
            <a:chExt cx="873637" cy="1396108"/>
          </a:xfrm>
        </p:grpSpPr>
        <p:grpSp>
          <p:nvGrpSpPr>
            <p:cNvPr id="41" name="Group 40"/>
            <p:cNvGrpSpPr/>
            <p:nvPr/>
          </p:nvGrpSpPr>
          <p:grpSpPr>
            <a:xfrm>
              <a:off x="4676920" y="2661457"/>
              <a:ext cx="873637" cy="961289"/>
              <a:chOff x="4833357" y="2661457"/>
              <a:chExt cx="873637" cy="96128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33357" y="3253414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H="1" flipV="1">
              <a:off x="4880276" y="2226638"/>
              <a:ext cx="105759" cy="51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644264" y="2382801"/>
            <a:ext cx="6730267" cy="44012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deletefromtheend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tail;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 = 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(tail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"Delete: Book with id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017810" y="2872029"/>
            <a:ext cx="4416006" cy="8619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253" y="3639876"/>
            <a:ext cx="4416006" cy="3094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4871" y="3913746"/>
            <a:ext cx="4416006" cy="2145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1122071" y="1555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71385" y="17874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34871" y="4121220"/>
            <a:ext cx="4416006" cy="92436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374531" y="981904"/>
            <a:ext cx="476919" cy="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805201" y="987535"/>
            <a:ext cx="13341" cy="1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19965" y="5811467"/>
            <a:ext cx="6060763" cy="5810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8581 0.0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97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2" grpId="0"/>
      <p:bldP spid="53" grpId="0" animBg="1"/>
      <p:bldP spid="53" grpId="1" animBg="1"/>
      <p:bldP spid="60" grpId="0" animBg="1"/>
      <p:bldP spid="6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7052" y="532019"/>
            <a:ext cx="3613178" cy="1106171"/>
            <a:chOff x="2597798" y="2142288"/>
            <a:chExt cx="3613178" cy="1106171"/>
          </a:xfrm>
        </p:grpSpPr>
        <p:grpSp>
          <p:nvGrpSpPr>
            <p:cNvPr id="3" name="Group 2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9961" y="1485532"/>
            <a:ext cx="1411191" cy="1113031"/>
            <a:chOff x="4052994" y="2509715"/>
            <a:chExt cx="1411191" cy="1113031"/>
          </a:xfrm>
        </p:grpSpPr>
        <p:grpSp>
          <p:nvGrpSpPr>
            <p:cNvPr id="31" name="Group 30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 flipV="1">
              <a:off x="4052994" y="2509715"/>
              <a:ext cx="607181" cy="33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8750" y="563470"/>
            <a:ext cx="1264487" cy="942436"/>
            <a:chOff x="4478313" y="2680310"/>
            <a:chExt cx="1264487" cy="942436"/>
          </a:xfrm>
        </p:grpSpPr>
        <p:grpSp>
          <p:nvGrpSpPr>
            <p:cNvPr id="36" name="Group 35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37" name="Straight Arrow Connector 36"/>
            <p:cNvCxnSpPr>
              <a:stCxn id="38" idx="3"/>
            </p:cNvCxnSpPr>
            <p:nvPr/>
          </p:nvCxnSpPr>
          <p:spPr>
            <a:xfrm>
              <a:off x="5223283" y="2966862"/>
              <a:ext cx="519517" cy="13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169690" y="1644118"/>
            <a:ext cx="873637" cy="1396108"/>
            <a:chOff x="4676920" y="2226638"/>
            <a:chExt cx="873637" cy="1396108"/>
          </a:xfrm>
        </p:grpSpPr>
        <p:grpSp>
          <p:nvGrpSpPr>
            <p:cNvPr id="41" name="Group 40"/>
            <p:cNvGrpSpPr/>
            <p:nvPr/>
          </p:nvGrpSpPr>
          <p:grpSpPr>
            <a:xfrm>
              <a:off x="4676920" y="2661457"/>
              <a:ext cx="873637" cy="961289"/>
              <a:chOff x="4833357" y="2661457"/>
              <a:chExt cx="873637" cy="96128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33357" y="3253414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H="1" flipV="1">
              <a:off x="4880276" y="2226638"/>
              <a:ext cx="105759" cy="51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461733" y="2462460"/>
            <a:ext cx="6730267" cy="44012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deletefromtheend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tail;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 = 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(tail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"Delete: Book with id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835279" y="2951688"/>
            <a:ext cx="4416006" cy="8619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41722" y="3719535"/>
            <a:ext cx="4416006" cy="3094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52340" y="3993405"/>
            <a:ext cx="4416006" cy="2145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61147" y="17903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52340" y="4200879"/>
            <a:ext cx="4416006" cy="92436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37434" y="5891126"/>
            <a:ext cx="6060763" cy="5810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41722" y="5112482"/>
            <a:ext cx="4416006" cy="7786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4740" y="6450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4200</a:t>
            </a:r>
          </a:p>
        </p:txBody>
      </p:sp>
    </p:spTree>
    <p:extLst>
      <p:ext uri="{BB962C8B-B14F-4D97-AF65-F5344CB8AC3E}">
        <p14:creationId xmlns:p14="http://schemas.microsoft.com/office/powerpoint/2010/main" val="1439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25807 0.031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196 0.391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3" grpId="0" animBg="1"/>
      <p:bldP spid="53" grpId="1" animBg="1"/>
      <p:bldP spid="60" grpId="0" animBg="1"/>
      <p:bldP spid="60" grpId="1" animBg="1"/>
      <p:bldP spid="55" grpId="0" animBg="1"/>
      <p:bldP spid="55" grpId="1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the front of 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89628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7052" y="532019"/>
            <a:ext cx="3613178" cy="1106171"/>
            <a:chOff x="2597798" y="2142288"/>
            <a:chExt cx="3613178" cy="1106171"/>
          </a:xfrm>
        </p:grpSpPr>
        <p:grpSp>
          <p:nvGrpSpPr>
            <p:cNvPr id="3" name="Group 2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1622" y="455362"/>
            <a:ext cx="3613178" cy="1106171"/>
            <a:chOff x="2597798" y="2142288"/>
            <a:chExt cx="3613178" cy="1106171"/>
          </a:xfrm>
        </p:grpSpPr>
        <p:grpSp>
          <p:nvGrpSpPr>
            <p:cNvPr id="13" name="Group 12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66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80073" y="391463"/>
            <a:ext cx="3627826" cy="1093413"/>
            <a:chOff x="1961267" y="2055667"/>
            <a:chExt cx="3627826" cy="1093413"/>
          </a:xfrm>
        </p:grpSpPr>
        <p:grpSp>
          <p:nvGrpSpPr>
            <p:cNvPr id="23" name="Group 22"/>
            <p:cNvGrpSpPr/>
            <p:nvPr/>
          </p:nvGrpSpPr>
          <p:grpSpPr>
            <a:xfrm>
              <a:off x="1961267" y="2398174"/>
              <a:ext cx="3627826" cy="750906"/>
              <a:chOff x="2106717" y="2116083"/>
              <a:chExt cx="3627826" cy="75090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37608" y="1064192"/>
            <a:ext cx="1376831" cy="961289"/>
            <a:chOff x="4087354" y="2661457"/>
            <a:chExt cx="1376831" cy="961289"/>
          </a:xfrm>
        </p:grpSpPr>
        <p:grpSp>
          <p:nvGrpSpPr>
            <p:cNvPr id="31" name="Group 30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2" name="Straight Arrow Connector 31"/>
            <p:cNvCxnSpPr>
              <a:stCxn id="33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83247" y="485512"/>
            <a:ext cx="1196625" cy="942436"/>
            <a:chOff x="4478313" y="2680310"/>
            <a:chExt cx="1196625" cy="942436"/>
          </a:xfrm>
        </p:grpSpPr>
        <p:grpSp>
          <p:nvGrpSpPr>
            <p:cNvPr id="36" name="Group 35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37" name="Straight Arrow Connector 36"/>
            <p:cNvCxnSpPr>
              <a:stCxn id="38" idx="3"/>
            </p:cNvCxnSpPr>
            <p:nvPr/>
          </p:nvCxnSpPr>
          <p:spPr>
            <a:xfrm>
              <a:off x="5223283" y="2966862"/>
              <a:ext cx="451655" cy="43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803549" y="2672239"/>
            <a:ext cx="7386688" cy="418576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deletefromthefront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"Delete: Book with id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166528" y="3098257"/>
            <a:ext cx="4416006" cy="8619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66528" y="3913243"/>
            <a:ext cx="4416006" cy="3094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42405" y="1638190"/>
            <a:ext cx="873637" cy="1396108"/>
            <a:chOff x="4676920" y="2226638"/>
            <a:chExt cx="873637" cy="1396108"/>
          </a:xfrm>
        </p:grpSpPr>
        <p:grpSp>
          <p:nvGrpSpPr>
            <p:cNvPr id="44" name="Group 43"/>
            <p:cNvGrpSpPr/>
            <p:nvPr/>
          </p:nvGrpSpPr>
          <p:grpSpPr>
            <a:xfrm>
              <a:off x="4676920" y="2661457"/>
              <a:ext cx="873637" cy="961289"/>
              <a:chOff x="4833357" y="2661457"/>
              <a:chExt cx="873637" cy="96128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33357" y="3253414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 flipH="1" flipV="1">
              <a:off x="4880276" y="2226638"/>
              <a:ext cx="105759" cy="51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509316" y="66535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66528" y="4222729"/>
            <a:ext cx="4416006" cy="2820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43589" y="20679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66528" y="4483084"/>
            <a:ext cx="4416006" cy="7892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21622" y="1496613"/>
            <a:ext cx="48672" cy="29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66527" y="6112809"/>
            <a:ext cx="6335841" cy="5998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28828 -0.05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8" grpId="0"/>
      <p:bldP spid="49" grpId="0" animBg="1"/>
      <p:bldP spid="49" grpId="1" animBg="1"/>
      <p:bldP spid="52" grpId="0"/>
      <p:bldP spid="53" grpId="0" animBg="1"/>
      <p:bldP spid="53" grpId="1" animBg="1"/>
      <p:bldP spid="57" grpId="0" animBg="1"/>
      <p:bldP spid="5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the front of 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57131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6626" y="956240"/>
            <a:ext cx="3627826" cy="1093413"/>
            <a:chOff x="1961267" y="2055667"/>
            <a:chExt cx="3627826" cy="1093413"/>
          </a:xfrm>
        </p:grpSpPr>
        <p:grpSp>
          <p:nvGrpSpPr>
            <p:cNvPr id="23" name="Group 22"/>
            <p:cNvGrpSpPr/>
            <p:nvPr/>
          </p:nvGrpSpPr>
          <p:grpSpPr>
            <a:xfrm>
              <a:off x="1961267" y="2398174"/>
              <a:ext cx="3627826" cy="750906"/>
              <a:chOff x="2106717" y="2116083"/>
              <a:chExt cx="3627826" cy="75090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24161" y="1628969"/>
            <a:ext cx="1376831" cy="961289"/>
            <a:chOff x="4087354" y="2661457"/>
            <a:chExt cx="1376831" cy="961289"/>
          </a:xfrm>
        </p:grpSpPr>
        <p:grpSp>
          <p:nvGrpSpPr>
            <p:cNvPr id="31" name="Group 30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32" name="Straight Arrow Connector 31"/>
            <p:cNvCxnSpPr>
              <a:stCxn id="33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9558" y="878920"/>
            <a:ext cx="1196625" cy="942436"/>
            <a:chOff x="4478313" y="2680310"/>
            <a:chExt cx="1196625" cy="942436"/>
          </a:xfrm>
        </p:grpSpPr>
        <p:grpSp>
          <p:nvGrpSpPr>
            <p:cNvPr id="36" name="Group 35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37" name="Straight Arrow Connector 36"/>
            <p:cNvCxnSpPr>
              <a:stCxn id="38" idx="3"/>
            </p:cNvCxnSpPr>
            <p:nvPr/>
          </p:nvCxnSpPr>
          <p:spPr>
            <a:xfrm>
              <a:off x="5223283" y="2966862"/>
              <a:ext cx="451655" cy="43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79270" y="2475519"/>
            <a:ext cx="7386688" cy="418576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deletefromthefront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!=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tail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"Delete: Book with id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42249" y="2901537"/>
            <a:ext cx="4416006" cy="8619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2249" y="3716523"/>
            <a:ext cx="4416006" cy="3094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308872" y="2013521"/>
            <a:ext cx="873637" cy="1396108"/>
            <a:chOff x="4676920" y="2226638"/>
            <a:chExt cx="873637" cy="1396108"/>
          </a:xfrm>
        </p:grpSpPr>
        <p:grpSp>
          <p:nvGrpSpPr>
            <p:cNvPr id="44" name="Group 43"/>
            <p:cNvGrpSpPr/>
            <p:nvPr/>
          </p:nvGrpSpPr>
          <p:grpSpPr>
            <a:xfrm>
              <a:off x="4676920" y="2661457"/>
              <a:ext cx="873637" cy="961289"/>
              <a:chOff x="4833357" y="2661457"/>
              <a:chExt cx="873637" cy="96128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33357" y="3253414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 flipH="1" flipV="1">
              <a:off x="4880276" y="2226638"/>
              <a:ext cx="105759" cy="51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691241" y="96273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2249" y="4026009"/>
            <a:ext cx="4416006" cy="2820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2249" y="4286364"/>
            <a:ext cx="4416006" cy="7892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2248" y="5916089"/>
            <a:ext cx="6335841" cy="5998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2248" y="5075582"/>
            <a:ext cx="4416006" cy="7892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09678" y="170921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1200</a:t>
            </a:r>
          </a:p>
        </p:txBody>
      </p:sp>
    </p:spTree>
    <p:extLst>
      <p:ext uri="{BB962C8B-B14F-4D97-AF65-F5344CB8AC3E}">
        <p14:creationId xmlns:p14="http://schemas.microsoft.com/office/powerpoint/2010/main" val="701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24192 -0.08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8" grpId="0"/>
      <p:bldP spid="49" grpId="0" animBg="1"/>
      <p:bldP spid="49" grpId="1" animBg="1"/>
      <p:bldP spid="53" grpId="0" animBg="1"/>
      <p:bldP spid="53" grpId="1" animBg="1"/>
      <p:bldP spid="57" grpId="0" animBg="1"/>
      <p:bldP spid="57" grpId="1" animBg="1"/>
      <p:bldP spid="54" grpId="0" animBg="1"/>
      <p:bldP spid="54" grpId="1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SortedList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Situation 1: No node in the list yet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55230" y="3098798"/>
            <a:ext cx="1179733" cy="942436"/>
            <a:chOff x="4478313" y="2680310"/>
            <a:chExt cx="1179733" cy="942436"/>
          </a:xfrm>
        </p:grpSpPr>
        <p:grpSp>
          <p:nvGrpSpPr>
            <p:cNvPr id="9" name="Group 8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8132" y="4765174"/>
            <a:ext cx="1376831" cy="961289"/>
            <a:chOff x="4087354" y="2661457"/>
            <a:chExt cx="1376831" cy="961289"/>
          </a:xfrm>
        </p:grpSpPr>
        <p:grpSp>
          <p:nvGrpSpPr>
            <p:cNvPr id="14" name="Group 13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22605" y="2955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1033" y="3718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87497" y="2808884"/>
            <a:ext cx="3613178" cy="1467391"/>
            <a:chOff x="2597798" y="2142288"/>
            <a:chExt cx="3613178" cy="1467391"/>
          </a:xfrm>
        </p:grpSpPr>
        <p:grpSp>
          <p:nvGrpSpPr>
            <p:cNvPr id="21" name="Group 20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1200</a:t>
                    </a: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196288" y="1779409"/>
            <a:ext cx="4657116" cy="38779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	//create new node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 = new book;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book_id</a:t>
            </a:r>
            <a:r>
              <a:rPr lang="en-US" sz="1600" dirty="0"/>
              <a:t> = </a:t>
            </a:r>
            <a:r>
              <a:rPr lang="en-US" sz="1600" dirty="0" err="1"/>
              <a:t>book_id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book_details</a:t>
            </a:r>
            <a:r>
              <a:rPr lang="en-US" sz="1600" dirty="0"/>
              <a:t> = </a:t>
            </a:r>
            <a:r>
              <a:rPr lang="en-US" sz="1600" dirty="0" err="1"/>
              <a:t>book_details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-&gt;author = author;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-&gt;title = title;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nextaddress</a:t>
            </a:r>
            <a:r>
              <a:rPr lang="en-US" sz="1600" dirty="0"/>
              <a:t> = NULL;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prevaddress</a:t>
            </a:r>
            <a:r>
              <a:rPr lang="en-US" sz="1600" dirty="0"/>
              <a:t> = NULL;</a:t>
            </a:r>
          </a:p>
          <a:p>
            <a:endParaRPr lang="en-US" sz="1600" dirty="0"/>
          </a:p>
          <a:p>
            <a:r>
              <a:rPr lang="en-US" sz="1600" dirty="0"/>
              <a:t>	//insert:</a:t>
            </a:r>
          </a:p>
          <a:p>
            <a:r>
              <a:rPr lang="en-US" sz="1600" dirty="0"/>
              <a:t>	//situation 1: list is empty</a:t>
            </a:r>
          </a:p>
          <a:p>
            <a:r>
              <a:rPr lang="en-US" sz="1600" dirty="0"/>
              <a:t>	if (head == NULL)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head = tail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r>
              <a:rPr lang="en-US" sz="1600" dirty="0"/>
              <a:t>	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6084" y="1779410"/>
            <a:ext cx="3885963" cy="2135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86083" y="4280970"/>
            <a:ext cx="3885963" cy="1232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819 -0.026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9961 -0.17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3" grpId="0" animBg="1"/>
      <p:bldP spid="33" grpId="1" animBg="1"/>
      <p:bldP spid="34" grpId="0" animBg="1"/>
      <p:bldP spid="3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Situation 2: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bookid</a:t>
            </a:r>
            <a:r>
              <a:rPr lang="en-US" dirty="0"/>
              <a:t> smaller than head-&gt;</a:t>
            </a:r>
            <a:r>
              <a:rPr lang="en-US" dirty="0" err="1"/>
              <a:t>bookid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51538" y="1594471"/>
            <a:ext cx="4346273" cy="461664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2: book id smaller than the head book id - insert to the front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7461435" y="1594472"/>
            <a:ext cx="4055511" cy="1808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94398" y="3549894"/>
            <a:ext cx="4002837" cy="2232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290828" y="2173402"/>
            <a:ext cx="1179733" cy="942436"/>
            <a:chOff x="4478313" y="2680310"/>
            <a:chExt cx="1179733" cy="942436"/>
          </a:xfrm>
        </p:grpSpPr>
        <p:grpSp>
          <p:nvGrpSpPr>
            <p:cNvPr id="41" name="Group 40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42" name="Straight Arrow Connector 41"/>
            <p:cNvCxnSpPr>
              <a:stCxn id="43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028759" y="2876278"/>
            <a:ext cx="1376831" cy="961289"/>
            <a:chOff x="4087354" y="2661457"/>
            <a:chExt cx="1376831" cy="961289"/>
          </a:xfrm>
        </p:grpSpPr>
        <p:grpSp>
          <p:nvGrpSpPr>
            <p:cNvPr id="46" name="Group 45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47" name="Straight Arrow Connector 46"/>
            <p:cNvCxnSpPr>
              <a:stCxn id="48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53974" y="23072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674655" y="3208151"/>
            <a:ext cx="7011" cy="103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70876" y="3115838"/>
            <a:ext cx="0" cy="97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3252" y="3837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961267" y="2055667"/>
            <a:ext cx="3613178" cy="1093413"/>
            <a:chOff x="1961267" y="2055667"/>
            <a:chExt cx="3613178" cy="1093413"/>
          </a:xfrm>
        </p:grpSpPr>
        <p:grpSp>
          <p:nvGrpSpPr>
            <p:cNvPr id="55" name="Group 54"/>
            <p:cNvGrpSpPr/>
            <p:nvPr/>
          </p:nvGrpSpPr>
          <p:grpSpPr>
            <a:xfrm>
              <a:off x="1961267" y="2398174"/>
              <a:ext cx="3613178" cy="750906"/>
              <a:chOff x="2106717" y="2116083"/>
              <a:chExt cx="3613178" cy="75090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5159626" y="232616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0079" y="3722686"/>
            <a:ext cx="3613178" cy="1467391"/>
            <a:chOff x="2597798" y="2142288"/>
            <a:chExt cx="3613178" cy="146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69" name="Rectangle 6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4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07019 0.2326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0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599" y="2351194"/>
            <a:ext cx="4472310" cy="440120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3: book id bigger than head book id and tail book id - insert to the end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81599" y="253014"/>
            <a:ext cx="118148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Situation 3: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bookid</a:t>
            </a:r>
            <a:r>
              <a:rPr lang="en-US" dirty="0"/>
              <a:t> more than head-&gt; </a:t>
            </a:r>
            <a:r>
              <a:rPr lang="en-US" dirty="0" err="1"/>
              <a:t>bookid</a:t>
            </a:r>
            <a:r>
              <a:rPr lang="en-US" dirty="0"/>
              <a:t> &amp; tail-&gt;</a:t>
            </a:r>
            <a:r>
              <a:rPr lang="en-US" dirty="0" err="1"/>
              <a:t>bookid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762230" y="1543103"/>
            <a:ext cx="3417615" cy="1093413"/>
            <a:chOff x="2171478" y="2055667"/>
            <a:chExt cx="3417615" cy="1093413"/>
          </a:xfrm>
        </p:grpSpPr>
        <p:grpSp>
          <p:nvGrpSpPr>
            <p:cNvPr id="75" name="Group 74"/>
            <p:cNvGrpSpPr/>
            <p:nvPr/>
          </p:nvGrpSpPr>
          <p:grpSpPr>
            <a:xfrm>
              <a:off x="2171478" y="2398174"/>
              <a:ext cx="3417615" cy="750906"/>
              <a:chOff x="2316928" y="2116083"/>
              <a:chExt cx="3417615" cy="7509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>
                <a:off x="2316928" y="2823508"/>
                <a:ext cx="289127" cy="19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22376" y="1779465"/>
            <a:ext cx="3105064" cy="1106171"/>
            <a:chOff x="2856243" y="2142288"/>
            <a:chExt cx="3105064" cy="1106171"/>
          </a:xfrm>
        </p:grpSpPr>
        <p:grpSp>
          <p:nvGrpSpPr>
            <p:cNvPr id="83" name="Group 82"/>
            <p:cNvGrpSpPr/>
            <p:nvPr/>
          </p:nvGrpSpPr>
          <p:grpSpPr>
            <a:xfrm>
              <a:off x="2856243" y="2142288"/>
              <a:ext cx="3105064" cy="1098059"/>
              <a:chOff x="3128376" y="2687681"/>
              <a:chExt cx="3105064" cy="1098059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16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89" name="Rectangle 88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 flipV="1">
                <a:off x="5922840" y="3216919"/>
                <a:ext cx="310600" cy="2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3128376" y="3694354"/>
                <a:ext cx="240893" cy="22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 8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0114" y="1715477"/>
            <a:ext cx="1834193" cy="573103"/>
            <a:chOff x="3874750" y="2680310"/>
            <a:chExt cx="1834193" cy="573103"/>
          </a:xfrm>
        </p:grpSpPr>
        <p:grpSp>
          <p:nvGrpSpPr>
            <p:cNvPr id="93" name="Group 92"/>
            <p:cNvGrpSpPr/>
            <p:nvPr/>
          </p:nvGrpSpPr>
          <p:grpSpPr>
            <a:xfrm>
              <a:off x="3874750" y="2680310"/>
              <a:ext cx="1348533" cy="573103"/>
              <a:chOff x="4031187" y="2680310"/>
              <a:chExt cx="1348533" cy="57310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031187" y="2796901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94" name="Straight Arrow Connector 93"/>
            <p:cNvCxnSpPr>
              <a:stCxn id="95" idx="3"/>
              <a:endCxn id="84" idx="0"/>
            </p:cNvCxnSpPr>
            <p:nvPr/>
          </p:nvCxnSpPr>
          <p:spPr>
            <a:xfrm>
              <a:off x="5223283" y="2966862"/>
              <a:ext cx="485660" cy="14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312016" y="17928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0619576" y="2155871"/>
            <a:ext cx="1376831" cy="961289"/>
            <a:chOff x="4087354" y="2661457"/>
            <a:chExt cx="1376831" cy="961289"/>
          </a:xfrm>
        </p:grpSpPr>
        <p:grpSp>
          <p:nvGrpSpPr>
            <p:cNvPr id="99" name="Group 98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100" name="Straight Arrow Connector 99"/>
            <p:cNvCxnSpPr>
              <a:stCxn id="101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11276403" y="22808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05991" y="2379043"/>
            <a:ext cx="4055511" cy="1808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81599" y="4275811"/>
            <a:ext cx="4348198" cy="2476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6" idx="0"/>
            <a:endCxn id="77" idx="2"/>
          </p:cNvCxnSpPr>
          <p:nvPr/>
        </p:nvCxnSpPr>
        <p:spPr>
          <a:xfrm flipV="1">
            <a:off x="8650972" y="2628404"/>
            <a:ext cx="690220" cy="127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7833561" y="4567574"/>
            <a:ext cx="499337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349746" y="3538060"/>
            <a:ext cx="2536724" cy="1454633"/>
            <a:chOff x="8349746" y="3538060"/>
            <a:chExt cx="2536724" cy="1454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8349746" y="3538060"/>
              <a:ext cx="2536724" cy="1106171"/>
              <a:chOff x="3113983" y="2142288"/>
              <a:chExt cx="2536724" cy="1106171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3709992" y="2142288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38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3113983" y="251162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Prev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47440" y="4623361"/>
              <a:ext cx="1094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newNode</a:t>
              </a:r>
              <a:endParaRPr lang="en-US" dirty="0"/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>
            <a:off x="10886470" y="4070233"/>
            <a:ext cx="56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353082" y="2091638"/>
            <a:ext cx="778075" cy="17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1375992" y="43561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4200</a:t>
            </a:r>
          </a:p>
        </p:txBody>
      </p:sp>
    </p:spTree>
    <p:extLst>
      <p:ext uri="{BB962C8B-B14F-4D97-AF65-F5344CB8AC3E}">
        <p14:creationId xmlns:p14="http://schemas.microsoft.com/office/powerpoint/2010/main" val="6802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01146 0.315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5" grpId="0" animBg="1"/>
      <p:bldP spid="115" grpId="1" animBg="1"/>
      <p:bldP spid="116" grpId="0" animBg="1"/>
      <p:bldP spid="116" grpId="1" animBg="1"/>
      <p:bldP spid="1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7109" y="2526690"/>
            <a:ext cx="11583009" cy="415498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4: book id bigger than head book id but smaller than tail book id - insert to the middle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current = 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current;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77192" y="100650"/>
            <a:ext cx="118148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Situation 4: </a:t>
            </a:r>
            <a:r>
              <a:rPr lang="en-US" sz="3600" b="1" dirty="0" err="1"/>
              <a:t>Newnode</a:t>
            </a:r>
            <a:r>
              <a:rPr lang="en-US" sz="3600" b="1" dirty="0"/>
              <a:t>-&gt;</a:t>
            </a:r>
            <a:r>
              <a:rPr lang="en-US" sz="3600" b="1" dirty="0" err="1"/>
              <a:t>bookid</a:t>
            </a:r>
            <a:r>
              <a:rPr lang="en-US" sz="3600" b="1" dirty="0"/>
              <a:t> more than head-&gt; </a:t>
            </a:r>
            <a:r>
              <a:rPr lang="en-US" sz="3600" b="1" dirty="0" err="1"/>
              <a:t>bookid</a:t>
            </a:r>
            <a:r>
              <a:rPr lang="en-US" sz="3600" b="1" dirty="0"/>
              <a:t> but less than tail-&gt;</a:t>
            </a:r>
            <a:r>
              <a:rPr lang="en-US" sz="3600" b="1" dirty="0" err="1"/>
              <a:t>bookid</a:t>
            </a:r>
            <a:endParaRPr lang="en-US" sz="3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427877" y="1069992"/>
            <a:ext cx="2847323" cy="1093413"/>
            <a:chOff x="2171479" y="2055667"/>
            <a:chExt cx="2847323" cy="1093413"/>
          </a:xfrm>
        </p:grpSpPr>
        <p:grpSp>
          <p:nvGrpSpPr>
            <p:cNvPr id="4" name="Group 3"/>
            <p:cNvGrpSpPr/>
            <p:nvPr/>
          </p:nvGrpSpPr>
          <p:grpSpPr>
            <a:xfrm>
              <a:off x="2171479" y="2398174"/>
              <a:ext cx="2847323" cy="750906"/>
              <a:chOff x="2316929" y="2116083"/>
              <a:chExt cx="2847323" cy="75090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2316929" y="2790664"/>
                <a:ext cx="464040" cy="52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7401" y="1133891"/>
            <a:ext cx="3421075" cy="1106171"/>
            <a:chOff x="2540232" y="2142288"/>
            <a:chExt cx="3421075" cy="1106171"/>
          </a:xfrm>
        </p:grpSpPr>
        <p:grpSp>
          <p:nvGrpSpPr>
            <p:cNvPr id="12" name="Group 11"/>
            <p:cNvGrpSpPr/>
            <p:nvPr/>
          </p:nvGrpSpPr>
          <p:grpSpPr>
            <a:xfrm>
              <a:off x="2540232" y="2142288"/>
              <a:ext cx="3421075" cy="1098059"/>
              <a:chOff x="2812365" y="2687681"/>
              <a:chExt cx="3421075" cy="109805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16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 flipV="1">
                <a:off x="5749849" y="3216920"/>
                <a:ext cx="483591" cy="29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2812365" y="3709083"/>
                <a:ext cx="556905" cy="8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699670" y="1057234"/>
            <a:ext cx="2933325" cy="1106171"/>
            <a:chOff x="8615264" y="1366723"/>
            <a:chExt cx="2933325" cy="1106171"/>
          </a:xfrm>
        </p:grpSpPr>
        <p:grpSp>
          <p:nvGrpSpPr>
            <p:cNvPr id="22" name="Group 21"/>
            <p:cNvGrpSpPr/>
            <p:nvPr/>
          </p:nvGrpSpPr>
          <p:grpSpPr>
            <a:xfrm>
              <a:off x="8615264" y="1366723"/>
              <a:ext cx="2536724" cy="1106171"/>
              <a:chOff x="3113983" y="2142288"/>
              <a:chExt cx="2536724" cy="110617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709992" y="2142288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38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113983" y="251162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Prev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10988320" y="1919412"/>
              <a:ext cx="560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176915" y="2808990"/>
            <a:ext cx="2536724" cy="1093413"/>
            <a:chOff x="2482078" y="2055667"/>
            <a:chExt cx="2536724" cy="1093413"/>
          </a:xfrm>
        </p:grpSpPr>
        <p:grpSp>
          <p:nvGrpSpPr>
            <p:cNvPr id="39" name="Group 38"/>
            <p:cNvGrpSpPr/>
            <p:nvPr/>
          </p:nvGrpSpPr>
          <p:grpSpPr>
            <a:xfrm>
              <a:off x="2482078" y="2398174"/>
              <a:ext cx="2536724" cy="750906"/>
              <a:chOff x="2627528" y="2116083"/>
              <a:chExt cx="2536724" cy="7509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27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 flipV="1">
            <a:off x="8262540" y="1950759"/>
            <a:ext cx="629947" cy="2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144545" y="1609923"/>
            <a:ext cx="56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56958" y="1366584"/>
            <a:ext cx="1834193" cy="573103"/>
            <a:chOff x="3874750" y="2680310"/>
            <a:chExt cx="1834193" cy="573103"/>
          </a:xfrm>
        </p:grpSpPr>
        <p:grpSp>
          <p:nvGrpSpPr>
            <p:cNvPr id="50" name="Group 49"/>
            <p:cNvGrpSpPr/>
            <p:nvPr/>
          </p:nvGrpSpPr>
          <p:grpSpPr>
            <a:xfrm>
              <a:off x="3874750" y="2680310"/>
              <a:ext cx="1348533" cy="573103"/>
              <a:chOff x="4031187" y="2680310"/>
              <a:chExt cx="1348533" cy="57310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31187" y="2796901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51" name="Straight Arrow Connector 50"/>
            <p:cNvCxnSpPr>
              <a:stCxn id="52" idx="3"/>
            </p:cNvCxnSpPr>
            <p:nvPr/>
          </p:nvCxnSpPr>
          <p:spPr>
            <a:xfrm>
              <a:off x="5223283" y="2966862"/>
              <a:ext cx="485660" cy="14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762440" y="146846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3200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0424160" y="2163405"/>
            <a:ext cx="1445958" cy="955241"/>
            <a:chOff x="3807532" y="2472145"/>
            <a:chExt cx="1445958" cy="955241"/>
          </a:xfrm>
        </p:grpSpPr>
        <p:grpSp>
          <p:nvGrpSpPr>
            <p:cNvPr id="56" name="Group 55"/>
            <p:cNvGrpSpPr/>
            <p:nvPr/>
          </p:nvGrpSpPr>
          <p:grpSpPr>
            <a:xfrm>
              <a:off x="4018080" y="2835430"/>
              <a:ext cx="1235410" cy="591956"/>
              <a:chOff x="4174517" y="2835430"/>
              <a:chExt cx="1235410" cy="59195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174517" y="2835430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34732" y="2952349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 flipV="1">
              <a:off x="3807532" y="2472145"/>
              <a:ext cx="514228" cy="416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0688444" y="262256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4200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7504" y="2561103"/>
            <a:ext cx="4055511" cy="1589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7503" y="4149522"/>
            <a:ext cx="8878386" cy="2532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239413" y="2139217"/>
            <a:ext cx="797206" cy="881820"/>
            <a:chOff x="4561852" y="2441098"/>
            <a:chExt cx="797206" cy="881820"/>
          </a:xfrm>
        </p:grpSpPr>
        <p:grpSp>
          <p:nvGrpSpPr>
            <p:cNvPr id="67" name="Group 66"/>
            <p:cNvGrpSpPr/>
            <p:nvPr/>
          </p:nvGrpSpPr>
          <p:grpSpPr>
            <a:xfrm>
              <a:off x="4561852" y="2661457"/>
              <a:ext cx="797206" cy="661461"/>
              <a:chOff x="4718289" y="2661457"/>
              <a:chExt cx="797206" cy="66146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833358" y="2661457"/>
                <a:ext cx="479132" cy="3755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18289" y="2984364"/>
                <a:ext cx="797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current</a:t>
                </a: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4934875" y="2441098"/>
              <a:ext cx="51161" cy="30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endCxn id="40" idx="0"/>
          </p:cNvCxnSpPr>
          <p:nvPr/>
        </p:nvCxnSpPr>
        <p:spPr>
          <a:xfrm>
            <a:off x="8075580" y="2003410"/>
            <a:ext cx="271665" cy="8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342094" y="2163405"/>
            <a:ext cx="81470" cy="9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497122" y="2087080"/>
            <a:ext cx="525854" cy="7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440936" y="2139217"/>
            <a:ext cx="388858" cy="117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27383 -0.0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187" y="581326"/>
            <a:ext cx="11985813" cy="585252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inserttoSortedList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//insert: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1: list is empty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head = tail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2: book id smaller than the head book id - insert to the front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(head-&gt;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3: book id bigger than head book id and tail book id - insert to the 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(tail-&gt;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tail-&gt;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tail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4: book id bigger than head book id but smaller than tail book id - insert to the middle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converttoUpperCase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 = 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current;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52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into Specific Position.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746" y="253217"/>
            <a:ext cx="12065254" cy="645707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 = 0;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insertintoSpecificPosition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//insert: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1: list is empty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2: book id smaller than the head book id - insert to the front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3: book id bigger than head book id and tail book id - insert to the end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(::size + 1))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tail;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//situation 4: book id bigger than head book id but smaller than tail book id - insert to the middle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 =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::size++;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43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76" y="121022"/>
            <a:ext cx="11981329" cy="690613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author;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current = tail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changes: need to make sure the tail also start from NULL 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decision = 1;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(decision != 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Book ID: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Book Name: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title);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Book Author Name: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author);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Book Details: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(::size &gt;= 1)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//let user to give the choice of his / her desired position to add the book.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"Which position you would like to add your new book record? Type 1 -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(::size + 1)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position;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(position &lt;1 || position &gt;(::size + 1))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value!"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nWhich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position you would like to add your new book record ? Type 1 -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(::size + 1)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position;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insertintoSpecificPosition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title, author,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position);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"Would you like to add a book? Type: 1 for Yes, 0 for No.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decision;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//insert decision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cin.ignore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//display items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nOriginal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Randomize List:"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DisplayListFromFront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nReversed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Randomize List:"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DisplayListFromEnd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"\n==================================================\n"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65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1: No node in the list yet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230" y="3098798"/>
            <a:ext cx="1179733" cy="942436"/>
            <a:chOff x="4478313" y="2680310"/>
            <a:chExt cx="1179733" cy="942436"/>
          </a:xfrm>
        </p:grpSpPr>
        <p:grpSp>
          <p:nvGrpSpPr>
            <p:cNvPr id="12" name="Group 11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13" name="Straight Arrow Connector 12"/>
            <p:cNvCxnSpPr>
              <a:stCxn id="14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58132" y="4765174"/>
            <a:ext cx="1376831" cy="961289"/>
            <a:chOff x="4087354" y="2661457"/>
            <a:chExt cx="1376831" cy="961289"/>
          </a:xfrm>
        </p:grpSpPr>
        <p:grpSp>
          <p:nvGrpSpPr>
            <p:cNvPr id="25" name="Group 24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7364581" y="1409744"/>
            <a:ext cx="466157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add_newnode_to_the_front_doublylist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86084" y="2257816"/>
            <a:ext cx="3885963" cy="1656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86083" y="3979973"/>
            <a:ext cx="3885964" cy="979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22605" y="29552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1033" y="3718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487497" y="2808884"/>
            <a:ext cx="3613178" cy="1467391"/>
            <a:chOff x="2597798" y="2142288"/>
            <a:chExt cx="3613178" cy="1467391"/>
          </a:xfrm>
        </p:grpSpPr>
        <p:grpSp>
          <p:nvGrpSpPr>
            <p:cNvPr id="23" name="Group 22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1200</a:t>
                    </a: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6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819 -0.026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9961 -0.17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from the Specific Position.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5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900" y="256734"/>
            <a:ext cx="10807229" cy="64802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DeleteBasedOnBookID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book_id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if (head == NULL)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cout</a:t>
            </a:r>
            <a:r>
              <a:rPr lang="en-US" sz="1200" dirty="0"/>
              <a:t> &lt;&lt; "List is empty!"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	return;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 if (</a:t>
            </a:r>
            <a:r>
              <a:rPr lang="en-US" sz="1200" dirty="0" err="1"/>
              <a:t>book_id</a:t>
            </a:r>
            <a:r>
              <a:rPr lang="en-US" sz="1200" dirty="0"/>
              <a:t> == head-&gt;</a:t>
            </a:r>
            <a:r>
              <a:rPr lang="en-US" sz="1200" dirty="0" err="1"/>
              <a:t>book_id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current = head;</a:t>
            </a:r>
          </a:p>
          <a:p>
            <a:r>
              <a:rPr lang="en-US" sz="1200" dirty="0"/>
              <a:t>		head = head-&gt;</a:t>
            </a:r>
            <a:r>
              <a:rPr lang="en-US" sz="1200" dirty="0" err="1"/>
              <a:t>nextaddress</a:t>
            </a:r>
            <a:r>
              <a:rPr lang="en-US" sz="1200" dirty="0"/>
              <a:t>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if (head != NULL)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head-&gt;</a:t>
            </a:r>
            <a:r>
              <a:rPr lang="en-US" sz="1200" dirty="0" err="1"/>
              <a:t>prevaddress</a:t>
            </a:r>
            <a:r>
              <a:rPr lang="en-US" sz="1200" dirty="0"/>
              <a:t> = NULL;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else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tail = NULL;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cout</a:t>
            </a:r>
            <a:r>
              <a:rPr lang="en-US" sz="1200" dirty="0"/>
              <a:t> &lt;&lt; "Book with id " &lt;&lt; current-&gt;</a:t>
            </a:r>
            <a:r>
              <a:rPr lang="en-US" sz="1200" dirty="0" err="1"/>
              <a:t>book_id</a:t>
            </a:r>
            <a:r>
              <a:rPr lang="en-US" sz="1200" dirty="0"/>
              <a:t> &lt;&lt; " is deleted now!" &lt;&lt;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	delete current;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 if (</a:t>
            </a:r>
            <a:r>
              <a:rPr lang="en-US" sz="1200" dirty="0" err="1"/>
              <a:t>book_id</a:t>
            </a:r>
            <a:r>
              <a:rPr lang="en-US" sz="1200" dirty="0"/>
              <a:t> == tail-&gt;</a:t>
            </a:r>
            <a:r>
              <a:rPr lang="en-US" sz="1200" dirty="0" err="1"/>
              <a:t>book_id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current = tail;</a:t>
            </a:r>
          </a:p>
          <a:p>
            <a:r>
              <a:rPr lang="en-US" sz="1200" dirty="0"/>
              <a:t>		tail = tail-&gt;</a:t>
            </a:r>
            <a:r>
              <a:rPr lang="en-US" sz="1200" dirty="0" err="1"/>
              <a:t>prevaddress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	if (tail != NULL)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tail-&gt;</a:t>
            </a:r>
            <a:r>
              <a:rPr lang="en-US" sz="1200" dirty="0" err="1"/>
              <a:t>nextaddress</a:t>
            </a:r>
            <a:r>
              <a:rPr lang="en-US" sz="1200" dirty="0"/>
              <a:t> = NULL;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else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head = NULL;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cout</a:t>
            </a:r>
            <a:r>
              <a:rPr lang="en-US" sz="1200" dirty="0"/>
              <a:t> &lt;&lt; "Book with id " &lt;&lt; current-&gt;</a:t>
            </a:r>
            <a:r>
              <a:rPr lang="en-US" sz="1200" dirty="0" err="1"/>
              <a:t>book_id</a:t>
            </a:r>
            <a:r>
              <a:rPr lang="en-US" sz="1200" dirty="0"/>
              <a:t> &lt;&lt; " is deleted now!"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	delete current;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current = head-&gt;</a:t>
            </a:r>
            <a:r>
              <a:rPr lang="en-US" sz="1200" dirty="0" err="1"/>
              <a:t>nextaddress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	while (current != NULL)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if (</a:t>
            </a:r>
            <a:r>
              <a:rPr lang="en-US" sz="1200" dirty="0" err="1"/>
              <a:t>book_id</a:t>
            </a:r>
            <a:r>
              <a:rPr lang="en-US" sz="1200" dirty="0"/>
              <a:t> == current-&gt;</a:t>
            </a:r>
            <a:r>
              <a:rPr lang="en-US" sz="1200" dirty="0" err="1"/>
              <a:t>book_id</a:t>
            </a:r>
            <a:r>
              <a:rPr lang="en-US" sz="1200" dirty="0"/>
              <a:t>)</a:t>
            </a:r>
          </a:p>
          <a:p>
            <a:r>
              <a:rPr lang="en-US" sz="1200" dirty="0"/>
              <a:t>			{</a:t>
            </a:r>
          </a:p>
          <a:p>
            <a:r>
              <a:rPr lang="en-US" sz="1200" dirty="0"/>
              <a:t>				current-&gt;</a:t>
            </a:r>
            <a:r>
              <a:rPr lang="en-US" sz="1200" dirty="0" err="1"/>
              <a:t>prevaddress</a:t>
            </a:r>
            <a:r>
              <a:rPr lang="en-US" sz="1200" dirty="0"/>
              <a:t>-&gt;</a:t>
            </a:r>
            <a:r>
              <a:rPr lang="en-US" sz="1200" dirty="0" err="1"/>
              <a:t>nextaddress</a:t>
            </a:r>
            <a:r>
              <a:rPr lang="en-US" sz="1200" dirty="0"/>
              <a:t> = current-&gt;</a:t>
            </a:r>
            <a:r>
              <a:rPr lang="en-US" sz="1200" dirty="0" err="1"/>
              <a:t>nextaddress</a:t>
            </a:r>
            <a:r>
              <a:rPr lang="en-US" sz="1200" dirty="0"/>
              <a:t>;</a:t>
            </a:r>
          </a:p>
          <a:p>
            <a:r>
              <a:rPr lang="en-US" sz="1200" dirty="0"/>
              <a:t>				current-&gt;</a:t>
            </a:r>
            <a:r>
              <a:rPr lang="en-US" sz="1200" dirty="0" err="1"/>
              <a:t>nextaddress</a:t>
            </a:r>
            <a:r>
              <a:rPr lang="en-US" sz="1200" dirty="0"/>
              <a:t>-&gt;</a:t>
            </a:r>
            <a:r>
              <a:rPr lang="en-US" sz="1200" dirty="0" err="1"/>
              <a:t>prevaddress</a:t>
            </a:r>
            <a:r>
              <a:rPr lang="en-US" sz="1200" dirty="0"/>
              <a:t> = current-&gt;</a:t>
            </a:r>
            <a:r>
              <a:rPr lang="en-US" sz="1200" dirty="0" err="1"/>
              <a:t>prevaddress</a:t>
            </a:r>
            <a:r>
              <a:rPr lang="en-US" sz="1200" dirty="0"/>
              <a:t>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cout</a:t>
            </a:r>
            <a:r>
              <a:rPr lang="en-US" sz="1200" dirty="0"/>
              <a:t> &lt;&lt; "Book with id " &lt;&lt; current-&gt;</a:t>
            </a:r>
            <a:r>
              <a:rPr lang="en-US" sz="1200" dirty="0" err="1"/>
              <a:t>book_id</a:t>
            </a:r>
            <a:r>
              <a:rPr lang="en-US" sz="1200" dirty="0"/>
              <a:t> &lt;&lt; " is deleted now!"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			delete current;</a:t>
            </a:r>
          </a:p>
          <a:p>
            <a:r>
              <a:rPr lang="en-US" sz="1200" dirty="0"/>
              <a:t>				return;</a:t>
            </a:r>
          </a:p>
          <a:p>
            <a:r>
              <a:rPr lang="en-US" sz="1200" dirty="0"/>
              <a:t>			}</a:t>
            </a:r>
          </a:p>
          <a:p>
            <a:r>
              <a:rPr lang="en-US" sz="1200" dirty="0"/>
              <a:t>			current = current-&gt;</a:t>
            </a:r>
            <a:r>
              <a:rPr lang="en-US" sz="1200" dirty="0" err="1"/>
              <a:t>nextaddress</a:t>
            </a:r>
            <a:r>
              <a:rPr lang="en-US" sz="1200" dirty="0"/>
              <a:t>;</a:t>
            </a:r>
          </a:p>
          <a:p>
            <a:r>
              <a:rPr lang="en-US" sz="1200" dirty="0"/>
              <a:t>		}</a:t>
            </a:r>
          </a:p>
          <a:p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/>
              <a:t>cout</a:t>
            </a:r>
            <a:r>
              <a:rPr lang="en-US" sz="1200" dirty="0"/>
              <a:t> &lt;&lt; "Unable to find the book based on the given id. So no deletion happened here !"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03259" y="108817"/>
            <a:ext cx="0" cy="66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8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787" y="389964"/>
            <a:ext cx="12245788" cy="567847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100" dirty="0" err="1"/>
              <a:t>int</a:t>
            </a:r>
            <a:r>
              <a:rPr lang="en-US" sz="1100" dirty="0"/>
              <a:t> main()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	string title;</a:t>
            </a:r>
          </a:p>
          <a:p>
            <a:r>
              <a:rPr lang="en-US" sz="1100" dirty="0"/>
              <a:t>	string author;</a:t>
            </a:r>
          </a:p>
          <a:p>
            <a:r>
              <a:rPr lang="en-US" sz="1100" dirty="0"/>
              <a:t>	string </a:t>
            </a:r>
            <a:r>
              <a:rPr lang="en-US" sz="1100" dirty="0" err="1"/>
              <a:t>book_details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book_id</a:t>
            </a:r>
            <a:r>
              <a:rPr lang="en-US" sz="1100" dirty="0"/>
              <a:t> = 0;</a:t>
            </a:r>
          </a:p>
          <a:p>
            <a:endParaRPr lang="en-US" sz="1100" dirty="0"/>
          </a:p>
          <a:p>
            <a:r>
              <a:rPr lang="en-US" sz="1100" dirty="0"/>
              <a:t>	head = current = tail = NULL; // changes: need to make sure the tail also start from NULL value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decision = 1;</a:t>
            </a:r>
          </a:p>
          <a:p>
            <a:r>
              <a:rPr lang="en-US" sz="1100" dirty="0"/>
              <a:t>	while (decision != 0)</a:t>
            </a:r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book_id</a:t>
            </a:r>
            <a:r>
              <a:rPr lang="en-US" sz="1100" dirty="0"/>
              <a:t>++; //</a:t>
            </a:r>
            <a:r>
              <a:rPr lang="en-US" sz="1100" dirty="0" err="1"/>
              <a:t>book_id</a:t>
            </a:r>
            <a:r>
              <a:rPr lang="en-US" sz="1100" dirty="0"/>
              <a:t>=1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"Enter the Book Name: ";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getline</a:t>
            </a:r>
            <a:r>
              <a:rPr lang="en-US" sz="1100" dirty="0"/>
              <a:t>(</a:t>
            </a:r>
            <a:r>
              <a:rPr lang="en-US" sz="1100" dirty="0" err="1"/>
              <a:t>cin</a:t>
            </a:r>
            <a:r>
              <a:rPr lang="en-US" sz="1100" dirty="0"/>
              <a:t>, title);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"Enter the Book Author Name: ";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getline</a:t>
            </a:r>
            <a:r>
              <a:rPr lang="en-US" sz="1100" dirty="0"/>
              <a:t>(</a:t>
            </a:r>
            <a:r>
              <a:rPr lang="en-US" sz="1100" dirty="0" err="1"/>
              <a:t>cin</a:t>
            </a:r>
            <a:r>
              <a:rPr lang="en-US" sz="1100" dirty="0"/>
              <a:t>, author);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"Enter the Book Details: ";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getline</a:t>
            </a:r>
            <a:r>
              <a:rPr lang="en-US" sz="1100" dirty="0"/>
              <a:t>(</a:t>
            </a:r>
            <a:r>
              <a:rPr lang="en-US" sz="1100" dirty="0" err="1"/>
              <a:t>cin</a:t>
            </a:r>
            <a:r>
              <a:rPr lang="en-US" sz="1100" dirty="0"/>
              <a:t>, </a:t>
            </a:r>
            <a:r>
              <a:rPr lang="en-US" sz="1100" dirty="0" err="1"/>
              <a:t>book_details</a:t>
            </a:r>
            <a:r>
              <a:rPr lang="en-US" sz="1100" dirty="0"/>
              <a:t>);</a:t>
            </a:r>
          </a:p>
          <a:p>
            <a:r>
              <a:rPr lang="en-US" sz="1100" dirty="0"/>
              <a:t>		//</a:t>
            </a:r>
            <a:r>
              <a:rPr lang="en-US" sz="1100" dirty="0" err="1"/>
              <a:t>insertfromfront</a:t>
            </a:r>
            <a:r>
              <a:rPr lang="en-US" sz="1100" dirty="0"/>
              <a:t>(</a:t>
            </a:r>
            <a:r>
              <a:rPr lang="en-US" sz="1100" dirty="0" err="1"/>
              <a:t>book_id</a:t>
            </a:r>
            <a:r>
              <a:rPr lang="en-US" sz="1100" dirty="0"/>
              <a:t>, title, author, </a:t>
            </a:r>
            <a:r>
              <a:rPr lang="en-US" sz="1100" dirty="0" err="1"/>
              <a:t>book_details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insertfromEnd</a:t>
            </a:r>
            <a:r>
              <a:rPr lang="en-US" sz="1100" dirty="0"/>
              <a:t>(</a:t>
            </a:r>
            <a:r>
              <a:rPr lang="en-US" sz="1100" dirty="0" err="1"/>
              <a:t>book_id</a:t>
            </a:r>
            <a:r>
              <a:rPr lang="en-US" sz="1100" dirty="0"/>
              <a:t>, title, author, </a:t>
            </a:r>
            <a:r>
              <a:rPr lang="en-US" sz="1100" dirty="0" err="1"/>
              <a:t>book_details</a:t>
            </a:r>
            <a:r>
              <a:rPr lang="en-US" sz="1100" dirty="0"/>
              <a:t>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"Would you like to add a book? Type: 1 for Yes, 0 for No. \n";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cin</a:t>
            </a:r>
            <a:r>
              <a:rPr lang="en-US" sz="1100" dirty="0"/>
              <a:t> &gt;&gt; decision; //insert decision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cin.ignore</a:t>
            </a:r>
            <a:r>
              <a:rPr lang="en-US" sz="1100" dirty="0"/>
              <a:t>();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  <a:p>
            <a:r>
              <a:rPr lang="en-US" sz="1100" dirty="0"/>
              <a:t>	//display items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</a:t>
            </a:r>
            <a:r>
              <a:rPr lang="en-US" sz="1100" dirty="0" err="1"/>
              <a:t>nOriginal</a:t>
            </a:r>
            <a:r>
              <a:rPr lang="en-US" sz="1100" dirty="0"/>
              <a:t> Randomize List:";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"\n==================================================\n";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DisplayListFromFront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"\n==================================================\n";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</a:t>
            </a:r>
            <a:r>
              <a:rPr lang="en-US" sz="1100" dirty="0" err="1"/>
              <a:t>nReversed</a:t>
            </a:r>
            <a:r>
              <a:rPr lang="en-US" sz="1100" dirty="0"/>
              <a:t> Randomize List:";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"\n==================================================\n";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DisplayListFromEnd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"\n==================================================\n";</a:t>
            </a:r>
          </a:p>
          <a:p>
            <a:endParaRPr lang="en-US" sz="1100" dirty="0"/>
          </a:p>
          <a:p>
            <a:r>
              <a:rPr lang="en-US" sz="1100" dirty="0"/>
              <a:t>	system("pause");</a:t>
            </a:r>
          </a:p>
          <a:p>
            <a:endParaRPr lang="en-US" sz="1100" dirty="0"/>
          </a:p>
          <a:p>
            <a:r>
              <a:rPr lang="en-US" sz="1100" dirty="0"/>
              <a:t>	system("</a:t>
            </a:r>
            <a:r>
              <a:rPr lang="en-US" sz="1100" dirty="0" err="1"/>
              <a:t>cls</a:t>
            </a:r>
            <a:r>
              <a:rPr lang="en-US" sz="1100" dirty="0"/>
              <a:t>");</a:t>
            </a:r>
          </a:p>
          <a:p>
            <a:r>
              <a:rPr lang="en-US" sz="1100" dirty="0"/>
              <a:t>	//delete based on book id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cout</a:t>
            </a:r>
            <a:r>
              <a:rPr lang="en-US" sz="1100" dirty="0"/>
              <a:t> &lt;&lt; "Do you want to delete book from the list? Type 1 for Yes, 0 for No.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cin</a:t>
            </a:r>
            <a:r>
              <a:rPr lang="en-US" sz="1100" dirty="0"/>
              <a:t> &gt;&gt; decision;</a:t>
            </a:r>
          </a:p>
          <a:p>
            <a:endParaRPr lang="en-US" sz="1100" dirty="0"/>
          </a:p>
          <a:p>
            <a:r>
              <a:rPr lang="en-US" sz="1100" dirty="0"/>
              <a:t>	while (decision != 0)</a:t>
            </a:r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"Which book you want to delete? \n";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DisplayListFromFront</a:t>
            </a:r>
            <a:r>
              <a:rPr lang="en-US" sz="1100" dirty="0"/>
              <a:t>();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cin</a:t>
            </a:r>
            <a:r>
              <a:rPr lang="en-US" sz="1100" dirty="0"/>
              <a:t> &gt;&gt; </a:t>
            </a:r>
            <a:r>
              <a:rPr lang="en-US" sz="1100" dirty="0" err="1"/>
              <a:t>book_id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		</a:t>
            </a:r>
            <a:r>
              <a:rPr lang="en-US" sz="1100" dirty="0" err="1"/>
              <a:t>DeleteBasedOnBookID</a:t>
            </a:r>
            <a:r>
              <a:rPr lang="en-US" sz="1100" dirty="0"/>
              <a:t>(</a:t>
            </a:r>
            <a:r>
              <a:rPr lang="en-US" sz="1100" dirty="0" err="1"/>
              <a:t>book_id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	if (head == NULL)</a:t>
            </a:r>
          </a:p>
          <a:p>
            <a:r>
              <a:rPr lang="en-US" sz="1100" dirty="0"/>
              <a:t>		{</a:t>
            </a:r>
          </a:p>
          <a:p>
            <a:r>
              <a:rPr lang="en-US" sz="1100" dirty="0"/>
              <a:t>			</a:t>
            </a:r>
            <a:r>
              <a:rPr lang="en-US" sz="1100" dirty="0" err="1"/>
              <a:t>cout</a:t>
            </a:r>
            <a:r>
              <a:rPr lang="en-US" sz="1100" dirty="0"/>
              <a:t> &lt;&lt; "Program stop here since no list!";</a:t>
            </a:r>
          </a:p>
          <a:p>
            <a:r>
              <a:rPr lang="en-US" sz="1100" dirty="0"/>
              <a:t>			break;</a:t>
            </a:r>
          </a:p>
          <a:p>
            <a:r>
              <a:rPr lang="en-US" sz="1100" dirty="0"/>
              <a:t>		}</a:t>
            </a:r>
          </a:p>
          <a:p>
            <a:endParaRPr lang="en-US" sz="1100" dirty="0"/>
          </a:p>
          <a:p>
            <a:r>
              <a:rPr lang="en-US" sz="1100" dirty="0"/>
              <a:t>		</a:t>
            </a:r>
            <a:r>
              <a:rPr lang="en-US" sz="1100" dirty="0" err="1"/>
              <a:t>cout</a:t>
            </a:r>
            <a:r>
              <a:rPr lang="en-US" sz="1100" dirty="0"/>
              <a:t> &lt;&lt; "Do you want to delete book from the list? Type 1 for Yes, 0 for No. 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cin</a:t>
            </a:r>
            <a:r>
              <a:rPr lang="en-US" sz="1100" dirty="0"/>
              <a:t> &gt;&gt; decision;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50634" y="0"/>
            <a:ext cx="1406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2: At least 1 node in the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4581" y="1409744"/>
            <a:ext cx="466157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add_newnode_to_the_front_doublylist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-&gt;title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-&gt;author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tail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786084" y="2257816"/>
            <a:ext cx="3885963" cy="1656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0828" y="2173402"/>
            <a:ext cx="1179733" cy="942436"/>
            <a:chOff x="4478313" y="2680310"/>
            <a:chExt cx="1179733" cy="942436"/>
          </a:xfrm>
        </p:grpSpPr>
        <p:grpSp>
          <p:nvGrpSpPr>
            <p:cNvPr id="7" name="Group 6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28759" y="2876278"/>
            <a:ext cx="1376831" cy="961289"/>
            <a:chOff x="4087354" y="2661457"/>
            <a:chExt cx="1376831" cy="961289"/>
          </a:xfrm>
        </p:grpSpPr>
        <p:grpSp>
          <p:nvGrpSpPr>
            <p:cNvPr id="22" name="Group 21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53974" y="23072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86083" y="3899291"/>
            <a:ext cx="3885964" cy="979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90566" y="4898852"/>
            <a:ext cx="3885964" cy="13405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74655" y="3208151"/>
            <a:ext cx="7011" cy="103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70876" y="3115838"/>
            <a:ext cx="0" cy="97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252" y="3837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961267" y="2055667"/>
            <a:ext cx="3613178" cy="1093413"/>
            <a:chOff x="1961267" y="2055667"/>
            <a:chExt cx="3613178" cy="1093413"/>
          </a:xfrm>
        </p:grpSpPr>
        <p:grpSp>
          <p:nvGrpSpPr>
            <p:cNvPr id="52" name="Group 51"/>
            <p:cNvGrpSpPr/>
            <p:nvPr/>
          </p:nvGrpSpPr>
          <p:grpSpPr>
            <a:xfrm>
              <a:off x="1961267" y="2398174"/>
              <a:ext cx="3613178" cy="750906"/>
              <a:chOff x="2106717" y="2116083"/>
              <a:chExt cx="3613178" cy="75090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5159626" y="232616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10079" y="3722686"/>
            <a:ext cx="3613178" cy="1467391"/>
            <a:chOff x="2597798" y="2142288"/>
            <a:chExt cx="3613178" cy="1467391"/>
          </a:xfrm>
        </p:grpSpPr>
        <p:grpSp>
          <p:nvGrpSpPr>
            <p:cNvPr id="56" name="Group 55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62" name="Rectangle 61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59" name="Straight Arrow Connector 58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4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07019 0.23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6" grpId="0"/>
      <p:bldP spid="37" grpId="0" animBg="1"/>
      <p:bldP spid="37" grpId="1" animBg="1"/>
      <p:bldP spid="38" grpId="0" animBg="1"/>
      <p:bldP spid="38" grpId="1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658834" y="43524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561403" y="705169"/>
            <a:ext cx="3627826" cy="1093413"/>
            <a:chOff x="1961267" y="2055667"/>
            <a:chExt cx="3627826" cy="1093413"/>
          </a:xfrm>
        </p:grpSpPr>
        <p:grpSp>
          <p:nvGrpSpPr>
            <p:cNvPr id="53" name="Group 52"/>
            <p:cNvGrpSpPr/>
            <p:nvPr/>
          </p:nvGrpSpPr>
          <p:grpSpPr>
            <a:xfrm>
              <a:off x="1961267" y="2398174"/>
              <a:ext cx="3627826" cy="750906"/>
              <a:chOff x="2106717" y="2116083"/>
              <a:chExt cx="3627826" cy="75090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47562" y="889835"/>
            <a:ext cx="3613178" cy="1106171"/>
            <a:chOff x="2597798" y="2142288"/>
            <a:chExt cx="3613178" cy="1106171"/>
          </a:xfrm>
        </p:grpSpPr>
        <p:grpSp>
          <p:nvGrpSpPr>
            <p:cNvPr id="61" name="Group 60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66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14312" y="1478415"/>
            <a:ext cx="1376831" cy="961289"/>
            <a:chOff x="4087354" y="2661457"/>
            <a:chExt cx="1376831" cy="961289"/>
          </a:xfrm>
        </p:grpSpPr>
        <p:grpSp>
          <p:nvGrpSpPr>
            <p:cNvPr id="73" name="Group 72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74" name="Straight Arrow Connector 73"/>
            <p:cNvCxnSpPr>
              <a:stCxn id="75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767870" y="1016624"/>
            <a:ext cx="1179733" cy="942436"/>
            <a:chOff x="4478313" y="2680310"/>
            <a:chExt cx="1179733" cy="942436"/>
          </a:xfrm>
        </p:grpSpPr>
        <p:grpSp>
          <p:nvGrpSpPr>
            <p:cNvPr id="78" name="Group 77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79" name="Straight Arrow Connector 78"/>
            <p:cNvCxnSpPr>
              <a:stCxn id="80" idx="3"/>
            </p:cNvCxnSpPr>
            <p:nvPr/>
          </p:nvCxnSpPr>
          <p:spPr>
            <a:xfrm>
              <a:off x="5223283" y="2966862"/>
              <a:ext cx="434763" cy="6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818774" y="11252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759852" y="2172560"/>
            <a:ext cx="3613178" cy="1467391"/>
            <a:chOff x="2597798" y="2142288"/>
            <a:chExt cx="3613178" cy="1467391"/>
          </a:xfrm>
        </p:grpSpPr>
        <p:grpSp>
          <p:nvGrpSpPr>
            <p:cNvPr id="84" name="Group 83"/>
            <p:cNvGrpSpPr/>
            <p:nvPr/>
          </p:nvGrpSpPr>
          <p:grpSpPr>
            <a:xfrm>
              <a:off x="2597798" y="2142288"/>
              <a:ext cx="3613178" cy="1467391"/>
              <a:chOff x="2869931" y="2687681"/>
              <a:chExt cx="3613178" cy="146739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3982125" y="2687681"/>
                <a:ext cx="1940715" cy="1467391"/>
                <a:chOff x="1842247" y="1043229"/>
                <a:chExt cx="1940715" cy="146739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842247" y="1043229"/>
                  <a:ext cx="1344706" cy="1467391"/>
                  <a:chOff x="1842247" y="1043229"/>
                  <a:chExt cx="1344706" cy="1467391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1842247" y="1398494"/>
                    <a:ext cx="1344706" cy="1112126"/>
                    <a:chOff x="1842247" y="1398494"/>
                    <a:chExt cx="1344706" cy="1112126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1842247" y="1398494"/>
                      <a:ext cx="1344706" cy="74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967591" y="2141288"/>
                      <a:ext cx="109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newNode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endCxn id="62" idx="2"/>
          </p:cNvCxnSpPr>
          <p:nvPr/>
        </p:nvCxnSpPr>
        <p:spPr>
          <a:xfrm flipH="1" flipV="1">
            <a:off x="4264973" y="1996006"/>
            <a:ext cx="67876" cy="7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0" idx="0"/>
          </p:cNvCxnSpPr>
          <p:nvPr/>
        </p:nvCxnSpPr>
        <p:spPr>
          <a:xfrm>
            <a:off x="3471517" y="1931086"/>
            <a:ext cx="43238" cy="59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7109" y="23190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4200</a:t>
            </a:r>
          </a:p>
        </p:txBody>
      </p:sp>
    </p:spTree>
    <p:extLst>
      <p:ext uri="{BB962C8B-B14F-4D97-AF65-F5344CB8AC3E}">
        <p14:creationId xmlns:p14="http://schemas.microsoft.com/office/powerpoint/2010/main" val="37912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21823 0.178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1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from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28302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207" y="231841"/>
            <a:ext cx="11497993" cy="280076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view_from_end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current = tail;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(current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current-&gt;title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current-&gt;author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current-&gt;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current = current-&gt;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57393" y="4068595"/>
            <a:ext cx="3613178" cy="1106171"/>
            <a:chOff x="2597798" y="2142288"/>
            <a:chExt cx="3613178" cy="1106171"/>
          </a:xfrm>
        </p:grpSpPr>
        <p:grpSp>
          <p:nvGrpSpPr>
            <p:cNvPr id="16" name="Group 15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4200</a:t>
                    </a: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1963" y="3991938"/>
            <a:ext cx="3613178" cy="1106171"/>
            <a:chOff x="2597798" y="2142288"/>
            <a:chExt cx="3613178" cy="1106171"/>
          </a:xfrm>
        </p:grpSpPr>
        <p:grpSp>
          <p:nvGrpSpPr>
            <p:cNvPr id="28" name="Group 27"/>
            <p:cNvGrpSpPr/>
            <p:nvPr/>
          </p:nvGrpSpPr>
          <p:grpSpPr>
            <a:xfrm>
              <a:off x="2597798" y="2142288"/>
              <a:ext cx="3613178" cy="1098059"/>
              <a:chOff x="2869931" y="2687681"/>
              <a:chExt cx="3613178" cy="109805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982125" y="2687681"/>
                <a:ext cx="1940715" cy="1098059"/>
                <a:chOff x="1842247" y="1043229"/>
                <a:chExt cx="1940715" cy="109805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842247" y="1043229"/>
                  <a:ext cx="1344706" cy="1098059"/>
                  <a:chOff x="1842247" y="1043229"/>
                  <a:chExt cx="1344706" cy="1098059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1842247" y="1398494"/>
                    <a:ext cx="1344706" cy="74279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66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188227" y="1043229"/>
                    <a:ext cx="65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3200</a:t>
                    </a: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3186950" y="1398494"/>
                  <a:ext cx="596012" cy="74279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5922840" y="3219854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869931" y="3717195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>
              <a:off x="3113983" y="2511620"/>
              <a:ext cx="602452" cy="736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20414" y="3928039"/>
            <a:ext cx="3627826" cy="1093413"/>
            <a:chOff x="1961267" y="2055667"/>
            <a:chExt cx="3627826" cy="1093413"/>
          </a:xfrm>
        </p:grpSpPr>
        <p:grpSp>
          <p:nvGrpSpPr>
            <p:cNvPr id="38" name="Group 37"/>
            <p:cNvGrpSpPr/>
            <p:nvPr/>
          </p:nvGrpSpPr>
          <p:grpSpPr>
            <a:xfrm>
              <a:off x="1961267" y="2398174"/>
              <a:ext cx="3627826" cy="750906"/>
              <a:chOff x="2106717" y="2116083"/>
              <a:chExt cx="3627826" cy="75090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23537" y="2116083"/>
                <a:ext cx="1344706" cy="7427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68240" y="2116083"/>
                <a:ext cx="596012" cy="74279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27528" y="2130150"/>
                <a:ext cx="602452" cy="7368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Prev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5174274" y="2313507"/>
                <a:ext cx="560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106717" y="2823508"/>
                <a:ext cx="499337" cy="11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3326036" y="205566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77949" y="4600768"/>
            <a:ext cx="1376831" cy="961289"/>
            <a:chOff x="4087354" y="2661457"/>
            <a:chExt cx="1376831" cy="961289"/>
          </a:xfrm>
        </p:grpSpPr>
        <p:grpSp>
          <p:nvGrpSpPr>
            <p:cNvPr id="46" name="Group 45"/>
            <p:cNvGrpSpPr/>
            <p:nvPr/>
          </p:nvGrpSpPr>
          <p:grpSpPr>
            <a:xfrm>
              <a:off x="4676920" y="2661457"/>
              <a:ext cx="787265" cy="961289"/>
              <a:chOff x="4833357" y="2661457"/>
              <a:chExt cx="787265" cy="96128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1200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33357" y="3253414"/>
                <a:ext cx="475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tail</a:t>
                </a:r>
              </a:p>
            </p:txBody>
          </p:sp>
        </p:grpSp>
        <p:cxnSp>
          <p:nvCxnSpPr>
            <p:cNvPr id="47" name="Straight Arrow Connector 46"/>
            <p:cNvCxnSpPr>
              <a:stCxn id="48" idx="1"/>
            </p:cNvCxnSpPr>
            <p:nvPr/>
          </p:nvCxnSpPr>
          <p:spPr>
            <a:xfrm flipH="1" flipV="1">
              <a:off x="4087354" y="2882017"/>
              <a:ext cx="589566" cy="75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09091" y="4100046"/>
            <a:ext cx="1264487" cy="942436"/>
            <a:chOff x="4478313" y="2680310"/>
            <a:chExt cx="1264487" cy="942436"/>
          </a:xfrm>
        </p:grpSpPr>
        <p:grpSp>
          <p:nvGrpSpPr>
            <p:cNvPr id="51" name="Group 50"/>
            <p:cNvGrpSpPr/>
            <p:nvPr/>
          </p:nvGrpSpPr>
          <p:grpSpPr>
            <a:xfrm>
              <a:off x="4478313" y="2680310"/>
              <a:ext cx="852953" cy="942436"/>
              <a:chOff x="4634750" y="2680310"/>
              <a:chExt cx="852953" cy="94243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34750" y="2680310"/>
                <a:ext cx="744970" cy="5731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4200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33357" y="325341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cxnSp>
          <p:nvCxnSpPr>
            <p:cNvPr id="52" name="Straight Arrow Connector 51"/>
            <p:cNvCxnSpPr>
              <a:stCxn id="53" idx="3"/>
            </p:cNvCxnSpPr>
            <p:nvPr/>
          </p:nvCxnSpPr>
          <p:spPr>
            <a:xfrm>
              <a:off x="5223283" y="2966862"/>
              <a:ext cx="519517" cy="13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194899" y="5013340"/>
            <a:ext cx="873637" cy="1396108"/>
            <a:chOff x="4676920" y="2226638"/>
            <a:chExt cx="873637" cy="1396108"/>
          </a:xfrm>
        </p:grpSpPr>
        <p:grpSp>
          <p:nvGrpSpPr>
            <p:cNvPr id="57" name="Group 56"/>
            <p:cNvGrpSpPr/>
            <p:nvPr/>
          </p:nvGrpSpPr>
          <p:grpSpPr>
            <a:xfrm>
              <a:off x="4676920" y="2661457"/>
              <a:ext cx="873637" cy="961289"/>
              <a:chOff x="4833357" y="2661457"/>
              <a:chExt cx="873637" cy="96128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833357" y="2661457"/>
                <a:ext cx="787265" cy="5919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833357" y="3253414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H="1" flipV="1">
              <a:off x="4880276" y="2226638"/>
              <a:ext cx="105759" cy="51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772585" y="740694"/>
            <a:ext cx="3885964" cy="328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7698" y="1198914"/>
            <a:ext cx="10950902" cy="1842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25911 0.007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12 0.00787 L -0.53294 0.0189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294 0.01898 L -0.66757 0.0178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Book Detail in Single Page.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Forward and Move Backward</a:t>
            </a:r>
          </a:p>
        </p:txBody>
      </p:sp>
    </p:spTree>
    <p:extLst>
      <p:ext uri="{BB962C8B-B14F-4D97-AF65-F5344CB8AC3E}">
        <p14:creationId xmlns:p14="http://schemas.microsoft.com/office/powerpoint/2010/main" val="22917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1" y="0"/>
            <a:ext cx="5372100" cy="688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755" y="1311368"/>
            <a:ext cx="5800725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72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6E9AF180F55543871E84493FB07F08" ma:contentTypeVersion="12" ma:contentTypeDescription="Create a new document." ma:contentTypeScope="" ma:versionID="94c8c3480eaebe49f71b649c2ee83664">
  <xsd:schema xmlns:xsd="http://www.w3.org/2001/XMLSchema" xmlns:xs="http://www.w3.org/2001/XMLSchema" xmlns:p="http://schemas.microsoft.com/office/2006/metadata/properties" xmlns:ns2="3334666a-d64f-4769-b8de-67b5b3945d34" xmlns:ns3="143a66e6-d325-4651-a7b7-c78ae74dc1e3" targetNamespace="http://schemas.microsoft.com/office/2006/metadata/properties" ma:root="true" ma:fieldsID="42044c9a87d6d2a5cabc1a2cc26e829f" ns2:_="" ns3:_="">
    <xsd:import namespace="3334666a-d64f-4769-b8de-67b5b3945d34"/>
    <xsd:import namespace="143a66e6-d325-4651-a7b7-c78ae74dc1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4666a-d64f-4769-b8de-67b5b3945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fa2f0fd-091f-4bb0-ac47-4188aa05d4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a66e6-d325-4651-a7b7-c78ae74dc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8af36d2-816e-470c-9afe-cf0c91bc946e}" ma:internalName="TaxCatchAll" ma:showField="CatchAllData" ma:web="143a66e6-d325-4651-a7b7-c78ae74dc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14DD5-44E8-4049-BC73-C9A6BAC1A2D6}"/>
</file>

<file path=customXml/itemProps2.xml><?xml version="1.0" encoding="utf-8"?>
<ds:datastoreItem xmlns:ds="http://schemas.openxmlformats.org/officeDocument/2006/customXml" ds:itemID="{3C472E97-8DFB-4E1C-9EDF-4ADB14B8B59B}"/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3699</Words>
  <Application>Microsoft Office PowerPoint</Application>
  <PresentationFormat>Widescreen</PresentationFormat>
  <Paragraphs>810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Doubly linked list</vt:lpstr>
      <vt:lpstr>Insert into the front of the doubly linked list</vt:lpstr>
      <vt:lpstr>Situation 1: No node in the list yet</vt:lpstr>
      <vt:lpstr>Situation 2: At least 1 node in the list</vt:lpstr>
      <vt:lpstr>PowerPoint Presentation</vt:lpstr>
      <vt:lpstr>View from the end of the list</vt:lpstr>
      <vt:lpstr>PowerPoint Presentation</vt:lpstr>
      <vt:lpstr>View Book Detail in Single Page.</vt:lpstr>
      <vt:lpstr>PowerPoint Presentation</vt:lpstr>
      <vt:lpstr>PowerPoint Presentation</vt:lpstr>
      <vt:lpstr>Insert into the end of the doubly linked list</vt:lpstr>
      <vt:lpstr>Situation 1: No node in the list yet</vt:lpstr>
      <vt:lpstr>Situation 2: At least 1 node in the list</vt:lpstr>
      <vt:lpstr>PowerPoint Presentation</vt:lpstr>
      <vt:lpstr>Delete from the end of the doubly linked list</vt:lpstr>
      <vt:lpstr>PowerPoint Presentation</vt:lpstr>
      <vt:lpstr>PowerPoint Presentation</vt:lpstr>
      <vt:lpstr>Delete from the front of the doubly linked list</vt:lpstr>
      <vt:lpstr>PowerPoint Presentation</vt:lpstr>
      <vt:lpstr>PowerPoint Presentation</vt:lpstr>
      <vt:lpstr>Insert into SortedList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Specific Position.</vt:lpstr>
      <vt:lpstr>PowerPoint Presentation</vt:lpstr>
      <vt:lpstr>PowerPoint Presentation</vt:lpstr>
      <vt:lpstr>Delete from the Specific Position.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Chong Mien May</dc:creator>
  <cp:lastModifiedBy>Chong Mien May</cp:lastModifiedBy>
  <cp:revision>30</cp:revision>
  <dcterms:created xsi:type="dcterms:W3CDTF">2021-09-19T14:28:41Z</dcterms:created>
  <dcterms:modified xsi:type="dcterms:W3CDTF">2022-04-11T02:19:08Z</dcterms:modified>
</cp:coreProperties>
</file>