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7F1C9-F44E-4A86-BC5F-A1D8E43990C2}" v="43" dt="2022-09-17T17:31:3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THLIN HOE WEI XIN" userId="S::tp055347@mail.apu.edu.my::ca103f0c-4f36-4030-8041-bac66b438bb7" providerId="AD" clId="Web-{5387F1C9-F44E-4A86-BC5F-A1D8E43990C2}"/>
    <pc:docChg chg="addSld delSld modSld">
      <pc:chgData name="FAITHLIN HOE WEI XIN" userId="S::tp055347@mail.apu.edu.my::ca103f0c-4f36-4030-8041-bac66b438bb7" providerId="AD" clId="Web-{5387F1C9-F44E-4A86-BC5F-A1D8E43990C2}" dt="2022-09-17T17:31:44.204" v="66"/>
      <pc:docMkLst>
        <pc:docMk/>
      </pc:docMkLst>
      <pc:sldChg chg="modSp new">
        <pc:chgData name="FAITHLIN HOE WEI XIN" userId="S::tp055347@mail.apu.edu.my::ca103f0c-4f36-4030-8041-bac66b438bb7" providerId="AD" clId="Web-{5387F1C9-F44E-4A86-BC5F-A1D8E43990C2}" dt="2022-09-17T17:24:32.411" v="2" actId="20577"/>
        <pc:sldMkLst>
          <pc:docMk/>
          <pc:sldMk cId="1819374347" sldId="256"/>
        </pc:sldMkLst>
        <pc:spChg chg="mod">
          <ac:chgData name="FAITHLIN HOE WEI XIN" userId="S::tp055347@mail.apu.edu.my::ca103f0c-4f36-4030-8041-bac66b438bb7" providerId="AD" clId="Web-{5387F1C9-F44E-4A86-BC5F-A1D8E43990C2}" dt="2022-09-17T17:24:32.411" v="2" actId="20577"/>
          <ac:spMkLst>
            <pc:docMk/>
            <pc:sldMk cId="1819374347" sldId="256"/>
            <ac:spMk id="2" creationId="{BCD863D8-24E5-4355-30DA-80DC8FB917AE}"/>
          </ac:spMkLst>
        </pc:spChg>
      </pc:sldChg>
      <pc:sldChg chg="addSp delSp modSp new mod setBg">
        <pc:chgData name="FAITHLIN HOE WEI XIN" userId="S::tp055347@mail.apu.edu.my::ca103f0c-4f36-4030-8041-bac66b438bb7" providerId="AD" clId="Web-{5387F1C9-F44E-4A86-BC5F-A1D8E43990C2}" dt="2022-09-17T17:25:16.100" v="24"/>
        <pc:sldMkLst>
          <pc:docMk/>
          <pc:sldMk cId="3108465141" sldId="257"/>
        </pc:sldMkLst>
        <pc:spChg chg="del">
          <ac:chgData name="FAITHLIN HOE WEI XIN" userId="S::tp055347@mail.apu.edu.my::ca103f0c-4f36-4030-8041-bac66b438bb7" providerId="AD" clId="Web-{5387F1C9-F44E-4A86-BC5F-A1D8E43990C2}" dt="2022-09-17T17:25:16.100" v="24"/>
          <ac:spMkLst>
            <pc:docMk/>
            <pc:sldMk cId="3108465141" sldId="257"/>
            <ac:spMk id="2" creationId="{DE904C7D-B089-7D45-3600-00BC2935820A}"/>
          </ac:spMkLst>
        </pc:spChg>
        <pc:spChg chg="del">
          <ac:chgData name="FAITHLIN HOE WEI XIN" userId="S::tp055347@mail.apu.edu.my::ca103f0c-4f36-4030-8041-bac66b438bb7" providerId="AD" clId="Web-{5387F1C9-F44E-4A86-BC5F-A1D8E43990C2}" dt="2022-09-17T17:25:10.444" v="22"/>
          <ac:spMkLst>
            <pc:docMk/>
            <pc:sldMk cId="3108465141" sldId="257"/>
            <ac:spMk id="3" creationId="{A2CEAB61-422B-ED4F-C770-FA37005D4A24}"/>
          </ac:spMkLst>
        </pc:spChg>
        <pc:spChg chg="add">
          <ac:chgData name="FAITHLIN HOE WEI XIN" userId="S::tp055347@mail.apu.edu.my::ca103f0c-4f36-4030-8041-bac66b438bb7" providerId="AD" clId="Web-{5387F1C9-F44E-4A86-BC5F-A1D8E43990C2}" dt="2022-09-17T17:25:16.100" v="24"/>
          <ac:spMkLst>
            <pc:docMk/>
            <pc:sldMk cId="3108465141" sldId="257"/>
            <ac:spMk id="9" creationId="{42A4FC2C-047E-45A5-965D-8E1E3BF09BC6}"/>
          </ac:spMkLst>
        </pc:spChg>
        <pc:picChg chg="add mod ord">
          <ac:chgData name="FAITHLIN HOE WEI XIN" userId="S::tp055347@mail.apu.edu.my::ca103f0c-4f36-4030-8041-bac66b438bb7" providerId="AD" clId="Web-{5387F1C9-F44E-4A86-BC5F-A1D8E43990C2}" dt="2022-09-17T17:25:16.100" v="24"/>
          <ac:picMkLst>
            <pc:docMk/>
            <pc:sldMk cId="3108465141" sldId="257"/>
            <ac:picMk id="4" creationId="{325B294D-AFB3-5012-9A47-9E9E04C2E407}"/>
          </ac:picMkLst>
        </pc:picChg>
      </pc:sldChg>
      <pc:sldChg chg="addSp delSp modSp new mod setBg">
        <pc:chgData name="FAITHLIN HOE WEI XIN" userId="S::tp055347@mail.apu.edu.my::ca103f0c-4f36-4030-8041-bac66b438bb7" providerId="AD" clId="Web-{5387F1C9-F44E-4A86-BC5F-A1D8E43990C2}" dt="2022-09-17T17:25:25.007" v="26"/>
        <pc:sldMkLst>
          <pc:docMk/>
          <pc:sldMk cId="1076518660" sldId="258"/>
        </pc:sldMkLst>
        <pc:spChg chg="del">
          <ac:chgData name="FAITHLIN HOE WEI XIN" userId="S::tp055347@mail.apu.edu.my::ca103f0c-4f36-4030-8041-bac66b438bb7" providerId="AD" clId="Web-{5387F1C9-F44E-4A86-BC5F-A1D8E43990C2}" dt="2022-09-17T17:25:25.007" v="26"/>
          <ac:spMkLst>
            <pc:docMk/>
            <pc:sldMk cId="1076518660" sldId="258"/>
            <ac:spMk id="2" creationId="{FB898424-F0BA-CF8A-8E06-8CAD139A5ED9}"/>
          </ac:spMkLst>
        </pc:spChg>
        <pc:spChg chg="del">
          <ac:chgData name="FAITHLIN HOE WEI XIN" userId="S::tp055347@mail.apu.edu.my::ca103f0c-4f36-4030-8041-bac66b438bb7" providerId="AD" clId="Web-{5387F1C9-F44E-4A86-BC5F-A1D8E43990C2}" dt="2022-09-17T17:25:21.241" v="25"/>
          <ac:spMkLst>
            <pc:docMk/>
            <pc:sldMk cId="1076518660" sldId="258"/>
            <ac:spMk id="3" creationId="{7F014FBE-0031-84AB-027F-251C09280181}"/>
          </ac:spMkLst>
        </pc:spChg>
        <pc:spChg chg="add">
          <ac:chgData name="FAITHLIN HOE WEI XIN" userId="S::tp055347@mail.apu.edu.my::ca103f0c-4f36-4030-8041-bac66b438bb7" providerId="AD" clId="Web-{5387F1C9-F44E-4A86-BC5F-A1D8E43990C2}" dt="2022-09-17T17:25:25.007" v="26"/>
          <ac:spMkLst>
            <pc:docMk/>
            <pc:sldMk cId="1076518660" sldId="258"/>
            <ac:spMk id="9" creationId="{42A4FC2C-047E-45A5-965D-8E1E3BF09BC6}"/>
          </ac:spMkLst>
        </pc:spChg>
        <pc:picChg chg="add mod ord">
          <ac:chgData name="FAITHLIN HOE WEI XIN" userId="S::tp055347@mail.apu.edu.my::ca103f0c-4f36-4030-8041-bac66b438bb7" providerId="AD" clId="Web-{5387F1C9-F44E-4A86-BC5F-A1D8E43990C2}" dt="2022-09-17T17:25:25.007" v="26"/>
          <ac:picMkLst>
            <pc:docMk/>
            <pc:sldMk cId="1076518660" sldId="258"/>
            <ac:picMk id="4" creationId="{D166DDEC-1D2A-B2FB-B857-BE36F27B4094}"/>
          </ac:picMkLst>
        </pc:picChg>
      </pc:sldChg>
      <pc:sldChg chg="addSp delSp modSp new mod setBg">
        <pc:chgData name="FAITHLIN HOE WEI XIN" userId="S::tp055347@mail.apu.edu.my::ca103f0c-4f36-4030-8041-bac66b438bb7" providerId="AD" clId="Web-{5387F1C9-F44E-4A86-BC5F-A1D8E43990C2}" dt="2022-09-17T17:25:46.695" v="32"/>
        <pc:sldMkLst>
          <pc:docMk/>
          <pc:sldMk cId="4245302943" sldId="259"/>
        </pc:sldMkLst>
        <pc:spChg chg="del">
          <ac:chgData name="FAITHLIN HOE WEI XIN" userId="S::tp055347@mail.apu.edu.my::ca103f0c-4f36-4030-8041-bac66b438bb7" providerId="AD" clId="Web-{5387F1C9-F44E-4A86-BC5F-A1D8E43990C2}" dt="2022-09-17T17:25:46.695" v="32"/>
          <ac:spMkLst>
            <pc:docMk/>
            <pc:sldMk cId="4245302943" sldId="259"/>
            <ac:spMk id="2" creationId="{2A6881E1-F65C-CF43-E61C-08F3AF5204CC}"/>
          </ac:spMkLst>
        </pc:spChg>
        <pc:spChg chg="del">
          <ac:chgData name="FAITHLIN HOE WEI XIN" userId="S::tp055347@mail.apu.edu.my::ca103f0c-4f36-4030-8041-bac66b438bb7" providerId="AD" clId="Web-{5387F1C9-F44E-4A86-BC5F-A1D8E43990C2}" dt="2022-09-17T17:25:28.819" v="27"/>
          <ac:spMkLst>
            <pc:docMk/>
            <pc:sldMk cId="4245302943" sldId="259"/>
            <ac:spMk id="3" creationId="{407D4D1B-707F-A710-A5AC-EF3D6E596A13}"/>
          </ac:spMkLst>
        </pc:spChg>
        <pc:spChg chg="add del mod">
          <ac:chgData name="FAITHLIN HOE WEI XIN" userId="S::tp055347@mail.apu.edu.my::ca103f0c-4f36-4030-8041-bac66b438bb7" providerId="AD" clId="Web-{5387F1C9-F44E-4A86-BC5F-A1D8E43990C2}" dt="2022-09-17T17:25:42.991" v="31"/>
          <ac:spMkLst>
            <pc:docMk/>
            <pc:sldMk cId="4245302943" sldId="259"/>
            <ac:spMk id="6" creationId="{7B7185D8-0DAA-88B9-2ED6-2C1B09F1A0F1}"/>
          </ac:spMkLst>
        </pc:spChg>
        <pc:spChg chg="add">
          <ac:chgData name="FAITHLIN HOE WEI XIN" userId="S::tp055347@mail.apu.edu.my::ca103f0c-4f36-4030-8041-bac66b438bb7" providerId="AD" clId="Web-{5387F1C9-F44E-4A86-BC5F-A1D8E43990C2}" dt="2022-09-17T17:25:46.695" v="32"/>
          <ac:spMkLst>
            <pc:docMk/>
            <pc:sldMk cId="4245302943" sldId="259"/>
            <ac:spMk id="12" creationId="{42A4FC2C-047E-45A5-965D-8E1E3BF09BC6}"/>
          </ac:spMkLst>
        </pc:spChg>
        <pc:picChg chg="add del mod ord">
          <ac:chgData name="FAITHLIN HOE WEI XIN" userId="S::tp055347@mail.apu.edu.my::ca103f0c-4f36-4030-8041-bac66b438bb7" providerId="AD" clId="Web-{5387F1C9-F44E-4A86-BC5F-A1D8E43990C2}" dt="2022-09-17T17:25:40.054" v="30"/>
          <ac:picMkLst>
            <pc:docMk/>
            <pc:sldMk cId="4245302943" sldId="259"/>
            <ac:picMk id="4" creationId="{2EF25DD5-BAD2-212F-5992-DC4627A80CD2}"/>
          </ac:picMkLst>
        </pc:picChg>
        <pc:picChg chg="add mod ord">
          <ac:chgData name="FAITHLIN HOE WEI XIN" userId="S::tp055347@mail.apu.edu.my::ca103f0c-4f36-4030-8041-bac66b438bb7" providerId="AD" clId="Web-{5387F1C9-F44E-4A86-BC5F-A1D8E43990C2}" dt="2022-09-17T17:25:46.695" v="32"/>
          <ac:picMkLst>
            <pc:docMk/>
            <pc:sldMk cId="4245302943" sldId="259"/>
            <ac:picMk id="7" creationId="{72AA7A45-3A74-0BDB-A4B2-E86FE07FF9D2}"/>
          </ac:picMkLst>
        </pc:picChg>
      </pc:sldChg>
      <pc:sldChg chg="addSp delSp modSp new mod setBg">
        <pc:chgData name="FAITHLIN HOE WEI XIN" userId="S::tp055347@mail.apu.edu.my::ca103f0c-4f36-4030-8041-bac66b438bb7" providerId="AD" clId="Web-{5387F1C9-F44E-4A86-BC5F-A1D8E43990C2}" dt="2022-09-17T17:25:53.945" v="34"/>
        <pc:sldMkLst>
          <pc:docMk/>
          <pc:sldMk cId="407468260" sldId="260"/>
        </pc:sldMkLst>
        <pc:spChg chg="del">
          <ac:chgData name="FAITHLIN HOE WEI XIN" userId="S::tp055347@mail.apu.edu.my::ca103f0c-4f36-4030-8041-bac66b438bb7" providerId="AD" clId="Web-{5387F1C9-F44E-4A86-BC5F-A1D8E43990C2}" dt="2022-09-17T17:25:53.945" v="34"/>
          <ac:spMkLst>
            <pc:docMk/>
            <pc:sldMk cId="407468260" sldId="260"/>
            <ac:spMk id="2" creationId="{84A8FF14-D482-7EA8-3FA4-E5665CA63504}"/>
          </ac:spMkLst>
        </pc:spChg>
        <pc:spChg chg="del">
          <ac:chgData name="FAITHLIN HOE WEI XIN" userId="S::tp055347@mail.apu.edu.my::ca103f0c-4f36-4030-8041-bac66b438bb7" providerId="AD" clId="Web-{5387F1C9-F44E-4A86-BC5F-A1D8E43990C2}" dt="2022-09-17T17:25:50.117" v="33"/>
          <ac:spMkLst>
            <pc:docMk/>
            <pc:sldMk cId="407468260" sldId="260"/>
            <ac:spMk id="3" creationId="{4B712C91-882A-E4F0-2BBA-D1A8734FBB04}"/>
          </ac:spMkLst>
        </pc:spChg>
        <pc:spChg chg="add">
          <ac:chgData name="FAITHLIN HOE WEI XIN" userId="S::tp055347@mail.apu.edu.my::ca103f0c-4f36-4030-8041-bac66b438bb7" providerId="AD" clId="Web-{5387F1C9-F44E-4A86-BC5F-A1D8E43990C2}" dt="2022-09-17T17:25:53.945" v="34"/>
          <ac:spMkLst>
            <pc:docMk/>
            <pc:sldMk cId="407468260" sldId="260"/>
            <ac:spMk id="9" creationId="{42A4FC2C-047E-45A5-965D-8E1E3BF09BC6}"/>
          </ac:spMkLst>
        </pc:spChg>
        <pc:picChg chg="add mod ord">
          <ac:chgData name="FAITHLIN HOE WEI XIN" userId="S::tp055347@mail.apu.edu.my::ca103f0c-4f36-4030-8041-bac66b438bb7" providerId="AD" clId="Web-{5387F1C9-F44E-4A86-BC5F-A1D8E43990C2}" dt="2022-09-17T17:25:53.945" v="34"/>
          <ac:picMkLst>
            <pc:docMk/>
            <pc:sldMk cId="407468260" sldId="260"/>
            <ac:picMk id="4" creationId="{20264673-ACC9-F8A9-6F57-8C4AEBF5E482}"/>
          </ac:picMkLst>
        </pc:picChg>
      </pc:sldChg>
      <pc:sldChg chg="addSp delSp modSp new mod setBg">
        <pc:chgData name="FAITHLIN HOE WEI XIN" userId="S::tp055347@mail.apu.edu.my::ca103f0c-4f36-4030-8041-bac66b438bb7" providerId="AD" clId="Web-{5387F1C9-F44E-4A86-BC5F-A1D8E43990C2}" dt="2022-09-17T17:26:02.508" v="36"/>
        <pc:sldMkLst>
          <pc:docMk/>
          <pc:sldMk cId="3769068911" sldId="261"/>
        </pc:sldMkLst>
        <pc:spChg chg="del">
          <ac:chgData name="FAITHLIN HOE WEI XIN" userId="S::tp055347@mail.apu.edu.my::ca103f0c-4f36-4030-8041-bac66b438bb7" providerId="AD" clId="Web-{5387F1C9-F44E-4A86-BC5F-A1D8E43990C2}" dt="2022-09-17T17:26:02.508" v="36"/>
          <ac:spMkLst>
            <pc:docMk/>
            <pc:sldMk cId="3769068911" sldId="261"/>
            <ac:spMk id="2" creationId="{4A69C7AA-EE5B-0B00-91EC-DB94EBE32430}"/>
          </ac:spMkLst>
        </pc:spChg>
        <pc:spChg chg="del">
          <ac:chgData name="FAITHLIN HOE WEI XIN" userId="S::tp055347@mail.apu.edu.my::ca103f0c-4f36-4030-8041-bac66b438bb7" providerId="AD" clId="Web-{5387F1C9-F44E-4A86-BC5F-A1D8E43990C2}" dt="2022-09-17T17:25:59.039" v="35"/>
          <ac:spMkLst>
            <pc:docMk/>
            <pc:sldMk cId="3769068911" sldId="261"/>
            <ac:spMk id="3" creationId="{ADC347FD-C98E-D8EC-C2C1-02B5ADC9A469}"/>
          </ac:spMkLst>
        </pc:spChg>
        <pc:spChg chg="add">
          <ac:chgData name="FAITHLIN HOE WEI XIN" userId="S::tp055347@mail.apu.edu.my::ca103f0c-4f36-4030-8041-bac66b438bb7" providerId="AD" clId="Web-{5387F1C9-F44E-4A86-BC5F-A1D8E43990C2}" dt="2022-09-17T17:26:02.508" v="36"/>
          <ac:spMkLst>
            <pc:docMk/>
            <pc:sldMk cId="3769068911" sldId="261"/>
            <ac:spMk id="9" creationId="{42A4FC2C-047E-45A5-965D-8E1E3BF09BC6}"/>
          </ac:spMkLst>
        </pc:spChg>
        <pc:picChg chg="add mod ord">
          <ac:chgData name="FAITHLIN HOE WEI XIN" userId="S::tp055347@mail.apu.edu.my::ca103f0c-4f36-4030-8041-bac66b438bb7" providerId="AD" clId="Web-{5387F1C9-F44E-4A86-BC5F-A1D8E43990C2}" dt="2022-09-17T17:26:02.508" v="36"/>
          <ac:picMkLst>
            <pc:docMk/>
            <pc:sldMk cId="3769068911" sldId="261"/>
            <ac:picMk id="4" creationId="{E43CAB07-1C80-75B1-BBAB-056D9AEC3EAB}"/>
          </ac:picMkLst>
        </pc:picChg>
      </pc:sldChg>
      <pc:sldChg chg="addSp delSp modSp new mod setBg">
        <pc:chgData name="FAITHLIN HOE WEI XIN" userId="S::tp055347@mail.apu.edu.my::ca103f0c-4f36-4030-8041-bac66b438bb7" providerId="AD" clId="Web-{5387F1C9-F44E-4A86-BC5F-A1D8E43990C2}" dt="2022-09-17T17:29:23.107" v="40"/>
        <pc:sldMkLst>
          <pc:docMk/>
          <pc:sldMk cId="2631600392" sldId="262"/>
        </pc:sldMkLst>
        <pc:spChg chg="add del">
          <ac:chgData name="FAITHLIN HOE WEI XIN" userId="S::tp055347@mail.apu.edu.my::ca103f0c-4f36-4030-8041-bac66b438bb7" providerId="AD" clId="Web-{5387F1C9-F44E-4A86-BC5F-A1D8E43990C2}" dt="2022-09-17T17:29:23.107" v="40"/>
          <ac:spMkLst>
            <pc:docMk/>
            <pc:sldMk cId="2631600392" sldId="262"/>
            <ac:spMk id="2" creationId="{FF54ABE4-A947-0A50-1BED-878245408DFC}"/>
          </ac:spMkLst>
        </pc:spChg>
        <pc:spChg chg="del">
          <ac:chgData name="FAITHLIN HOE WEI XIN" userId="S::tp055347@mail.apu.edu.my::ca103f0c-4f36-4030-8041-bac66b438bb7" providerId="AD" clId="Web-{5387F1C9-F44E-4A86-BC5F-A1D8E43990C2}" dt="2022-09-17T17:29:15.950" v="37"/>
          <ac:spMkLst>
            <pc:docMk/>
            <pc:sldMk cId="2631600392" sldId="262"/>
            <ac:spMk id="3" creationId="{5FE89BBA-B49D-723E-A427-BCE5DFAA6D1C}"/>
          </ac:spMkLst>
        </pc:spChg>
        <pc:spChg chg="add del">
          <ac:chgData name="FAITHLIN HOE WEI XIN" userId="S::tp055347@mail.apu.edu.my::ca103f0c-4f36-4030-8041-bac66b438bb7" providerId="AD" clId="Web-{5387F1C9-F44E-4A86-BC5F-A1D8E43990C2}" dt="2022-09-17T17:29:23.107" v="39"/>
          <ac:spMkLst>
            <pc:docMk/>
            <pc:sldMk cId="2631600392" sldId="262"/>
            <ac:spMk id="9" creationId="{42A4FC2C-047E-45A5-965D-8E1E3BF09BC6}"/>
          </ac:spMkLst>
        </pc:spChg>
        <pc:picChg chg="add mod ord">
          <ac:chgData name="FAITHLIN HOE WEI XIN" userId="S::tp055347@mail.apu.edu.my::ca103f0c-4f36-4030-8041-bac66b438bb7" providerId="AD" clId="Web-{5387F1C9-F44E-4A86-BC5F-A1D8E43990C2}" dt="2022-09-17T17:29:23.107" v="40"/>
          <ac:picMkLst>
            <pc:docMk/>
            <pc:sldMk cId="2631600392" sldId="262"/>
            <ac:picMk id="4" creationId="{0BF72A59-665A-2D57-BBB1-9D6C0C34D911}"/>
          </ac:picMkLst>
        </pc:picChg>
      </pc:sldChg>
      <pc:sldChg chg="addSp delSp modSp new mod setBg">
        <pc:chgData name="FAITHLIN HOE WEI XIN" userId="S::tp055347@mail.apu.edu.my::ca103f0c-4f36-4030-8041-bac66b438bb7" providerId="AD" clId="Web-{5387F1C9-F44E-4A86-BC5F-A1D8E43990C2}" dt="2022-09-17T17:30:02.389" v="46"/>
        <pc:sldMkLst>
          <pc:docMk/>
          <pc:sldMk cId="427892073" sldId="263"/>
        </pc:sldMkLst>
        <pc:spChg chg="add del">
          <ac:chgData name="FAITHLIN HOE WEI XIN" userId="S::tp055347@mail.apu.edu.my::ca103f0c-4f36-4030-8041-bac66b438bb7" providerId="AD" clId="Web-{5387F1C9-F44E-4A86-BC5F-A1D8E43990C2}" dt="2022-09-17T17:30:02.389" v="46"/>
          <ac:spMkLst>
            <pc:docMk/>
            <pc:sldMk cId="427892073" sldId="263"/>
            <ac:spMk id="2" creationId="{EE52A0AD-31AD-09B1-ABC2-9F1E4C9016D5}"/>
          </ac:spMkLst>
        </pc:spChg>
        <pc:spChg chg="del">
          <ac:chgData name="FAITHLIN HOE WEI XIN" userId="S::tp055347@mail.apu.edu.my::ca103f0c-4f36-4030-8041-bac66b438bb7" providerId="AD" clId="Web-{5387F1C9-F44E-4A86-BC5F-A1D8E43990C2}" dt="2022-09-17T17:29:54.170" v="41"/>
          <ac:spMkLst>
            <pc:docMk/>
            <pc:sldMk cId="427892073" sldId="263"/>
            <ac:spMk id="3" creationId="{040BD738-8C3B-B791-B495-F8C8CD2DF199}"/>
          </ac:spMkLst>
        </pc:spChg>
        <pc:spChg chg="add del">
          <ac:chgData name="FAITHLIN HOE WEI XIN" userId="S::tp055347@mail.apu.edu.my::ca103f0c-4f36-4030-8041-bac66b438bb7" providerId="AD" clId="Web-{5387F1C9-F44E-4A86-BC5F-A1D8E43990C2}" dt="2022-09-17T17:30:02.389" v="45"/>
          <ac:spMkLst>
            <pc:docMk/>
            <pc:sldMk cId="427892073" sldId="263"/>
            <ac:spMk id="9" creationId="{42A4FC2C-047E-45A5-965D-8E1E3BF09BC6}"/>
          </ac:spMkLst>
        </pc:spChg>
        <pc:picChg chg="add mod ord">
          <ac:chgData name="FAITHLIN HOE WEI XIN" userId="S::tp055347@mail.apu.edu.my::ca103f0c-4f36-4030-8041-bac66b438bb7" providerId="AD" clId="Web-{5387F1C9-F44E-4A86-BC5F-A1D8E43990C2}" dt="2022-09-17T17:30:02.389" v="46"/>
          <ac:picMkLst>
            <pc:docMk/>
            <pc:sldMk cId="427892073" sldId="263"/>
            <ac:picMk id="4" creationId="{BD832068-EEA6-7F39-F6FE-169B57749C20}"/>
          </ac:picMkLst>
        </pc:picChg>
      </pc:sldChg>
      <pc:sldChg chg="addSp delSp modSp new mod setBg">
        <pc:chgData name="FAITHLIN HOE WEI XIN" userId="S::tp055347@mail.apu.edu.my::ca103f0c-4f36-4030-8041-bac66b438bb7" providerId="AD" clId="Web-{5387F1C9-F44E-4A86-BC5F-A1D8E43990C2}" dt="2022-09-17T17:30:26.358" v="50"/>
        <pc:sldMkLst>
          <pc:docMk/>
          <pc:sldMk cId="3251701135" sldId="264"/>
        </pc:sldMkLst>
        <pc:spChg chg="del">
          <ac:chgData name="FAITHLIN HOE WEI XIN" userId="S::tp055347@mail.apu.edu.my::ca103f0c-4f36-4030-8041-bac66b438bb7" providerId="AD" clId="Web-{5387F1C9-F44E-4A86-BC5F-A1D8E43990C2}" dt="2022-09-17T17:30:14.046" v="48"/>
          <ac:spMkLst>
            <pc:docMk/>
            <pc:sldMk cId="3251701135" sldId="264"/>
            <ac:spMk id="2" creationId="{809801AD-DFD5-E98D-A970-C6B87B450231}"/>
          </ac:spMkLst>
        </pc:spChg>
        <pc:spChg chg="del">
          <ac:chgData name="FAITHLIN HOE WEI XIN" userId="S::tp055347@mail.apu.edu.my::ca103f0c-4f36-4030-8041-bac66b438bb7" providerId="AD" clId="Web-{5387F1C9-F44E-4A86-BC5F-A1D8E43990C2}" dt="2022-09-17T17:30:10.280" v="47"/>
          <ac:spMkLst>
            <pc:docMk/>
            <pc:sldMk cId="3251701135" sldId="264"/>
            <ac:spMk id="3" creationId="{18BE9175-0AB2-9939-6972-FBE152C12E74}"/>
          </ac:spMkLst>
        </pc:spChg>
        <pc:spChg chg="add del">
          <ac:chgData name="FAITHLIN HOE WEI XIN" userId="S::tp055347@mail.apu.edu.my::ca103f0c-4f36-4030-8041-bac66b438bb7" providerId="AD" clId="Web-{5387F1C9-F44E-4A86-BC5F-A1D8E43990C2}" dt="2022-09-17T17:30:26.358" v="50"/>
          <ac:spMkLst>
            <pc:docMk/>
            <pc:sldMk cId="3251701135" sldId="264"/>
            <ac:spMk id="9" creationId="{42A4FC2C-047E-45A5-965D-8E1E3BF09BC6}"/>
          </ac:spMkLst>
        </pc:spChg>
        <pc:picChg chg="add mod ord">
          <ac:chgData name="FAITHLIN HOE WEI XIN" userId="S::tp055347@mail.apu.edu.my::ca103f0c-4f36-4030-8041-bac66b438bb7" providerId="AD" clId="Web-{5387F1C9-F44E-4A86-BC5F-A1D8E43990C2}" dt="2022-09-17T17:30:26.358" v="50"/>
          <ac:picMkLst>
            <pc:docMk/>
            <pc:sldMk cId="3251701135" sldId="264"/>
            <ac:picMk id="4" creationId="{C01495A0-C178-076C-2C30-501662BC0039}"/>
          </ac:picMkLst>
        </pc:picChg>
      </pc:sldChg>
      <pc:sldChg chg="addSp delSp modSp new mod setBg">
        <pc:chgData name="FAITHLIN HOE WEI XIN" userId="S::tp055347@mail.apu.edu.my::ca103f0c-4f36-4030-8041-bac66b438bb7" providerId="AD" clId="Web-{5387F1C9-F44E-4A86-BC5F-A1D8E43990C2}" dt="2022-09-17T17:31:09.469" v="59"/>
        <pc:sldMkLst>
          <pc:docMk/>
          <pc:sldMk cId="1276734574" sldId="265"/>
        </pc:sldMkLst>
        <pc:spChg chg="del">
          <ac:chgData name="FAITHLIN HOE WEI XIN" userId="S::tp055347@mail.apu.edu.my::ca103f0c-4f36-4030-8041-bac66b438bb7" providerId="AD" clId="Web-{5387F1C9-F44E-4A86-BC5F-A1D8E43990C2}" dt="2022-09-17T17:30:39.828" v="52"/>
          <ac:spMkLst>
            <pc:docMk/>
            <pc:sldMk cId="1276734574" sldId="265"/>
            <ac:spMk id="2" creationId="{81AB4D60-F3BD-0765-7C01-9750D45A14ED}"/>
          </ac:spMkLst>
        </pc:spChg>
        <pc:spChg chg="del">
          <ac:chgData name="FAITHLIN HOE WEI XIN" userId="S::tp055347@mail.apu.edu.my::ca103f0c-4f36-4030-8041-bac66b438bb7" providerId="AD" clId="Web-{5387F1C9-F44E-4A86-BC5F-A1D8E43990C2}" dt="2022-09-17T17:30:36.077" v="51"/>
          <ac:spMkLst>
            <pc:docMk/>
            <pc:sldMk cId="1276734574" sldId="265"/>
            <ac:spMk id="3" creationId="{18E2C9F1-61E1-385E-4557-AD0418027EB0}"/>
          </ac:spMkLst>
        </pc:spChg>
        <pc:spChg chg="add">
          <ac:chgData name="FAITHLIN HOE WEI XIN" userId="S::tp055347@mail.apu.edu.my::ca103f0c-4f36-4030-8041-bac66b438bb7" providerId="AD" clId="Web-{5387F1C9-F44E-4A86-BC5F-A1D8E43990C2}" dt="2022-09-17T17:31:09.469" v="59"/>
          <ac:spMkLst>
            <pc:docMk/>
            <pc:sldMk cId="1276734574" sldId="265"/>
            <ac:spMk id="9" creationId="{42A4FC2C-047E-45A5-965D-8E1E3BF09BC6}"/>
          </ac:spMkLst>
        </pc:spChg>
        <pc:picChg chg="add mod ord">
          <ac:chgData name="FAITHLIN HOE WEI XIN" userId="S::tp055347@mail.apu.edu.my::ca103f0c-4f36-4030-8041-bac66b438bb7" providerId="AD" clId="Web-{5387F1C9-F44E-4A86-BC5F-A1D8E43990C2}" dt="2022-09-17T17:31:09.469" v="59"/>
          <ac:picMkLst>
            <pc:docMk/>
            <pc:sldMk cId="1276734574" sldId="265"/>
            <ac:picMk id="4" creationId="{1F598BAD-DB9E-B89A-6C51-AFAA21686139}"/>
          </ac:picMkLst>
        </pc:picChg>
      </pc:sldChg>
      <pc:sldChg chg="addSp delSp modSp new add del mod setBg">
        <pc:chgData name="FAITHLIN HOE WEI XIN" userId="S::tp055347@mail.apu.edu.my::ca103f0c-4f36-4030-8041-bac66b438bb7" providerId="AD" clId="Web-{5387F1C9-F44E-4A86-BC5F-A1D8E43990C2}" dt="2022-09-17T17:31:05.875" v="58"/>
        <pc:sldMkLst>
          <pc:docMk/>
          <pc:sldMk cId="2339216997" sldId="266"/>
        </pc:sldMkLst>
        <pc:spChg chg="add del">
          <ac:chgData name="FAITHLIN HOE WEI XIN" userId="S::tp055347@mail.apu.edu.my::ca103f0c-4f36-4030-8041-bac66b438bb7" providerId="AD" clId="Web-{5387F1C9-F44E-4A86-BC5F-A1D8E43990C2}" dt="2022-09-17T17:31:05.875" v="58"/>
          <ac:spMkLst>
            <pc:docMk/>
            <pc:sldMk cId="2339216997" sldId="266"/>
            <ac:spMk id="2" creationId="{28DD45CC-ACAD-B3B8-FB19-3ADBD6684290}"/>
          </ac:spMkLst>
        </pc:spChg>
        <pc:spChg chg="del">
          <ac:chgData name="FAITHLIN HOE WEI XIN" userId="S::tp055347@mail.apu.edu.my::ca103f0c-4f36-4030-8041-bac66b438bb7" providerId="AD" clId="Web-{5387F1C9-F44E-4A86-BC5F-A1D8E43990C2}" dt="2022-09-17T17:30:59.578" v="55"/>
          <ac:spMkLst>
            <pc:docMk/>
            <pc:sldMk cId="2339216997" sldId="266"/>
            <ac:spMk id="3" creationId="{025E3C33-6C2B-E9EC-EA37-FE713899CB53}"/>
          </ac:spMkLst>
        </pc:spChg>
        <pc:spChg chg="add del">
          <ac:chgData name="FAITHLIN HOE WEI XIN" userId="S::tp055347@mail.apu.edu.my::ca103f0c-4f36-4030-8041-bac66b438bb7" providerId="AD" clId="Web-{5387F1C9-F44E-4A86-BC5F-A1D8E43990C2}" dt="2022-09-17T17:31:05.875" v="57"/>
          <ac:spMkLst>
            <pc:docMk/>
            <pc:sldMk cId="2339216997" sldId="266"/>
            <ac:spMk id="9" creationId="{42A4FC2C-047E-45A5-965D-8E1E3BF09BC6}"/>
          </ac:spMkLst>
        </pc:spChg>
        <pc:picChg chg="add mod ord">
          <ac:chgData name="FAITHLIN HOE WEI XIN" userId="S::tp055347@mail.apu.edu.my::ca103f0c-4f36-4030-8041-bac66b438bb7" providerId="AD" clId="Web-{5387F1C9-F44E-4A86-BC5F-A1D8E43990C2}" dt="2022-09-17T17:31:05.875" v="58"/>
          <ac:picMkLst>
            <pc:docMk/>
            <pc:sldMk cId="2339216997" sldId="266"/>
            <ac:picMk id="4" creationId="{DA33E12D-F3FE-3DA3-FC5D-BE6C3230385D}"/>
          </ac:picMkLst>
        </pc:picChg>
      </pc:sldChg>
      <pc:sldChg chg="delSp modSp new">
        <pc:chgData name="FAITHLIN HOE WEI XIN" userId="S::tp055347@mail.apu.edu.my::ca103f0c-4f36-4030-8041-bac66b438bb7" providerId="AD" clId="Web-{5387F1C9-F44E-4A86-BC5F-A1D8E43990C2}" dt="2022-09-17T17:24:54.271" v="21"/>
        <pc:sldMkLst>
          <pc:docMk/>
          <pc:sldMk cId="2106032819" sldId="267"/>
        </pc:sldMkLst>
        <pc:spChg chg="mod">
          <ac:chgData name="FAITHLIN HOE WEI XIN" userId="S::tp055347@mail.apu.edu.my::ca103f0c-4f36-4030-8041-bac66b438bb7" providerId="AD" clId="Web-{5387F1C9-F44E-4A86-BC5F-A1D8E43990C2}" dt="2022-09-17T17:24:52.584" v="20" actId="20577"/>
          <ac:spMkLst>
            <pc:docMk/>
            <pc:sldMk cId="2106032819" sldId="267"/>
            <ac:spMk id="2" creationId="{96C8283A-12EC-42E4-1104-9700E82ADA39}"/>
          </ac:spMkLst>
        </pc:spChg>
        <pc:spChg chg="del">
          <ac:chgData name="FAITHLIN HOE WEI XIN" userId="S::tp055347@mail.apu.edu.my::ca103f0c-4f36-4030-8041-bac66b438bb7" providerId="AD" clId="Web-{5387F1C9-F44E-4A86-BC5F-A1D8E43990C2}" dt="2022-09-17T17:24:54.271" v="21"/>
          <ac:spMkLst>
            <pc:docMk/>
            <pc:sldMk cId="2106032819" sldId="267"/>
            <ac:spMk id="3" creationId="{D5144D5E-EB65-DF7B-DDF9-ED9959D732D3}"/>
          </ac:spMkLst>
        </pc:spChg>
      </pc:sldChg>
      <pc:sldChg chg="addSp delSp modSp new mod setBg">
        <pc:chgData name="FAITHLIN HOE WEI XIN" userId="S::tp055347@mail.apu.edu.my::ca103f0c-4f36-4030-8041-bac66b438bb7" providerId="AD" clId="Web-{5387F1C9-F44E-4A86-BC5F-A1D8E43990C2}" dt="2022-09-17T17:31:29.954" v="63"/>
        <pc:sldMkLst>
          <pc:docMk/>
          <pc:sldMk cId="3019206165" sldId="268"/>
        </pc:sldMkLst>
        <pc:spChg chg="add del">
          <ac:chgData name="FAITHLIN HOE WEI XIN" userId="S::tp055347@mail.apu.edu.my::ca103f0c-4f36-4030-8041-bac66b438bb7" providerId="AD" clId="Web-{5387F1C9-F44E-4A86-BC5F-A1D8E43990C2}" dt="2022-09-17T17:31:29.954" v="63"/>
          <ac:spMkLst>
            <pc:docMk/>
            <pc:sldMk cId="3019206165" sldId="268"/>
            <ac:spMk id="2" creationId="{B8732042-BDDD-402D-147A-5E5522E73009}"/>
          </ac:spMkLst>
        </pc:spChg>
        <pc:spChg chg="del">
          <ac:chgData name="FAITHLIN HOE WEI XIN" userId="S::tp055347@mail.apu.edu.my::ca103f0c-4f36-4030-8041-bac66b438bb7" providerId="AD" clId="Web-{5387F1C9-F44E-4A86-BC5F-A1D8E43990C2}" dt="2022-09-17T17:31:23.797" v="60"/>
          <ac:spMkLst>
            <pc:docMk/>
            <pc:sldMk cId="3019206165" sldId="268"/>
            <ac:spMk id="3" creationId="{D3976009-493E-6BBD-F676-7E354A1D2EC7}"/>
          </ac:spMkLst>
        </pc:spChg>
        <pc:spChg chg="add del">
          <ac:chgData name="FAITHLIN HOE WEI XIN" userId="S::tp055347@mail.apu.edu.my::ca103f0c-4f36-4030-8041-bac66b438bb7" providerId="AD" clId="Web-{5387F1C9-F44E-4A86-BC5F-A1D8E43990C2}" dt="2022-09-17T17:31:29.954" v="62"/>
          <ac:spMkLst>
            <pc:docMk/>
            <pc:sldMk cId="3019206165" sldId="268"/>
            <ac:spMk id="9" creationId="{42A4FC2C-047E-45A5-965D-8E1E3BF09BC6}"/>
          </ac:spMkLst>
        </pc:spChg>
        <pc:picChg chg="add mod ord">
          <ac:chgData name="FAITHLIN HOE WEI XIN" userId="S::tp055347@mail.apu.edu.my::ca103f0c-4f36-4030-8041-bac66b438bb7" providerId="AD" clId="Web-{5387F1C9-F44E-4A86-BC5F-A1D8E43990C2}" dt="2022-09-17T17:31:29.954" v="63"/>
          <ac:picMkLst>
            <pc:docMk/>
            <pc:sldMk cId="3019206165" sldId="268"/>
            <ac:picMk id="4" creationId="{39D4703D-EF85-6794-87F4-2DBB407C1294}"/>
          </ac:picMkLst>
        </pc:picChg>
      </pc:sldChg>
      <pc:sldChg chg="addSp delSp modSp new mod setBg">
        <pc:chgData name="FAITHLIN HOE WEI XIN" userId="S::tp055347@mail.apu.edu.my::ca103f0c-4f36-4030-8041-bac66b438bb7" providerId="AD" clId="Web-{5387F1C9-F44E-4A86-BC5F-A1D8E43990C2}" dt="2022-09-17T17:31:44.204" v="66"/>
        <pc:sldMkLst>
          <pc:docMk/>
          <pc:sldMk cId="2176035887" sldId="269"/>
        </pc:sldMkLst>
        <pc:spChg chg="del">
          <ac:chgData name="FAITHLIN HOE WEI XIN" userId="S::tp055347@mail.apu.edu.my::ca103f0c-4f36-4030-8041-bac66b438bb7" providerId="AD" clId="Web-{5387F1C9-F44E-4A86-BC5F-A1D8E43990C2}" dt="2022-09-17T17:31:38.267" v="65"/>
          <ac:spMkLst>
            <pc:docMk/>
            <pc:sldMk cId="2176035887" sldId="269"/>
            <ac:spMk id="2" creationId="{DA8F13C4-96A1-CA07-260F-F3EFEC9A3314}"/>
          </ac:spMkLst>
        </pc:spChg>
        <pc:spChg chg="del">
          <ac:chgData name="FAITHLIN HOE WEI XIN" userId="S::tp055347@mail.apu.edu.my::ca103f0c-4f36-4030-8041-bac66b438bb7" providerId="AD" clId="Web-{5387F1C9-F44E-4A86-BC5F-A1D8E43990C2}" dt="2022-09-17T17:31:34.517" v="64"/>
          <ac:spMkLst>
            <pc:docMk/>
            <pc:sldMk cId="2176035887" sldId="269"/>
            <ac:spMk id="3" creationId="{F0D3078E-73E7-329D-98F6-5413964D5A7A}"/>
          </ac:spMkLst>
        </pc:spChg>
        <pc:spChg chg="add">
          <ac:chgData name="FAITHLIN HOE WEI XIN" userId="S::tp055347@mail.apu.edu.my::ca103f0c-4f36-4030-8041-bac66b438bb7" providerId="AD" clId="Web-{5387F1C9-F44E-4A86-BC5F-A1D8E43990C2}" dt="2022-09-17T17:31:44.204" v="66"/>
          <ac:spMkLst>
            <pc:docMk/>
            <pc:sldMk cId="2176035887" sldId="269"/>
            <ac:spMk id="9" creationId="{42A4FC2C-047E-45A5-965D-8E1E3BF09BC6}"/>
          </ac:spMkLst>
        </pc:spChg>
        <pc:picChg chg="add mod ord">
          <ac:chgData name="FAITHLIN HOE WEI XIN" userId="S::tp055347@mail.apu.edu.my::ca103f0c-4f36-4030-8041-bac66b438bb7" providerId="AD" clId="Web-{5387F1C9-F44E-4A86-BC5F-A1D8E43990C2}" dt="2022-09-17T17:31:44.204" v="66"/>
          <ac:picMkLst>
            <pc:docMk/>
            <pc:sldMk cId="2176035887" sldId="269"/>
            <ac:picMk id="4" creationId="{8081288F-1B7A-0C9C-7199-0F08DAA46E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63D8-24E5-4355-30DA-80DC8FB91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952A2-A89A-2215-774B-21749D3EA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598BAD-DB9E-B89A-6C51-AFAA21686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32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3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A33E12D-F3FE-3DA3-FC5D-BE6C32303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7" y="643466"/>
            <a:ext cx="79586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1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283A-12EC-42E4-1104-9700E82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3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9D4703D-EF85-6794-87F4-2DBB407C1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24" y="643466"/>
            <a:ext cx="77645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0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81288F-1B7A-0C9C-7199-0F08DAA46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87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5B294D-AFB3-5012-9A47-9E9E04C2E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19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6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66DDEC-1D2A-B2FB-B857-BE36F27B4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98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1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2AA7A45-3A74-0BDB-A4B2-E86FE07FF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5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0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264673-ACC9-F8A9-6F57-8C4AEBF5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3CAB07-1C80-75B1-BBAB-056D9AEC3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65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6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BF72A59-665A-2D57-BBB1-9D6C0C34D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536" y="643466"/>
            <a:ext cx="617292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0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D832068-EEA6-7F39-F6FE-169B57749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596" y="643466"/>
            <a:ext cx="67528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01495A0-C178-076C-2C30-501662BC0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797" y="643466"/>
            <a:ext cx="67324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0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a489aae-85af-4071-b048-350e8781adf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EFB34D9A8F148832AFFC363FD90D9" ma:contentTypeVersion="3" ma:contentTypeDescription="Create a new document." ma:contentTypeScope="" ma:versionID="9bc80d1377bfcfa6bccf92724140b8a3">
  <xsd:schema xmlns:xsd="http://www.w3.org/2001/XMLSchema" xmlns:xs="http://www.w3.org/2001/XMLSchema" xmlns:p="http://schemas.microsoft.com/office/2006/metadata/properties" xmlns:ns2="9a489aae-85af-4071-b048-350e8781adf1" targetNamespace="http://schemas.microsoft.com/office/2006/metadata/properties" ma:root="true" ma:fieldsID="1b14dba2f42fa6cc47d5aba55a04c717" ns2:_="">
    <xsd:import namespace="9a489aae-85af-4071-b048-350e8781adf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489aae-85af-4071-b048-350e8781adf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A9E200-AAC4-4EC4-94C1-BB65346C2A01}">
  <ds:schemaRefs>
    <ds:schemaRef ds:uri="http://schemas.microsoft.com/office/2006/metadata/properties"/>
    <ds:schemaRef ds:uri="http://schemas.microsoft.com/office/infopath/2007/PartnerControls"/>
    <ds:schemaRef ds:uri="9a489aae-85af-4071-b048-350e8781adf1"/>
  </ds:schemaRefs>
</ds:datastoreItem>
</file>

<file path=customXml/itemProps2.xml><?xml version="1.0" encoding="utf-8"?>
<ds:datastoreItem xmlns:ds="http://schemas.openxmlformats.org/officeDocument/2006/customXml" ds:itemID="{8B66E34B-2EFA-4BC4-9495-DA1BDFB6F4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5C8DA-5004-400F-9E2C-4F9721A51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489aae-85af-4071-b048-350e8781ad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38</cp:revision>
  <dcterms:created xsi:type="dcterms:W3CDTF">2013-07-15T20:26:40Z</dcterms:created>
  <dcterms:modified xsi:type="dcterms:W3CDTF">2022-09-17T17:31:44Z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0x01010065EEFB34D9A8F148832AFFC363FD90D9</vt:lpwstr>
  </property>
</Properties>
</file>