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42" autoAdjust="0"/>
    <p:restoredTop sz="84898" autoAdjust="0"/>
  </p:normalViewPr>
  <p:slideViewPr>
    <p:cSldViewPr snapToGrid="0">
      <p:cViewPr varScale="1">
        <p:scale>
          <a:sx n="84" d="100"/>
          <a:sy n="84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35531669163939"/>
          <c:y val="3.6555650297649539E-2"/>
          <c:w val="0.936353961614173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Amino Acids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DC-45D1-A982-824445A999FB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BDC-45D1-A982-824445A999FB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DC-45D1-A982-824445A999FB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BDC-45D1-A982-824445A999FB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DC-45D1-A982-824445A999FB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BDC-45D1-A982-824445A999FB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BDC-45D1-A982-824445A999FB}"/>
              </c:ext>
            </c:extLst>
          </c:dPt>
          <c:dPt>
            <c:idx val="7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BDC-45D1-A982-824445A999FB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BDC-45D1-A982-824445A999FB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BDC-45D1-A982-824445A999FB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BDC-45D1-A982-824445A999FB}"/>
              </c:ext>
            </c:extLst>
          </c:dPt>
          <c:dPt>
            <c:idx val="1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BDC-45D1-A982-824445A999FB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6BDC-45D1-A982-824445A999FB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BDC-45D1-A982-824445A999FB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BDED-5E4F-8F4A-C8C330AA2330}"/>
              </c:ext>
            </c:extLst>
          </c:dPt>
          <c:dPt>
            <c:idx val="1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BDC-45D1-A982-824445A999FB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6BDC-45D1-A982-824445A999FB}"/>
              </c:ext>
            </c:extLst>
          </c:dPt>
          <c:dPt>
            <c:idx val="1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BDC-45D1-A982-824445A999FB}"/>
              </c:ext>
            </c:extLst>
          </c:dPt>
          <c:dPt>
            <c:idx val="2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BDC-45D1-A982-824445A999FB}"/>
              </c:ext>
            </c:extLst>
          </c:dPt>
          <c:dPt>
            <c:idx val="2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BDED-5E4F-8F4A-C8C330AA2330}"/>
              </c:ext>
            </c:extLst>
          </c:dPt>
          <c:cat>
            <c:strRef>
              <c:f>Sheet1!$A$2:$A$24</c:f>
              <c:strCache>
                <c:ptCount val="23"/>
                <c:pt idx="0">
                  <c:v>HA</c:v>
                </c:pt>
                <c:pt idx="1">
                  <c:v>AS</c:v>
                </c:pt>
                <c:pt idx="2">
                  <c:v>SM</c:v>
                </c:pt>
                <c:pt idx="3">
                  <c:v>MD</c:v>
                </c:pt>
                <c:pt idx="4">
                  <c:v>DK</c:v>
                </c:pt>
                <c:pt idx="5">
                  <c:v>KN</c:v>
                </c:pt>
                <c:pt idx="6">
                  <c:v>NI</c:v>
                </c:pt>
                <c:pt idx="7">
                  <c:v>II</c:v>
                </c:pt>
                <c:pt idx="8">
                  <c:v>IG</c:v>
                </c:pt>
                <c:pt idx="9">
                  <c:v>GM</c:v>
                </c:pt>
                <c:pt idx="10">
                  <c:v>MK</c:v>
                </c:pt>
                <c:pt idx="11">
                  <c:v>KI</c:v>
                </c:pt>
                <c:pt idx="12">
                  <c:v>IE</c:v>
                </c:pt>
                <c:pt idx="13">
                  <c:v>EV</c:v>
                </c:pt>
                <c:pt idx="14">
                  <c:v>VM</c:v>
                </c:pt>
                <c:pt idx="15">
                  <c:v>KM</c:v>
                </c:pt>
                <c:pt idx="16">
                  <c:v>MK</c:v>
                </c:pt>
                <c:pt idx="17">
                  <c:v>KY</c:v>
                </c:pt>
                <c:pt idx="18">
                  <c:v>YK</c:v>
                </c:pt>
                <c:pt idx="19">
                  <c:v>KI</c:v>
                </c:pt>
                <c:pt idx="20">
                  <c:v>IK</c:v>
                </c:pt>
                <c:pt idx="21">
                  <c:v>KG</c:v>
                </c:pt>
                <c:pt idx="22">
                  <c:v>…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20</c:v>
                </c:pt>
                <c:pt idx="1">
                  <c:v>21</c:v>
                </c:pt>
                <c:pt idx="2">
                  <c:v>2</c:v>
                </c:pt>
                <c:pt idx="3">
                  <c:v>14</c:v>
                </c:pt>
                <c:pt idx="4">
                  <c:v>2</c:v>
                </c:pt>
                <c:pt idx="5">
                  <c:v>15</c:v>
                </c:pt>
                <c:pt idx="6">
                  <c:v>24</c:v>
                </c:pt>
                <c:pt idx="7">
                  <c:v>1</c:v>
                </c:pt>
                <c:pt idx="8">
                  <c:v>23</c:v>
                </c:pt>
                <c:pt idx="9">
                  <c:v>11</c:v>
                </c:pt>
                <c:pt idx="10">
                  <c:v>2</c:v>
                </c:pt>
                <c:pt idx="11">
                  <c:v>40</c:v>
                </c:pt>
                <c:pt idx="12">
                  <c:v>19</c:v>
                </c:pt>
                <c:pt idx="13">
                  <c:v>10</c:v>
                </c:pt>
                <c:pt idx="14">
                  <c:v>22</c:v>
                </c:pt>
                <c:pt idx="15">
                  <c:v>28</c:v>
                </c:pt>
                <c:pt idx="16">
                  <c:v>10</c:v>
                </c:pt>
                <c:pt idx="17">
                  <c:v>34</c:v>
                </c:pt>
                <c:pt idx="18">
                  <c:v>40</c:v>
                </c:pt>
                <c:pt idx="19">
                  <c:v>16</c:v>
                </c:pt>
                <c:pt idx="20">
                  <c:v>19</c:v>
                </c:pt>
                <c:pt idx="2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C-45D1-A982-824445A99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axId val="1093683760"/>
        <c:axId val="1097148320"/>
      </c:barChart>
      <c:catAx>
        <c:axId val="109368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7148320"/>
        <c:crosses val="autoZero"/>
        <c:auto val="1"/>
        <c:lblAlgn val="ctr"/>
        <c:lblOffset val="100"/>
        <c:noMultiLvlLbl val="0"/>
      </c:catAx>
      <c:valAx>
        <c:axId val="10971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low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3683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916547736220468"/>
          <c:y val="1.4659878527320468E-2"/>
          <c:w val="5.9347090934772792E-2"/>
          <c:h val="0.80283299000269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 =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0.36580000000000001</c:v>
                </c:pt>
                <c:pt idx="1">
                  <c:v>0.39240000000000003</c:v>
                </c:pt>
                <c:pt idx="2">
                  <c:v>0.88539999999999996</c:v>
                </c:pt>
                <c:pt idx="3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D-4B14-98E4-95AEE798C8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=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0.48359999999999997</c:v>
                </c:pt>
                <c:pt idx="1">
                  <c:v>0.36959999999999998</c:v>
                </c:pt>
                <c:pt idx="2">
                  <c:v>0.88739999999999997</c:v>
                </c:pt>
                <c:pt idx="3">
                  <c:v>0.80779999999999996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CD-4B14-98E4-95AEE798C8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 =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0.64900000000000002</c:v>
                </c:pt>
                <c:pt idx="1">
                  <c:v>0.32879999999999998</c:v>
                </c:pt>
                <c:pt idx="2">
                  <c:v>0.86760000000000004</c:v>
                </c:pt>
                <c:pt idx="3">
                  <c:v>0.74639999999999995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CD-4B14-98E4-95AEE798C8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 =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0.83340000000000003</c:v>
                </c:pt>
                <c:pt idx="1">
                  <c:v>0.35859999999999997</c:v>
                </c:pt>
                <c:pt idx="2">
                  <c:v>0.88300000000000001</c:v>
                </c:pt>
                <c:pt idx="3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CD-4B14-98E4-95AEE798C8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 =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NB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0.89200000000000002</c:v>
                </c:pt>
                <c:pt idx="1">
                  <c:v>0.35</c:v>
                </c:pt>
                <c:pt idx="2">
                  <c:v>0.88339999999999996</c:v>
                </c:pt>
                <c:pt idx="3">
                  <c:v>0.73480000000000001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CD-4B14-98E4-95AEE798C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71868080"/>
        <c:axId val="1435522832"/>
      </c:barChart>
      <c:catAx>
        <c:axId val="137186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5522832"/>
        <c:crosses val="autoZero"/>
        <c:auto val="1"/>
        <c:lblAlgn val="ctr"/>
        <c:lblOffset val="100"/>
        <c:noMultiLvlLbl val="0"/>
      </c:catAx>
      <c:valAx>
        <c:axId val="143552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1868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96ABF-3F6D-4CDE-BC31-DD39ADCE88B9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A883-07E1-4547-8B51-711AB7F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({'NB': [0.3658, 0.4836, 0.649, 0.8334, 0.892], </a:t>
            </a:r>
          </a:p>
          <a:p>
            <a:r>
              <a:rPr lang="en-US" dirty="0"/>
              <a:t>'</a:t>
            </a:r>
            <a:r>
              <a:rPr lang="en-US" dirty="0" err="1"/>
              <a:t>adaboost</a:t>
            </a:r>
            <a:r>
              <a:rPr lang="en-US" dirty="0"/>
              <a:t>': [0.3924, 0.3696, 0.3288, 0.3586, 0.35],</a:t>
            </a:r>
          </a:p>
          <a:p>
            <a:r>
              <a:rPr lang="en-US" dirty="0"/>
              <a:t> '</a:t>
            </a:r>
            <a:r>
              <a:rPr lang="en-US" dirty="0" err="1"/>
              <a:t>randomForest</a:t>
            </a:r>
            <a:r>
              <a:rPr lang="en-US" dirty="0"/>
              <a:t>': [0.8854, 0.8874, 0.8836, 0.887, 0.8876], </a:t>
            </a:r>
          </a:p>
          <a:p>
            <a:r>
              <a:rPr lang="en-US" dirty="0"/>
              <a:t>'</a:t>
            </a:r>
            <a:r>
              <a:rPr lang="en-US" dirty="0" err="1"/>
              <a:t>Kneighbors</a:t>
            </a:r>
            <a:r>
              <a:rPr lang="en-US" dirty="0"/>
              <a:t>': [0.81, 0.8078, 0.7464, 0.741, 0.7348], </a:t>
            </a:r>
          </a:p>
          <a:p>
            <a:r>
              <a:rPr lang="en-US" dirty="0"/>
              <a:t>'</a:t>
            </a:r>
            <a:r>
              <a:rPr lang="en-US" dirty="0" err="1"/>
              <a:t>DecisionTree</a:t>
            </a:r>
            <a:r>
              <a:rPr lang="en-US" dirty="0"/>
              <a:t>': [0.8648, 0.8676, 0.869, 0.8726, 0.8834],</a:t>
            </a:r>
          </a:p>
          <a:p>
            <a:r>
              <a:rPr lang="en-US" dirty="0"/>
              <a:t> '</a:t>
            </a:r>
            <a:r>
              <a:rPr lang="en-US" dirty="0" err="1"/>
              <a:t>ExtraTree</a:t>
            </a:r>
            <a:r>
              <a:rPr lang="en-US" dirty="0"/>
              <a:t>': [0.8888, 0.883, 0.8834, 0.8962, 0.896]},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A883-07E1-4547-8B51-711AB7FFCF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F404-A0B2-4A18-BBCB-90E1E953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C0DCA-2753-4C1F-8C18-6D025D098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0DFA-EA22-49FC-838C-F3BC8EDD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53F7-C347-4F8F-BE66-0A6D230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E289-A92E-4EC4-BE5D-BD6E88B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B20B-E924-4898-B7AC-45447D2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C7777-38BB-4768-9014-0F17A707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E714-CA31-4A7A-9780-B8E4585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E875-FE4D-4A0D-A4D8-E3938F0B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0FC5-CF73-40EF-8855-95FBC5BE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17E12-4615-4EEF-92C1-CAFCEDE20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EBDD3-900B-4ECA-977C-E3B443E4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BE0F-4A36-42B5-BC05-99A55AD4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3F09-24EB-45D0-9C6C-F8AAE3D8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8586-5583-4CB0-81AF-5B926AA0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0C2-105E-47EA-9F26-B643215B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B240-D300-4B82-B5BD-34E5407E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DC52-4B19-4FED-AA94-C185781D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711A-4DAA-4F2C-8EAA-9F45BED3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5999-FE3B-4272-A7D9-A62E6518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B830-4298-472F-B78E-A2355EBD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4229-FCDB-4ACC-BE80-2B648D3B3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7707-1CC3-47F7-BD2F-8DFEBA8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3E60-78D1-41D5-A0FF-39B844FE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D9B20-32BB-4D40-84BD-0CC08F2C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EBED-40BD-4C27-981A-4DE8FC3C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9DB0-C009-4D6B-BC26-FC82968FF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7C993-D738-4028-9335-A5E5263E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E716A-F548-49D1-A3CE-875E8D7E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BDBAB-5188-4C4F-868B-1E22AA10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223C-73D8-46BF-BA9C-FD0B7115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9A3D-0CF6-4C74-A994-35B1359E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4E39-FE44-4C3C-954D-6CB09395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C0E3-0312-4A90-B8CF-A78B518C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82C15-704D-4E8E-B76B-69ADD99D6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C5BA2-DE10-40CA-946E-2E918C62A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39E9D-1299-40CD-90C1-9BFA622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9188-A350-4D01-8F79-3DE325A6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563E8-BAB1-432D-9542-3B566B43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91BD-9D4D-4FE9-BBBA-F091555B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3D7B2-8D7A-4360-822F-F12452AC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4FB23-1EC5-4996-9D21-7473F4AF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3D90B-A11C-4D8E-AF21-F7FA2EA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C195F-30C0-49ED-9A94-8B6BF03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02F8F-02AA-4A06-B143-FE2F6B2C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214AA-FCBB-4F51-8787-024D8BB3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2EE-ABF4-4CC0-8D7B-2353A76C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96CA-170E-4123-85EB-B0A5D11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7FEE-05CD-490E-A9E4-E8DE962B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4E0A-B8D1-41DB-AC5E-09EE14B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BD74-C729-4B89-95E7-ECD43717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9E22-6315-4F4A-BAFC-C0C77C2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3009-0200-4DA1-9092-115C2A02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F5C7B-74C2-464B-83D4-5C67075C0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E72FF-F31D-4063-BAE9-FACB7613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5DCD-9E37-4A54-968A-288A8321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920D-C4F5-4F78-9588-6E669308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A98C-7CB5-4A35-B263-66967FEA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D032D-B253-4982-BE3B-BE627C7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A5DE-CA12-4BA1-9437-F32FB857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75B1-F801-4637-AFE4-3A52EAB8E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63C0-2ECF-4CB3-A6AB-013C97E14DB3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8615-4F56-4A64-9DEF-9CA6C9760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045A-C4D6-41BF-AE94-3B3CC26B2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69BA-AA7B-4E1D-B386-049E3A53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550DC93-016B-4F5D-815E-8F4076AE63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564200"/>
              </p:ext>
            </p:extLst>
          </p:nvPr>
        </p:nvGraphicFramePr>
        <p:xfrm>
          <a:off x="1536699" y="891116"/>
          <a:ext cx="9026525" cy="253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031525D-A4DF-40AB-91EC-DA51F1E4F240}"/>
              </a:ext>
            </a:extLst>
          </p:cNvPr>
          <p:cNvGrpSpPr/>
          <p:nvPr/>
        </p:nvGrpSpPr>
        <p:grpSpPr>
          <a:xfrm>
            <a:off x="3407945" y="3985140"/>
            <a:ext cx="5977919" cy="523361"/>
            <a:chOff x="3407945" y="4042290"/>
            <a:chExt cx="5977919" cy="5233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BBC2F-C5C2-4298-B8AA-EBA148A04559}"/>
                </a:ext>
              </a:extLst>
            </p:cNvPr>
            <p:cNvSpPr txBox="1"/>
            <p:nvPr/>
          </p:nvSpPr>
          <p:spPr>
            <a:xfrm>
              <a:off x="3407945" y="4114799"/>
              <a:ext cx="5977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  A  S  M  D  K  N  I  </a:t>
              </a:r>
              <a:r>
                <a:rPr lang="en-US" altLang="zh-CN" dirty="0" err="1"/>
                <a:t>I</a:t>
              </a:r>
              <a:r>
                <a:rPr lang="en-US" altLang="zh-CN" dirty="0"/>
                <a:t>  G  M  K  I  E  V  M  K  M  K  Y  K  I  K  G……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CD744A-5419-4F10-BA49-48E691A5755F}"/>
                </a:ext>
              </a:extLst>
            </p:cNvPr>
            <p:cNvSpPr/>
            <p:nvPr/>
          </p:nvSpPr>
          <p:spPr>
            <a:xfrm>
              <a:off x="3493294" y="4157661"/>
              <a:ext cx="395287" cy="283608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7B1F43-9466-4655-8B49-7B5F745D6546}"/>
                </a:ext>
              </a:extLst>
            </p:cNvPr>
            <p:cNvSpPr/>
            <p:nvPr/>
          </p:nvSpPr>
          <p:spPr>
            <a:xfrm>
              <a:off x="3973930" y="4157661"/>
              <a:ext cx="415966" cy="283608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031AE0-BBCE-4641-B368-EBCA8AE01252}"/>
                </a:ext>
              </a:extLst>
            </p:cNvPr>
            <p:cNvSpPr/>
            <p:nvPr/>
          </p:nvSpPr>
          <p:spPr>
            <a:xfrm>
              <a:off x="4475245" y="4157661"/>
              <a:ext cx="380124" cy="283608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AA2B89-1199-46B2-AD2B-A915CF2A8990}"/>
                </a:ext>
              </a:extLst>
            </p:cNvPr>
            <p:cNvSpPr/>
            <p:nvPr/>
          </p:nvSpPr>
          <p:spPr>
            <a:xfrm>
              <a:off x="4966910" y="4157661"/>
              <a:ext cx="318169" cy="283608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864BAE-D9A4-4039-9804-063ED6401393}"/>
                </a:ext>
              </a:extLst>
            </p:cNvPr>
            <p:cNvSpPr/>
            <p:nvPr/>
          </p:nvSpPr>
          <p:spPr>
            <a:xfrm>
              <a:off x="5359354" y="4157661"/>
              <a:ext cx="324688" cy="283608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1C4EAD-161D-4852-B23E-E2C07E7180E1}"/>
                </a:ext>
              </a:extLst>
            </p:cNvPr>
            <p:cNvSpPr/>
            <p:nvPr/>
          </p:nvSpPr>
          <p:spPr>
            <a:xfrm>
              <a:off x="5795582" y="4157661"/>
              <a:ext cx="433768" cy="2836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3599BE-77F4-4CB2-856A-F796F3A1C072}"/>
                </a:ext>
              </a:extLst>
            </p:cNvPr>
            <p:cNvSpPr/>
            <p:nvPr/>
          </p:nvSpPr>
          <p:spPr>
            <a:xfrm>
              <a:off x="6340891" y="4157661"/>
              <a:ext cx="264697" cy="283608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62B253-1865-494D-936E-A4251E99C51D}"/>
                </a:ext>
              </a:extLst>
            </p:cNvPr>
            <p:cNvSpPr/>
            <p:nvPr/>
          </p:nvSpPr>
          <p:spPr>
            <a:xfrm>
              <a:off x="6713619" y="4157661"/>
              <a:ext cx="427750" cy="283608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5466B9-4172-4895-B896-053DD40EF025}"/>
                </a:ext>
              </a:extLst>
            </p:cNvPr>
            <p:cNvSpPr/>
            <p:nvPr/>
          </p:nvSpPr>
          <p:spPr>
            <a:xfrm>
              <a:off x="7249400" y="4157661"/>
              <a:ext cx="411081" cy="283608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82A520-2214-45A1-9B00-5B3F8A302BE2}"/>
                </a:ext>
              </a:extLst>
            </p:cNvPr>
            <p:cNvSpPr/>
            <p:nvPr/>
          </p:nvSpPr>
          <p:spPr>
            <a:xfrm>
              <a:off x="7768512" y="4157661"/>
              <a:ext cx="353932" cy="283608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5A679E-179F-4E8A-8193-D1FD0AB5236F}"/>
                </a:ext>
              </a:extLst>
            </p:cNvPr>
            <p:cNvSpPr/>
            <p:nvPr/>
          </p:nvSpPr>
          <p:spPr>
            <a:xfrm>
              <a:off x="8230475" y="4157661"/>
              <a:ext cx="258681" cy="28360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84EF12-F222-4848-8622-D9023C158FFE}"/>
                </a:ext>
              </a:extLst>
            </p:cNvPr>
            <p:cNvSpPr/>
            <p:nvPr/>
          </p:nvSpPr>
          <p:spPr>
            <a:xfrm>
              <a:off x="8597187" y="4157661"/>
              <a:ext cx="358694" cy="283608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A4B033-E68E-46DB-839C-66485F91DB32}"/>
                </a:ext>
              </a:extLst>
            </p:cNvPr>
            <p:cNvSpPr/>
            <p:nvPr/>
          </p:nvSpPr>
          <p:spPr>
            <a:xfrm>
              <a:off x="3738186" y="4051301"/>
              <a:ext cx="353932" cy="5143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9CD47E-91CC-4194-A770-91BF7D79B2A5}"/>
                </a:ext>
              </a:extLst>
            </p:cNvPr>
            <p:cNvSpPr/>
            <p:nvPr/>
          </p:nvSpPr>
          <p:spPr>
            <a:xfrm>
              <a:off x="4192855" y="4051301"/>
              <a:ext cx="427750" cy="514350"/>
            </a:xfrm>
            <a:prstGeom prst="rect">
              <a:avLst/>
            </a:prstGeom>
            <a:noFill/>
            <a:ln w="1270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83A5F1-57D3-4037-B951-8E78AAAE918B}"/>
                </a:ext>
              </a:extLst>
            </p:cNvPr>
            <p:cNvSpPr/>
            <p:nvPr/>
          </p:nvSpPr>
          <p:spPr>
            <a:xfrm>
              <a:off x="4740960" y="4051301"/>
              <a:ext cx="353932" cy="514350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771E22-B2D5-4A9C-B14D-3008923FA9EC}"/>
                </a:ext>
              </a:extLst>
            </p:cNvPr>
            <p:cNvSpPr/>
            <p:nvPr/>
          </p:nvSpPr>
          <p:spPr>
            <a:xfrm>
              <a:off x="5196259" y="4051301"/>
              <a:ext cx="260878" cy="514350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77EFC-1355-4476-B106-6FF78F8826DD}"/>
                </a:ext>
              </a:extLst>
            </p:cNvPr>
            <p:cNvSpPr/>
            <p:nvPr/>
          </p:nvSpPr>
          <p:spPr>
            <a:xfrm>
              <a:off x="5551733" y="4051301"/>
              <a:ext cx="411081" cy="51435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A85185-AFA5-49A2-A3E7-E15FF857A7A5}"/>
                </a:ext>
              </a:extLst>
            </p:cNvPr>
            <p:cNvSpPr/>
            <p:nvPr/>
          </p:nvSpPr>
          <p:spPr>
            <a:xfrm>
              <a:off x="6091647" y="4042290"/>
              <a:ext cx="299536" cy="51435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30EC20-B99B-4E79-948F-E5D1D3077C42}"/>
                </a:ext>
              </a:extLst>
            </p:cNvPr>
            <p:cNvSpPr/>
            <p:nvPr/>
          </p:nvSpPr>
          <p:spPr>
            <a:xfrm>
              <a:off x="6499214" y="4042290"/>
              <a:ext cx="342116" cy="514350"/>
            </a:xfrm>
            <a:prstGeom prst="rect">
              <a:avLst/>
            </a:prstGeom>
            <a:noFill/>
            <a:ln w="1270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C43BC6-4ECF-4F81-873B-1189296111A5}"/>
                </a:ext>
              </a:extLst>
            </p:cNvPr>
            <p:cNvSpPr/>
            <p:nvPr/>
          </p:nvSpPr>
          <p:spPr>
            <a:xfrm>
              <a:off x="6949361" y="4051301"/>
              <a:ext cx="411081" cy="514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FD505C-1E2E-4D21-A5DA-58CA4936B95D}"/>
                </a:ext>
              </a:extLst>
            </p:cNvPr>
            <p:cNvSpPr/>
            <p:nvPr/>
          </p:nvSpPr>
          <p:spPr>
            <a:xfrm>
              <a:off x="7485760" y="4051301"/>
              <a:ext cx="411081" cy="514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FF5F59-57EC-4BC1-B722-5375619AF4CA}"/>
                </a:ext>
              </a:extLst>
            </p:cNvPr>
            <p:cNvSpPr/>
            <p:nvPr/>
          </p:nvSpPr>
          <p:spPr>
            <a:xfrm>
              <a:off x="7999494" y="4042290"/>
              <a:ext cx="347495" cy="5143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0C57AA-7886-4337-ADC3-6984015AAC55}"/>
                </a:ext>
              </a:extLst>
            </p:cNvPr>
            <p:cNvSpPr/>
            <p:nvPr/>
          </p:nvSpPr>
          <p:spPr>
            <a:xfrm>
              <a:off x="8446010" y="4042290"/>
              <a:ext cx="253490" cy="514350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823936-CE06-464D-87C0-CB0974CBB63C}"/>
              </a:ext>
            </a:extLst>
          </p:cNvPr>
          <p:cNvCxnSpPr/>
          <p:nvPr/>
        </p:nvCxnSpPr>
        <p:spPr>
          <a:xfrm flipH="1" flipV="1">
            <a:off x="3248025" y="3362325"/>
            <a:ext cx="245269" cy="7381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83C369-8F22-490A-A997-CE0A5E427A4B}"/>
              </a:ext>
            </a:extLst>
          </p:cNvPr>
          <p:cNvCxnSpPr>
            <a:cxnSpLocks/>
          </p:cNvCxnSpPr>
          <p:nvPr/>
        </p:nvCxnSpPr>
        <p:spPr>
          <a:xfrm flipH="1" flipV="1">
            <a:off x="3531771" y="3362325"/>
            <a:ext cx="185778" cy="59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7172B6-39DA-41E2-9654-0C2F06E25BE6}"/>
              </a:ext>
            </a:extLst>
          </p:cNvPr>
          <p:cNvCxnSpPr>
            <a:cxnSpLocks/>
          </p:cNvCxnSpPr>
          <p:nvPr/>
        </p:nvCxnSpPr>
        <p:spPr>
          <a:xfrm flipH="1" flipV="1">
            <a:off x="3877469" y="3362325"/>
            <a:ext cx="126097" cy="7381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44FF47-B937-48D9-B3A8-9A4B5BE585BE}"/>
              </a:ext>
            </a:extLst>
          </p:cNvPr>
          <p:cNvCxnSpPr>
            <a:cxnSpLocks/>
          </p:cNvCxnSpPr>
          <p:nvPr/>
        </p:nvCxnSpPr>
        <p:spPr>
          <a:xfrm flipH="1" flipV="1">
            <a:off x="4191139" y="3374233"/>
            <a:ext cx="13421" cy="6109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0BC976-87CB-4730-B3D7-92B95C3FF6F0}"/>
              </a:ext>
            </a:extLst>
          </p:cNvPr>
          <p:cNvCxnSpPr>
            <a:cxnSpLocks/>
          </p:cNvCxnSpPr>
          <p:nvPr/>
        </p:nvCxnSpPr>
        <p:spPr>
          <a:xfrm flipV="1">
            <a:off x="4490049" y="3395663"/>
            <a:ext cx="33042" cy="7138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A6665B-AB36-454C-BCB9-05F3E16F488C}"/>
              </a:ext>
            </a:extLst>
          </p:cNvPr>
          <p:cNvCxnSpPr>
            <a:cxnSpLocks/>
          </p:cNvCxnSpPr>
          <p:nvPr/>
        </p:nvCxnSpPr>
        <p:spPr>
          <a:xfrm flipV="1">
            <a:off x="4749286" y="3417095"/>
            <a:ext cx="124021" cy="5680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AEAFD8-521D-4377-B401-1C6CFFE56B9C}"/>
              </a:ext>
            </a:extLst>
          </p:cNvPr>
          <p:cNvCxnSpPr>
            <a:cxnSpLocks/>
          </p:cNvCxnSpPr>
          <p:nvPr/>
        </p:nvCxnSpPr>
        <p:spPr>
          <a:xfrm flipV="1">
            <a:off x="4950292" y="3429002"/>
            <a:ext cx="232435" cy="6805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071AE1-CB42-4AE3-BC60-6963226B49BD}"/>
              </a:ext>
            </a:extLst>
          </p:cNvPr>
          <p:cNvCxnSpPr>
            <a:cxnSpLocks/>
          </p:cNvCxnSpPr>
          <p:nvPr/>
        </p:nvCxnSpPr>
        <p:spPr>
          <a:xfrm flipV="1">
            <a:off x="5204620" y="3429001"/>
            <a:ext cx="285632" cy="56459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FBBE96-C106-4782-83C9-78C34E044EE5}"/>
              </a:ext>
            </a:extLst>
          </p:cNvPr>
          <p:cNvCxnSpPr>
            <a:cxnSpLocks/>
          </p:cNvCxnSpPr>
          <p:nvPr/>
        </p:nvCxnSpPr>
        <p:spPr>
          <a:xfrm flipV="1">
            <a:off x="5381246" y="3429001"/>
            <a:ext cx="428113" cy="68052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AD4D46-57BA-4539-8B0A-A8AD2E84C3E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551733" y="3429000"/>
            <a:ext cx="498228" cy="5645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80B454-9966-41E6-A2DD-0FEB14DFC862}"/>
              </a:ext>
            </a:extLst>
          </p:cNvPr>
          <p:cNvCxnSpPr>
            <a:cxnSpLocks/>
          </p:cNvCxnSpPr>
          <p:nvPr/>
        </p:nvCxnSpPr>
        <p:spPr>
          <a:xfrm flipV="1">
            <a:off x="5800847" y="3417095"/>
            <a:ext cx="672392" cy="701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8DD25D-9C33-4724-858A-A03096F896D5}"/>
              </a:ext>
            </a:extLst>
          </p:cNvPr>
          <p:cNvCxnSpPr>
            <a:cxnSpLocks/>
          </p:cNvCxnSpPr>
          <p:nvPr/>
        </p:nvCxnSpPr>
        <p:spPr>
          <a:xfrm flipV="1">
            <a:off x="6091647" y="3395663"/>
            <a:ext cx="704018" cy="5960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FA5FEA-CDCA-49D8-B621-C652EF0FB3E2}"/>
              </a:ext>
            </a:extLst>
          </p:cNvPr>
          <p:cNvCxnSpPr>
            <a:cxnSpLocks/>
          </p:cNvCxnSpPr>
          <p:nvPr/>
        </p:nvCxnSpPr>
        <p:spPr>
          <a:xfrm flipV="1">
            <a:off x="6391183" y="3429001"/>
            <a:ext cx="750186" cy="6805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7F1EAC-16D7-4F3A-9AE7-BCA7006C84AD}"/>
              </a:ext>
            </a:extLst>
          </p:cNvPr>
          <p:cNvCxnSpPr>
            <a:cxnSpLocks/>
          </p:cNvCxnSpPr>
          <p:nvPr/>
        </p:nvCxnSpPr>
        <p:spPr>
          <a:xfrm flipV="1">
            <a:off x="6841330" y="3429001"/>
            <a:ext cx="593387" cy="5627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D4C858-0B3A-448B-9E32-913FDED1006F}"/>
              </a:ext>
            </a:extLst>
          </p:cNvPr>
          <p:cNvCxnSpPr>
            <a:cxnSpLocks/>
          </p:cNvCxnSpPr>
          <p:nvPr/>
        </p:nvCxnSpPr>
        <p:spPr>
          <a:xfrm flipV="1">
            <a:off x="7154901" y="3429001"/>
            <a:ext cx="662828" cy="6715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357B53-3EC3-4CCE-9939-B66CDA894E05}"/>
              </a:ext>
            </a:extLst>
          </p:cNvPr>
          <p:cNvCxnSpPr>
            <a:cxnSpLocks/>
          </p:cNvCxnSpPr>
          <p:nvPr/>
        </p:nvCxnSpPr>
        <p:spPr>
          <a:xfrm flipV="1">
            <a:off x="7668911" y="3429001"/>
            <a:ext cx="448477" cy="6352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BF284C-A161-4145-A180-96198DDC758A}"/>
              </a:ext>
            </a:extLst>
          </p:cNvPr>
          <p:cNvCxnSpPr>
            <a:cxnSpLocks/>
          </p:cNvCxnSpPr>
          <p:nvPr/>
        </p:nvCxnSpPr>
        <p:spPr>
          <a:xfrm flipV="1">
            <a:off x="7945478" y="3471863"/>
            <a:ext cx="475059" cy="4974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C83B6A-4E2F-4E7B-BEFD-0F5171BCBDBD}"/>
              </a:ext>
            </a:extLst>
          </p:cNvPr>
          <p:cNvCxnSpPr>
            <a:cxnSpLocks/>
          </p:cNvCxnSpPr>
          <p:nvPr/>
        </p:nvCxnSpPr>
        <p:spPr>
          <a:xfrm flipV="1">
            <a:off x="8139268" y="3444872"/>
            <a:ext cx="604599" cy="646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943FCE-B2CB-4B41-B056-29E71FE9D87B}"/>
              </a:ext>
            </a:extLst>
          </p:cNvPr>
          <p:cNvCxnSpPr>
            <a:cxnSpLocks/>
          </p:cNvCxnSpPr>
          <p:nvPr/>
        </p:nvCxnSpPr>
        <p:spPr>
          <a:xfrm flipV="1">
            <a:off x="8359815" y="3471863"/>
            <a:ext cx="683711" cy="519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5BFEAD-A67B-4F97-87B7-DBD697BD3D0B}"/>
              </a:ext>
            </a:extLst>
          </p:cNvPr>
          <p:cNvCxnSpPr>
            <a:cxnSpLocks/>
          </p:cNvCxnSpPr>
          <p:nvPr/>
        </p:nvCxnSpPr>
        <p:spPr>
          <a:xfrm flipV="1">
            <a:off x="8501982" y="3417095"/>
            <a:ext cx="883872" cy="7011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AA0E72-FBD6-45A1-A0B2-CA117744D6AA}"/>
              </a:ext>
            </a:extLst>
          </p:cNvPr>
          <p:cNvCxnSpPr>
            <a:cxnSpLocks/>
          </p:cNvCxnSpPr>
          <p:nvPr/>
        </p:nvCxnSpPr>
        <p:spPr>
          <a:xfrm flipV="1">
            <a:off x="8713690" y="3435587"/>
            <a:ext cx="1001861" cy="6715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3F199E7-BFC7-4DBB-BE2F-7BF8DF10F362}"/>
              </a:ext>
            </a:extLst>
          </p:cNvPr>
          <p:cNvCxnSpPr>
            <a:cxnSpLocks/>
          </p:cNvCxnSpPr>
          <p:nvPr/>
        </p:nvCxnSpPr>
        <p:spPr>
          <a:xfrm flipV="1">
            <a:off x="8943918" y="3424467"/>
            <a:ext cx="1109388" cy="6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BDACB3-8A8E-4E99-A09E-C5B833E71DE7}"/>
              </a:ext>
            </a:extLst>
          </p:cNvPr>
          <p:cNvCxnSpPr>
            <a:cxnSpLocks/>
          </p:cNvCxnSpPr>
          <p:nvPr/>
        </p:nvCxnSpPr>
        <p:spPr>
          <a:xfrm flipV="1">
            <a:off x="7382322" y="3471863"/>
            <a:ext cx="1014814" cy="5198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4DCD9DD7-2579-46A8-9BF9-7CF52A94E7AF}"/>
              </a:ext>
            </a:extLst>
          </p:cNvPr>
          <p:cNvSpPr txBox="1"/>
          <p:nvPr/>
        </p:nvSpPr>
        <p:spPr>
          <a:xfrm>
            <a:off x="1123481" y="4066660"/>
            <a:ext cx="179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Sequence: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C2155E3-0F20-4BF7-9DAB-2D8F9C34A3DF}"/>
              </a:ext>
            </a:extLst>
          </p:cNvPr>
          <p:cNvSpPr txBox="1"/>
          <p:nvPr/>
        </p:nvSpPr>
        <p:spPr>
          <a:xfrm>
            <a:off x="1123482" y="2896434"/>
            <a:ext cx="92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Vector:</a:t>
            </a:r>
          </a:p>
        </p:txBody>
      </p:sp>
      <p:sp>
        <p:nvSpPr>
          <p:cNvPr id="1054" name="Arrow: Up 1053">
            <a:extLst>
              <a:ext uri="{FF2B5EF4-FFF2-40B4-BE49-F238E27FC236}">
                <a16:creationId xmlns:a16="http://schemas.microsoft.com/office/drawing/2014/main" id="{1F8B0371-BD03-42DE-B238-C5637B5B516C}"/>
              </a:ext>
            </a:extLst>
          </p:cNvPr>
          <p:cNvSpPr/>
          <p:nvPr/>
        </p:nvSpPr>
        <p:spPr>
          <a:xfrm>
            <a:off x="1360938" y="3265766"/>
            <a:ext cx="318531" cy="746389"/>
          </a:xfrm>
          <a:prstGeom prst="upArrow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E244F2-CCB2-4FAE-9235-3BF5CAF45B35}"/>
              </a:ext>
            </a:extLst>
          </p:cNvPr>
          <p:cNvSpPr/>
          <p:nvPr/>
        </p:nvSpPr>
        <p:spPr>
          <a:xfrm>
            <a:off x="2949286" y="1323802"/>
            <a:ext cx="2978726" cy="5621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feature attributes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A75BC5-9AF8-4830-82C1-C2C4E57577AF}"/>
              </a:ext>
            </a:extLst>
          </p:cNvPr>
          <p:cNvSpPr/>
          <p:nvPr/>
        </p:nvSpPr>
        <p:spPr>
          <a:xfrm>
            <a:off x="6451888" y="1323802"/>
            <a:ext cx="2501612" cy="5621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training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E00CF10-5050-48DB-AAE8-F3BDEB4BF192}"/>
                  </a:ext>
                </a:extLst>
              </p:cNvPr>
              <p:cNvSpPr/>
              <p:nvPr/>
            </p:nvSpPr>
            <p:spPr>
              <a:xfrm>
                <a:off x="2949286" y="2618509"/>
                <a:ext cx="2978726" cy="86452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for each category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E00CF10-5050-48DB-AAE8-F3BDEB4BF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86" y="2618509"/>
                <a:ext cx="2978726" cy="86452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FA9167-3A14-4786-B00C-83C40D587FC5}"/>
              </a:ext>
            </a:extLst>
          </p:cNvPr>
          <p:cNvSpPr/>
          <p:nvPr/>
        </p:nvSpPr>
        <p:spPr>
          <a:xfrm>
            <a:off x="6451888" y="2618509"/>
            <a:ext cx="4269802" cy="8645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the conditional probability of all divisions for each feature attribute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D29B8E5-D7D5-4C7F-ADD0-4D5C29F9F2D2}"/>
                  </a:ext>
                </a:extLst>
              </p:cNvPr>
              <p:cNvSpPr/>
              <p:nvPr/>
            </p:nvSpPr>
            <p:spPr>
              <a:xfrm>
                <a:off x="2949286" y="4215591"/>
                <a:ext cx="2978726" cy="864523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</a:t>
                </a:r>
                <a:r>
                  <a:rPr lang="en-US" dirty="0">
                    <a:solidFill>
                      <a:schemeClr val="bg1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:r>
                  <a:rPr lang="en-US" dirty="0"/>
                  <a:t>for each category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D29B8E5-D7D5-4C7F-ADD0-4D5C29F9F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86" y="4215591"/>
                <a:ext cx="2978726" cy="8645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D434179-5E89-4005-8FF8-307795BC6F2F}"/>
                  </a:ext>
                </a:extLst>
              </p:cNvPr>
              <p:cNvSpPr/>
              <p:nvPr/>
            </p:nvSpPr>
            <p:spPr>
              <a:xfrm>
                <a:off x="6451888" y="4221265"/>
                <a:ext cx="3844637" cy="864523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Take </a:t>
                </a:r>
                <a:r>
                  <a:rPr lang="en-US" dirty="0">
                    <a:solidFill>
                      <a:schemeClr val="bg1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dirty="0"/>
                  <a:t> as the largest term as the category of X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D434179-5E89-4005-8FF8-307795BC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888" y="4221265"/>
                <a:ext cx="3844637" cy="86452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Up 9">
            <a:extLst>
              <a:ext uri="{FF2B5EF4-FFF2-40B4-BE49-F238E27FC236}">
                <a16:creationId xmlns:a16="http://schemas.microsoft.com/office/drawing/2014/main" id="{D09B3F29-FEB2-4D7C-B8F6-B1C4186CE95E}"/>
              </a:ext>
            </a:extLst>
          </p:cNvPr>
          <p:cNvSpPr/>
          <p:nvPr/>
        </p:nvSpPr>
        <p:spPr>
          <a:xfrm rot="5400000">
            <a:off x="6057900" y="1457238"/>
            <a:ext cx="295275" cy="29527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57F8BA4-65F8-4FEB-B0F0-2AEB0D912E54}"/>
              </a:ext>
            </a:extLst>
          </p:cNvPr>
          <p:cNvSpPr/>
          <p:nvPr/>
        </p:nvSpPr>
        <p:spPr>
          <a:xfrm rot="5400000">
            <a:off x="6057900" y="2903132"/>
            <a:ext cx="295275" cy="29527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217F2AC-4E3E-4ABF-942B-AFEEE8E2DCBE}"/>
              </a:ext>
            </a:extLst>
          </p:cNvPr>
          <p:cNvSpPr/>
          <p:nvPr/>
        </p:nvSpPr>
        <p:spPr>
          <a:xfrm rot="5400000">
            <a:off x="6057900" y="4500214"/>
            <a:ext cx="295275" cy="2952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29E104F-33B9-4EF3-8832-2E97DAECE621}"/>
              </a:ext>
            </a:extLst>
          </p:cNvPr>
          <p:cNvSpPr/>
          <p:nvPr/>
        </p:nvSpPr>
        <p:spPr>
          <a:xfrm rot="14638774">
            <a:off x="5760816" y="2174693"/>
            <a:ext cx="295275" cy="42527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427B342-76DB-48A1-B645-5F3B8E8EF24A}"/>
              </a:ext>
            </a:extLst>
          </p:cNvPr>
          <p:cNvSpPr/>
          <p:nvPr/>
        </p:nvSpPr>
        <p:spPr>
          <a:xfrm rot="14648689">
            <a:off x="6299471" y="1921150"/>
            <a:ext cx="295275" cy="39379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2D1B069C-5E84-4DD8-B619-C66BD2DCF233}"/>
              </a:ext>
            </a:extLst>
          </p:cNvPr>
          <p:cNvSpPr/>
          <p:nvPr/>
        </p:nvSpPr>
        <p:spPr>
          <a:xfrm rot="14638774">
            <a:off x="5760818" y="3778492"/>
            <a:ext cx="295275" cy="42527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A251513C-BF7B-4BCC-8488-877BB4239FCC}"/>
              </a:ext>
            </a:extLst>
          </p:cNvPr>
          <p:cNvSpPr/>
          <p:nvPr/>
        </p:nvSpPr>
        <p:spPr>
          <a:xfrm rot="14648689">
            <a:off x="6299473" y="3524949"/>
            <a:ext cx="295275" cy="39379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DF8167-9871-4F0E-B56E-9ADF82B4A4E0}"/>
              </a:ext>
            </a:extLst>
          </p:cNvPr>
          <p:cNvSpPr txBox="1"/>
          <p:nvPr/>
        </p:nvSpPr>
        <p:spPr>
          <a:xfrm>
            <a:off x="1819738" y="1420209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59DB9-CA22-43A1-B865-4DA0284BAD32}"/>
              </a:ext>
            </a:extLst>
          </p:cNvPr>
          <p:cNvSpPr txBox="1"/>
          <p:nvPr/>
        </p:nvSpPr>
        <p:spPr>
          <a:xfrm>
            <a:off x="1819738" y="2829075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50139-1B48-468A-A2F7-FFD6680CC5A6}"/>
              </a:ext>
            </a:extLst>
          </p:cNvPr>
          <p:cNvSpPr txBox="1"/>
          <p:nvPr/>
        </p:nvSpPr>
        <p:spPr>
          <a:xfrm>
            <a:off x="1819738" y="4426157"/>
            <a:ext cx="98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3: </a:t>
            </a:r>
          </a:p>
        </p:txBody>
      </p:sp>
    </p:spTree>
    <p:extLst>
      <p:ext uri="{BB962C8B-B14F-4D97-AF65-F5344CB8AC3E}">
        <p14:creationId xmlns:p14="http://schemas.microsoft.com/office/powerpoint/2010/main" val="119144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525B6C-71F5-4A88-ABCE-B62EAF6EC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843585"/>
              </p:ext>
            </p:extLst>
          </p:nvPr>
        </p:nvGraphicFramePr>
        <p:xfrm>
          <a:off x="233680" y="719666"/>
          <a:ext cx="1145032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298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176</Words>
  <Application>Microsoft Macintosh PowerPoint</Application>
  <PresentationFormat>宽屏</PresentationFormat>
  <Paragraphs>19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weixin li</dc:creator>
  <cp:lastModifiedBy>Weixin Li</cp:lastModifiedBy>
  <cp:revision>15</cp:revision>
  <dcterms:created xsi:type="dcterms:W3CDTF">2019-06-12T05:41:05Z</dcterms:created>
  <dcterms:modified xsi:type="dcterms:W3CDTF">2019-12-15T21:45:31Z</dcterms:modified>
</cp:coreProperties>
</file>