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48" r:id="rId2"/>
  </p:sldMasterIdLst>
  <p:notesMasterIdLst>
    <p:notesMasterId r:id="rId18"/>
  </p:notesMasterIdLst>
  <p:sldIdLst>
    <p:sldId id="834" r:id="rId3"/>
    <p:sldId id="262" r:id="rId4"/>
    <p:sldId id="269" r:id="rId5"/>
    <p:sldId id="835" r:id="rId6"/>
    <p:sldId id="836" r:id="rId7"/>
    <p:sldId id="837" r:id="rId8"/>
    <p:sldId id="838" r:id="rId9"/>
    <p:sldId id="1464" r:id="rId10"/>
    <p:sldId id="1465" r:id="rId11"/>
    <p:sldId id="1466" r:id="rId12"/>
    <p:sldId id="1468" r:id="rId13"/>
    <p:sldId id="1469" r:id="rId14"/>
    <p:sldId id="1470" r:id="rId15"/>
    <p:sldId id="1471" r:id="rId16"/>
    <p:sldId id="7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1" autoAdjust="0"/>
    <p:restoredTop sz="94660"/>
  </p:normalViewPr>
  <p:slideViewPr>
    <p:cSldViewPr snapToGrid="0">
      <p:cViewPr varScale="1">
        <p:scale>
          <a:sx n="63" d="100"/>
          <a:sy n="63" d="100"/>
        </p:scale>
        <p:origin x="8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CD464D-1D6B-4182-B5A1-1C1A6997458D}" type="datetimeFigureOut">
              <a:rPr lang="en-US" smtClean="0"/>
              <a:t>12/17/2020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ACAD1-427C-4653-A880-5C7BE8D23B76}" type="slidenum">
              <a:rPr lang="en-US" smtClean="0"/>
              <a:t>‹#›</a:t>
            </a:fld>
            <a:endParaRPr lang="en-US"/>
          </a:p>
        </p:txBody>
      </p:sp>
    </p:spTree>
    <p:extLst>
      <p:ext uri="{BB962C8B-B14F-4D97-AF65-F5344CB8AC3E}">
        <p14:creationId xmlns:p14="http://schemas.microsoft.com/office/powerpoint/2010/main" val="34769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1</a:t>
            </a:fld>
            <a:endParaRPr lang="zh-CN" altLang="en-US"/>
          </a:p>
        </p:txBody>
      </p:sp>
    </p:spTree>
    <p:extLst>
      <p:ext uri="{BB962C8B-B14F-4D97-AF65-F5344CB8AC3E}">
        <p14:creationId xmlns:p14="http://schemas.microsoft.com/office/powerpoint/2010/main" val="125615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10</a:t>
            </a:fld>
            <a:endParaRPr lang="zh-CN" altLang="en-US"/>
          </a:p>
        </p:txBody>
      </p:sp>
    </p:spTree>
    <p:extLst>
      <p:ext uri="{BB962C8B-B14F-4D97-AF65-F5344CB8AC3E}">
        <p14:creationId xmlns:p14="http://schemas.microsoft.com/office/powerpoint/2010/main" val="1438435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11</a:t>
            </a:fld>
            <a:endParaRPr lang="zh-CN" altLang="en-US"/>
          </a:p>
        </p:txBody>
      </p:sp>
    </p:spTree>
    <p:extLst>
      <p:ext uri="{BB962C8B-B14F-4D97-AF65-F5344CB8AC3E}">
        <p14:creationId xmlns:p14="http://schemas.microsoft.com/office/powerpoint/2010/main" val="1022790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12</a:t>
            </a:fld>
            <a:endParaRPr lang="zh-CN" altLang="en-US"/>
          </a:p>
        </p:txBody>
      </p:sp>
    </p:spTree>
    <p:extLst>
      <p:ext uri="{BB962C8B-B14F-4D97-AF65-F5344CB8AC3E}">
        <p14:creationId xmlns:p14="http://schemas.microsoft.com/office/powerpoint/2010/main" val="2111218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13</a:t>
            </a:fld>
            <a:endParaRPr lang="zh-CN" altLang="en-US"/>
          </a:p>
        </p:txBody>
      </p:sp>
    </p:spTree>
    <p:extLst>
      <p:ext uri="{BB962C8B-B14F-4D97-AF65-F5344CB8AC3E}">
        <p14:creationId xmlns:p14="http://schemas.microsoft.com/office/powerpoint/2010/main" val="289192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14</a:t>
            </a:fld>
            <a:endParaRPr lang="zh-CN" altLang="en-US"/>
          </a:p>
        </p:txBody>
      </p:sp>
    </p:spTree>
    <p:extLst>
      <p:ext uri="{BB962C8B-B14F-4D97-AF65-F5344CB8AC3E}">
        <p14:creationId xmlns:p14="http://schemas.microsoft.com/office/powerpoint/2010/main" val="2110173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我们的答辩会分为以下</a:t>
            </a:r>
            <a:r>
              <a:rPr lang="en-US" altLang="zh-CN" dirty="0"/>
              <a:t>5</a:t>
            </a:r>
            <a:r>
              <a:rPr lang="zh-CN" altLang="en-US" dirty="0"/>
              <a:t>个部分（停顿一下）</a:t>
            </a:r>
          </a:p>
        </p:txBody>
      </p:sp>
      <p:sp>
        <p:nvSpPr>
          <p:cNvPr id="4" name="灯片编号占位符 3"/>
          <p:cNvSpPr>
            <a:spLocks noGrp="1"/>
          </p:cNvSpPr>
          <p:nvPr>
            <p:ph type="sldNum" sz="quarter" idx="5"/>
          </p:nvPr>
        </p:nvSpPr>
        <p:spPr/>
        <p:txBody>
          <a:bodyPr/>
          <a:lstStyle/>
          <a:p>
            <a:fld id="{6E0D5545-95D4-489F-B8ED-7EAFA774B567}" type="slidenum">
              <a:rPr lang="zh-CN" altLang="en-US" smtClean="0"/>
              <a:t>2</a:t>
            </a:fld>
            <a:endParaRPr lang="zh-CN" altLang="en-US"/>
          </a:p>
        </p:txBody>
      </p:sp>
    </p:spTree>
    <p:extLst>
      <p:ext uri="{BB962C8B-B14F-4D97-AF65-F5344CB8AC3E}">
        <p14:creationId xmlns:p14="http://schemas.microsoft.com/office/powerpoint/2010/main" val="2822194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3</a:t>
            </a:fld>
            <a:endParaRPr lang="zh-CN" altLang="en-US"/>
          </a:p>
        </p:txBody>
      </p:sp>
    </p:spTree>
    <p:extLst>
      <p:ext uri="{BB962C8B-B14F-4D97-AF65-F5344CB8AC3E}">
        <p14:creationId xmlns:p14="http://schemas.microsoft.com/office/powerpoint/2010/main" val="3651848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4</a:t>
            </a:fld>
            <a:endParaRPr lang="zh-CN" altLang="en-US"/>
          </a:p>
        </p:txBody>
      </p:sp>
    </p:spTree>
    <p:extLst>
      <p:ext uri="{BB962C8B-B14F-4D97-AF65-F5344CB8AC3E}">
        <p14:creationId xmlns:p14="http://schemas.microsoft.com/office/powerpoint/2010/main" val="161228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5</a:t>
            </a:fld>
            <a:endParaRPr lang="zh-CN" altLang="en-US"/>
          </a:p>
        </p:txBody>
      </p:sp>
    </p:spTree>
    <p:extLst>
      <p:ext uri="{BB962C8B-B14F-4D97-AF65-F5344CB8AC3E}">
        <p14:creationId xmlns:p14="http://schemas.microsoft.com/office/powerpoint/2010/main" val="4094122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6</a:t>
            </a:fld>
            <a:endParaRPr lang="zh-CN" altLang="en-US"/>
          </a:p>
        </p:txBody>
      </p:sp>
    </p:spTree>
    <p:extLst>
      <p:ext uri="{BB962C8B-B14F-4D97-AF65-F5344CB8AC3E}">
        <p14:creationId xmlns:p14="http://schemas.microsoft.com/office/powerpoint/2010/main" val="3467293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7</a:t>
            </a:fld>
            <a:endParaRPr lang="zh-CN" altLang="en-US"/>
          </a:p>
        </p:txBody>
      </p:sp>
    </p:spTree>
    <p:extLst>
      <p:ext uri="{BB962C8B-B14F-4D97-AF65-F5344CB8AC3E}">
        <p14:creationId xmlns:p14="http://schemas.microsoft.com/office/powerpoint/2010/main" val="2010361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8</a:t>
            </a:fld>
            <a:endParaRPr lang="zh-CN" altLang="en-US"/>
          </a:p>
        </p:txBody>
      </p:sp>
    </p:spTree>
    <p:extLst>
      <p:ext uri="{BB962C8B-B14F-4D97-AF65-F5344CB8AC3E}">
        <p14:creationId xmlns:p14="http://schemas.microsoft.com/office/powerpoint/2010/main" val="289192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0D5545-95D4-489F-B8ED-7EAFA774B567}" type="slidenum">
              <a:rPr lang="zh-CN" altLang="en-US" smtClean="0"/>
              <a:t>9</a:t>
            </a:fld>
            <a:endParaRPr lang="zh-CN" altLang="en-US"/>
          </a:p>
        </p:txBody>
      </p:sp>
    </p:spTree>
    <p:extLst>
      <p:ext uri="{BB962C8B-B14F-4D97-AF65-F5344CB8AC3E}">
        <p14:creationId xmlns:p14="http://schemas.microsoft.com/office/powerpoint/2010/main" val="423177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708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14" name="图片 13" descr="图片包含 建筑物, 圆屋顶, 地板&#10;&#10;描述已自动生成">
            <a:extLst>
              <a:ext uri="{FF2B5EF4-FFF2-40B4-BE49-F238E27FC236}">
                <a16:creationId xmlns:a16="http://schemas.microsoft.com/office/drawing/2014/main" id="{B46500FD-D914-4D54-A821-0896603096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3" name="灯片编号占位符 2">
            <a:extLst>
              <a:ext uri="{FF2B5EF4-FFF2-40B4-BE49-F238E27FC236}">
                <a16:creationId xmlns:a16="http://schemas.microsoft.com/office/drawing/2014/main" id="{C1D5E491-4859-47A4-8F29-DAACA1914DBE}"/>
              </a:ext>
            </a:extLst>
          </p:cNvPr>
          <p:cNvSpPr>
            <a:spLocks noGrp="1"/>
          </p:cNvSpPr>
          <p:nvPr>
            <p:ph type="sldNum" sz="quarter" idx="10"/>
          </p:nvPr>
        </p:nvSpPr>
        <p:spPr/>
        <p:txBody>
          <a:bodyPr/>
          <a:lstStyle/>
          <a:p>
            <a:fld id="{6C53781C-E1F6-4315-A39D-61273F2E0596}" type="slidenum">
              <a:rPr lang="zh-CN" altLang="en-US" smtClean="0"/>
              <a:pPr/>
              <a:t>‹#›</a:t>
            </a:fld>
            <a:endParaRPr lang="zh-CN" altLang="en-US"/>
          </a:p>
        </p:txBody>
      </p:sp>
      <p:pic>
        <p:nvPicPr>
          <p:cNvPr id="4" name="图片 3">
            <a:extLst>
              <a:ext uri="{FF2B5EF4-FFF2-40B4-BE49-F238E27FC236}">
                <a16:creationId xmlns:a16="http://schemas.microsoft.com/office/drawing/2014/main" id="{64227868-C0F1-41FC-A8C9-A533B4E11486}"/>
              </a:ext>
            </a:extLst>
          </p:cNvPr>
          <p:cNvPicPr>
            <a:picLocks noChangeAspect="1"/>
          </p:cNvPicPr>
          <p:nvPr userDrawn="1"/>
        </p:nvPicPr>
        <p:blipFill rotWithShape="1">
          <a:blip r:embed="rId3" cstate="print"/>
          <a:srcRect r="1346"/>
          <a:stretch/>
        </p:blipFill>
        <p:spPr>
          <a:xfrm>
            <a:off x="516" y="6041797"/>
            <a:ext cx="12166903" cy="411617"/>
          </a:xfrm>
          <a:prstGeom prst="rect">
            <a:avLst/>
          </a:prstGeom>
        </p:spPr>
      </p:pic>
      <p:sp>
        <p:nvSpPr>
          <p:cNvPr id="9" name="文本占位符 31">
            <a:extLst>
              <a:ext uri="{FF2B5EF4-FFF2-40B4-BE49-F238E27FC236}">
                <a16:creationId xmlns:a16="http://schemas.microsoft.com/office/drawing/2014/main" id="{56FC8349-67FC-4E3B-B988-7A27FDAE9D24}"/>
              </a:ext>
            </a:extLst>
          </p:cNvPr>
          <p:cNvSpPr>
            <a:spLocks noGrp="1"/>
          </p:cNvSpPr>
          <p:nvPr>
            <p:ph type="body" sz="quarter" idx="12"/>
          </p:nvPr>
        </p:nvSpPr>
        <p:spPr>
          <a:xfrm>
            <a:off x="319056" y="6438900"/>
            <a:ext cx="4151344" cy="419100"/>
          </a:xfrm>
          <a:prstGeom prst="rect">
            <a:avLst/>
          </a:prstGeom>
        </p:spPr>
        <p:txBody>
          <a:bodyPr lIns="0" tIns="0" rIns="0" bIns="0" anchor="ctr"/>
          <a:lstStyle>
            <a:lvl1pPr marL="0" indent="0" algn="l">
              <a:lnSpc>
                <a:spcPct val="100000"/>
              </a:lnSpc>
              <a:buNone/>
              <a:defRPr sz="2000" b="0">
                <a:solidFill>
                  <a:schemeClr val="tx1">
                    <a:lumMod val="75000"/>
                    <a:lumOff val="25000"/>
                  </a:schemeClr>
                </a:solidFill>
              </a:defRPr>
            </a:lvl1pPr>
          </a:lstStyle>
          <a:p>
            <a:pPr lvl="0"/>
            <a:endParaRPr lang="zh-CN" altLang="en-US"/>
          </a:p>
        </p:txBody>
      </p:sp>
      <p:sp>
        <p:nvSpPr>
          <p:cNvPr id="10" name="文本占位符 31">
            <a:extLst>
              <a:ext uri="{FF2B5EF4-FFF2-40B4-BE49-F238E27FC236}">
                <a16:creationId xmlns:a16="http://schemas.microsoft.com/office/drawing/2014/main" id="{85368C87-925C-44AC-B001-5C4EE6F00645}"/>
              </a:ext>
            </a:extLst>
          </p:cNvPr>
          <p:cNvSpPr>
            <a:spLocks noGrp="1"/>
          </p:cNvSpPr>
          <p:nvPr>
            <p:ph type="body" sz="quarter" idx="13"/>
          </p:nvPr>
        </p:nvSpPr>
        <p:spPr>
          <a:xfrm>
            <a:off x="4788940" y="6438900"/>
            <a:ext cx="4151344" cy="419100"/>
          </a:xfrm>
          <a:prstGeom prst="rect">
            <a:avLst/>
          </a:prstGeom>
        </p:spPr>
        <p:txBody>
          <a:bodyPr lIns="0" tIns="0" rIns="0" bIns="0" anchor="ctr"/>
          <a:lstStyle>
            <a:lvl1pPr marL="0" indent="0" algn="l">
              <a:lnSpc>
                <a:spcPct val="100000"/>
              </a:lnSpc>
              <a:buNone/>
              <a:defRPr sz="2000" b="0">
                <a:solidFill>
                  <a:schemeClr val="tx1">
                    <a:lumMod val="75000"/>
                    <a:lumOff val="25000"/>
                  </a:schemeClr>
                </a:solidFill>
              </a:defRPr>
            </a:lvl1pPr>
          </a:lstStyle>
          <a:p>
            <a:pPr lvl="0"/>
            <a:endParaRPr lang="zh-CN" altLang="en-US"/>
          </a:p>
        </p:txBody>
      </p:sp>
      <p:sp>
        <p:nvSpPr>
          <p:cNvPr id="19" name="平行四边形 18">
            <a:extLst>
              <a:ext uri="{FF2B5EF4-FFF2-40B4-BE49-F238E27FC236}">
                <a16:creationId xmlns:a16="http://schemas.microsoft.com/office/drawing/2014/main" id="{9AE407FD-1006-4AC4-B10B-CB7686E66A86}"/>
              </a:ext>
            </a:extLst>
          </p:cNvPr>
          <p:cNvSpPr/>
          <p:nvPr userDrawn="1"/>
        </p:nvSpPr>
        <p:spPr>
          <a:xfrm>
            <a:off x="0" y="1"/>
            <a:ext cx="12191483" cy="685800"/>
          </a:xfrm>
          <a:prstGeom prst="parallelogram">
            <a:avLst>
              <a:gd name="adj" fmla="val 4305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descr="图片包含 户外, 标牌, 黑色&#10;&#10;自动生成的说明">
            <a:extLst>
              <a:ext uri="{FF2B5EF4-FFF2-40B4-BE49-F238E27FC236}">
                <a16:creationId xmlns:a16="http://schemas.microsoft.com/office/drawing/2014/main" id="{D5338ABA-2308-412D-96F5-DE590FFF99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9056" y="73482"/>
            <a:ext cx="538838" cy="538838"/>
          </a:xfrm>
          <a:prstGeom prst="rect">
            <a:avLst/>
          </a:prstGeom>
        </p:spPr>
      </p:pic>
      <p:sp>
        <p:nvSpPr>
          <p:cNvPr id="21" name="文本占位符 31">
            <a:extLst>
              <a:ext uri="{FF2B5EF4-FFF2-40B4-BE49-F238E27FC236}">
                <a16:creationId xmlns:a16="http://schemas.microsoft.com/office/drawing/2014/main" id="{C2D49473-9331-4572-8AFC-3A905D765CF9}"/>
              </a:ext>
            </a:extLst>
          </p:cNvPr>
          <p:cNvSpPr>
            <a:spLocks noGrp="1"/>
          </p:cNvSpPr>
          <p:nvPr>
            <p:ph type="body" sz="quarter" idx="14"/>
          </p:nvPr>
        </p:nvSpPr>
        <p:spPr>
          <a:xfrm>
            <a:off x="1075351" y="43657"/>
            <a:ext cx="7081677" cy="598488"/>
          </a:xfrm>
          <a:prstGeom prst="rect">
            <a:avLst/>
          </a:prstGeom>
        </p:spPr>
        <p:txBody>
          <a:bodyPr anchor="ctr"/>
          <a:lstStyle>
            <a:lvl1pPr marL="0" indent="0" algn="l">
              <a:lnSpc>
                <a:spcPct val="100000"/>
              </a:lnSpc>
              <a:buNone/>
              <a:defRPr sz="3200" b="1">
                <a:solidFill>
                  <a:schemeClr val="bg1"/>
                </a:solidFill>
              </a:defRPr>
            </a:lvl1pPr>
          </a:lstStyle>
          <a:p>
            <a:pPr lvl="0"/>
            <a:endParaRPr lang="zh-CN" altLang="en-US"/>
          </a:p>
        </p:txBody>
      </p:sp>
      <p:sp>
        <p:nvSpPr>
          <p:cNvPr id="11" name="平行四边形 10">
            <a:extLst>
              <a:ext uri="{FF2B5EF4-FFF2-40B4-BE49-F238E27FC236}">
                <a16:creationId xmlns:a16="http://schemas.microsoft.com/office/drawing/2014/main" id="{3E2A174E-0D40-4C44-A4CB-067A3AD3E27A}"/>
              </a:ext>
            </a:extLst>
          </p:cNvPr>
          <p:cNvSpPr/>
          <p:nvPr userDrawn="1"/>
        </p:nvSpPr>
        <p:spPr>
          <a:xfrm>
            <a:off x="11428834" y="119857"/>
            <a:ext cx="473565" cy="242093"/>
          </a:xfrm>
          <a:prstGeom prst="parallelogram">
            <a:avLst>
              <a:gd name="adj" fmla="val 444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a:extLst>
              <a:ext uri="{FF2B5EF4-FFF2-40B4-BE49-F238E27FC236}">
                <a16:creationId xmlns:a16="http://schemas.microsoft.com/office/drawing/2014/main" id="{B6623D7A-6A25-4FAF-BE38-10BE0650BF71}"/>
              </a:ext>
            </a:extLst>
          </p:cNvPr>
          <p:cNvSpPr/>
          <p:nvPr userDrawn="1"/>
        </p:nvSpPr>
        <p:spPr>
          <a:xfrm>
            <a:off x="11016782" y="322602"/>
            <a:ext cx="473565" cy="242093"/>
          </a:xfrm>
          <a:prstGeom prst="parallelogram">
            <a:avLst>
              <a:gd name="adj" fmla="val 444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0658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仅标题(标题导航)">
    <p:spTree>
      <p:nvGrpSpPr>
        <p:cNvPr id="1" name=""/>
        <p:cNvGrpSpPr/>
        <p:nvPr/>
      </p:nvGrpSpPr>
      <p:grpSpPr>
        <a:xfrm>
          <a:off x="0" y="0"/>
          <a:ext cx="0" cy="0"/>
          <a:chOff x="0" y="0"/>
          <a:chExt cx="0" cy="0"/>
        </a:xfrm>
      </p:grpSpPr>
      <p:pic>
        <p:nvPicPr>
          <p:cNvPr id="24" name="图片 23" descr="图片包含 建筑物, 圆屋顶, 地板&#10;&#10;描述已自动生成">
            <a:extLst>
              <a:ext uri="{FF2B5EF4-FFF2-40B4-BE49-F238E27FC236}">
                <a16:creationId xmlns:a16="http://schemas.microsoft.com/office/drawing/2014/main" id="{FCB44420-1668-4CDF-B7B1-BF64940901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3" name="灯片编号占位符 2">
            <a:extLst>
              <a:ext uri="{FF2B5EF4-FFF2-40B4-BE49-F238E27FC236}">
                <a16:creationId xmlns:a16="http://schemas.microsoft.com/office/drawing/2014/main" id="{C1D5E491-4859-47A4-8F29-DAACA1914DBE}"/>
              </a:ext>
            </a:extLst>
          </p:cNvPr>
          <p:cNvSpPr>
            <a:spLocks noGrp="1"/>
          </p:cNvSpPr>
          <p:nvPr>
            <p:ph type="sldNum" sz="quarter" idx="10"/>
          </p:nvPr>
        </p:nvSpPr>
        <p:spPr/>
        <p:txBody>
          <a:bodyPr/>
          <a:lstStyle/>
          <a:p>
            <a:fld id="{6C53781C-E1F6-4315-A39D-61273F2E0596}" type="slidenum">
              <a:rPr lang="zh-CN" altLang="en-US" smtClean="0"/>
              <a:pPr/>
              <a:t>‹#›</a:t>
            </a:fld>
            <a:endParaRPr lang="zh-CN" altLang="en-US"/>
          </a:p>
        </p:txBody>
      </p:sp>
      <p:sp>
        <p:nvSpPr>
          <p:cNvPr id="9" name="文本占位符 31">
            <a:extLst>
              <a:ext uri="{FF2B5EF4-FFF2-40B4-BE49-F238E27FC236}">
                <a16:creationId xmlns:a16="http://schemas.microsoft.com/office/drawing/2014/main" id="{56FC8349-67FC-4E3B-B988-7A27FDAE9D24}"/>
              </a:ext>
            </a:extLst>
          </p:cNvPr>
          <p:cNvSpPr>
            <a:spLocks noGrp="1"/>
          </p:cNvSpPr>
          <p:nvPr>
            <p:ph type="body" sz="quarter" idx="12"/>
          </p:nvPr>
        </p:nvSpPr>
        <p:spPr>
          <a:xfrm>
            <a:off x="319056" y="6438900"/>
            <a:ext cx="4151344" cy="419100"/>
          </a:xfrm>
          <a:prstGeom prst="rect">
            <a:avLst/>
          </a:prstGeom>
        </p:spPr>
        <p:txBody>
          <a:bodyPr lIns="0" tIns="0" rIns="0" bIns="0" anchor="ctr"/>
          <a:lstStyle>
            <a:lvl1pPr marL="0" indent="0" algn="l">
              <a:lnSpc>
                <a:spcPct val="100000"/>
              </a:lnSpc>
              <a:buNone/>
              <a:defRPr sz="2000" b="0">
                <a:solidFill>
                  <a:schemeClr val="tx1">
                    <a:lumMod val="75000"/>
                    <a:lumOff val="25000"/>
                  </a:schemeClr>
                </a:solidFill>
              </a:defRPr>
            </a:lvl1pPr>
          </a:lstStyle>
          <a:p>
            <a:pPr lvl="0"/>
            <a:endParaRPr lang="zh-CN" altLang="en-US"/>
          </a:p>
        </p:txBody>
      </p:sp>
      <p:sp>
        <p:nvSpPr>
          <p:cNvPr id="10" name="文本占位符 31">
            <a:extLst>
              <a:ext uri="{FF2B5EF4-FFF2-40B4-BE49-F238E27FC236}">
                <a16:creationId xmlns:a16="http://schemas.microsoft.com/office/drawing/2014/main" id="{85368C87-925C-44AC-B001-5C4EE6F00645}"/>
              </a:ext>
            </a:extLst>
          </p:cNvPr>
          <p:cNvSpPr>
            <a:spLocks noGrp="1"/>
          </p:cNvSpPr>
          <p:nvPr>
            <p:ph type="body" sz="quarter" idx="13"/>
          </p:nvPr>
        </p:nvSpPr>
        <p:spPr>
          <a:xfrm>
            <a:off x="4788940" y="6438900"/>
            <a:ext cx="4151344" cy="419100"/>
          </a:xfrm>
          <a:prstGeom prst="rect">
            <a:avLst/>
          </a:prstGeom>
        </p:spPr>
        <p:txBody>
          <a:bodyPr lIns="0" tIns="0" rIns="0" bIns="0" anchor="ctr"/>
          <a:lstStyle>
            <a:lvl1pPr marL="0" indent="0" algn="l">
              <a:lnSpc>
                <a:spcPct val="100000"/>
              </a:lnSpc>
              <a:buNone/>
              <a:defRPr sz="2000" b="0">
                <a:solidFill>
                  <a:schemeClr val="tx1">
                    <a:lumMod val="75000"/>
                    <a:lumOff val="25000"/>
                  </a:schemeClr>
                </a:solidFill>
              </a:defRPr>
            </a:lvl1pPr>
          </a:lstStyle>
          <a:p>
            <a:pPr lvl="0"/>
            <a:endParaRPr lang="zh-CN" altLang="en-US"/>
          </a:p>
        </p:txBody>
      </p:sp>
      <p:sp>
        <p:nvSpPr>
          <p:cNvPr id="19" name="平行四边形 18">
            <a:extLst>
              <a:ext uri="{FF2B5EF4-FFF2-40B4-BE49-F238E27FC236}">
                <a16:creationId xmlns:a16="http://schemas.microsoft.com/office/drawing/2014/main" id="{9AE407FD-1006-4AC4-B10B-CB7686E66A86}"/>
              </a:ext>
            </a:extLst>
          </p:cNvPr>
          <p:cNvSpPr/>
          <p:nvPr userDrawn="1"/>
        </p:nvSpPr>
        <p:spPr>
          <a:xfrm>
            <a:off x="0" y="1"/>
            <a:ext cx="12191483" cy="685800"/>
          </a:xfrm>
          <a:prstGeom prst="parallelogram">
            <a:avLst>
              <a:gd name="adj" fmla="val 4305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descr="图片包含 户外, 标牌, 黑色&#10;&#10;自动生成的说明">
            <a:extLst>
              <a:ext uri="{FF2B5EF4-FFF2-40B4-BE49-F238E27FC236}">
                <a16:creationId xmlns:a16="http://schemas.microsoft.com/office/drawing/2014/main" id="{D5338ABA-2308-412D-96F5-DE590FFF99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9056" y="73482"/>
            <a:ext cx="538838" cy="538838"/>
          </a:xfrm>
          <a:prstGeom prst="rect">
            <a:avLst/>
          </a:prstGeom>
        </p:spPr>
      </p:pic>
      <p:sp>
        <p:nvSpPr>
          <p:cNvPr id="11" name="平行四边形 10">
            <a:extLst>
              <a:ext uri="{FF2B5EF4-FFF2-40B4-BE49-F238E27FC236}">
                <a16:creationId xmlns:a16="http://schemas.microsoft.com/office/drawing/2014/main" id="{B0646154-6233-4139-B550-A28CDF04E3FA}"/>
              </a:ext>
            </a:extLst>
          </p:cNvPr>
          <p:cNvSpPr/>
          <p:nvPr userDrawn="1"/>
        </p:nvSpPr>
        <p:spPr>
          <a:xfrm>
            <a:off x="995330" y="105510"/>
            <a:ext cx="1957419" cy="512879"/>
          </a:xfrm>
          <a:prstGeom prst="parallelogram">
            <a:avLst>
              <a:gd name="adj" fmla="val 4305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solidFill>
                  <a:schemeClr val="accent1"/>
                </a:solidFill>
              </a:rPr>
              <a:t>标题一</a:t>
            </a:r>
          </a:p>
        </p:txBody>
      </p:sp>
      <p:sp>
        <p:nvSpPr>
          <p:cNvPr id="12" name="平行四边形 11">
            <a:extLst>
              <a:ext uri="{FF2B5EF4-FFF2-40B4-BE49-F238E27FC236}">
                <a16:creationId xmlns:a16="http://schemas.microsoft.com/office/drawing/2014/main" id="{DB662845-A8FE-4E13-82B8-ABEE9422A575}"/>
              </a:ext>
            </a:extLst>
          </p:cNvPr>
          <p:cNvSpPr/>
          <p:nvPr userDrawn="1"/>
        </p:nvSpPr>
        <p:spPr>
          <a:xfrm>
            <a:off x="2831521" y="105510"/>
            <a:ext cx="1957419" cy="512879"/>
          </a:xfrm>
          <a:prstGeom prst="parallelogram">
            <a:avLst>
              <a:gd name="adj" fmla="val 4305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solidFill>
                  <a:schemeClr val="accent1">
                    <a:lumMod val="60000"/>
                    <a:lumOff val="40000"/>
                  </a:schemeClr>
                </a:solidFill>
              </a:rPr>
              <a:t>标题二</a:t>
            </a:r>
          </a:p>
        </p:txBody>
      </p:sp>
      <p:sp>
        <p:nvSpPr>
          <p:cNvPr id="15" name="平行四边形 14">
            <a:extLst>
              <a:ext uri="{FF2B5EF4-FFF2-40B4-BE49-F238E27FC236}">
                <a16:creationId xmlns:a16="http://schemas.microsoft.com/office/drawing/2014/main" id="{44330A7B-15B1-4D7C-8EFE-B8A0161426A0}"/>
              </a:ext>
            </a:extLst>
          </p:cNvPr>
          <p:cNvSpPr/>
          <p:nvPr userDrawn="1"/>
        </p:nvSpPr>
        <p:spPr>
          <a:xfrm>
            <a:off x="4645215" y="105510"/>
            <a:ext cx="1957419" cy="512879"/>
          </a:xfrm>
          <a:prstGeom prst="parallelogram">
            <a:avLst>
              <a:gd name="adj" fmla="val 4305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a:solidFill>
                  <a:schemeClr val="accent1">
                    <a:lumMod val="60000"/>
                    <a:lumOff val="40000"/>
                  </a:schemeClr>
                </a:solidFill>
              </a:rPr>
              <a:t>标题三</a:t>
            </a:r>
          </a:p>
        </p:txBody>
      </p:sp>
      <p:sp>
        <p:nvSpPr>
          <p:cNvPr id="16" name="平行四边形 15">
            <a:extLst>
              <a:ext uri="{FF2B5EF4-FFF2-40B4-BE49-F238E27FC236}">
                <a16:creationId xmlns:a16="http://schemas.microsoft.com/office/drawing/2014/main" id="{FAB9E410-8F4C-4E41-B027-DFC233733AB7}"/>
              </a:ext>
            </a:extLst>
          </p:cNvPr>
          <p:cNvSpPr/>
          <p:nvPr userDrawn="1"/>
        </p:nvSpPr>
        <p:spPr>
          <a:xfrm>
            <a:off x="6481406" y="105510"/>
            <a:ext cx="1957419" cy="512879"/>
          </a:xfrm>
          <a:prstGeom prst="parallelogram">
            <a:avLst>
              <a:gd name="adj" fmla="val 4305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a:solidFill>
                  <a:schemeClr val="accent1">
                    <a:lumMod val="60000"/>
                    <a:lumOff val="40000"/>
                  </a:schemeClr>
                </a:solidFill>
              </a:rPr>
              <a:t>标题四</a:t>
            </a:r>
          </a:p>
        </p:txBody>
      </p:sp>
      <p:sp>
        <p:nvSpPr>
          <p:cNvPr id="17" name="平行四边形 16">
            <a:extLst>
              <a:ext uri="{FF2B5EF4-FFF2-40B4-BE49-F238E27FC236}">
                <a16:creationId xmlns:a16="http://schemas.microsoft.com/office/drawing/2014/main" id="{9F88429B-B890-4CEE-A503-4E91AAB2562D}"/>
              </a:ext>
            </a:extLst>
          </p:cNvPr>
          <p:cNvSpPr/>
          <p:nvPr userDrawn="1"/>
        </p:nvSpPr>
        <p:spPr>
          <a:xfrm>
            <a:off x="8295100" y="105510"/>
            <a:ext cx="1957419" cy="512879"/>
          </a:xfrm>
          <a:prstGeom prst="parallelogram">
            <a:avLst>
              <a:gd name="adj" fmla="val 4305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a:solidFill>
                  <a:schemeClr val="accent1">
                    <a:lumMod val="60000"/>
                    <a:lumOff val="40000"/>
                  </a:schemeClr>
                </a:solidFill>
              </a:rPr>
              <a:t>标题五</a:t>
            </a:r>
          </a:p>
        </p:txBody>
      </p:sp>
      <p:pic>
        <p:nvPicPr>
          <p:cNvPr id="18" name="图片 17">
            <a:extLst>
              <a:ext uri="{FF2B5EF4-FFF2-40B4-BE49-F238E27FC236}">
                <a16:creationId xmlns:a16="http://schemas.microsoft.com/office/drawing/2014/main" id="{8AC3C199-AD82-4263-B8E8-8D1CD35372A9}"/>
              </a:ext>
            </a:extLst>
          </p:cNvPr>
          <p:cNvPicPr>
            <a:picLocks noChangeAspect="1"/>
          </p:cNvPicPr>
          <p:nvPr userDrawn="1"/>
        </p:nvPicPr>
        <p:blipFill rotWithShape="1">
          <a:blip r:embed="rId4" cstate="print"/>
          <a:srcRect r="1346"/>
          <a:stretch/>
        </p:blipFill>
        <p:spPr>
          <a:xfrm>
            <a:off x="516" y="6041797"/>
            <a:ext cx="12166903" cy="411617"/>
          </a:xfrm>
          <a:prstGeom prst="rect">
            <a:avLst/>
          </a:prstGeom>
        </p:spPr>
      </p:pic>
      <p:sp>
        <p:nvSpPr>
          <p:cNvPr id="21" name="平行四边形 20">
            <a:extLst>
              <a:ext uri="{FF2B5EF4-FFF2-40B4-BE49-F238E27FC236}">
                <a16:creationId xmlns:a16="http://schemas.microsoft.com/office/drawing/2014/main" id="{2051FE92-34E2-4DFE-BC0D-28D53B1BE4ED}"/>
              </a:ext>
            </a:extLst>
          </p:cNvPr>
          <p:cNvSpPr/>
          <p:nvPr userDrawn="1"/>
        </p:nvSpPr>
        <p:spPr>
          <a:xfrm>
            <a:off x="11428834" y="119857"/>
            <a:ext cx="473565" cy="242093"/>
          </a:xfrm>
          <a:prstGeom prst="parallelogram">
            <a:avLst>
              <a:gd name="adj" fmla="val 444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a:extLst>
              <a:ext uri="{FF2B5EF4-FFF2-40B4-BE49-F238E27FC236}">
                <a16:creationId xmlns:a16="http://schemas.microsoft.com/office/drawing/2014/main" id="{EE8F87D0-86D3-40A7-B41A-5B19E1D5D4CF}"/>
              </a:ext>
            </a:extLst>
          </p:cNvPr>
          <p:cNvSpPr/>
          <p:nvPr userDrawn="1"/>
        </p:nvSpPr>
        <p:spPr>
          <a:xfrm>
            <a:off x="11016782" y="322602"/>
            <a:ext cx="473565" cy="242093"/>
          </a:xfrm>
          <a:prstGeom prst="parallelogram">
            <a:avLst>
              <a:gd name="adj" fmla="val 444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6813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4" name="图片 13" descr="图片包含 建筑物, 圆屋顶, 地板&#10;&#10;描述已自动生成">
            <a:extLst>
              <a:ext uri="{FF2B5EF4-FFF2-40B4-BE49-F238E27FC236}">
                <a16:creationId xmlns:a16="http://schemas.microsoft.com/office/drawing/2014/main" id="{AABAA2F6-CE8B-4D0C-9DA1-7AFD8C0E1F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18" name="平行四边形 17">
            <a:extLst>
              <a:ext uri="{FF2B5EF4-FFF2-40B4-BE49-F238E27FC236}">
                <a16:creationId xmlns:a16="http://schemas.microsoft.com/office/drawing/2014/main" id="{55B5EF86-CD68-45F5-B469-E0C751A7F1CE}"/>
              </a:ext>
            </a:extLst>
          </p:cNvPr>
          <p:cNvSpPr/>
          <p:nvPr userDrawn="1"/>
        </p:nvSpPr>
        <p:spPr>
          <a:xfrm>
            <a:off x="0" y="1"/>
            <a:ext cx="12191483" cy="685800"/>
          </a:xfrm>
          <a:prstGeom prst="parallelogram">
            <a:avLst>
              <a:gd name="adj" fmla="val 444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C1D5E491-4859-47A4-8F29-DAACA1914DBE}"/>
              </a:ext>
            </a:extLst>
          </p:cNvPr>
          <p:cNvSpPr>
            <a:spLocks noGrp="1"/>
          </p:cNvSpPr>
          <p:nvPr>
            <p:ph type="sldNum" sz="quarter" idx="10"/>
          </p:nvPr>
        </p:nvSpPr>
        <p:spPr/>
        <p:txBody>
          <a:bodyPr/>
          <a:lstStyle/>
          <a:p>
            <a:fld id="{6C53781C-E1F6-4315-A39D-61273F2E0596}" type="slidenum">
              <a:rPr lang="zh-CN" altLang="en-US" smtClean="0"/>
              <a:pPr/>
              <a:t>‹#›</a:t>
            </a:fld>
            <a:endParaRPr lang="zh-CN" altLang="en-US"/>
          </a:p>
        </p:txBody>
      </p:sp>
      <p:pic>
        <p:nvPicPr>
          <p:cNvPr id="7" name="图片 6" descr="图片包含 户外, 标牌, 黑色&#10;&#10;自动生成的说明">
            <a:extLst>
              <a:ext uri="{FF2B5EF4-FFF2-40B4-BE49-F238E27FC236}">
                <a16:creationId xmlns:a16="http://schemas.microsoft.com/office/drawing/2014/main" id="{BBD19A13-D175-4468-834D-FE213A533AB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9056" y="73482"/>
            <a:ext cx="538838" cy="538838"/>
          </a:xfrm>
          <a:prstGeom prst="rect">
            <a:avLst/>
          </a:prstGeom>
        </p:spPr>
      </p:pic>
      <p:sp>
        <p:nvSpPr>
          <p:cNvPr id="8" name="文本占位符 31">
            <a:extLst>
              <a:ext uri="{FF2B5EF4-FFF2-40B4-BE49-F238E27FC236}">
                <a16:creationId xmlns:a16="http://schemas.microsoft.com/office/drawing/2014/main" id="{0E3A7107-0A14-4195-8DEB-51F0B46D6BB5}"/>
              </a:ext>
            </a:extLst>
          </p:cNvPr>
          <p:cNvSpPr>
            <a:spLocks noGrp="1"/>
          </p:cNvSpPr>
          <p:nvPr>
            <p:ph type="body" sz="quarter" idx="11"/>
          </p:nvPr>
        </p:nvSpPr>
        <p:spPr>
          <a:xfrm>
            <a:off x="1075351" y="43657"/>
            <a:ext cx="7081677" cy="598488"/>
          </a:xfrm>
          <a:prstGeom prst="rect">
            <a:avLst/>
          </a:prstGeom>
        </p:spPr>
        <p:txBody>
          <a:bodyPr anchor="ctr"/>
          <a:lstStyle>
            <a:lvl1pPr marL="0" indent="0" algn="l">
              <a:lnSpc>
                <a:spcPct val="100000"/>
              </a:lnSpc>
              <a:buNone/>
              <a:defRPr sz="3200" b="1">
                <a:solidFill>
                  <a:schemeClr val="bg1"/>
                </a:solidFill>
              </a:defRPr>
            </a:lvl1pPr>
          </a:lstStyle>
          <a:p>
            <a:pPr lvl="0"/>
            <a:endParaRPr lang="zh-CN" altLang="en-US"/>
          </a:p>
        </p:txBody>
      </p:sp>
      <p:sp>
        <p:nvSpPr>
          <p:cNvPr id="9" name="文本占位符 31">
            <a:extLst>
              <a:ext uri="{FF2B5EF4-FFF2-40B4-BE49-F238E27FC236}">
                <a16:creationId xmlns:a16="http://schemas.microsoft.com/office/drawing/2014/main" id="{56FC8349-67FC-4E3B-B988-7A27FDAE9D24}"/>
              </a:ext>
            </a:extLst>
          </p:cNvPr>
          <p:cNvSpPr>
            <a:spLocks noGrp="1"/>
          </p:cNvSpPr>
          <p:nvPr>
            <p:ph type="body" sz="quarter" idx="12"/>
          </p:nvPr>
        </p:nvSpPr>
        <p:spPr>
          <a:xfrm>
            <a:off x="319056" y="6438900"/>
            <a:ext cx="4151344" cy="419100"/>
          </a:xfrm>
          <a:prstGeom prst="rect">
            <a:avLst/>
          </a:prstGeom>
        </p:spPr>
        <p:txBody>
          <a:bodyPr lIns="0" tIns="0" rIns="0" bIns="0" anchor="ctr"/>
          <a:lstStyle>
            <a:lvl1pPr marL="0" indent="0" algn="l">
              <a:lnSpc>
                <a:spcPct val="100000"/>
              </a:lnSpc>
              <a:buNone/>
              <a:defRPr sz="2000" b="0">
                <a:solidFill>
                  <a:schemeClr val="tx1">
                    <a:lumMod val="75000"/>
                    <a:lumOff val="25000"/>
                  </a:schemeClr>
                </a:solidFill>
              </a:defRPr>
            </a:lvl1pPr>
          </a:lstStyle>
          <a:p>
            <a:pPr lvl="0"/>
            <a:endParaRPr lang="zh-CN" altLang="en-US"/>
          </a:p>
        </p:txBody>
      </p:sp>
      <p:sp>
        <p:nvSpPr>
          <p:cNvPr id="10" name="文本占位符 31">
            <a:extLst>
              <a:ext uri="{FF2B5EF4-FFF2-40B4-BE49-F238E27FC236}">
                <a16:creationId xmlns:a16="http://schemas.microsoft.com/office/drawing/2014/main" id="{85368C87-925C-44AC-B001-5C4EE6F00645}"/>
              </a:ext>
            </a:extLst>
          </p:cNvPr>
          <p:cNvSpPr>
            <a:spLocks noGrp="1"/>
          </p:cNvSpPr>
          <p:nvPr>
            <p:ph type="body" sz="quarter" idx="13"/>
          </p:nvPr>
        </p:nvSpPr>
        <p:spPr>
          <a:xfrm>
            <a:off x="4788940" y="6438900"/>
            <a:ext cx="4151344" cy="419100"/>
          </a:xfrm>
          <a:prstGeom prst="rect">
            <a:avLst/>
          </a:prstGeom>
        </p:spPr>
        <p:txBody>
          <a:bodyPr lIns="0" tIns="0" rIns="0" bIns="0" anchor="ctr"/>
          <a:lstStyle>
            <a:lvl1pPr marL="0" indent="0" algn="l">
              <a:lnSpc>
                <a:spcPct val="100000"/>
              </a:lnSpc>
              <a:buNone/>
              <a:defRPr sz="2000" b="0">
                <a:solidFill>
                  <a:schemeClr val="tx1">
                    <a:lumMod val="75000"/>
                    <a:lumOff val="25000"/>
                  </a:schemeClr>
                </a:solidFill>
              </a:defRPr>
            </a:lvl1pPr>
          </a:lstStyle>
          <a:p>
            <a:pPr lvl="0"/>
            <a:endParaRPr lang="zh-CN" altLang="en-US"/>
          </a:p>
        </p:txBody>
      </p:sp>
      <p:sp>
        <p:nvSpPr>
          <p:cNvPr id="17" name="文本占位符 16">
            <a:extLst>
              <a:ext uri="{FF2B5EF4-FFF2-40B4-BE49-F238E27FC236}">
                <a16:creationId xmlns:a16="http://schemas.microsoft.com/office/drawing/2014/main" id="{2FF6FEE6-2A34-4756-8F6B-3232EC375278}"/>
              </a:ext>
            </a:extLst>
          </p:cNvPr>
          <p:cNvSpPr>
            <a:spLocks noGrp="1"/>
          </p:cNvSpPr>
          <p:nvPr>
            <p:ph type="body" sz="quarter" idx="14"/>
          </p:nvPr>
        </p:nvSpPr>
        <p:spPr>
          <a:xfrm>
            <a:off x="319056" y="766710"/>
            <a:ext cx="11568144" cy="4765791"/>
          </a:xfrm>
          <a:prstGeom prst="rect">
            <a:avLst/>
          </a:prstGeom>
        </p:spPr>
        <p:txBody>
          <a:bodyPr/>
          <a:lstStyle>
            <a:lvl1pPr marL="228600" indent="-228600">
              <a:lnSpc>
                <a:spcPct val="130000"/>
              </a:lnSpc>
              <a:buFontTx/>
              <a:buBlip>
                <a:blip r:embed="rId4"/>
              </a:buBlip>
              <a:defRPr sz="2000">
                <a:solidFill>
                  <a:schemeClr val="accent2"/>
                </a:solidFill>
              </a:defRPr>
            </a:lvl1pPr>
            <a:lvl2pPr>
              <a:lnSpc>
                <a:spcPct val="130000"/>
              </a:lnSpc>
              <a:defRPr sz="2000">
                <a:solidFill>
                  <a:schemeClr val="accent2"/>
                </a:solidFill>
              </a:defRPr>
            </a:lvl2pPr>
            <a:lvl3pPr>
              <a:lnSpc>
                <a:spcPct val="130000"/>
              </a:lnSpc>
              <a:defRPr sz="1800">
                <a:solidFill>
                  <a:schemeClr val="accent2"/>
                </a:solidFill>
              </a:defRPr>
            </a:lvl3pPr>
            <a:lvl4pPr>
              <a:lnSpc>
                <a:spcPct val="130000"/>
              </a:lnSpc>
              <a:defRPr sz="1600">
                <a:solidFill>
                  <a:schemeClr val="accent2"/>
                </a:solidFill>
              </a:defRPr>
            </a:lvl4pPr>
            <a:lvl5pPr>
              <a:lnSpc>
                <a:spcPct val="130000"/>
              </a:lnSpc>
              <a:defRPr sz="1600">
                <a:solidFill>
                  <a:schemeClr val="accent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 name="平行四边形 20">
            <a:extLst>
              <a:ext uri="{FF2B5EF4-FFF2-40B4-BE49-F238E27FC236}">
                <a16:creationId xmlns:a16="http://schemas.microsoft.com/office/drawing/2014/main" id="{93235BFC-8F08-4C25-988C-FCB706C52ACD}"/>
              </a:ext>
            </a:extLst>
          </p:cNvPr>
          <p:cNvSpPr/>
          <p:nvPr userDrawn="1"/>
        </p:nvSpPr>
        <p:spPr>
          <a:xfrm>
            <a:off x="11428834" y="11985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a:extLst>
              <a:ext uri="{FF2B5EF4-FFF2-40B4-BE49-F238E27FC236}">
                <a16:creationId xmlns:a16="http://schemas.microsoft.com/office/drawing/2014/main" id="{A14A4014-5A08-40D8-A5CC-B2FF9962A739}"/>
              </a:ext>
            </a:extLst>
          </p:cNvPr>
          <p:cNvSpPr/>
          <p:nvPr userDrawn="1"/>
        </p:nvSpPr>
        <p:spPr>
          <a:xfrm>
            <a:off x="11016782" y="32260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2C3C1CA-869D-4F70-8C72-BC72214F5E64}"/>
              </a:ext>
            </a:extLst>
          </p:cNvPr>
          <p:cNvPicPr>
            <a:picLocks noChangeAspect="1"/>
          </p:cNvPicPr>
          <p:nvPr userDrawn="1"/>
        </p:nvPicPr>
        <p:blipFill rotWithShape="1">
          <a:blip r:embed="rId5" cstate="print"/>
          <a:srcRect r="1346"/>
          <a:stretch/>
        </p:blipFill>
        <p:spPr>
          <a:xfrm>
            <a:off x="516" y="6041797"/>
            <a:ext cx="12166903" cy="411617"/>
          </a:xfrm>
          <a:prstGeom prst="rect">
            <a:avLst/>
          </a:prstGeom>
        </p:spPr>
      </p:pic>
    </p:spTree>
    <p:extLst>
      <p:ext uri="{BB962C8B-B14F-4D97-AF65-F5344CB8AC3E}">
        <p14:creationId xmlns:p14="http://schemas.microsoft.com/office/powerpoint/2010/main" val="123227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封底">
    <p:bg>
      <p:bgPr>
        <a:solidFill>
          <a:schemeClr val="accent1"/>
        </a:solidFill>
        <a:effectLst/>
      </p:bgPr>
    </p:bg>
    <p:spTree>
      <p:nvGrpSpPr>
        <p:cNvPr id="1" name=""/>
        <p:cNvGrpSpPr/>
        <p:nvPr/>
      </p:nvGrpSpPr>
      <p:grpSpPr>
        <a:xfrm>
          <a:off x="0" y="0"/>
          <a:ext cx="0" cy="0"/>
          <a:chOff x="0" y="0"/>
          <a:chExt cx="0" cy="0"/>
        </a:xfrm>
      </p:grpSpPr>
      <p:pic>
        <p:nvPicPr>
          <p:cNvPr id="17" name="图片 16" descr="图片包含 建筑物&#10;&#10;自动生成的说明">
            <a:extLst>
              <a:ext uri="{FF2B5EF4-FFF2-40B4-BE49-F238E27FC236}">
                <a16:creationId xmlns:a16="http://schemas.microsoft.com/office/drawing/2014/main" id="{59C76395-F18A-42DC-A156-F93BFCD8E486}"/>
              </a:ext>
            </a:extLst>
          </p:cNvPr>
          <p:cNvPicPr>
            <a:picLocks noChangeAspect="1"/>
          </p:cNvPicPr>
          <p:nvPr userDrawn="1"/>
        </p:nvPicPr>
        <p:blipFill>
          <a:blip r:embed="rId2">
            <a:duotone>
              <a:prstClr val="black"/>
              <a:schemeClr val="accent1">
                <a:tint val="45000"/>
                <a:satMod val="400000"/>
              </a:schemeClr>
            </a:duotone>
            <a:alphaModFix amt="20000"/>
            <a:extLst>
              <a:ext uri="{28A0092B-C50C-407E-A947-70E740481C1C}">
                <a14:useLocalDpi xmlns:a14="http://schemas.microsoft.com/office/drawing/2010/main" val="0"/>
              </a:ext>
            </a:extLst>
          </a:blip>
          <a:stretch>
            <a:fillRect/>
          </a:stretch>
        </p:blipFill>
        <p:spPr>
          <a:xfrm>
            <a:off x="-50417" y="2900149"/>
            <a:ext cx="12292835" cy="3957851"/>
          </a:xfrm>
          <a:prstGeom prst="rect">
            <a:avLst/>
          </a:prstGeom>
        </p:spPr>
      </p:pic>
      <p:cxnSp>
        <p:nvCxnSpPr>
          <p:cNvPr id="13" name="直接连接符 12">
            <a:extLst>
              <a:ext uri="{FF2B5EF4-FFF2-40B4-BE49-F238E27FC236}">
                <a16:creationId xmlns:a16="http://schemas.microsoft.com/office/drawing/2014/main" id="{C8C8E8E9-B6E9-4C9E-A8E5-EC39920274FE}"/>
              </a:ext>
            </a:extLst>
          </p:cNvPr>
          <p:cNvCxnSpPr/>
          <p:nvPr userDrawn="1"/>
        </p:nvCxnSpPr>
        <p:spPr>
          <a:xfrm>
            <a:off x="304800" y="3429000"/>
            <a:ext cx="21975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A6D4021-94E1-4E9F-90EB-E54E5216CA6E}"/>
              </a:ext>
            </a:extLst>
          </p:cNvPr>
          <p:cNvCxnSpPr/>
          <p:nvPr userDrawn="1"/>
        </p:nvCxnSpPr>
        <p:spPr>
          <a:xfrm>
            <a:off x="9689690" y="3429000"/>
            <a:ext cx="21975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图片 18" descr="图片包含 户外, 标牌, 黑色&#10;&#10;自动生成的说明">
            <a:extLst>
              <a:ext uri="{FF2B5EF4-FFF2-40B4-BE49-F238E27FC236}">
                <a16:creationId xmlns:a16="http://schemas.microsoft.com/office/drawing/2014/main" id="{EC48E4B1-8892-4D66-885C-B3B81823AF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67828" y="853340"/>
            <a:ext cx="1656344" cy="1656344"/>
          </a:xfrm>
          <a:prstGeom prst="rect">
            <a:avLst/>
          </a:prstGeom>
        </p:spPr>
      </p:pic>
      <p:sp>
        <p:nvSpPr>
          <p:cNvPr id="20" name="文本占位符 31">
            <a:extLst>
              <a:ext uri="{FF2B5EF4-FFF2-40B4-BE49-F238E27FC236}">
                <a16:creationId xmlns:a16="http://schemas.microsoft.com/office/drawing/2014/main" id="{4EB0A957-E3E4-47EE-9713-82509E17FD51}"/>
              </a:ext>
            </a:extLst>
          </p:cNvPr>
          <p:cNvSpPr>
            <a:spLocks noGrp="1"/>
          </p:cNvSpPr>
          <p:nvPr>
            <p:ph type="body" sz="quarter" idx="11"/>
          </p:nvPr>
        </p:nvSpPr>
        <p:spPr>
          <a:xfrm>
            <a:off x="2555162" y="3129756"/>
            <a:ext cx="7081677" cy="598488"/>
          </a:xfrm>
          <a:prstGeom prst="rect">
            <a:avLst/>
          </a:prstGeom>
        </p:spPr>
        <p:txBody>
          <a:bodyPr anchor="ctr"/>
          <a:lstStyle>
            <a:lvl1pPr marL="0" indent="0" algn="ctr">
              <a:lnSpc>
                <a:spcPct val="100000"/>
              </a:lnSpc>
              <a:buNone/>
              <a:defRPr sz="6000" b="1" spc="600">
                <a:solidFill>
                  <a:schemeClr val="bg1"/>
                </a:solidFill>
              </a:defRPr>
            </a:lvl1pPr>
          </a:lstStyle>
          <a:p>
            <a:pPr lvl="0"/>
            <a:endParaRPr lang="zh-CN" altLang="en-US"/>
          </a:p>
        </p:txBody>
      </p:sp>
      <p:pic>
        <p:nvPicPr>
          <p:cNvPr id="7" name="图片 6">
            <a:extLst>
              <a:ext uri="{FF2B5EF4-FFF2-40B4-BE49-F238E27FC236}">
                <a16:creationId xmlns:a16="http://schemas.microsoft.com/office/drawing/2014/main" id="{12079C22-C965-4A93-8C7F-F7C26F71D8DF}"/>
              </a:ext>
            </a:extLst>
          </p:cNvPr>
          <p:cNvPicPr>
            <a:picLocks noChangeAspect="1"/>
          </p:cNvPicPr>
          <p:nvPr userDrawn="1"/>
        </p:nvPicPr>
        <p:blipFill rotWithShape="1">
          <a:blip r:embed="rId4">
            <a:alphaModFix amt="20000"/>
            <a:duotone>
              <a:schemeClr val="accent4">
                <a:shade val="45000"/>
                <a:satMod val="135000"/>
              </a:schemeClr>
              <a:prstClr val="white"/>
            </a:duotone>
          </a:blip>
          <a:srcRect t="9831" b="36385"/>
          <a:stretch/>
        </p:blipFill>
        <p:spPr>
          <a:xfrm>
            <a:off x="3352562" y="6146610"/>
            <a:ext cx="5486876" cy="406590"/>
          </a:xfrm>
          <a:prstGeom prst="rect">
            <a:avLst/>
          </a:prstGeom>
        </p:spPr>
      </p:pic>
    </p:spTree>
    <p:extLst>
      <p:ext uri="{BB962C8B-B14F-4D97-AF65-F5344CB8AC3E}">
        <p14:creationId xmlns:p14="http://schemas.microsoft.com/office/powerpoint/2010/main" val="1261840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封底-2">
    <p:bg>
      <p:bgPr>
        <a:solidFill>
          <a:schemeClr val="accent1"/>
        </a:solidFill>
        <a:effectLst/>
      </p:bgPr>
    </p:bg>
    <p:spTree>
      <p:nvGrpSpPr>
        <p:cNvPr id="1" name=""/>
        <p:cNvGrpSpPr/>
        <p:nvPr/>
      </p:nvGrpSpPr>
      <p:grpSpPr>
        <a:xfrm>
          <a:off x="0" y="0"/>
          <a:ext cx="0" cy="0"/>
          <a:chOff x="0" y="0"/>
          <a:chExt cx="0" cy="0"/>
        </a:xfrm>
      </p:grpSpPr>
      <p:pic>
        <p:nvPicPr>
          <p:cNvPr id="9" name="图片 8" descr="图片包含 建筑物&#10;&#10;自动生成的说明">
            <a:extLst>
              <a:ext uri="{FF2B5EF4-FFF2-40B4-BE49-F238E27FC236}">
                <a16:creationId xmlns:a16="http://schemas.microsoft.com/office/drawing/2014/main" id="{D3C2EE1F-0BF9-49E9-859D-A8611895DEEE}"/>
              </a:ext>
            </a:extLst>
          </p:cNvPr>
          <p:cNvPicPr>
            <a:picLocks noChangeAspect="1"/>
          </p:cNvPicPr>
          <p:nvPr userDrawn="1"/>
        </p:nvPicPr>
        <p:blipFill>
          <a:blip r:embed="rId2">
            <a:duotone>
              <a:prstClr val="black"/>
              <a:schemeClr val="accent1">
                <a:tint val="45000"/>
                <a:satMod val="400000"/>
              </a:schemeClr>
            </a:duotone>
            <a:alphaModFix amt="20000"/>
            <a:extLst>
              <a:ext uri="{28A0092B-C50C-407E-A947-70E740481C1C}">
                <a14:useLocalDpi xmlns:a14="http://schemas.microsoft.com/office/drawing/2010/main" val="0"/>
              </a:ext>
            </a:extLst>
          </a:blip>
          <a:stretch>
            <a:fillRect/>
          </a:stretch>
        </p:blipFill>
        <p:spPr>
          <a:xfrm>
            <a:off x="-50417" y="2900149"/>
            <a:ext cx="12292835" cy="3957851"/>
          </a:xfrm>
          <a:prstGeom prst="rect">
            <a:avLst/>
          </a:prstGeom>
        </p:spPr>
      </p:pic>
      <p:cxnSp>
        <p:nvCxnSpPr>
          <p:cNvPr id="13" name="直接连接符 12">
            <a:extLst>
              <a:ext uri="{FF2B5EF4-FFF2-40B4-BE49-F238E27FC236}">
                <a16:creationId xmlns:a16="http://schemas.microsoft.com/office/drawing/2014/main" id="{C8C8E8E9-B6E9-4C9E-A8E5-EC39920274FE}"/>
              </a:ext>
            </a:extLst>
          </p:cNvPr>
          <p:cNvCxnSpPr/>
          <p:nvPr userDrawn="1"/>
        </p:nvCxnSpPr>
        <p:spPr>
          <a:xfrm>
            <a:off x="7322504" y="1488254"/>
            <a:ext cx="21975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A6D4021-94E1-4E9F-90EB-E54E5216CA6E}"/>
              </a:ext>
            </a:extLst>
          </p:cNvPr>
          <p:cNvCxnSpPr/>
          <p:nvPr userDrawn="1"/>
        </p:nvCxnSpPr>
        <p:spPr>
          <a:xfrm>
            <a:off x="7322504" y="4146847"/>
            <a:ext cx="21975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本占位符 31">
            <a:extLst>
              <a:ext uri="{FF2B5EF4-FFF2-40B4-BE49-F238E27FC236}">
                <a16:creationId xmlns:a16="http://schemas.microsoft.com/office/drawing/2014/main" id="{4EB0A957-E3E4-47EE-9713-82509E17FD51}"/>
              </a:ext>
            </a:extLst>
          </p:cNvPr>
          <p:cNvSpPr>
            <a:spLocks noGrp="1"/>
          </p:cNvSpPr>
          <p:nvPr>
            <p:ph type="body" sz="quarter" idx="11"/>
          </p:nvPr>
        </p:nvSpPr>
        <p:spPr>
          <a:xfrm>
            <a:off x="5033473" y="2496180"/>
            <a:ext cx="7081677" cy="598488"/>
          </a:xfrm>
          <a:prstGeom prst="rect">
            <a:avLst/>
          </a:prstGeom>
        </p:spPr>
        <p:txBody>
          <a:bodyPr anchor="ctr"/>
          <a:lstStyle>
            <a:lvl1pPr marL="0" indent="0" algn="ctr">
              <a:lnSpc>
                <a:spcPct val="100000"/>
              </a:lnSpc>
              <a:buNone/>
              <a:defRPr sz="6000" b="1" spc="600">
                <a:solidFill>
                  <a:schemeClr val="bg1"/>
                </a:solidFill>
              </a:defRPr>
            </a:lvl1pPr>
          </a:lstStyle>
          <a:p>
            <a:pPr lvl="0"/>
            <a:endParaRPr lang="zh-CN" altLang="en-US"/>
          </a:p>
        </p:txBody>
      </p:sp>
      <p:pic>
        <p:nvPicPr>
          <p:cNvPr id="3" name="图片 2">
            <a:extLst>
              <a:ext uri="{FF2B5EF4-FFF2-40B4-BE49-F238E27FC236}">
                <a16:creationId xmlns:a16="http://schemas.microsoft.com/office/drawing/2014/main" id="{B5861CDE-5CCC-4EC9-AAE6-4DDC185E1B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0001" y="1860735"/>
            <a:ext cx="2858911" cy="2332270"/>
          </a:xfrm>
          <a:prstGeom prst="rect">
            <a:avLst/>
          </a:prstGeom>
        </p:spPr>
      </p:pic>
      <p:pic>
        <p:nvPicPr>
          <p:cNvPr id="7" name="图片 6">
            <a:extLst>
              <a:ext uri="{FF2B5EF4-FFF2-40B4-BE49-F238E27FC236}">
                <a16:creationId xmlns:a16="http://schemas.microsoft.com/office/drawing/2014/main" id="{697B15C4-0524-4A21-A6CE-F7DA7DA15B84}"/>
              </a:ext>
            </a:extLst>
          </p:cNvPr>
          <p:cNvPicPr>
            <a:picLocks noChangeAspect="1"/>
          </p:cNvPicPr>
          <p:nvPr userDrawn="1"/>
        </p:nvPicPr>
        <p:blipFill rotWithShape="1">
          <a:blip r:embed="rId4">
            <a:alphaModFix amt="20000"/>
            <a:duotone>
              <a:schemeClr val="accent4">
                <a:shade val="45000"/>
                <a:satMod val="135000"/>
              </a:schemeClr>
              <a:prstClr val="white"/>
            </a:duotone>
          </a:blip>
          <a:srcRect t="9831" b="36385"/>
          <a:stretch/>
        </p:blipFill>
        <p:spPr>
          <a:xfrm>
            <a:off x="3352562" y="6146610"/>
            <a:ext cx="5486876" cy="406590"/>
          </a:xfrm>
          <a:prstGeom prst="rect">
            <a:avLst/>
          </a:prstGeom>
        </p:spPr>
      </p:pic>
    </p:spTree>
    <p:extLst>
      <p:ext uri="{BB962C8B-B14F-4D97-AF65-F5344CB8AC3E}">
        <p14:creationId xmlns:p14="http://schemas.microsoft.com/office/powerpoint/2010/main" val="274180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封底-3">
    <p:bg>
      <p:bgPr>
        <a:solidFill>
          <a:schemeClr val="accent1"/>
        </a:solidFill>
        <a:effectLst/>
      </p:bgPr>
    </p:bg>
    <p:spTree>
      <p:nvGrpSpPr>
        <p:cNvPr id="1" name=""/>
        <p:cNvGrpSpPr/>
        <p:nvPr/>
      </p:nvGrpSpPr>
      <p:grpSpPr>
        <a:xfrm>
          <a:off x="0" y="0"/>
          <a:ext cx="0" cy="0"/>
          <a:chOff x="0" y="0"/>
          <a:chExt cx="0" cy="0"/>
        </a:xfrm>
      </p:grpSpPr>
      <p:sp>
        <p:nvSpPr>
          <p:cNvPr id="2" name="流程图: 离页连接符 1">
            <a:extLst>
              <a:ext uri="{FF2B5EF4-FFF2-40B4-BE49-F238E27FC236}">
                <a16:creationId xmlns:a16="http://schemas.microsoft.com/office/drawing/2014/main" id="{3D05038B-8A32-4BD0-A068-AFE03E6FF8D3}"/>
              </a:ext>
            </a:extLst>
          </p:cNvPr>
          <p:cNvSpPr/>
          <p:nvPr userDrawn="1"/>
        </p:nvSpPr>
        <p:spPr>
          <a:xfrm>
            <a:off x="3419386" y="0"/>
            <a:ext cx="5353229" cy="5219695"/>
          </a:xfrm>
          <a:prstGeom prst="flowChartOffpage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占位符 31">
            <a:extLst>
              <a:ext uri="{FF2B5EF4-FFF2-40B4-BE49-F238E27FC236}">
                <a16:creationId xmlns:a16="http://schemas.microsoft.com/office/drawing/2014/main" id="{4EB0A957-E3E4-47EE-9713-82509E17FD51}"/>
              </a:ext>
            </a:extLst>
          </p:cNvPr>
          <p:cNvSpPr>
            <a:spLocks noGrp="1"/>
          </p:cNvSpPr>
          <p:nvPr>
            <p:ph type="body" sz="quarter" idx="11"/>
          </p:nvPr>
        </p:nvSpPr>
        <p:spPr>
          <a:xfrm>
            <a:off x="2952571" y="2609847"/>
            <a:ext cx="6286859" cy="598488"/>
          </a:xfrm>
          <a:prstGeom prst="rect">
            <a:avLst/>
          </a:prstGeom>
        </p:spPr>
        <p:txBody>
          <a:bodyPr anchor="ctr"/>
          <a:lstStyle>
            <a:lvl1pPr marL="0" indent="0" algn="ctr">
              <a:lnSpc>
                <a:spcPct val="100000"/>
              </a:lnSpc>
              <a:buNone/>
              <a:defRPr sz="5400" b="1" spc="600">
                <a:solidFill>
                  <a:schemeClr val="accent1"/>
                </a:solidFill>
              </a:defRPr>
            </a:lvl1pPr>
          </a:lstStyle>
          <a:p>
            <a:pPr lvl="0"/>
            <a:endParaRPr lang="zh-CN" altLang="en-US"/>
          </a:p>
        </p:txBody>
      </p:sp>
      <p:pic>
        <p:nvPicPr>
          <p:cNvPr id="7" name="图片 6">
            <a:extLst>
              <a:ext uri="{FF2B5EF4-FFF2-40B4-BE49-F238E27FC236}">
                <a16:creationId xmlns:a16="http://schemas.microsoft.com/office/drawing/2014/main" id="{709B0529-EE67-44AA-BAF8-7E78156B3DE4}"/>
              </a:ext>
            </a:extLst>
          </p:cNvPr>
          <p:cNvPicPr>
            <a:picLocks noChangeAspect="1"/>
          </p:cNvPicPr>
          <p:nvPr userDrawn="1"/>
        </p:nvPicPr>
        <p:blipFill rotWithShape="1">
          <a:blip r:embed="rId2">
            <a:alphaModFix amt="20000"/>
            <a:duotone>
              <a:schemeClr val="accent4">
                <a:shade val="45000"/>
                <a:satMod val="135000"/>
              </a:schemeClr>
              <a:prstClr val="white"/>
            </a:duotone>
          </a:blip>
          <a:srcRect t="9831" b="36385"/>
          <a:stretch/>
        </p:blipFill>
        <p:spPr>
          <a:xfrm>
            <a:off x="3352562" y="6146610"/>
            <a:ext cx="5486876" cy="406590"/>
          </a:xfrm>
          <a:prstGeom prst="rect">
            <a:avLst/>
          </a:prstGeom>
        </p:spPr>
      </p:pic>
      <p:pic>
        <p:nvPicPr>
          <p:cNvPr id="5" name="图片 4">
            <a:extLst>
              <a:ext uri="{FF2B5EF4-FFF2-40B4-BE49-F238E27FC236}">
                <a16:creationId xmlns:a16="http://schemas.microsoft.com/office/drawing/2014/main" id="{DFA12E6D-1EC4-4BB8-BCAB-668C213B8F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86410" y="188997"/>
            <a:ext cx="3019180" cy="2116050"/>
          </a:xfrm>
          <a:prstGeom prst="rect">
            <a:avLst/>
          </a:prstGeom>
        </p:spPr>
      </p:pic>
      <p:sp>
        <p:nvSpPr>
          <p:cNvPr id="18" name="任意多边形: 形状 17">
            <a:extLst>
              <a:ext uri="{FF2B5EF4-FFF2-40B4-BE49-F238E27FC236}">
                <a16:creationId xmlns:a16="http://schemas.microsoft.com/office/drawing/2014/main" id="{5B543617-7E5E-4360-A155-0CA2B7AF9E10}"/>
              </a:ext>
            </a:extLst>
          </p:cNvPr>
          <p:cNvSpPr/>
          <p:nvPr userDrawn="1"/>
        </p:nvSpPr>
        <p:spPr>
          <a:xfrm>
            <a:off x="3419386" y="4393629"/>
            <a:ext cx="5353229" cy="1461642"/>
          </a:xfrm>
          <a:custGeom>
            <a:avLst/>
            <a:gdLst>
              <a:gd name="connsiteX0" fmla="*/ 0 w 5353229"/>
              <a:gd name="connsiteY0" fmla="*/ 0 h 1461642"/>
              <a:gd name="connsiteX1" fmla="*/ 2676615 w 5353229"/>
              <a:gd name="connsiteY1" fmla="*/ 1043939 h 1461642"/>
              <a:gd name="connsiteX2" fmla="*/ 5353229 w 5353229"/>
              <a:gd name="connsiteY2" fmla="*/ 0 h 1461642"/>
              <a:gd name="connsiteX3" fmla="*/ 5353229 w 5353229"/>
              <a:gd name="connsiteY3" fmla="*/ 417703 h 1461642"/>
              <a:gd name="connsiteX4" fmla="*/ 2676615 w 5353229"/>
              <a:gd name="connsiteY4" fmla="*/ 1461642 h 1461642"/>
              <a:gd name="connsiteX5" fmla="*/ 0 w 5353229"/>
              <a:gd name="connsiteY5" fmla="*/ 417703 h 146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3229" h="1461642">
                <a:moveTo>
                  <a:pt x="0" y="0"/>
                </a:moveTo>
                <a:lnTo>
                  <a:pt x="2676615" y="1043939"/>
                </a:lnTo>
                <a:lnTo>
                  <a:pt x="5353229" y="0"/>
                </a:lnTo>
                <a:lnTo>
                  <a:pt x="5353229" y="417703"/>
                </a:lnTo>
                <a:lnTo>
                  <a:pt x="2676615" y="1461642"/>
                </a:lnTo>
                <a:lnTo>
                  <a:pt x="0" y="41770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9" name="图片 8" descr="图片包含 建筑物&#10;&#10;自动生成的说明">
            <a:extLst>
              <a:ext uri="{FF2B5EF4-FFF2-40B4-BE49-F238E27FC236}">
                <a16:creationId xmlns:a16="http://schemas.microsoft.com/office/drawing/2014/main" id="{D3C2EE1F-0BF9-49E9-859D-A8611895DEEE}"/>
              </a:ext>
            </a:extLst>
          </p:cNvPr>
          <p:cNvPicPr>
            <a:picLocks noChangeAspect="1"/>
          </p:cNvPicPr>
          <p:nvPr userDrawn="1"/>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tretch>
            <a:fillRect/>
          </a:stretch>
        </p:blipFill>
        <p:spPr>
          <a:xfrm>
            <a:off x="-50417" y="2900149"/>
            <a:ext cx="12292835" cy="3957851"/>
          </a:xfrm>
          <a:prstGeom prst="rect">
            <a:avLst/>
          </a:prstGeom>
        </p:spPr>
      </p:pic>
    </p:spTree>
    <p:extLst>
      <p:ext uri="{BB962C8B-B14F-4D97-AF65-F5344CB8AC3E}">
        <p14:creationId xmlns:p14="http://schemas.microsoft.com/office/powerpoint/2010/main" val="4187296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1D5E491-4859-47A4-8F29-DAACA1914DBE}"/>
              </a:ext>
            </a:extLst>
          </p:cNvPr>
          <p:cNvSpPr>
            <a:spLocks noGrp="1"/>
          </p:cNvSpPr>
          <p:nvPr>
            <p:ph type="sldNum" sz="quarter" idx="10"/>
          </p:nvPr>
        </p:nvSpPr>
        <p:spPr/>
        <p:txBody>
          <a:bodyPr/>
          <a:lstStyle/>
          <a:p>
            <a:fld id="{6C53781C-E1F6-4315-A39D-61273F2E0596}" type="slidenum">
              <a:rPr lang="zh-CN" altLang="en-US" smtClean="0"/>
              <a:pPr/>
              <a:t>‹#›</a:t>
            </a:fld>
            <a:endParaRPr lang="zh-CN" altLang="en-US"/>
          </a:p>
        </p:txBody>
      </p:sp>
    </p:spTree>
    <p:extLst>
      <p:ext uri="{BB962C8B-B14F-4D97-AF65-F5344CB8AC3E}">
        <p14:creationId xmlns:p14="http://schemas.microsoft.com/office/powerpoint/2010/main" val="3774908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lowpoly）">
    <p:spTree>
      <p:nvGrpSpPr>
        <p:cNvPr id="1" name=""/>
        <p:cNvGrpSpPr/>
        <p:nvPr/>
      </p:nvGrpSpPr>
      <p:grpSpPr>
        <a:xfrm>
          <a:off x="0" y="0"/>
          <a:ext cx="0" cy="0"/>
          <a:chOff x="0" y="0"/>
          <a:chExt cx="0" cy="0"/>
        </a:xfrm>
      </p:grpSpPr>
      <p:pic>
        <p:nvPicPr>
          <p:cNvPr id="5" name="图片 4" descr="图片包含 建筑物, 圆屋顶, 地板&#10;&#10;描述已自动生成">
            <a:extLst>
              <a:ext uri="{FF2B5EF4-FFF2-40B4-BE49-F238E27FC236}">
                <a16:creationId xmlns:a16="http://schemas.microsoft.com/office/drawing/2014/main" id="{0E7CEFF4-3933-40D2-928B-A28B021C14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3" name="灯片编号占位符 2">
            <a:extLst>
              <a:ext uri="{FF2B5EF4-FFF2-40B4-BE49-F238E27FC236}">
                <a16:creationId xmlns:a16="http://schemas.microsoft.com/office/drawing/2014/main" id="{C1D5E491-4859-47A4-8F29-DAACA1914DBE}"/>
              </a:ext>
            </a:extLst>
          </p:cNvPr>
          <p:cNvSpPr>
            <a:spLocks noGrp="1"/>
          </p:cNvSpPr>
          <p:nvPr>
            <p:ph type="sldNum" sz="quarter" idx="10"/>
          </p:nvPr>
        </p:nvSpPr>
        <p:spPr/>
        <p:txBody>
          <a:bodyPr/>
          <a:lstStyle/>
          <a:p>
            <a:fld id="{6C53781C-E1F6-4315-A39D-61273F2E0596}" type="slidenum">
              <a:rPr lang="zh-CN" altLang="en-US" smtClean="0"/>
              <a:pPr/>
              <a:t>‹#›</a:t>
            </a:fld>
            <a:endParaRPr lang="zh-CN" altLang="en-US"/>
          </a:p>
        </p:txBody>
      </p:sp>
    </p:spTree>
    <p:extLst>
      <p:ext uri="{BB962C8B-B14F-4D97-AF65-F5344CB8AC3E}">
        <p14:creationId xmlns:p14="http://schemas.microsoft.com/office/powerpoint/2010/main" val="88762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3">
    <p:spTree>
      <p:nvGrpSpPr>
        <p:cNvPr id="1" name=""/>
        <p:cNvGrpSpPr/>
        <p:nvPr/>
      </p:nvGrpSpPr>
      <p:grpSpPr>
        <a:xfrm>
          <a:off x="0" y="0"/>
          <a:ext cx="0" cy="0"/>
          <a:chOff x="0" y="0"/>
          <a:chExt cx="0" cy="0"/>
        </a:xfrm>
      </p:grpSpPr>
      <p:pic>
        <p:nvPicPr>
          <p:cNvPr id="12" name="图片 11" descr="图片包含 建筑物, 圆屋顶, 地板&#10;&#10;描述已自动生成">
            <a:extLst>
              <a:ext uri="{FF2B5EF4-FFF2-40B4-BE49-F238E27FC236}">
                <a16:creationId xmlns:a16="http://schemas.microsoft.com/office/drawing/2014/main" id="{32C61E04-9C57-4412-9EA5-8082A6789B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5" name="平行四边形 4">
            <a:extLst>
              <a:ext uri="{FF2B5EF4-FFF2-40B4-BE49-F238E27FC236}">
                <a16:creationId xmlns:a16="http://schemas.microsoft.com/office/drawing/2014/main" id="{C5A6C460-C718-4155-A390-E0273AFCB62A}"/>
              </a:ext>
            </a:extLst>
          </p:cNvPr>
          <p:cNvSpPr/>
          <p:nvPr userDrawn="1"/>
        </p:nvSpPr>
        <p:spPr>
          <a:xfrm>
            <a:off x="4144710" y="1537750"/>
            <a:ext cx="8047290" cy="3189811"/>
          </a:xfrm>
          <a:prstGeom prst="parallelogram">
            <a:avLst>
              <a:gd name="adj" fmla="val 0"/>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1">
            <a:extLst>
              <a:ext uri="{FF2B5EF4-FFF2-40B4-BE49-F238E27FC236}">
                <a16:creationId xmlns:a16="http://schemas.microsoft.com/office/drawing/2014/main" id="{9AF74CDA-19DD-45C1-88FF-2379736830CB}"/>
              </a:ext>
            </a:extLst>
          </p:cNvPr>
          <p:cNvSpPr>
            <a:spLocks noGrp="1"/>
          </p:cNvSpPr>
          <p:nvPr>
            <p:ph type="title" hasCustomPrompt="1"/>
          </p:nvPr>
        </p:nvSpPr>
        <p:spPr>
          <a:xfrm>
            <a:off x="5460763" y="2602227"/>
            <a:ext cx="6426437" cy="1060855"/>
          </a:xfrm>
          <a:prstGeom prst="rect">
            <a:avLst/>
          </a:prstGeom>
          <a:noFill/>
          <a:effectLst/>
        </p:spPr>
        <p:txBody>
          <a:bodyPr anchor="ctr">
            <a:noAutofit/>
          </a:bodyPr>
          <a:lstStyle>
            <a:lvl1pPr algn="ctr">
              <a:defRPr sz="4000" b="1">
                <a:solidFill>
                  <a:schemeClr val="accent1"/>
                </a:solidFill>
              </a:defRPr>
            </a:lvl1pPr>
          </a:lstStyle>
          <a:p>
            <a:r>
              <a:rPr lang="zh-CN" altLang="en-US"/>
              <a:t>单击此处编辑标题样式</a:t>
            </a:r>
          </a:p>
        </p:txBody>
      </p:sp>
      <p:pic>
        <p:nvPicPr>
          <p:cNvPr id="8" name="图片 7" descr="图片包含 建筑物&#10;&#10;自动生成的说明">
            <a:extLst>
              <a:ext uri="{FF2B5EF4-FFF2-40B4-BE49-F238E27FC236}">
                <a16:creationId xmlns:a16="http://schemas.microsoft.com/office/drawing/2014/main" id="{DC463E02-403D-4EDF-904F-C4102C9C3D8E}"/>
              </a:ext>
            </a:extLst>
          </p:cNvPr>
          <p:cNvPicPr>
            <a:picLocks noChangeAspect="1"/>
          </p:cNvPicPr>
          <p:nvPr userDrawn="1"/>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tretch>
            <a:fillRect/>
          </a:stretch>
        </p:blipFill>
        <p:spPr>
          <a:xfrm>
            <a:off x="4439986" y="2142500"/>
            <a:ext cx="8047290" cy="2590938"/>
          </a:xfrm>
          <a:prstGeom prst="rect">
            <a:avLst/>
          </a:prstGeom>
        </p:spPr>
      </p:pic>
      <p:sp>
        <p:nvSpPr>
          <p:cNvPr id="26" name="内容占位符 25">
            <a:extLst>
              <a:ext uri="{FF2B5EF4-FFF2-40B4-BE49-F238E27FC236}">
                <a16:creationId xmlns:a16="http://schemas.microsoft.com/office/drawing/2014/main" id="{981273AB-3D30-4A7E-951D-B80D3185213B}"/>
              </a:ext>
            </a:extLst>
          </p:cNvPr>
          <p:cNvSpPr>
            <a:spLocks noGrp="1"/>
          </p:cNvSpPr>
          <p:nvPr>
            <p:ph sz="quarter" idx="10" hasCustomPrompt="1"/>
          </p:nvPr>
        </p:nvSpPr>
        <p:spPr>
          <a:xfrm>
            <a:off x="8946863" y="4805775"/>
            <a:ext cx="2903311" cy="454025"/>
          </a:xfrm>
          <a:prstGeom prst="rect">
            <a:avLst/>
          </a:prstGeom>
        </p:spPr>
        <p:txBody>
          <a:bodyPr anchor="ctr"/>
          <a:lstStyle>
            <a:lvl1pPr marL="0" indent="0" algn="ctr">
              <a:lnSpc>
                <a:spcPct val="100000"/>
              </a:lnSpc>
              <a:buNone/>
              <a:defRPr sz="1800">
                <a:solidFill>
                  <a:schemeClr val="accent2"/>
                </a:solidFill>
              </a:defRPr>
            </a:lvl1pPr>
          </a:lstStyle>
          <a:p>
            <a:pPr lvl="0"/>
            <a:fld id="{C6124F18-99FF-4E25-B026-C95B196756F6}" type="datetime2">
              <a:rPr lang="zh-CN" altLang="en-US" smtClean="0"/>
              <a:t>2019年1月28日</a:t>
            </a:fld>
            <a:endParaRPr lang="zh-CN" altLang="en-US"/>
          </a:p>
        </p:txBody>
      </p:sp>
      <p:sp>
        <p:nvSpPr>
          <p:cNvPr id="32" name="文本占位符 31">
            <a:extLst>
              <a:ext uri="{FF2B5EF4-FFF2-40B4-BE49-F238E27FC236}">
                <a16:creationId xmlns:a16="http://schemas.microsoft.com/office/drawing/2014/main" id="{F905EEBF-8ACE-4D30-A4F5-C5796F8343A2}"/>
              </a:ext>
            </a:extLst>
          </p:cNvPr>
          <p:cNvSpPr>
            <a:spLocks noGrp="1"/>
          </p:cNvSpPr>
          <p:nvPr>
            <p:ph type="body" sz="quarter" idx="11"/>
          </p:nvPr>
        </p:nvSpPr>
        <p:spPr>
          <a:xfrm>
            <a:off x="5460764" y="4696131"/>
            <a:ext cx="3349862" cy="598488"/>
          </a:xfrm>
          <a:prstGeom prst="rect">
            <a:avLst/>
          </a:prstGeom>
        </p:spPr>
        <p:txBody>
          <a:bodyPr anchor="ctr"/>
          <a:lstStyle>
            <a:lvl1pPr marL="0" indent="0" algn="ctr">
              <a:lnSpc>
                <a:spcPct val="100000"/>
              </a:lnSpc>
              <a:buNone/>
              <a:defRPr sz="2400" b="1">
                <a:solidFill>
                  <a:schemeClr val="accent2"/>
                </a:solidFill>
              </a:defRPr>
            </a:lvl1pPr>
          </a:lstStyle>
          <a:p>
            <a:pPr lvl="0"/>
            <a:endParaRPr lang="zh-CN" altLang="en-US"/>
          </a:p>
        </p:txBody>
      </p:sp>
      <p:sp>
        <p:nvSpPr>
          <p:cNvPr id="15" name="图片占位符 14">
            <a:extLst>
              <a:ext uri="{FF2B5EF4-FFF2-40B4-BE49-F238E27FC236}">
                <a16:creationId xmlns:a16="http://schemas.microsoft.com/office/drawing/2014/main" id="{73862409-EB7F-40D8-9600-B7C8CE927E66}"/>
              </a:ext>
            </a:extLst>
          </p:cNvPr>
          <p:cNvSpPr>
            <a:spLocks noGrp="1"/>
          </p:cNvSpPr>
          <p:nvPr>
            <p:ph type="pic" sz="quarter" idx="12"/>
          </p:nvPr>
        </p:nvSpPr>
        <p:spPr>
          <a:xfrm>
            <a:off x="0" y="1119382"/>
            <a:ext cx="6323888" cy="4026547"/>
          </a:xfrm>
          <a:custGeom>
            <a:avLst/>
            <a:gdLst>
              <a:gd name="connsiteX0" fmla="*/ 0 w 4827208"/>
              <a:gd name="connsiteY0" fmla="*/ 0 h 3236615"/>
              <a:gd name="connsiteX1" fmla="*/ 4827208 w 4827208"/>
              <a:gd name="connsiteY1" fmla="*/ 0 h 3236615"/>
              <a:gd name="connsiteX2" fmla="*/ 3218537 w 4827208"/>
              <a:gd name="connsiteY2" fmla="*/ 3236615 h 3236615"/>
              <a:gd name="connsiteX3" fmla="*/ 0 w 4827208"/>
              <a:gd name="connsiteY3" fmla="*/ 3236615 h 3236615"/>
            </a:gdLst>
            <a:ahLst/>
            <a:cxnLst>
              <a:cxn ang="0">
                <a:pos x="connsiteX0" y="connsiteY0"/>
              </a:cxn>
              <a:cxn ang="0">
                <a:pos x="connsiteX1" y="connsiteY1"/>
              </a:cxn>
              <a:cxn ang="0">
                <a:pos x="connsiteX2" y="connsiteY2"/>
              </a:cxn>
              <a:cxn ang="0">
                <a:pos x="connsiteX3" y="connsiteY3"/>
              </a:cxn>
            </a:cxnLst>
            <a:rect l="l" t="t" r="r" b="b"/>
            <a:pathLst>
              <a:path w="4827208" h="3236615">
                <a:moveTo>
                  <a:pt x="0" y="0"/>
                </a:moveTo>
                <a:lnTo>
                  <a:pt x="4827208" y="0"/>
                </a:lnTo>
                <a:lnTo>
                  <a:pt x="3218537" y="3236615"/>
                </a:lnTo>
                <a:lnTo>
                  <a:pt x="0" y="3236615"/>
                </a:lnTo>
                <a:close/>
              </a:path>
            </a:pathLst>
          </a:custGeom>
          <a:effectLst>
            <a:outerShdw blurRad="50800" dist="38100" dir="2700000" algn="tl" rotWithShape="0">
              <a:prstClr val="black">
                <a:alpha val="40000"/>
              </a:prstClr>
            </a:outerShdw>
          </a:effectLst>
        </p:spPr>
        <p:txBody>
          <a:bodyPr wrap="square">
            <a:noAutofit/>
          </a:bodyPr>
          <a:lstStyle/>
          <a:p>
            <a:endParaRPr lang="zh-CN" altLang="en-US"/>
          </a:p>
        </p:txBody>
      </p:sp>
      <p:pic>
        <p:nvPicPr>
          <p:cNvPr id="6" name="图片 5">
            <a:extLst>
              <a:ext uri="{FF2B5EF4-FFF2-40B4-BE49-F238E27FC236}">
                <a16:creationId xmlns:a16="http://schemas.microsoft.com/office/drawing/2014/main" id="{1A63D107-02BD-4A0D-9132-36E8D944F421}"/>
              </a:ext>
            </a:extLst>
          </p:cNvPr>
          <p:cNvPicPr>
            <a:picLocks noChangeAspect="1"/>
          </p:cNvPicPr>
          <p:nvPr userDrawn="1"/>
        </p:nvPicPr>
        <p:blipFill>
          <a:blip r:embed="rId4"/>
          <a:stretch>
            <a:fillRect/>
          </a:stretch>
        </p:blipFill>
        <p:spPr>
          <a:xfrm>
            <a:off x="6524558" y="4410381"/>
            <a:ext cx="3935296" cy="209291"/>
          </a:xfrm>
          <a:prstGeom prst="rect">
            <a:avLst/>
          </a:prstGeom>
        </p:spPr>
      </p:pic>
      <p:pic>
        <p:nvPicPr>
          <p:cNvPr id="24" name="图片 23">
            <a:extLst>
              <a:ext uri="{FF2B5EF4-FFF2-40B4-BE49-F238E27FC236}">
                <a16:creationId xmlns:a16="http://schemas.microsoft.com/office/drawing/2014/main" id="{3D92EBD5-2225-4D92-B6FB-5F42D4CF9A7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22913" y="51177"/>
            <a:ext cx="2169174" cy="713098"/>
          </a:xfrm>
          <a:prstGeom prst="rect">
            <a:avLst/>
          </a:prstGeom>
        </p:spPr>
      </p:pic>
      <p:pic>
        <p:nvPicPr>
          <p:cNvPr id="27" name="图片 26">
            <a:extLst>
              <a:ext uri="{FF2B5EF4-FFF2-40B4-BE49-F238E27FC236}">
                <a16:creationId xmlns:a16="http://schemas.microsoft.com/office/drawing/2014/main" id="{7F038EC1-5530-4400-9F4D-38CB7EE61EE1}"/>
              </a:ext>
            </a:extLst>
          </p:cNvPr>
          <p:cNvPicPr>
            <a:picLocks noChangeAspect="1"/>
          </p:cNvPicPr>
          <p:nvPr userDrawn="1"/>
        </p:nvPicPr>
        <p:blipFill rotWithShape="1">
          <a:blip r:embed="rId6" cstate="print"/>
          <a:srcRect r="1346"/>
          <a:stretch/>
        </p:blipFill>
        <p:spPr>
          <a:xfrm>
            <a:off x="516" y="6041797"/>
            <a:ext cx="12166903" cy="411617"/>
          </a:xfrm>
          <a:prstGeom prst="rect">
            <a:avLst/>
          </a:prstGeom>
        </p:spPr>
      </p:pic>
    </p:spTree>
    <p:extLst>
      <p:ext uri="{BB962C8B-B14F-4D97-AF65-F5344CB8AC3E}">
        <p14:creationId xmlns:p14="http://schemas.microsoft.com/office/powerpoint/2010/main" val="2332163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8" name="图片 7" descr="图片包含 建筑物&#10;&#10;自动生成的说明">
            <a:extLst>
              <a:ext uri="{FF2B5EF4-FFF2-40B4-BE49-F238E27FC236}">
                <a16:creationId xmlns:a16="http://schemas.microsoft.com/office/drawing/2014/main" id="{DC463E02-403D-4EDF-904F-C4102C9C3D8E}"/>
              </a:ext>
            </a:extLst>
          </p:cNvPr>
          <p:cNvPicPr>
            <a:picLocks noChangeAspect="1"/>
          </p:cNvPicPr>
          <p:nvPr userDrawn="1"/>
        </p:nvPicPr>
        <p:blipFill>
          <a:blip r:embed="rId2">
            <a:duotone>
              <a:prstClr val="black"/>
              <a:schemeClr val="accent1">
                <a:tint val="45000"/>
                <a:satMod val="400000"/>
              </a:schemeClr>
            </a:duotone>
            <a:alphaModFix amt="5000"/>
            <a:extLst>
              <a:ext uri="{28A0092B-C50C-407E-A947-70E740481C1C}">
                <a14:useLocalDpi xmlns:a14="http://schemas.microsoft.com/office/drawing/2010/main" val="0"/>
              </a:ext>
            </a:extLst>
          </a:blip>
          <a:stretch>
            <a:fillRect/>
          </a:stretch>
        </p:blipFill>
        <p:spPr>
          <a:xfrm>
            <a:off x="-50417" y="2900149"/>
            <a:ext cx="12292835" cy="3957851"/>
          </a:xfrm>
          <a:prstGeom prst="rect">
            <a:avLst/>
          </a:prstGeom>
        </p:spPr>
      </p:pic>
      <p:pic>
        <p:nvPicPr>
          <p:cNvPr id="10" name="图片 9">
            <a:extLst>
              <a:ext uri="{FF2B5EF4-FFF2-40B4-BE49-F238E27FC236}">
                <a16:creationId xmlns:a16="http://schemas.microsoft.com/office/drawing/2014/main" id="{E72915E0-7E7B-4E91-A2E6-50DB32FFA42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2913" y="51177"/>
            <a:ext cx="2169174" cy="713098"/>
          </a:xfrm>
          <a:prstGeom prst="rect">
            <a:avLst/>
          </a:prstGeom>
        </p:spPr>
      </p:pic>
      <p:sp>
        <p:nvSpPr>
          <p:cNvPr id="22" name="标题 1">
            <a:extLst>
              <a:ext uri="{FF2B5EF4-FFF2-40B4-BE49-F238E27FC236}">
                <a16:creationId xmlns:a16="http://schemas.microsoft.com/office/drawing/2014/main" id="{9AF74CDA-19DD-45C1-88FF-2379736830CB}"/>
              </a:ext>
            </a:extLst>
          </p:cNvPr>
          <p:cNvSpPr>
            <a:spLocks noGrp="1"/>
          </p:cNvSpPr>
          <p:nvPr>
            <p:ph type="title" hasCustomPrompt="1"/>
          </p:nvPr>
        </p:nvSpPr>
        <p:spPr>
          <a:xfrm>
            <a:off x="1069561" y="2016174"/>
            <a:ext cx="10052879" cy="1060855"/>
          </a:xfrm>
          <a:prstGeom prst="rect">
            <a:avLst/>
          </a:prstGeom>
        </p:spPr>
        <p:txBody>
          <a:bodyPr anchor="ctr">
            <a:noAutofit/>
          </a:bodyPr>
          <a:lstStyle>
            <a:lvl1pPr algn="ctr">
              <a:defRPr sz="5400" b="1">
                <a:solidFill>
                  <a:schemeClr val="accent1"/>
                </a:solidFill>
              </a:defRPr>
            </a:lvl1pPr>
          </a:lstStyle>
          <a:p>
            <a:r>
              <a:rPr lang="zh-CN" altLang="en-US"/>
              <a:t>单击此处编辑标题样式</a:t>
            </a:r>
          </a:p>
        </p:txBody>
      </p:sp>
      <p:sp>
        <p:nvSpPr>
          <p:cNvPr id="26" name="内容占位符 25">
            <a:extLst>
              <a:ext uri="{FF2B5EF4-FFF2-40B4-BE49-F238E27FC236}">
                <a16:creationId xmlns:a16="http://schemas.microsoft.com/office/drawing/2014/main" id="{981273AB-3D30-4A7E-951D-B80D3185213B}"/>
              </a:ext>
            </a:extLst>
          </p:cNvPr>
          <p:cNvSpPr>
            <a:spLocks noGrp="1"/>
          </p:cNvSpPr>
          <p:nvPr>
            <p:ph sz="quarter" idx="10" hasCustomPrompt="1"/>
          </p:nvPr>
        </p:nvSpPr>
        <p:spPr>
          <a:xfrm>
            <a:off x="4644345" y="5196924"/>
            <a:ext cx="2903311" cy="454025"/>
          </a:xfrm>
          <a:prstGeom prst="rect">
            <a:avLst/>
          </a:prstGeom>
        </p:spPr>
        <p:txBody>
          <a:bodyPr anchor="ctr"/>
          <a:lstStyle>
            <a:lvl1pPr marL="0" indent="0" algn="ctr">
              <a:lnSpc>
                <a:spcPct val="100000"/>
              </a:lnSpc>
              <a:buNone/>
              <a:defRPr sz="2400">
                <a:solidFill>
                  <a:schemeClr val="accent2"/>
                </a:solidFill>
              </a:defRPr>
            </a:lvl1pPr>
          </a:lstStyle>
          <a:p>
            <a:pPr lvl="0"/>
            <a:fld id="{DE506FFD-8B27-444A-964F-E64D0BB3DAF0}" type="datetime2">
              <a:rPr lang="zh-CN" altLang="en-US" smtClean="0"/>
              <a:t>2019年1月28日</a:t>
            </a:fld>
            <a:endParaRPr lang="zh-CN" altLang="en-US"/>
          </a:p>
        </p:txBody>
      </p:sp>
      <p:sp>
        <p:nvSpPr>
          <p:cNvPr id="32" name="文本占位符 31">
            <a:extLst>
              <a:ext uri="{FF2B5EF4-FFF2-40B4-BE49-F238E27FC236}">
                <a16:creationId xmlns:a16="http://schemas.microsoft.com/office/drawing/2014/main" id="{F905EEBF-8ACE-4D30-A4F5-C5796F8343A2}"/>
              </a:ext>
            </a:extLst>
          </p:cNvPr>
          <p:cNvSpPr>
            <a:spLocks noGrp="1"/>
          </p:cNvSpPr>
          <p:nvPr>
            <p:ph type="body" sz="quarter" idx="11"/>
          </p:nvPr>
        </p:nvSpPr>
        <p:spPr>
          <a:xfrm>
            <a:off x="4034910" y="4407403"/>
            <a:ext cx="4122181" cy="598488"/>
          </a:xfrm>
          <a:prstGeom prst="rect">
            <a:avLst/>
          </a:prstGeom>
        </p:spPr>
        <p:txBody>
          <a:bodyPr anchor="ctr"/>
          <a:lstStyle>
            <a:lvl1pPr marL="0" indent="0" algn="ctr">
              <a:lnSpc>
                <a:spcPct val="100000"/>
              </a:lnSpc>
              <a:buNone/>
              <a:defRPr sz="3200" b="1">
                <a:solidFill>
                  <a:schemeClr val="accent2"/>
                </a:solidFill>
              </a:defRPr>
            </a:lvl1pPr>
          </a:lstStyle>
          <a:p>
            <a:pPr lvl="0"/>
            <a:endParaRPr lang="zh-CN" altLang="en-US"/>
          </a:p>
        </p:txBody>
      </p:sp>
      <p:pic>
        <p:nvPicPr>
          <p:cNvPr id="35" name="图片 34">
            <a:extLst>
              <a:ext uri="{FF2B5EF4-FFF2-40B4-BE49-F238E27FC236}">
                <a16:creationId xmlns:a16="http://schemas.microsoft.com/office/drawing/2014/main" id="{CE9FF532-F6D9-45BD-B501-EEC1CB82C010}"/>
              </a:ext>
            </a:extLst>
          </p:cNvPr>
          <p:cNvPicPr>
            <a:picLocks noChangeAspect="1"/>
          </p:cNvPicPr>
          <p:nvPr userDrawn="1"/>
        </p:nvPicPr>
        <p:blipFill rotWithShape="1">
          <a:blip r:embed="rId4" cstate="print"/>
          <a:srcRect l="74359" r="1346"/>
          <a:stretch/>
        </p:blipFill>
        <p:spPr>
          <a:xfrm>
            <a:off x="8870172" y="274183"/>
            <a:ext cx="3002280" cy="411617"/>
          </a:xfrm>
          <a:prstGeom prst="rect">
            <a:avLst/>
          </a:prstGeom>
        </p:spPr>
      </p:pic>
      <p:grpSp>
        <p:nvGrpSpPr>
          <p:cNvPr id="2" name="组合 1">
            <a:extLst>
              <a:ext uri="{FF2B5EF4-FFF2-40B4-BE49-F238E27FC236}">
                <a16:creationId xmlns:a16="http://schemas.microsoft.com/office/drawing/2014/main" id="{AF7A6D04-2810-44D7-A07D-0AA2596107F1}"/>
              </a:ext>
            </a:extLst>
          </p:cNvPr>
          <p:cNvGrpSpPr/>
          <p:nvPr userDrawn="1"/>
        </p:nvGrpSpPr>
        <p:grpSpPr>
          <a:xfrm>
            <a:off x="2328587" y="6244170"/>
            <a:ext cx="7554800" cy="406590"/>
            <a:chOff x="2328587" y="6073254"/>
            <a:chExt cx="7554800" cy="406590"/>
          </a:xfrm>
        </p:grpSpPr>
        <p:pic>
          <p:nvPicPr>
            <p:cNvPr id="18" name="图片 17">
              <a:extLst>
                <a:ext uri="{FF2B5EF4-FFF2-40B4-BE49-F238E27FC236}">
                  <a16:creationId xmlns:a16="http://schemas.microsoft.com/office/drawing/2014/main" id="{AA839E5E-CB67-421E-974F-278CCBCFB8C5}"/>
                </a:ext>
              </a:extLst>
            </p:cNvPr>
            <p:cNvPicPr>
              <a:picLocks noChangeAspect="1"/>
            </p:cNvPicPr>
            <p:nvPr userDrawn="1"/>
          </p:nvPicPr>
          <p:blipFill rotWithShape="1">
            <a:blip r:embed="rId5">
              <a:alphaModFix amt="35000"/>
            </a:blip>
            <a:srcRect t="9831" b="36385"/>
            <a:stretch/>
          </p:blipFill>
          <p:spPr>
            <a:xfrm>
              <a:off x="3352562" y="6073254"/>
              <a:ext cx="5486876" cy="406590"/>
            </a:xfrm>
            <a:prstGeom prst="rect">
              <a:avLst/>
            </a:prstGeom>
          </p:spPr>
        </p:pic>
        <p:sp>
          <p:nvSpPr>
            <p:cNvPr id="37" name="椭圆 36">
              <a:extLst>
                <a:ext uri="{FF2B5EF4-FFF2-40B4-BE49-F238E27FC236}">
                  <a16:creationId xmlns:a16="http://schemas.microsoft.com/office/drawing/2014/main" id="{53D809C0-A4EF-44AF-AECA-4A85E4BA2C9D}"/>
                </a:ext>
              </a:extLst>
            </p:cNvPr>
            <p:cNvSpPr/>
            <p:nvPr userDrawn="1"/>
          </p:nvSpPr>
          <p:spPr>
            <a:xfrm>
              <a:off x="6051000" y="6259222"/>
              <a:ext cx="90000" cy="9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a:extLst>
                <a:ext uri="{FF2B5EF4-FFF2-40B4-BE49-F238E27FC236}">
                  <a16:creationId xmlns:a16="http://schemas.microsoft.com/office/drawing/2014/main" id="{957ABA8D-3632-4FB6-8561-0367E4880E76}"/>
                </a:ext>
              </a:extLst>
            </p:cNvPr>
            <p:cNvCxnSpPr>
              <a:cxnSpLocks/>
            </p:cNvCxnSpPr>
            <p:nvPr userDrawn="1"/>
          </p:nvCxnSpPr>
          <p:spPr>
            <a:xfrm>
              <a:off x="2328587" y="6316922"/>
              <a:ext cx="900000" cy="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5F70B8EC-E67C-4355-9367-9F32C483445D}"/>
                </a:ext>
              </a:extLst>
            </p:cNvPr>
            <p:cNvCxnSpPr>
              <a:cxnSpLocks/>
            </p:cNvCxnSpPr>
            <p:nvPr userDrawn="1"/>
          </p:nvCxnSpPr>
          <p:spPr>
            <a:xfrm>
              <a:off x="8983387" y="6316922"/>
              <a:ext cx="900000" cy="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a:extLst>
              <a:ext uri="{FF2B5EF4-FFF2-40B4-BE49-F238E27FC236}">
                <a16:creationId xmlns:a16="http://schemas.microsoft.com/office/drawing/2014/main" id="{F6E58E8B-64DD-4CB6-9A0A-016E581D3E4C}"/>
              </a:ext>
            </a:extLst>
          </p:cNvPr>
          <p:cNvCxnSpPr/>
          <p:nvPr userDrawn="1"/>
        </p:nvCxnSpPr>
        <p:spPr>
          <a:xfrm>
            <a:off x="2046000" y="1712549"/>
            <a:ext cx="8100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43D3B54-A2E0-47EA-82F0-8A5C219B17CC}"/>
              </a:ext>
            </a:extLst>
          </p:cNvPr>
          <p:cNvCxnSpPr/>
          <p:nvPr userDrawn="1"/>
        </p:nvCxnSpPr>
        <p:spPr>
          <a:xfrm>
            <a:off x="2046000" y="3428810"/>
            <a:ext cx="8100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92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面2">
    <p:spTree>
      <p:nvGrpSpPr>
        <p:cNvPr id="1" name=""/>
        <p:cNvGrpSpPr/>
        <p:nvPr/>
      </p:nvGrpSpPr>
      <p:grpSpPr>
        <a:xfrm>
          <a:off x="0" y="0"/>
          <a:ext cx="0" cy="0"/>
          <a:chOff x="0" y="0"/>
          <a:chExt cx="0" cy="0"/>
        </a:xfrm>
      </p:grpSpPr>
      <p:sp>
        <p:nvSpPr>
          <p:cNvPr id="4" name="图片占位符 3">
            <a:extLst>
              <a:ext uri="{FF2B5EF4-FFF2-40B4-BE49-F238E27FC236}">
                <a16:creationId xmlns:a16="http://schemas.microsoft.com/office/drawing/2014/main" id="{ECA0A7A8-52A5-4508-9B7C-8E9F070AF3A8}"/>
              </a:ext>
            </a:extLst>
          </p:cNvPr>
          <p:cNvSpPr>
            <a:spLocks noGrp="1"/>
          </p:cNvSpPr>
          <p:nvPr>
            <p:ph type="pic" sz="quarter" idx="12"/>
          </p:nvPr>
        </p:nvSpPr>
        <p:spPr>
          <a:xfrm>
            <a:off x="0" y="749300"/>
            <a:ext cx="12203394" cy="3191932"/>
          </a:xfrm>
          <a:prstGeom prst="rect">
            <a:avLst/>
          </a:prstGeom>
        </p:spPr>
        <p:txBody>
          <a:bodyPr/>
          <a:lstStyle/>
          <a:p>
            <a:endParaRPr lang="zh-CN" altLang="en-US"/>
          </a:p>
        </p:txBody>
      </p:sp>
      <p:pic>
        <p:nvPicPr>
          <p:cNvPr id="8" name="图片 7" descr="图片包含 建筑物&#10;&#10;自动生成的说明">
            <a:extLst>
              <a:ext uri="{FF2B5EF4-FFF2-40B4-BE49-F238E27FC236}">
                <a16:creationId xmlns:a16="http://schemas.microsoft.com/office/drawing/2014/main" id="{DC463E02-403D-4EDF-904F-C4102C9C3D8E}"/>
              </a:ext>
            </a:extLst>
          </p:cNvPr>
          <p:cNvPicPr>
            <a:picLocks noChangeAspect="1"/>
          </p:cNvPicPr>
          <p:nvPr userDrawn="1"/>
        </p:nvPicPr>
        <p:blipFill>
          <a:blip r:embed="rId2">
            <a:duotone>
              <a:prstClr val="black"/>
              <a:schemeClr val="accent1">
                <a:tint val="45000"/>
                <a:satMod val="400000"/>
              </a:schemeClr>
            </a:duotone>
            <a:alphaModFix amt="5000"/>
            <a:extLst>
              <a:ext uri="{28A0092B-C50C-407E-A947-70E740481C1C}">
                <a14:useLocalDpi xmlns:a14="http://schemas.microsoft.com/office/drawing/2010/main" val="0"/>
              </a:ext>
            </a:extLst>
          </a:blip>
          <a:stretch>
            <a:fillRect/>
          </a:stretch>
        </p:blipFill>
        <p:spPr>
          <a:xfrm>
            <a:off x="-50417" y="2900149"/>
            <a:ext cx="12292835" cy="3957851"/>
          </a:xfrm>
          <a:prstGeom prst="rect">
            <a:avLst/>
          </a:prstGeom>
        </p:spPr>
      </p:pic>
      <p:pic>
        <p:nvPicPr>
          <p:cNvPr id="10" name="图片 9">
            <a:extLst>
              <a:ext uri="{FF2B5EF4-FFF2-40B4-BE49-F238E27FC236}">
                <a16:creationId xmlns:a16="http://schemas.microsoft.com/office/drawing/2014/main" id="{E72915E0-7E7B-4E91-A2E6-50DB32FFA42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2913" y="51177"/>
            <a:ext cx="2169174" cy="713098"/>
          </a:xfrm>
          <a:prstGeom prst="rect">
            <a:avLst/>
          </a:prstGeom>
        </p:spPr>
      </p:pic>
      <p:sp>
        <p:nvSpPr>
          <p:cNvPr id="22" name="标题 1">
            <a:extLst>
              <a:ext uri="{FF2B5EF4-FFF2-40B4-BE49-F238E27FC236}">
                <a16:creationId xmlns:a16="http://schemas.microsoft.com/office/drawing/2014/main" id="{9AF74CDA-19DD-45C1-88FF-2379736830CB}"/>
              </a:ext>
            </a:extLst>
          </p:cNvPr>
          <p:cNvSpPr>
            <a:spLocks noGrp="1"/>
          </p:cNvSpPr>
          <p:nvPr>
            <p:ph type="title" hasCustomPrompt="1"/>
          </p:nvPr>
        </p:nvSpPr>
        <p:spPr>
          <a:xfrm>
            <a:off x="1069561" y="3383857"/>
            <a:ext cx="10052879" cy="1060855"/>
          </a:xfrm>
          <a:prstGeom prst="rect">
            <a:avLst/>
          </a:prstGeom>
          <a:solidFill>
            <a:schemeClr val="bg1"/>
          </a:solidFill>
          <a:effectLst>
            <a:outerShdw blurRad="50800" dist="38100" dir="2700000" algn="tl" rotWithShape="0">
              <a:prstClr val="black">
                <a:alpha val="40000"/>
              </a:prstClr>
            </a:outerShdw>
          </a:effectLst>
        </p:spPr>
        <p:txBody>
          <a:bodyPr anchor="ctr">
            <a:noAutofit/>
          </a:bodyPr>
          <a:lstStyle>
            <a:lvl1pPr algn="ctr">
              <a:defRPr sz="5400" b="1">
                <a:solidFill>
                  <a:schemeClr val="accent1"/>
                </a:solidFill>
              </a:defRPr>
            </a:lvl1pPr>
          </a:lstStyle>
          <a:p>
            <a:r>
              <a:rPr lang="zh-CN" altLang="en-US"/>
              <a:t>单击此处编辑标题样式</a:t>
            </a:r>
          </a:p>
        </p:txBody>
      </p:sp>
      <p:sp>
        <p:nvSpPr>
          <p:cNvPr id="26" name="内容占位符 25">
            <a:extLst>
              <a:ext uri="{FF2B5EF4-FFF2-40B4-BE49-F238E27FC236}">
                <a16:creationId xmlns:a16="http://schemas.microsoft.com/office/drawing/2014/main" id="{981273AB-3D30-4A7E-951D-B80D3185213B}"/>
              </a:ext>
            </a:extLst>
          </p:cNvPr>
          <p:cNvSpPr>
            <a:spLocks noGrp="1"/>
          </p:cNvSpPr>
          <p:nvPr>
            <p:ph sz="quarter" idx="10" hasCustomPrompt="1"/>
          </p:nvPr>
        </p:nvSpPr>
        <p:spPr>
          <a:xfrm>
            <a:off x="4644345" y="5798690"/>
            <a:ext cx="2903311" cy="454025"/>
          </a:xfrm>
          <a:prstGeom prst="rect">
            <a:avLst/>
          </a:prstGeom>
        </p:spPr>
        <p:txBody>
          <a:bodyPr anchor="ctr"/>
          <a:lstStyle>
            <a:lvl1pPr marL="0" indent="0" algn="ctr">
              <a:lnSpc>
                <a:spcPct val="100000"/>
              </a:lnSpc>
              <a:buNone/>
              <a:defRPr sz="2400">
                <a:solidFill>
                  <a:schemeClr val="accent2"/>
                </a:solidFill>
              </a:defRPr>
            </a:lvl1pPr>
          </a:lstStyle>
          <a:p>
            <a:pPr lvl="0"/>
            <a:fld id="{C6124F18-99FF-4E25-B026-C95B196756F6}" type="datetime2">
              <a:rPr lang="zh-CN" altLang="en-US" smtClean="0"/>
              <a:t>2019年1月28日</a:t>
            </a:fld>
            <a:endParaRPr lang="zh-CN" altLang="en-US"/>
          </a:p>
        </p:txBody>
      </p:sp>
      <p:sp>
        <p:nvSpPr>
          <p:cNvPr id="32" name="文本占位符 31">
            <a:extLst>
              <a:ext uri="{FF2B5EF4-FFF2-40B4-BE49-F238E27FC236}">
                <a16:creationId xmlns:a16="http://schemas.microsoft.com/office/drawing/2014/main" id="{F905EEBF-8ACE-4D30-A4F5-C5796F8343A2}"/>
              </a:ext>
            </a:extLst>
          </p:cNvPr>
          <p:cNvSpPr>
            <a:spLocks noGrp="1"/>
          </p:cNvSpPr>
          <p:nvPr>
            <p:ph type="body" sz="quarter" idx="11"/>
          </p:nvPr>
        </p:nvSpPr>
        <p:spPr>
          <a:xfrm>
            <a:off x="4034910" y="5052868"/>
            <a:ext cx="4122181" cy="598488"/>
          </a:xfrm>
          <a:prstGeom prst="rect">
            <a:avLst/>
          </a:prstGeom>
        </p:spPr>
        <p:txBody>
          <a:bodyPr anchor="ctr"/>
          <a:lstStyle>
            <a:lvl1pPr marL="0" indent="0" algn="ctr">
              <a:lnSpc>
                <a:spcPct val="100000"/>
              </a:lnSpc>
              <a:buNone/>
              <a:defRPr sz="3200" b="1">
                <a:solidFill>
                  <a:schemeClr val="accent2"/>
                </a:solidFill>
              </a:defRPr>
            </a:lvl1pPr>
          </a:lstStyle>
          <a:p>
            <a:pPr lvl="0"/>
            <a:endParaRPr lang="zh-CN" altLang="en-US"/>
          </a:p>
        </p:txBody>
      </p:sp>
      <p:pic>
        <p:nvPicPr>
          <p:cNvPr id="35" name="图片 34">
            <a:extLst>
              <a:ext uri="{FF2B5EF4-FFF2-40B4-BE49-F238E27FC236}">
                <a16:creationId xmlns:a16="http://schemas.microsoft.com/office/drawing/2014/main" id="{CE9FF532-F6D9-45BD-B501-EEC1CB82C010}"/>
              </a:ext>
            </a:extLst>
          </p:cNvPr>
          <p:cNvPicPr>
            <a:picLocks noChangeAspect="1"/>
          </p:cNvPicPr>
          <p:nvPr userDrawn="1"/>
        </p:nvPicPr>
        <p:blipFill rotWithShape="1">
          <a:blip r:embed="rId4" cstate="print"/>
          <a:srcRect l="74359" r="1346"/>
          <a:stretch/>
        </p:blipFill>
        <p:spPr>
          <a:xfrm>
            <a:off x="8870172" y="274183"/>
            <a:ext cx="3002280" cy="411617"/>
          </a:xfrm>
          <a:prstGeom prst="rect">
            <a:avLst/>
          </a:prstGeom>
        </p:spPr>
      </p:pic>
      <p:grpSp>
        <p:nvGrpSpPr>
          <p:cNvPr id="2" name="组合 1">
            <a:extLst>
              <a:ext uri="{FF2B5EF4-FFF2-40B4-BE49-F238E27FC236}">
                <a16:creationId xmlns:a16="http://schemas.microsoft.com/office/drawing/2014/main" id="{3E0947F5-F302-4DA0-B1F5-30EE10CF1F22}"/>
              </a:ext>
            </a:extLst>
          </p:cNvPr>
          <p:cNvGrpSpPr/>
          <p:nvPr userDrawn="1"/>
        </p:nvGrpSpPr>
        <p:grpSpPr>
          <a:xfrm>
            <a:off x="3352562" y="6252715"/>
            <a:ext cx="5486876" cy="406590"/>
            <a:chOff x="3352562" y="6073254"/>
            <a:chExt cx="5486876" cy="406590"/>
          </a:xfrm>
        </p:grpSpPr>
        <p:pic>
          <p:nvPicPr>
            <p:cNvPr id="18" name="图片 17">
              <a:extLst>
                <a:ext uri="{FF2B5EF4-FFF2-40B4-BE49-F238E27FC236}">
                  <a16:creationId xmlns:a16="http://schemas.microsoft.com/office/drawing/2014/main" id="{AA839E5E-CB67-421E-974F-278CCBCFB8C5}"/>
                </a:ext>
              </a:extLst>
            </p:cNvPr>
            <p:cNvPicPr>
              <a:picLocks noChangeAspect="1"/>
            </p:cNvPicPr>
            <p:nvPr userDrawn="1"/>
          </p:nvPicPr>
          <p:blipFill rotWithShape="1">
            <a:blip r:embed="rId5">
              <a:alphaModFix amt="35000"/>
            </a:blip>
            <a:srcRect t="9831" b="36385"/>
            <a:stretch/>
          </p:blipFill>
          <p:spPr>
            <a:xfrm>
              <a:off x="3352562" y="6073254"/>
              <a:ext cx="5486876" cy="406590"/>
            </a:xfrm>
            <a:prstGeom prst="rect">
              <a:avLst/>
            </a:prstGeom>
          </p:spPr>
        </p:pic>
        <p:sp>
          <p:nvSpPr>
            <p:cNvPr id="37" name="椭圆 36">
              <a:extLst>
                <a:ext uri="{FF2B5EF4-FFF2-40B4-BE49-F238E27FC236}">
                  <a16:creationId xmlns:a16="http://schemas.microsoft.com/office/drawing/2014/main" id="{53D809C0-A4EF-44AF-AECA-4A85E4BA2C9D}"/>
                </a:ext>
              </a:extLst>
            </p:cNvPr>
            <p:cNvSpPr/>
            <p:nvPr userDrawn="1"/>
          </p:nvSpPr>
          <p:spPr>
            <a:xfrm>
              <a:off x="6051000" y="6259222"/>
              <a:ext cx="90000" cy="9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9" name="直接连接符 38">
            <a:extLst>
              <a:ext uri="{FF2B5EF4-FFF2-40B4-BE49-F238E27FC236}">
                <a16:creationId xmlns:a16="http://schemas.microsoft.com/office/drawing/2014/main" id="{957ABA8D-3632-4FB6-8561-0367E4880E76}"/>
              </a:ext>
            </a:extLst>
          </p:cNvPr>
          <p:cNvCxnSpPr>
            <a:cxnSpLocks/>
          </p:cNvCxnSpPr>
          <p:nvPr userDrawn="1"/>
        </p:nvCxnSpPr>
        <p:spPr>
          <a:xfrm>
            <a:off x="2328587" y="6496383"/>
            <a:ext cx="900000" cy="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5F70B8EC-E67C-4355-9367-9F32C483445D}"/>
              </a:ext>
            </a:extLst>
          </p:cNvPr>
          <p:cNvCxnSpPr>
            <a:cxnSpLocks/>
          </p:cNvCxnSpPr>
          <p:nvPr userDrawn="1"/>
        </p:nvCxnSpPr>
        <p:spPr>
          <a:xfrm>
            <a:off x="8983387" y="6496383"/>
            <a:ext cx="900000" cy="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579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封面3">
    <p:spTree>
      <p:nvGrpSpPr>
        <p:cNvPr id="1" name=""/>
        <p:cNvGrpSpPr/>
        <p:nvPr/>
      </p:nvGrpSpPr>
      <p:grpSpPr>
        <a:xfrm>
          <a:off x="0" y="0"/>
          <a:ext cx="0" cy="0"/>
          <a:chOff x="0" y="0"/>
          <a:chExt cx="0" cy="0"/>
        </a:xfrm>
      </p:grpSpPr>
      <p:pic>
        <p:nvPicPr>
          <p:cNvPr id="12" name="图片 11" descr="图片包含 建筑物, 圆屋顶, 地板&#10;&#10;描述已自动生成">
            <a:extLst>
              <a:ext uri="{FF2B5EF4-FFF2-40B4-BE49-F238E27FC236}">
                <a16:creationId xmlns:a16="http://schemas.microsoft.com/office/drawing/2014/main" id="{32C61E04-9C57-4412-9EA5-8082A6789B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5" name="平行四边形 4">
            <a:extLst>
              <a:ext uri="{FF2B5EF4-FFF2-40B4-BE49-F238E27FC236}">
                <a16:creationId xmlns:a16="http://schemas.microsoft.com/office/drawing/2014/main" id="{C5A6C460-C718-4155-A390-E0273AFCB62A}"/>
              </a:ext>
            </a:extLst>
          </p:cNvPr>
          <p:cNvSpPr/>
          <p:nvPr userDrawn="1"/>
        </p:nvSpPr>
        <p:spPr>
          <a:xfrm>
            <a:off x="4144710" y="1537750"/>
            <a:ext cx="8047290" cy="3189811"/>
          </a:xfrm>
          <a:prstGeom prst="parallelogram">
            <a:avLst>
              <a:gd name="adj" fmla="val 0"/>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1">
            <a:extLst>
              <a:ext uri="{FF2B5EF4-FFF2-40B4-BE49-F238E27FC236}">
                <a16:creationId xmlns:a16="http://schemas.microsoft.com/office/drawing/2014/main" id="{9AF74CDA-19DD-45C1-88FF-2379736830CB}"/>
              </a:ext>
            </a:extLst>
          </p:cNvPr>
          <p:cNvSpPr>
            <a:spLocks noGrp="1"/>
          </p:cNvSpPr>
          <p:nvPr>
            <p:ph type="title" hasCustomPrompt="1"/>
          </p:nvPr>
        </p:nvSpPr>
        <p:spPr>
          <a:xfrm>
            <a:off x="5460763" y="2602227"/>
            <a:ext cx="6426437" cy="1060855"/>
          </a:xfrm>
          <a:prstGeom prst="rect">
            <a:avLst/>
          </a:prstGeom>
          <a:noFill/>
          <a:effectLst/>
        </p:spPr>
        <p:txBody>
          <a:bodyPr anchor="ctr">
            <a:noAutofit/>
          </a:bodyPr>
          <a:lstStyle>
            <a:lvl1pPr algn="ctr">
              <a:defRPr sz="4000" b="1">
                <a:solidFill>
                  <a:schemeClr val="accent1"/>
                </a:solidFill>
              </a:defRPr>
            </a:lvl1pPr>
          </a:lstStyle>
          <a:p>
            <a:r>
              <a:rPr lang="zh-CN" altLang="en-US"/>
              <a:t>单击此处编辑标题样式</a:t>
            </a:r>
          </a:p>
        </p:txBody>
      </p:sp>
      <p:pic>
        <p:nvPicPr>
          <p:cNvPr id="8" name="图片 7" descr="图片包含 建筑物&#10;&#10;自动生成的说明">
            <a:extLst>
              <a:ext uri="{FF2B5EF4-FFF2-40B4-BE49-F238E27FC236}">
                <a16:creationId xmlns:a16="http://schemas.microsoft.com/office/drawing/2014/main" id="{DC463E02-403D-4EDF-904F-C4102C9C3D8E}"/>
              </a:ext>
            </a:extLst>
          </p:cNvPr>
          <p:cNvPicPr>
            <a:picLocks noChangeAspect="1"/>
          </p:cNvPicPr>
          <p:nvPr userDrawn="1"/>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tretch>
            <a:fillRect/>
          </a:stretch>
        </p:blipFill>
        <p:spPr>
          <a:xfrm>
            <a:off x="4439986" y="2142500"/>
            <a:ext cx="8047290" cy="2590938"/>
          </a:xfrm>
          <a:prstGeom prst="rect">
            <a:avLst/>
          </a:prstGeom>
        </p:spPr>
      </p:pic>
      <p:sp>
        <p:nvSpPr>
          <p:cNvPr id="26" name="内容占位符 25">
            <a:extLst>
              <a:ext uri="{FF2B5EF4-FFF2-40B4-BE49-F238E27FC236}">
                <a16:creationId xmlns:a16="http://schemas.microsoft.com/office/drawing/2014/main" id="{981273AB-3D30-4A7E-951D-B80D3185213B}"/>
              </a:ext>
            </a:extLst>
          </p:cNvPr>
          <p:cNvSpPr>
            <a:spLocks noGrp="1"/>
          </p:cNvSpPr>
          <p:nvPr>
            <p:ph sz="quarter" idx="10" hasCustomPrompt="1"/>
          </p:nvPr>
        </p:nvSpPr>
        <p:spPr>
          <a:xfrm>
            <a:off x="8946863" y="4805775"/>
            <a:ext cx="2903311" cy="454025"/>
          </a:xfrm>
          <a:prstGeom prst="rect">
            <a:avLst/>
          </a:prstGeom>
        </p:spPr>
        <p:txBody>
          <a:bodyPr anchor="ctr"/>
          <a:lstStyle>
            <a:lvl1pPr marL="0" indent="0" algn="ctr">
              <a:lnSpc>
                <a:spcPct val="100000"/>
              </a:lnSpc>
              <a:buNone/>
              <a:defRPr sz="1800">
                <a:solidFill>
                  <a:schemeClr val="accent2"/>
                </a:solidFill>
              </a:defRPr>
            </a:lvl1pPr>
          </a:lstStyle>
          <a:p>
            <a:pPr lvl="0"/>
            <a:fld id="{C6124F18-99FF-4E25-B026-C95B196756F6}" type="datetime2">
              <a:rPr lang="zh-CN" altLang="en-US" smtClean="0"/>
              <a:t>2019年1月28日</a:t>
            </a:fld>
            <a:endParaRPr lang="zh-CN" altLang="en-US"/>
          </a:p>
        </p:txBody>
      </p:sp>
      <p:sp>
        <p:nvSpPr>
          <p:cNvPr id="32" name="文本占位符 31">
            <a:extLst>
              <a:ext uri="{FF2B5EF4-FFF2-40B4-BE49-F238E27FC236}">
                <a16:creationId xmlns:a16="http://schemas.microsoft.com/office/drawing/2014/main" id="{F905EEBF-8ACE-4D30-A4F5-C5796F8343A2}"/>
              </a:ext>
            </a:extLst>
          </p:cNvPr>
          <p:cNvSpPr>
            <a:spLocks noGrp="1"/>
          </p:cNvSpPr>
          <p:nvPr>
            <p:ph type="body" sz="quarter" idx="11"/>
          </p:nvPr>
        </p:nvSpPr>
        <p:spPr>
          <a:xfrm>
            <a:off x="5460764" y="4696131"/>
            <a:ext cx="3349862" cy="598488"/>
          </a:xfrm>
          <a:prstGeom prst="rect">
            <a:avLst/>
          </a:prstGeom>
        </p:spPr>
        <p:txBody>
          <a:bodyPr anchor="ctr"/>
          <a:lstStyle>
            <a:lvl1pPr marL="0" indent="0" algn="ctr">
              <a:lnSpc>
                <a:spcPct val="100000"/>
              </a:lnSpc>
              <a:buNone/>
              <a:defRPr sz="2400" b="1">
                <a:solidFill>
                  <a:schemeClr val="accent2"/>
                </a:solidFill>
              </a:defRPr>
            </a:lvl1pPr>
          </a:lstStyle>
          <a:p>
            <a:pPr lvl="0"/>
            <a:endParaRPr lang="zh-CN" altLang="en-US"/>
          </a:p>
        </p:txBody>
      </p:sp>
      <p:sp>
        <p:nvSpPr>
          <p:cNvPr id="15" name="图片占位符 14">
            <a:extLst>
              <a:ext uri="{FF2B5EF4-FFF2-40B4-BE49-F238E27FC236}">
                <a16:creationId xmlns:a16="http://schemas.microsoft.com/office/drawing/2014/main" id="{73862409-EB7F-40D8-9600-B7C8CE927E66}"/>
              </a:ext>
            </a:extLst>
          </p:cNvPr>
          <p:cNvSpPr>
            <a:spLocks noGrp="1"/>
          </p:cNvSpPr>
          <p:nvPr>
            <p:ph type="pic" sz="quarter" idx="12"/>
          </p:nvPr>
        </p:nvSpPr>
        <p:spPr>
          <a:xfrm>
            <a:off x="0" y="1119382"/>
            <a:ext cx="6323888" cy="4026547"/>
          </a:xfrm>
          <a:custGeom>
            <a:avLst/>
            <a:gdLst>
              <a:gd name="connsiteX0" fmla="*/ 0 w 4827208"/>
              <a:gd name="connsiteY0" fmla="*/ 0 h 3236615"/>
              <a:gd name="connsiteX1" fmla="*/ 4827208 w 4827208"/>
              <a:gd name="connsiteY1" fmla="*/ 0 h 3236615"/>
              <a:gd name="connsiteX2" fmla="*/ 3218537 w 4827208"/>
              <a:gd name="connsiteY2" fmla="*/ 3236615 h 3236615"/>
              <a:gd name="connsiteX3" fmla="*/ 0 w 4827208"/>
              <a:gd name="connsiteY3" fmla="*/ 3236615 h 3236615"/>
            </a:gdLst>
            <a:ahLst/>
            <a:cxnLst>
              <a:cxn ang="0">
                <a:pos x="connsiteX0" y="connsiteY0"/>
              </a:cxn>
              <a:cxn ang="0">
                <a:pos x="connsiteX1" y="connsiteY1"/>
              </a:cxn>
              <a:cxn ang="0">
                <a:pos x="connsiteX2" y="connsiteY2"/>
              </a:cxn>
              <a:cxn ang="0">
                <a:pos x="connsiteX3" y="connsiteY3"/>
              </a:cxn>
            </a:cxnLst>
            <a:rect l="l" t="t" r="r" b="b"/>
            <a:pathLst>
              <a:path w="4827208" h="3236615">
                <a:moveTo>
                  <a:pt x="0" y="0"/>
                </a:moveTo>
                <a:lnTo>
                  <a:pt x="4827208" y="0"/>
                </a:lnTo>
                <a:lnTo>
                  <a:pt x="3218537" y="3236615"/>
                </a:lnTo>
                <a:lnTo>
                  <a:pt x="0" y="3236615"/>
                </a:lnTo>
                <a:close/>
              </a:path>
            </a:pathLst>
          </a:custGeom>
          <a:effectLst>
            <a:outerShdw blurRad="50800" dist="38100" dir="2700000" algn="tl" rotWithShape="0">
              <a:prstClr val="black">
                <a:alpha val="40000"/>
              </a:prstClr>
            </a:outerShdw>
          </a:effectLst>
        </p:spPr>
        <p:txBody>
          <a:bodyPr wrap="square">
            <a:noAutofit/>
          </a:bodyPr>
          <a:lstStyle/>
          <a:p>
            <a:endParaRPr lang="zh-CN" altLang="en-US"/>
          </a:p>
        </p:txBody>
      </p:sp>
      <p:pic>
        <p:nvPicPr>
          <p:cNvPr id="6" name="图片 5">
            <a:extLst>
              <a:ext uri="{FF2B5EF4-FFF2-40B4-BE49-F238E27FC236}">
                <a16:creationId xmlns:a16="http://schemas.microsoft.com/office/drawing/2014/main" id="{1A63D107-02BD-4A0D-9132-36E8D944F421}"/>
              </a:ext>
            </a:extLst>
          </p:cNvPr>
          <p:cNvPicPr>
            <a:picLocks noChangeAspect="1"/>
          </p:cNvPicPr>
          <p:nvPr userDrawn="1"/>
        </p:nvPicPr>
        <p:blipFill>
          <a:blip r:embed="rId4"/>
          <a:stretch>
            <a:fillRect/>
          </a:stretch>
        </p:blipFill>
        <p:spPr>
          <a:xfrm>
            <a:off x="6524558" y="4410381"/>
            <a:ext cx="3935296" cy="209291"/>
          </a:xfrm>
          <a:prstGeom prst="rect">
            <a:avLst/>
          </a:prstGeom>
        </p:spPr>
      </p:pic>
      <p:pic>
        <p:nvPicPr>
          <p:cNvPr id="24" name="图片 23">
            <a:extLst>
              <a:ext uri="{FF2B5EF4-FFF2-40B4-BE49-F238E27FC236}">
                <a16:creationId xmlns:a16="http://schemas.microsoft.com/office/drawing/2014/main" id="{3D92EBD5-2225-4D92-B6FB-5F42D4CF9A7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22913" y="51177"/>
            <a:ext cx="2169174" cy="713098"/>
          </a:xfrm>
          <a:prstGeom prst="rect">
            <a:avLst/>
          </a:prstGeom>
        </p:spPr>
      </p:pic>
      <p:pic>
        <p:nvPicPr>
          <p:cNvPr id="27" name="图片 26">
            <a:extLst>
              <a:ext uri="{FF2B5EF4-FFF2-40B4-BE49-F238E27FC236}">
                <a16:creationId xmlns:a16="http://schemas.microsoft.com/office/drawing/2014/main" id="{7F038EC1-5530-4400-9F4D-38CB7EE61EE1}"/>
              </a:ext>
            </a:extLst>
          </p:cNvPr>
          <p:cNvPicPr>
            <a:picLocks noChangeAspect="1"/>
          </p:cNvPicPr>
          <p:nvPr userDrawn="1"/>
        </p:nvPicPr>
        <p:blipFill rotWithShape="1">
          <a:blip r:embed="rId6" cstate="print"/>
          <a:srcRect r="1346"/>
          <a:stretch/>
        </p:blipFill>
        <p:spPr>
          <a:xfrm>
            <a:off x="516" y="6041797"/>
            <a:ext cx="12166903" cy="411617"/>
          </a:xfrm>
          <a:prstGeom prst="rect">
            <a:avLst/>
          </a:prstGeom>
        </p:spPr>
      </p:pic>
    </p:spTree>
    <p:extLst>
      <p:ext uri="{BB962C8B-B14F-4D97-AF65-F5344CB8AC3E}">
        <p14:creationId xmlns:p14="http://schemas.microsoft.com/office/powerpoint/2010/main" val="2419962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录-1">
    <p:spTree>
      <p:nvGrpSpPr>
        <p:cNvPr id="1" name=""/>
        <p:cNvGrpSpPr/>
        <p:nvPr/>
      </p:nvGrpSpPr>
      <p:grpSpPr>
        <a:xfrm>
          <a:off x="0" y="0"/>
          <a:ext cx="0" cy="0"/>
          <a:chOff x="0" y="0"/>
          <a:chExt cx="0" cy="0"/>
        </a:xfrm>
      </p:grpSpPr>
      <p:pic>
        <p:nvPicPr>
          <p:cNvPr id="14" name="图片 13" descr="图片包含 建筑物, 圆屋顶, 地板&#10;&#10;描述已自动生成">
            <a:extLst>
              <a:ext uri="{FF2B5EF4-FFF2-40B4-BE49-F238E27FC236}">
                <a16:creationId xmlns:a16="http://schemas.microsoft.com/office/drawing/2014/main" id="{7C66039A-3D15-4D27-8FD3-6ADF01C340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grpSp>
        <p:nvGrpSpPr>
          <p:cNvPr id="4" name="组合 3">
            <a:extLst>
              <a:ext uri="{FF2B5EF4-FFF2-40B4-BE49-F238E27FC236}">
                <a16:creationId xmlns:a16="http://schemas.microsoft.com/office/drawing/2014/main" id="{75D47FDF-63E1-442F-8001-E72FBC10D88D}"/>
              </a:ext>
            </a:extLst>
          </p:cNvPr>
          <p:cNvGrpSpPr/>
          <p:nvPr userDrawn="1"/>
        </p:nvGrpSpPr>
        <p:grpSpPr>
          <a:xfrm>
            <a:off x="304800" y="2455636"/>
            <a:ext cx="4122059" cy="1462680"/>
            <a:chOff x="304800" y="2709636"/>
            <a:chExt cx="4122059" cy="1462680"/>
          </a:xfrm>
        </p:grpSpPr>
        <p:grpSp>
          <p:nvGrpSpPr>
            <p:cNvPr id="5" name="组合 4">
              <a:extLst>
                <a:ext uri="{FF2B5EF4-FFF2-40B4-BE49-F238E27FC236}">
                  <a16:creationId xmlns:a16="http://schemas.microsoft.com/office/drawing/2014/main" id="{9022DE15-F0A7-4081-B20E-F56AF7E8D451}"/>
                </a:ext>
              </a:extLst>
            </p:cNvPr>
            <p:cNvGrpSpPr/>
            <p:nvPr/>
          </p:nvGrpSpPr>
          <p:grpSpPr>
            <a:xfrm>
              <a:off x="304800" y="2709636"/>
              <a:ext cx="4122059" cy="1462680"/>
              <a:chOff x="667656" y="1497651"/>
              <a:chExt cx="4122059" cy="1462680"/>
            </a:xfrm>
          </p:grpSpPr>
          <p:grpSp>
            <p:nvGrpSpPr>
              <p:cNvPr id="7" name="组合 6">
                <a:extLst>
                  <a:ext uri="{FF2B5EF4-FFF2-40B4-BE49-F238E27FC236}">
                    <a16:creationId xmlns:a16="http://schemas.microsoft.com/office/drawing/2014/main" id="{068AF075-1EBE-4100-82B6-D1B2511E27A3}"/>
                  </a:ext>
                </a:extLst>
              </p:cNvPr>
              <p:cNvGrpSpPr/>
              <p:nvPr/>
            </p:nvGrpSpPr>
            <p:grpSpPr>
              <a:xfrm>
                <a:off x="667656" y="1497651"/>
                <a:ext cx="4122059" cy="1438728"/>
                <a:chOff x="537028" y="1493158"/>
                <a:chExt cx="4122059" cy="1438728"/>
              </a:xfrm>
            </p:grpSpPr>
            <p:sp>
              <p:nvSpPr>
                <p:cNvPr id="10" name="矩形 9">
                  <a:extLst>
                    <a:ext uri="{FF2B5EF4-FFF2-40B4-BE49-F238E27FC236}">
                      <a16:creationId xmlns:a16="http://schemas.microsoft.com/office/drawing/2014/main" id="{CD1F02EB-A5F5-4A25-8E13-33D76C3997D5}"/>
                    </a:ext>
                  </a:extLst>
                </p:cNvPr>
                <p:cNvSpPr/>
                <p:nvPr/>
              </p:nvSpPr>
              <p:spPr>
                <a:xfrm>
                  <a:off x="537029" y="1493158"/>
                  <a:ext cx="4122058" cy="143872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图片包含 建筑物&#10;&#10;自动生成的说明">
                  <a:extLst>
                    <a:ext uri="{FF2B5EF4-FFF2-40B4-BE49-F238E27FC236}">
                      <a16:creationId xmlns:a16="http://schemas.microsoft.com/office/drawing/2014/main" id="{27CDB2F7-E7B6-465A-921A-BD30952F7D41}"/>
                    </a:ext>
                  </a:extLst>
                </p:cNvPr>
                <p:cNvPicPr>
                  <a:picLocks noChangeAspect="1"/>
                </p:cNvPicPr>
                <p:nvPr/>
              </p:nvPicPr>
              <p:blipFill>
                <a:blip r:embed="rId3">
                  <a:duotone>
                    <a:schemeClr val="bg2">
                      <a:shade val="45000"/>
                      <a:satMod val="135000"/>
                    </a:schemeClr>
                    <a:prstClr val="white"/>
                  </a:duotone>
                  <a:alphaModFix amt="25000"/>
                  <a:extLst>
                    <a:ext uri="{28A0092B-C50C-407E-A947-70E740481C1C}">
                      <a14:useLocalDpi xmlns:a14="http://schemas.microsoft.com/office/drawing/2010/main" val="0"/>
                    </a:ext>
                  </a:extLst>
                </a:blip>
                <a:stretch>
                  <a:fillRect/>
                </a:stretch>
              </p:blipFill>
              <p:spPr>
                <a:xfrm>
                  <a:off x="537028" y="1604731"/>
                  <a:ext cx="4122058" cy="1327155"/>
                </a:xfrm>
                <a:prstGeom prst="rect">
                  <a:avLst/>
                </a:prstGeom>
                <a:effectLst/>
              </p:spPr>
            </p:pic>
          </p:grpSp>
          <p:sp>
            <p:nvSpPr>
              <p:cNvPr id="8" name="文本框 7">
                <a:extLst>
                  <a:ext uri="{FF2B5EF4-FFF2-40B4-BE49-F238E27FC236}">
                    <a16:creationId xmlns:a16="http://schemas.microsoft.com/office/drawing/2014/main" id="{0901EB5B-A305-4D12-8523-8654B0DF8D3C}"/>
                  </a:ext>
                </a:extLst>
              </p:cNvPr>
              <p:cNvSpPr txBox="1"/>
              <p:nvPr/>
            </p:nvSpPr>
            <p:spPr>
              <a:xfrm>
                <a:off x="2387598" y="1755350"/>
                <a:ext cx="2235199" cy="923330"/>
              </a:xfrm>
              <a:prstGeom prst="rect">
                <a:avLst/>
              </a:prstGeom>
              <a:noFill/>
            </p:spPr>
            <p:txBody>
              <a:bodyPr wrap="square" rtlCol="0">
                <a:spAutoFit/>
              </a:bodyPr>
              <a:lstStyle/>
              <a:p>
                <a:pPr algn="ctr"/>
                <a:r>
                  <a:rPr lang="zh-CN" altLang="en-US" sz="5400" b="1">
                    <a:solidFill>
                      <a:schemeClr val="accent1"/>
                    </a:solidFill>
                  </a:rPr>
                  <a:t>目  录</a:t>
                </a:r>
              </a:p>
            </p:txBody>
          </p:sp>
          <p:sp>
            <p:nvSpPr>
              <p:cNvPr id="9" name="矩形 8">
                <a:extLst>
                  <a:ext uri="{FF2B5EF4-FFF2-40B4-BE49-F238E27FC236}">
                    <a16:creationId xmlns:a16="http://schemas.microsoft.com/office/drawing/2014/main" id="{9DBDFDE5-938B-46BA-BF04-52626678C645}"/>
                  </a:ext>
                </a:extLst>
              </p:cNvPr>
              <p:cNvSpPr/>
              <p:nvPr/>
            </p:nvSpPr>
            <p:spPr>
              <a:xfrm rot="16200000">
                <a:off x="2683685" y="854302"/>
                <a:ext cx="90000" cy="4122058"/>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a:extLst>
                <a:ext uri="{FF2B5EF4-FFF2-40B4-BE49-F238E27FC236}">
                  <a16:creationId xmlns:a16="http://schemas.microsoft.com/office/drawing/2014/main" id="{DC96E7EA-26DC-40A9-97DD-57F90BFFB6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887" y="2871509"/>
              <a:ext cx="1590855" cy="1114981"/>
            </a:xfrm>
            <a:prstGeom prst="rect">
              <a:avLst/>
            </a:prstGeom>
          </p:spPr>
        </p:pic>
      </p:grpSp>
      <p:sp>
        <p:nvSpPr>
          <p:cNvPr id="13" name="图片占位符 12">
            <a:extLst>
              <a:ext uri="{FF2B5EF4-FFF2-40B4-BE49-F238E27FC236}">
                <a16:creationId xmlns:a16="http://schemas.microsoft.com/office/drawing/2014/main" id="{86D2A06B-94AC-4433-BBC3-A98A9F2FD48B}"/>
              </a:ext>
            </a:extLst>
          </p:cNvPr>
          <p:cNvSpPr>
            <a:spLocks noGrp="1"/>
          </p:cNvSpPr>
          <p:nvPr>
            <p:ph type="pic" sz="quarter" idx="10"/>
          </p:nvPr>
        </p:nvSpPr>
        <p:spPr>
          <a:xfrm>
            <a:off x="5772150" y="0"/>
            <a:ext cx="6419850" cy="6858000"/>
          </a:xfrm>
          <a:prstGeom prst="rect">
            <a:avLst/>
          </a:prstGeom>
        </p:spPr>
        <p:txBody>
          <a:bodyPr/>
          <a:lstStyle/>
          <a:p>
            <a:endParaRPr lang="zh-CN" altLang="en-US"/>
          </a:p>
        </p:txBody>
      </p:sp>
      <p:sp>
        <p:nvSpPr>
          <p:cNvPr id="22" name="矩形 21">
            <a:extLst>
              <a:ext uri="{FF2B5EF4-FFF2-40B4-BE49-F238E27FC236}">
                <a16:creationId xmlns:a16="http://schemas.microsoft.com/office/drawing/2014/main" id="{DE1AFFB6-310A-466D-BAD1-F84A11C9C967}"/>
              </a:ext>
            </a:extLst>
          </p:cNvPr>
          <p:cNvSpPr/>
          <p:nvPr userDrawn="1"/>
        </p:nvSpPr>
        <p:spPr>
          <a:xfrm flipV="1">
            <a:off x="5672624" y="0"/>
            <a:ext cx="90000" cy="6858000"/>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289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目录-2">
    <p:spTree>
      <p:nvGrpSpPr>
        <p:cNvPr id="1" name=""/>
        <p:cNvGrpSpPr/>
        <p:nvPr/>
      </p:nvGrpSpPr>
      <p:grpSpPr>
        <a:xfrm>
          <a:off x="0" y="0"/>
          <a:ext cx="0" cy="0"/>
          <a:chOff x="0" y="0"/>
          <a:chExt cx="0" cy="0"/>
        </a:xfrm>
      </p:grpSpPr>
      <p:pic>
        <p:nvPicPr>
          <p:cNvPr id="15" name="图片 14" descr="图片包含 建筑物, 圆屋顶, 地板&#10;&#10;描述已自动生成">
            <a:extLst>
              <a:ext uri="{FF2B5EF4-FFF2-40B4-BE49-F238E27FC236}">
                <a16:creationId xmlns:a16="http://schemas.microsoft.com/office/drawing/2014/main" id="{1CF278BF-7BDF-4094-9C1D-962B78BFDF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grpSp>
        <p:nvGrpSpPr>
          <p:cNvPr id="5" name="组合 4">
            <a:extLst>
              <a:ext uri="{FF2B5EF4-FFF2-40B4-BE49-F238E27FC236}">
                <a16:creationId xmlns:a16="http://schemas.microsoft.com/office/drawing/2014/main" id="{ACBE5229-6D64-4AB4-BD32-C5A9C0A25B3D}"/>
              </a:ext>
            </a:extLst>
          </p:cNvPr>
          <p:cNvGrpSpPr/>
          <p:nvPr/>
        </p:nvGrpSpPr>
        <p:grpSpPr>
          <a:xfrm>
            <a:off x="4034970" y="685800"/>
            <a:ext cx="4122060" cy="1462680"/>
            <a:chOff x="667655" y="1497651"/>
            <a:chExt cx="4122060" cy="1462680"/>
          </a:xfrm>
        </p:grpSpPr>
        <p:grpSp>
          <p:nvGrpSpPr>
            <p:cNvPr id="7" name="组合 6">
              <a:extLst>
                <a:ext uri="{FF2B5EF4-FFF2-40B4-BE49-F238E27FC236}">
                  <a16:creationId xmlns:a16="http://schemas.microsoft.com/office/drawing/2014/main" id="{56977AD1-FB29-49DB-B293-6E501C63653E}"/>
                </a:ext>
              </a:extLst>
            </p:cNvPr>
            <p:cNvGrpSpPr/>
            <p:nvPr/>
          </p:nvGrpSpPr>
          <p:grpSpPr>
            <a:xfrm>
              <a:off x="667656" y="1497651"/>
              <a:ext cx="4122059" cy="1438728"/>
              <a:chOff x="537028" y="1493158"/>
              <a:chExt cx="4122059" cy="1438728"/>
            </a:xfrm>
          </p:grpSpPr>
          <p:sp>
            <p:nvSpPr>
              <p:cNvPr id="10" name="矩形 9">
                <a:extLst>
                  <a:ext uri="{FF2B5EF4-FFF2-40B4-BE49-F238E27FC236}">
                    <a16:creationId xmlns:a16="http://schemas.microsoft.com/office/drawing/2014/main" id="{D2C25A7C-283B-4D59-8088-0D173FD791A1}"/>
                  </a:ext>
                </a:extLst>
              </p:cNvPr>
              <p:cNvSpPr/>
              <p:nvPr/>
            </p:nvSpPr>
            <p:spPr>
              <a:xfrm>
                <a:off x="537029" y="1493158"/>
                <a:ext cx="4122058" cy="143872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图片包含 建筑物&#10;&#10;自动生成的说明">
                <a:extLst>
                  <a:ext uri="{FF2B5EF4-FFF2-40B4-BE49-F238E27FC236}">
                    <a16:creationId xmlns:a16="http://schemas.microsoft.com/office/drawing/2014/main" id="{909D8670-2666-4A27-A0FE-9BF4BFDA7DA3}"/>
                  </a:ext>
                </a:extLst>
              </p:cNvPr>
              <p:cNvPicPr>
                <a:picLocks noChangeAspect="1"/>
              </p:cNvPicPr>
              <p:nvPr/>
            </p:nvPicPr>
            <p:blipFill>
              <a:blip r:embed="rId3">
                <a:duotone>
                  <a:schemeClr val="bg2">
                    <a:shade val="45000"/>
                    <a:satMod val="135000"/>
                  </a:schemeClr>
                  <a:prstClr val="white"/>
                </a:duotone>
                <a:alphaModFix amt="25000"/>
                <a:extLst>
                  <a:ext uri="{28A0092B-C50C-407E-A947-70E740481C1C}">
                    <a14:useLocalDpi xmlns:a14="http://schemas.microsoft.com/office/drawing/2010/main" val="0"/>
                  </a:ext>
                </a:extLst>
              </a:blip>
              <a:stretch>
                <a:fillRect/>
              </a:stretch>
            </p:blipFill>
            <p:spPr>
              <a:xfrm>
                <a:off x="537028" y="1604731"/>
                <a:ext cx="4122058" cy="1327155"/>
              </a:xfrm>
              <a:prstGeom prst="rect">
                <a:avLst/>
              </a:prstGeom>
              <a:effectLst/>
            </p:spPr>
          </p:pic>
        </p:grpSp>
        <p:sp>
          <p:nvSpPr>
            <p:cNvPr id="8" name="文本框 7">
              <a:extLst>
                <a:ext uri="{FF2B5EF4-FFF2-40B4-BE49-F238E27FC236}">
                  <a16:creationId xmlns:a16="http://schemas.microsoft.com/office/drawing/2014/main" id="{10563126-3B82-41C3-959D-6EE0A64FB1C8}"/>
                </a:ext>
              </a:extLst>
            </p:cNvPr>
            <p:cNvSpPr txBox="1"/>
            <p:nvPr/>
          </p:nvSpPr>
          <p:spPr>
            <a:xfrm>
              <a:off x="667655" y="1755350"/>
              <a:ext cx="4122059" cy="1015663"/>
            </a:xfrm>
            <a:prstGeom prst="rect">
              <a:avLst/>
            </a:prstGeom>
            <a:noFill/>
          </p:spPr>
          <p:txBody>
            <a:bodyPr wrap="square" rtlCol="0">
              <a:spAutoFit/>
            </a:bodyPr>
            <a:lstStyle/>
            <a:p>
              <a:pPr algn="ctr"/>
              <a:r>
                <a:rPr lang="zh-CN" altLang="en-US" sz="6000" b="1">
                  <a:solidFill>
                    <a:schemeClr val="accent1"/>
                  </a:solidFill>
                </a:rPr>
                <a:t>目         录</a:t>
              </a:r>
            </a:p>
          </p:txBody>
        </p:sp>
        <p:sp>
          <p:nvSpPr>
            <p:cNvPr id="9" name="矩形 8">
              <a:extLst>
                <a:ext uri="{FF2B5EF4-FFF2-40B4-BE49-F238E27FC236}">
                  <a16:creationId xmlns:a16="http://schemas.microsoft.com/office/drawing/2014/main" id="{A1F06D8F-A998-4957-BCDD-C5D37E948A62}"/>
                </a:ext>
              </a:extLst>
            </p:cNvPr>
            <p:cNvSpPr/>
            <p:nvPr/>
          </p:nvSpPr>
          <p:spPr>
            <a:xfrm rot="16200000">
              <a:off x="2683685" y="854302"/>
              <a:ext cx="90000" cy="4122058"/>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a:extLst>
              <a:ext uri="{FF2B5EF4-FFF2-40B4-BE49-F238E27FC236}">
                <a16:creationId xmlns:a16="http://schemas.microsoft.com/office/drawing/2014/main" id="{9F63F420-5C8B-4249-B74B-AB25DACFA0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1047" y="797373"/>
            <a:ext cx="1590855" cy="1114981"/>
          </a:xfrm>
          <a:prstGeom prst="rect">
            <a:avLst/>
          </a:prstGeom>
        </p:spPr>
      </p:pic>
      <p:sp>
        <p:nvSpPr>
          <p:cNvPr id="13" name="图片占位符 12">
            <a:extLst>
              <a:ext uri="{FF2B5EF4-FFF2-40B4-BE49-F238E27FC236}">
                <a16:creationId xmlns:a16="http://schemas.microsoft.com/office/drawing/2014/main" id="{E9A5540C-0F48-4B7F-B5D6-F8A8EDA2E8C4}"/>
              </a:ext>
            </a:extLst>
          </p:cNvPr>
          <p:cNvSpPr>
            <a:spLocks noGrp="1"/>
          </p:cNvSpPr>
          <p:nvPr userDrawn="1">
            <p:ph type="pic" sz="quarter" idx="10"/>
          </p:nvPr>
        </p:nvSpPr>
        <p:spPr>
          <a:xfrm>
            <a:off x="-19050" y="3428999"/>
            <a:ext cx="12211050" cy="3428999"/>
          </a:xfrm>
          <a:prstGeom prst="rect">
            <a:avLst/>
          </a:prstGeom>
        </p:spPr>
        <p:txBody>
          <a:bodyPr/>
          <a:lstStyle/>
          <a:p>
            <a:endParaRPr lang="zh-CN" altLang="en-US"/>
          </a:p>
        </p:txBody>
      </p:sp>
      <p:sp>
        <p:nvSpPr>
          <p:cNvPr id="14" name="矩形 13">
            <a:extLst>
              <a:ext uri="{FF2B5EF4-FFF2-40B4-BE49-F238E27FC236}">
                <a16:creationId xmlns:a16="http://schemas.microsoft.com/office/drawing/2014/main" id="{9D9484F6-57FB-4D78-BAC6-3A0A97C9E850}"/>
              </a:ext>
            </a:extLst>
          </p:cNvPr>
          <p:cNvSpPr/>
          <p:nvPr userDrawn="1"/>
        </p:nvSpPr>
        <p:spPr>
          <a:xfrm rot="16200000" flipV="1">
            <a:off x="6051001" y="-2738344"/>
            <a:ext cx="90000" cy="1219890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4477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章节过渡页">
    <p:spTree>
      <p:nvGrpSpPr>
        <p:cNvPr id="1" name=""/>
        <p:cNvGrpSpPr/>
        <p:nvPr/>
      </p:nvGrpSpPr>
      <p:grpSpPr>
        <a:xfrm>
          <a:off x="0" y="0"/>
          <a:ext cx="0" cy="0"/>
          <a:chOff x="0" y="0"/>
          <a:chExt cx="0" cy="0"/>
        </a:xfrm>
      </p:grpSpPr>
      <p:pic>
        <p:nvPicPr>
          <p:cNvPr id="8" name="图片 7" descr="图片包含 建筑物, 圆屋顶, 地板&#10;&#10;描述已自动生成">
            <a:extLst>
              <a:ext uri="{FF2B5EF4-FFF2-40B4-BE49-F238E27FC236}">
                <a16:creationId xmlns:a16="http://schemas.microsoft.com/office/drawing/2014/main" id="{BCB8885F-CCB9-4EC9-AC5C-83B4329CC8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42" name="矩形 41">
            <a:extLst>
              <a:ext uri="{FF2B5EF4-FFF2-40B4-BE49-F238E27FC236}">
                <a16:creationId xmlns:a16="http://schemas.microsoft.com/office/drawing/2014/main" id="{8BB665EA-8CD9-4D53-A4AF-D2B7101CE5DB}"/>
              </a:ext>
            </a:extLst>
          </p:cNvPr>
          <p:cNvSpPr/>
          <p:nvPr userDrawn="1"/>
        </p:nvSpPr>
        <p:spPr>
          <a:xfrm rot="16200000">
            <a:off x="6051000" y="-2616750"/>
            <a:ext cx="90000" cy="12192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图片占位符 33">
            <a:extLst>
              <a:ext uri="{FF2B5EF4-FFF2-40B4-BE49-F238E27FC236}">
                <a16:creationId xmlns:a16="http://schemas.microsoft.com/office/drawing/2014/main" id="{94A66D01-D8F9-449F-918E-8E0F01222D9D}"/>
              </a:ext>
            </a:extLst>
          </p:cNvPr>
          <p:cNvSpPr>
            <a:spLocks noGrp="1"/>
          </p:cNvSpPr>
          <p:nvPr>
            <p:ph type="pic" sz="quarter" idx="10"/>
          </p:nvPr>
        </p:nvSpPr>
        <p:spPr>
          <a:xfrm>
            <a:off x="0" y="-19050"/>
            <a:ext cx="12192000" cy="3442348"/>
          </a:xfrm>
          <a:prstGeom prst="rect">
            <a:avLst/>
          </a:prstGeom>
        </p:spPr>
        <p:txBody>
          <a:bodyPr/>
          <a:lstStyle/>
          <a:p>
            <a:endParaRPr lang="zh-CN" altLang="en-US"/>
          </a:p>
        </p:txBody>
      </p:sp>
      <p:sp>
        <p:nvSpPr>
          <p:cNvPr id="14" name="标题 13">
            <a:extLst>
              <a:ext uri="{FF2B5EF4-FFF2-40B4-BE49-F238E27FC236}">
                <a16:creationId xmlns:a16="http://schemas.microsoft.com/office/drawing/2014/main" id="{43182647-270A-4077-B505-0FC4222D150B}"/>
              </a:ext>
            </a:extLst>
          </p:cNvPr>
          <p:cNvSpPr>
            <a:spLocks noGrp="1"/>
          </p:cNvSpPr>
          <p:nvPr>
            <p:ph type="title"/>
          </p:nvPr>
        </p:nvSpPr>
        <p:spPr>
          <a:xfrm>
            <a:off x="4654075" y="3047028"/>
            <a:ext cx="6489700" cy="775349"/>
          </a:xfrm>
          <a:prstGeom prst="rect">
            <a:avLst/>
          </a:prstGeom>
          <a:solidFill>
            <a:schemeClr val="bg1"/>
          </a:solidFill>
          <a:effectLst>
            <a:outerShdw blurRad="50800" dist="38100" dir="2700000" algn="tl" rotWithShape="0">
              <a:prstClr val="black">
                <a:alpha val="40000"/>
              </a:prstClr>
            </a:outerShdw>
          </a:effectLst>
        </p:spPr>
        <p:txBody>
          <a:bodyPr anchor="ctr"/>
          <a:lstStyle>
            <a:lvl1pPr algn="ctr">
              <a:defRPr sz="4000" b="1">
                <a:solidFill>
                  <a:schemeClr val="accent1"/>
                </a:solidFill>
              </a:defRPr>
            </a:lvl1pPr>
          </a:lstStyle>
          <a:p>
            <a:r>
              <a:rPr lang="zh-CN" altLang="en-US"/>
              <a:t>单击此处编辑母版标题样式</a:t>
            </a:r>
          </a:p>
        </p:txBody>
      </p:sp>
      <p:pic>
        <p:nvPicPr>
          <p:cNvPr id="35" name="图片 34">
            <a:extLst>
              <a:ext uri="{FF2B5EF4-FFF2-40B4-BE49-F238E27FC236}">
                <a16:creationId xmlns:a16="http://schemas.microsoft.com/office/drawing/2014/main" id="{465DB092-56FD-4A68-9D16-CFF0FD3DE80D}"/>
              </a:ext>
            </a:extLst>
          </p:cNvPr>
          <p:cNvPicPr>
            <a:picLocks noChangeAspect="1"/>
          </p:cNvPicPr>
          <p:nvPr userDrawn="1"/>
        </p:nvPicPr>
        <p:blipFill rotWithShape="1">
          <a:blip r:embed="rId3" cstate="print"/>
          <a:srcRect r="1346"/>
          <a:stretch/>
        </p:blipFill>
        <p:spPr>
          <a:xfrm>
            <a:off x="516" y="6041797"/>
            <a:ext cx="12166903" cy="411617"/>
          </a:xfrm>
          <a:prstGeom prst="rect">
            <a:avLst/>
          </a:prstGeom>
        </p:spPr>
      </p:pic>
      <p:sp>
        <p:nvSpPr>
          <p:cNvPr id="39" name="文本占位符 38">
            <a:extLst>
              <a:ext uri="{FF2B5EF4-FFF2-40B4-BE49-F238E27FC236}">
                <a16:creationId xmlns:a16="http://schemas.microsoft.com/office/drawing/2014/main" id="{39166EE3-A8B8-4A65-AEC2-261BB698A785}"/>
              </a:ext>
            </a:extLst>
          </p:cNvPr>
          <p:cNvSpPr>
            <a:spLocks noGrp="1"/>
          </p:cNvSpPr>
          <p:nvPr>
            <p:ph type="body" sz="quarter" idx="11"/>
          </p:nvPr>
        </p:nvSpPr>
        <p:spPr>
          <a:xfrm>
            <a:off x="4654075" y="4054685"/>
            <a:ext cx="6489700" cy="1534265"/>
          </a:xfrm>
          <a:prstGeom prst="rect">
            <a:avLst/>
          </a:prstGeom>
        </p:spPr>
        <p:txBody>
          <a:bodyPr/>
          <a:lstStyle>
            <a:lvl1pPr marL="0" indent="0" algn="just">
              <a:lnSpc>
                <a:spcPct val="130000"/>
              </a:lnSpc>
              <a:buNone/>
              <a:defRPr sz="2200">
                <a:solidFill>
                  <a:schemeClr val="accent2"/>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a:t>编辑母版文本样式</a:t>
            </a:r>
          </a:p>
        </p:txBody>
      </p:sp>
    </p:spTree>
    <p:extLst>
      <p:ext uri="{BB962C8B-B14F-4D97-AF65-F5344CB8AC3E}">
        <p14:creationId xmlns:p14="http://schemas.microsoft.com/office/powerpoint/2010/main" val="349772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章节过渡页-2">
    <p:spTree>
      <p:nvGrpSpPr>
        <p:cNvPr id="1" name=""/>
        <p:cNvGrpSpPr/>
        <p:nvPr/>
      </p:nvGrpSpPr>
      <p:grpSpPr>
        <a:xfrm>
          <a:off x="0" y="0"/>
          <a:ext cx="0" cy="0"/>
          <a:chOff x="0" y="0"/>
          <a:chExt cx="0" cy="0"/>
        </a:xfrm>
      </p:grpSpPr>
      <p:pic>
        <p:nvPicPr>
          <p:cNvPr id="9" name="图片 8" descr="图片包含 建筑物, 圆屋顶, 地板&#10;&#10;描述已自动生成">
            <a:extLst>
              <a:ext uri="{FF2B5EF4-FFF2-40B4-BE49-F238E27FC236}">
                <a16:creationId xmlns:a16="http://schemas.microsoft.com/office/drawing/2014/main" id="{CA20EC42-E2DC-453A-A334-D1D7BD3BE54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42" name="矩形 41">
            <a:extLst>
              <a:ext uri="{FF2B5EF4-FFF2-40B4-BE49-F238E27FC236}">
                <a16:creationId xmlns:a16="http://schemas.microsoft.com/office/drawing/2014/main" id="{8BB665EA-8CD9-4D53-A4AF-D2B7101CE5DB}"/>
              </a:ext>
            </a:extLst>
          </p:cNvPr>
          <p:cNvSpPr/>
          <p:nvPr userDrawn="1"/>
        </p:nvSpPr>
        <p:spPr>
          <a:xfrm rot="10800000">
            <a:off x="5885901" y="-45000"/>
            <a:ext cx="90000" cy="694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图片占位符 33">
            <a:extLst>
              <a:ext uri="{FF2B5EF4-FFF2-40B4-BE49-F238E27FC236}">
                <a16:creationId xmlns:a16="http://schemas.microsoft.com/office/drawing/2014/main" id="{94A66D01-D8F9-449F-918E-8E0F01222D9D}"/>
              </a:ext>
            </a:extLst>
          </p:cNvPr>
          <p:cNvSpPr>
            <a:spLocks noGrp="1"/>
          </p:cNvSpPr>
          <p:nvPr>
            <p:ph type="pic" sz="quarter" idx="10"/>
          </p:nvPr>
        </p:nvSpPr>
        <p:spPr>
          <a:xfrm>
            <a:off x="0" y="-19050"/>
            <a:ext cx="5842000" cy="6877050"/>
          </a:xfrm>
          <a:prstGeom prst="rect">
            <a:avLst/>
          </a:prstGeom>
        </p:spPr>
        <p:txBody>
          <a:bodyPr/>
          <a:lstStyle/>
          <a:p>
            <a:endParaRPr lang="zh-CN" altLang="en-US"/>
          </a:p>
        </p:txBody>
      </p:sp>
      <p:sp>
        <p:nvSpPr>
          <p:cNvPr id="14" name="标题 13">
            <a:extLst>
              <a:ext uri="{FF2B5EF4-FFF2-40B4-BE49-F238E27FC236}">
                <a16:creationId xmlns:a16="http://schemas.microsoft.com/office/drawing/2014/main" id="{43182647-270A-4077-B505-0FC4222D150B}"/>
              </a:ext>
            </a:extLst>
          </p:cNvPr>
          <p:cNvSpPr>
            <a:spLocks noGrp="1"/>
          </p:cNvSpPr>
          <p:nvPr>
            <p:ph type="title"/>
          </p:nvPr>
        </p:nvSpPr>
        <p:spPr>
          <a:xfrm>
            <a:off x="6238874" y="3047028"/>
            <a:ext cx="5648325" cy="775349"/>
          </a:xfrm>
          <a:prstGeom prst="rect">
            <a:avLst/>
          </a:prstGeom>
          <a:solidFill>
            <a:schemeClr val="bg1"/>
          </a:solidFill>
          <a:effectLst>
            <a:outerShdw blurRad="50800" dist="38100" dir="2700000" algn="tl" rotWithShape="0">
              <a:prstClr val="black">
                <a:alpha val="40000"/>
              </a:prstClr>
            </a:outerShdw>
          </a:effectLst>
        </p:spPr>
        <p:txBody>
          <a:bodyPr anchor="ctr"/>
          <a:lstStyle>
            <a:lvl1pPr algn="ctr">
              <a:defRPr sz="4000" b="1">
                <a:solidFill>
                  <a:schemeClr val="accent1"/>
                </a:solidFill>
              </a:defRPr>
            </a:lvl1pPr>
          </a:lstStyle>
          <a:p>
            <a:r>
              <a:rPr lang="zh-CN" altLang="en-US"/>
              <a:t>单击此处编辑母版标题样式</a:t>
            </a:r>
          </a:p>
        </p:txBody>
      </p:sp>
      <p:sp>
        <p:nvSpPr>
          <p:cNvPr id="39" name="文本占位符 38">
            <a:extLst>
              <a:ext uri="{FF2B5EF4-FFF2-40B4-BE49-F238E27FC236}">
                <a16:creationId xmlns:a16="http://schemas.microsoft.com/office/drawing/2014/main" id="{39166EE3-A8B8-4A65-AEC2-261BB698A785}"/>
              </a:ext>
            </a:extLst>
          </p:cNvPr>
          <p:cNvSpPr>
            <a:spLocks noGrp="1"/>
          </p:cNvSpPr>
          <p:nvPr>
            <p:ph type="body" sz="quarter" idx="11"/>
          </p:nvPr>
        </p:nvSpPr>
        <p:spPr>
          <a:xfrm>
            <a:off x="6238874" y="4054685"/>
            <a:ext cx="5648325" cy="1534265"/>
          </a:xfrm>
          <a:prstGeom prst="rect">
            <a:avLst/>
          </a:prstGeom>
        </p:spPr>
        <p:txBody>
          <a:bodyPr/>
          <a:lstStyle>
            <a:lvl1pPr marL="0" indent="0" algn="just">
              <a:lnSpc>
                <a:spcPct val="130000"/>
              </a:lnSpc>
              <a:buNone/>
              <a:defRPr sz="2200">
                <a:solidFill>
                  <a:schemeClr val="accent2"/>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a:t>编辑母版文本样式</a:t>
            </a:r>
          </a:p>
        </p:txBody>
      </p:sp>
      <p:pic>
        <p:nvPicPr>
          <p:cNvPr id="7" name="图片 6">
            <a:extLst>
              <a:ext uri="{FF2B5EF4-FFF2-40B4-BE49-F238E27FC236}">
                <a16:creationId xmlns:a16="http://schemas.microsoft.com/office/drawing/2014/main" id="{7A251A89-E640-49C6-A3E7-63D966517577}"/>
              </a:ext>
            </a:extLst>
          </p:cNvPr>
          <p:cNvPicPr>
            <a:picLocks noChangeAspect="1"/>
          </p:cNvPicPr>
          <p:nvPr userDrawn="1"/>
        </p:nvPicPr>
        <p:blipFill rotWithShape="1">
          <a:blip r:embed="rId3" cstate="print"/>
          <a:srcRect l="49487" r="1345"/>
          <a:stretch/>
        </p:blipFill>
        <p:spPr>
          <a:xfrm>
            <a:off x="6238430" y="6041797"/>
            <a:ext cx="5920443" cy="411617"/>
          </a:xfrm>
          <a:prstGeom prst="rect">
            <a:avLst/>
          </a:prstGeom>
        </p:spPr>
      </p:pic>
    </p:spTree>
    <p:extLst>
      <p:ext uri="{BB962C8B-B14F-4D97-AF65-F5344CB8AC3E}">
        <p14:creationId xmlns:p14="http://schemas.microsoft.com/office/powerpoint/2010/main" val="5482756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19">
            <a:extLst>
              <a:ext uri="{FF2B5EF4-FFF2-40B4-BE49-F238E27FC236}">
                <a16:creationId xmlns:a16="http://schemas.microsoft.com/office/drawing/2014/main" id="{97F35A0B-FE2F-4668-904C-CC63AD1F0FC2}"/>
              </a:ext>
            </a:extLst>
          </p:cNvPr>
          <p:cNvSpPr/>
          <p:nvPr userDrawn="1"/>
        </p:nvSpPr>
        <p:spPr>
          <a:xfrm rot="10800000">
            <a:off x="-5" y="198849"/>
            <a:ext cx="12196230" cy="1531133"/>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8" name="任意多边形: 形状 7">
            <a:extLst>
              <a:ext uri="{FF2B5EF4-FFF2-40B4-BE49-F238E27FC236}">
                <a16:creationId xmlns:a16="http://schemas.microsoft.com/office/drawing/2014/main" id="{80D81BFD-B01F-4BB2-897E-BCF698B4D939}"/>
              </a:ext>
            </a:extLst>
          </p:cNvPr>
          <p:cNvSpPr/>
          <p:nvPr userDrawn="1"/>
        </p:nvSpPr>
        <p:spPr>
          <a:xfrm rot="10800000">
            <a:off x="0" y="-5"/>
            <a:ext cx="12192000" cy="1582061"/>
          </a:xfrm>
          <a:custGeom>
            <a:avLst/>
            <a:gdLst>
              <a:gd name="connsiteX0" fmla="*/ 12192000 w 12192000"/>
              <a:gd name="connsiteY0" fmla="*/ 1487914 h 1487914"/>
              <a:gd name="connsiteX1" fmla="*/ 0 w 12192000"/>
              <a:gd name="connsiteY1" fmla="*/ 1487914 h 1487914"/>
              <a:gd name="connsiteX2" fmla="*/ 0 w 12192000"/>
              <a:gd name="connsiteY2" fmla="*/ 464687 h 1487914"/>
              <a:gd name="connsiteX3" fmla="*/ 400424 w 12192000"/>
              <a:gd name="connsiteY3" fmla="*/ 531990 h 1487914"/>
              <a:gd name="connsiteX4" fmla="*/ 11146976 w 12192000"/>
              <a:gd name="connsiteY4" fmla="*/ 187933 h 1487914"/>
              <a:gd name="connsiteX5" fmla="*/ 11921298 w 12192000"/>
              <a:gd name="connsiteY5" fmla="*/ 53786 h 1487914"/>
              <a:gd name="connsiteX6" fmla="*/ 12192000 w 12192000"/>
              <a:gd name="connsiteY6" fmla="*/ 0 h 1487914"/>
              <a:gd name="connsiteX7" fmla="*/ 12192000 w 12192000"/>
              <a:gd name="connsiteY7"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1146976 w 12192000"/>
              <a:gd name="connsiteY3" fmla="*/ 187933 h 1487914"/>
              <a:gd name="connsiteX4" fmla="*/ 11921298 w 12192000"/>
              <a:gd name="connsiteY4" fmla="*/ 53786 h 1487914"/>
              <a:gd name="connsiteX5" fmla="*/ 12192000 w 12192000"/>
              <a:gd name="connsiteY5" fmla="*/ 0 h 1487914"/>
              <a:gd name="connsiteX6" fmla="*/ 12192000 w 12192000"/>
              <a:gd name="connsiteY6"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1146976 w 12192000"/>
              <a:gd name="connsiteY3" fmla="*/ 187933 h 1487914"/>
              <a:gd name="connsiteX4" fmla="*/ 11921298 w 12192000"/>
              <a:gd name="connsiteY4" fmla="*/ 53786 h 1487914"/>
              <a:gd name="connsiteX5" fmla="*/ 12192000 w 12192000"/>
              <a:gd name="connsiteY5" fmla="*/ 0 h 1487914"/>
              <a:gd name="connsiteX6" fmla="*/ 12192000 w 12192000"/>
              <a:gd name="connsiteY6"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1146976 w 12192000"/>
              <a:gd name="connsiteY3" fmla="*/ 187933 h 1487914"/>
              <a:gd name="connsiteX4" fmla="*/ 11921298 w 12192000"/>
              <a:gd name="connsiteY4" fmla="*/ 53786 h 1487914"/>
              <a:gd name="connsiteX5" fmla="*/ 12192000 w 12192000"/>
              <a:gd name="connsiteY5" fmla="*/ 0 h 1487914"/>
              <a:gd name="connsiteX6" fmla="*/ 12192000 w 12192000"/>
              <a:gd name="connsiteY6" fmla="*/ 1487914 h 1487914"/>
              <a:gd name="connsiteX0" fmla="*/ 12192000 w 12366837"/>
              <a:gd name="connsiteY0" fmla="*/ 1560914 h 1560914"/>
              <a:gd name="connsiteX1" fmla="*/ 0 w 12366837"/>
              <a:gd name="connsiteY1" fmla="*/ 1560914 h 1560914"/>
              <a:gd name="connsiteX2" fmla="*/ 0 w 12366837"/>
              <a:gd name="connsiteY2" fmla="*/ 537687 h 1560914"/>
              <a:gd name="connsiteX3" fmla="*/ 11146976 w 12366837"/>
              <a:gd name="connsiteY3" fmla="*/ 260933 h 1560914"/>
              <a:gd name="connsiteX4" fmla="*/ 12192000 w 12366837"/>
              <a:gd name="connsiteY4" fmla="*/ 73000 h 1560914"/>
              <a:gd name="connsiteX5" fmla="*/ 12192000 w 12366837"/>
              <a:gd name="connsiteY5" fmla="*/ 1560914 h 1560914"/>
              <a:gd name="connsiteX0" fmla="*/ 12192000 w 12192000"/>
              <a:gd name="connsiteY0" fmla="*/ 1575972 h 1575972"/>
              <a:gd name="connsiteX1" fmla="*/ 0 w 12192000"/>
              <a:gd name="connsiteY1" fmla="*/ 1575972 h 1575972"/>
              <a:gd name="connsiteX2" fmla="*/ 0 w 12192000"/>
              <a:gd name="connsiteY2" fmla="*/ 552745 h 1575972"/>
              <a:gd name="connsiteX3" fmla="*/ 11146976 w 12192000"/>
              <a:gd name="connsiteY3" fmla="*/ 275991 h 1575972"/>
              <a:gd name="connsiteX4" fmla="*/ 12192000 w 12192000"/>
              <a:gd name="connsiteY4" fmla="*/ 88058 h 1575972"/>
              <a:gd name="connsiteX5" fmla="*/ 12192000 w 12192000"/>
              <a:gd name="connsiteY5" fmla="*/ 1575972 h 1575972"/>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487914">
                <a:moveTo>
                  <a:pt x="12192000" y="1487914"/>
                </a:moveTo>
                <a:lnTo>
                  <a:pt x="0" y="1487914"/>
                </a:lnTo>
                <a:lnTo>
                  <a:pt x="0" y="464687"/>
                </a:lnTo>
                <a:cubicBezTo>
                  <a:pt x="1770742" y="740031"/>
                  <a:pt x="7460343" y="1105009"/>
                  <a:pt x="12192000" y="0"/>
                </a:cubicBezTo>
                <a:lnTo>
                  <a:pt x="12192000" y="1487914"/>
                </a:ln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ea typeface="微软雅黑" panose="020B0503020204020204" pitchFamily="34" charset="-122"/>
            </a:endParaRPr>
          </a:p>
        </p:txBody>
      </p:sp>
      <p:grpSp>
        <p:nvGrpSpPr>
          <p:cNvPr id="9" name="组合 8">
            <a:extLst>
              <a:ext uri="{FF2B5EF4-FFF2-40B4-BE49-F238E27FC236}">
                <a16:creationId xmlns:a16="http://schemas.microsoft.com/office/drawing/2014/main" id="{B749DFC0-FAEE-4545-9C02-DA31A7AFB7A0}"/>
              </a:ext>
            </a:extLst>
          </p:cNvPr>
          <p:cNvGrpSpPr/>
          <p:nvPr userDrawn="1"/>
        </p:nvGrpSpPr>
        <p:grpSpPr>
          <a:xfrm>
            <a:off x="1" y="6172200"/>
            <a:ext cx="12196231" cy="685800"/>
            <a:chOff x="1" y="3265418"/>
            <a:chExt cx="9143999" cy="2219421"/>
          </a:xfrm>
        </p:grpSpPr>
        <p:sp>
          <p:nvSpPr>
            <p:cNvPr id="10" name="任意多边形 14">
              <a:extLst>
                <a:ext uri="{FF2B5EF4-FFF2-40B4-BE49-F238E27FC236}">
                  <a16:creationId xmlns:a16="http://schemas.microsoft.com/office/drawing/2014/main" id="{ECD6A4BE-4C40-4FCB-A980-DE2DC4E997E3}"/>
                </a:ext>
              </a:extLst>
            </p:cNvPr>
            <p:cNvSpPr/>
            <p:nvPr/>
          </p:nvSpPr>
          <p:spPr>
            <a:xfrm>
              <a:off x="1" y="3265418"/>
              <a:ext cx="9143999" cy="204113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11" name="任意多边形 17">
              <a:extLst>
                <a:ext uri="{FF2B5EF4-FFF2-40B4-BE49-F238E27FC236}">
                  <a16:creationId xmlns:a16="http://schemas.microsoft.com/office/drawing/2014/main" id="{78751DE8-0FF8-49B0-B7A7-EDEB91E34469}"/>
                </a:ext>
              </a:extLst>
            </p:cNvPr>
            <p:cNvSpPr/>
            <p:nvPr/>
          </p:nvSpPr>
          <p:spPr>
            <a:xfrm>
              <a:off x="1" y="3850390"/>
              <a:ext cx="9143999" cy="1634449"/>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pic>
        <p:nvPicPr>
          <p:cNvPr id="3" name="图片 2">
            <a:extLst>
              <a:ext uri="{FF2B5EF4-FFF2-40B4-BE49-F238E27FC236}">
                <a16:creationId xmlns:a16="http://schemas.microsoft.com/office/drawing/2014/main" id="{D681C127-3D8E-4907-A260-611A11D17D6A}"/>
              </a:ext>
            </a:extLst>
          </p:cNvPr>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11049000" y="203200"/>
            <a:ext cx="584200" cy="584200"/>
          </a:xfrm>
          <a:prstGeom prst="rect">
            <a:avLst/>
          </a:prstGeom>
        </p:spPr>
      </p:pic>
    </p:spTree>
    <p:extLst>
      <p:ext uri="{BB962C8B-B14F-4D97-AF65-F5344CB8AC3E}">
        <p14:creationId xmlns:p14="http://schemas.microsoft.com/office/powerpoint/2010/main" val="2901148439"/>
      </p:ext>
    </p:extLst>
  </p:cSld>
  <p:clrMap bg1="lt1" tx1="dk1" bg2="lt2" tx2="dk2" accent1="accent1" accent2="accent2" accent3="accent3" accent4="accent4" accent5="accent5" accent6="accent6" hlink="hlink" folHlink="folHlink"/>
  <p:sldLayoutIdLst>
    <p:sldLayoutId id="2147483704" r:id="rId1"/>
    <p:sldLayoutId id="214748370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333" userDrawn="1">
          <p15:clr>
            <a:srgbClr val="F26B43"/>
          </p15:clr>
        </p15:guide>
        <p15:guide id="2" pos="34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DF26411B-55E1-4CE5-B9CA-4734B17AE0EC}"/>
              </a:ext>
            </a:extLst>
          </p:cNvPr>
          <p:cNvSpPr>
            <a:spLocks noGrp="1"/>
          </p:cNvSpPr>
          <p:nvPr>
            <p:ph type="sldNum" sz="quarter" idx="4"/>
          </p:nvPr>
        </p:nvSpPr>
        <p:spPr>
          <a:xfrm>
            <a:off x="10849970" y="6515101"/>
            <a:ext cx="1037230" cy="342900"/>
          </a:xfrm>
          <a:prstGeom prst="rect">
            <a:avLst/>
          </a:prstGeom>
        </p:spPr>
        <p:txBody>
          <a:bodyPr vert="horz" lIns="91440" tIns="45720" rIns="91440" bIns="45720" rtlCol="0" anchor="ctr"/>
          <a:lstStyle>
            <a:lvl1pPr algn="r">
              <a:defRPr sz="1200">
                <a:solidFill>
                  <a:schemeClr val="tx1">
                    <a:tint val="75000"/>
                  </a:schemeClr>
                </a:solidFill>
              </a:defRPr>
            </a:lvl1pPr>
          </a:lstStyle>
          <a:p>
            <a:fld id="{548644C6-89F0-466C-949F-E70AD72679A8}" type="slidenum">
              <a:rPr lang="zh-CN" altLang="en-US" smtClean="0"/>
              <a:t>‹#›</a:t>
            </a:fld>
            <a:endParaRPr lang="zh-CN" altLang="en-US"/>
          </a:p>
        </p:txBody>
      </p:sp>
    </p:spTree>
    <p:extLst>
      <p:ext uri="{BB962C8B-B14F-4D97-AF65-F5344CB8AC3E}">
        <p14:creationId xmlns:p14="http://schemas.microsoft.com/office/powerpoint/2010/main" val="206858475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5" r:id="rId4"/>
    <p:sldLayoutId id="2147483657" r:id="rId5"/>
    <p:sldLayoutId id="2147483653" r:id="rId6"/>
    <p:sldLayoutId id="2147483658" r:id="rId7"/>
    <p:sldLayoutId id="2147483650" r:id="rId8"/>
    <p:sldLayoutId id="2147483659" r:id="rId9"/>
    <p:sldLayoutId id="2147483651" r:id="rId10"/>
    <p:sldLayoutId id="2147483654" r:id="rId11"/>
    <p:sldLayoutId id="2147483660" r:id="rId12"/>
    <p:sldLayoutId id="2147483663" r:id="rId13"/>
    <p:sldLayoutId id="2147483652" r:id="rId14"/>
    <p:sldLayoutId id="2147483664"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userDrawn="1">
          <p15:clr>
            <a:srgbClr val="F26B43"/>
          </p15:clr>
        </p15:guide>
        <p15:guide id="2" pos="7488" userDrawn="1">
          <p15:clr>
            <a:srgbClr val="F26B43"/>
          </p15:clr>
        </p15:guide>
        <p15:guide id="3" orient="horz" pos="432" userDrawn="1">
          <p15:clr>
            <a:srgbClr val="F26B43"/>
          </p15:clr>
        </p15:guide>
        <p15:guide id="4" orient="horz" pos="472" userDrawn="1">
          <p15:clr>
            <a:srgbClr val="F26B43"/>
          </p15:clr>
        </p15:guide>
        <p15:guide id="5" orient="horz" pos="4104" userDrawn="1">
          <p15:clr>
            <a:srgbClr val="F26B43"/>
          </p15:clr>
        </p15:guide>
        <p15:guide id="6" orient="horz" pos="405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57BA57AA-0245-4C19-883C-04CF12107B4C}"/>
              </a:ext>
            </a:extLst>
          </p:cNvPr>
          <p:cNvSpPr>
            <a:spLocks noGrp="1"/>
          </p:cNvSpPr>
          <p:nvPr>
            <p:ph type="title"/>
          </p:nvPr>
        </p:nvSpPr>
        <p:spPr>
          <a:xfrm>
            <a:off x="5868111" y="2040861"/>
            <a:ext cx="6323889" cy="1060855"/>
          </a:xfrm>
        </p:spPr>
        <p:txBody>
          <a:bodyPr/>
          <a:lstStyle/>
          <a:p>
            <a:pPr>
              <a:lnSpc>
                <a:spcPct val="150000"/>
              </a:lnSpc>
            </a:pPr>
            <a:r>
              <a:rPr lang="en-US" altLang="zh-CN" sz="3600" dirty="0">
                <a:sym typeface="微软雅黑" panose="020B0503020204020204" pitchFamily="34" charset="-122"/>
              </a:rPr>
              <a:t>Algorithm Group Project:</a:t>
            </a:r>
            <a:br>
              <a:rPr lang="en-US" altLang="zh-CN" sz="3600" dirty="0">
                <a:sym typeface="微软雅黑" panose="020B0503020204020204" pitchFamily="34" charset="-122"/>
              </a:rPr>
            </a:br>
            <a:r>
              <a:rPr lang="en-US" altLang="zh-CN" sz="3600" dirty="0">
                <a:sym typeface="微软雅黑" panose="020B0503020204020204" pitchFamily="34" charset="-122"/>
              </a:rPr>
              <a:t>Object Removal</a:t>
            </a:r>
            <a:endParaRPr lang="zh-CN" altLang="en-US" sz="3600" dirty="0"/>
          </a:p>
        </p:txBody>
      </p:sp>
      <p:pic>
        <p:nvPicPr>
          <p:cNvPr id="33" name="图片占位符 32" descr="图片包含 户外, 地面, 天空, 建筑物&#10;&#10;自动生成的说明">
            <a:extLst>
              <a:ext uri="{FF2B5EF4-FFF2-40B4-BE49-F238E27FC236}">
                <a16:creationId xmlns:a16="http://schemas.microsoft.com/office/drawing/2014/main" id="{F388417C-463F-4AAD-B8CE-B3D41B61A4F2}"/>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6944" b="6944"/>
          <a:stretch>
            <a:fillRect/>
          </a:stretch>
        </p:blipFill>
        <p:spPr/>
      </p:pic>
      <p:graphicFrame>
        <p:nvGraphicFramePr>
          <p:cNvPr id="2" name="表格 2">
            <a:extLst>
              <a:ext uri="{FF2B5EF4-FFF2-40B4-BE49-F238E27FC236}">
                <a16:creationId xmlns:a16="http://schemas.microsoft.com/office/drawing/2014/main" id="{18D1D6E0-65F8-498D-BC07-A43ACD462510}"/>
              </a:ext>
            </a:extLst>
          </p:cNvPr>
          <p:cNvGraphicFramePr>
            <a:graphicFrameLocks noGrp="1"/>
          </p:cNvGraphicFramePr>
          <p:nvPr>
            <p:extLst>
              <p:ext uri="{D42A27DB-BD31-4B8C-83A1-F6EECF244321}">
                <p14:modId xmlns:p14="http://schemas.microsoft.com/office/powerpoint/2010/main" val="1680955374"/>
              </p:ext>
            </p:extLst>
          </p:nvPr>
        </p:nvGraphicFramePr>
        <p:xfrm>
          <a:off x="6096000" y="4947809"/>
          <a:ext cx="5767463" cy="396240"/>
        </p:xfrm>
        <a:graphic>
          <a:graphicData uri="http://schemas.openxmlformats.org/drawingml/2006/table">
            <a:tbl>
              <a:tblPr>
                <a:tableStyleId>{5C22544A-7EE6-4342-B048-85BDC9FD1C3A}</a:tableStyleId>
              </a:tblPr>
              <a:tblGrid>
                <a:gridCol w="5767463">
                  <a:extLst>
                    <a:ext uri="{9D8B030D-6E8A-4147-A177-3AD203B41FA5}">
                      <a16:colId xmlns:a16="http://schemas.microsoft.com/office/drawing/2014/main" val="7751116"/>
                    </a:ext>
                  </a:extLst>
                </a:gridCol>
              </a:tblGrid>
              <a:tr h="370840">
                <a:tc>
                  <a:txBody>
                    <a:bodyPr/>
                    <a:lstStyle/>
                    <a:p>
                      <a:pPr marL="0" algn="l" defTabSz="914400" rtl="0" eaLnBrk="1" latinLnBrk="0" hangingPunct="1"/>
                      <a:r>
                        <a:rPr kumimoji="0" lang="en-US" altLang="zh-CN" sz="2000" b="1" i="0" u="none" strike="noStrike" kern="1200" cap="none" spc="0" normalizeH="0" baseline="0" dirty="0" err="1">
                          <a:ln>
                            <a:noFill/>
                          </a:ln>
                          <a:solidFill>
                            <a:srgbClr val="44546A"/>
                          </a:solidFill>
                          <a:effectLst/>
                          <a:uLnTx/>
                          <a:uFillTx/>
                          <a:latin typeface="+mn-lt"/>
                          <a:ea typeface="+mn-ea"/>
                          <a:cs typeface="+mn-cs"/>
                        </a:rPr>
                        <a:t>Weixiong</a:t>
                      </a:r>
                      <a:r>
                        <a:rPr kumimoji="0" lang="en-US" altLang="zh-CN" sz="2000" b="1" i="0" u="none" strike="noStrike" kern="1200" cap="none" spc="0" normalizeH="0" baseline="0" dirty="0">
                          <a:ln>
                            <a:noFill/>
                          </a:ln>
                          <a:solidFill>
                            <a:srgbClr val="44546A"/>
                          </a:solidFill>
                          <a:effectLst/>
                          <a:uLnTx/>
                          <a:uFillTx/>
                          <a:latin typeface="+mn-lt"/>
                          <a:ea typeface="+mn-ea"/>
                          <a:cs typeface="+mn-cs"/>
                        </a:rPr>
                        <a:t> Lin, Ren Zhou, </a:t>
                      </a:r>
                      <a:r>
                        <a:rPr kumimoji="0" lang="en-US" altLang="zh-CN" sz="2000" b="1" i="0" u="none" strike="noStrike" kern="1200" cap="none" spc="0" normalizeH="0" baseline="0" dirty="0" err="1">
                          <a:ln>
                            <a:noFill/>
                          </a:ln>
                          <a:solidFill>
                            <a:srgbClr val="44546A"/>
                          </a:solidFill>
                          <a:effectLst/>
                          <a:uLnTx/>
                          <a:uFillTx/>
                          <a:latin typeface="+mn-lt"/>
                          <a:ea typeface="+mn-ea"/>
                          <a:cs typeface="+mn-cs"/>
                        </a:rPr>
                        <a:t>Wentao</a:t>
                      </a:r>
                      <a:r>
                        <a:rPr kumimoji="0" lang="en-US" altLang="zh-CN" sz="2000" b="1" i="0" u="none" strike="noStrike" kern="1200" cap="none" spc="0" normalizeH="0" baseline="0" dirty="0">
                          <a:ln>
                            <a:noFill/>
                          </a:ln>
                          <a:solidFill>
                            <a:srgbClr val="44546A"/>
                          </a:solidFill>
                          <a:effectLst/>
                          <a:uLnTx/>
                          <a:uFillTx/>
                          <a:latin typeface="+mn-lt"/>
                          <a:ea typeface="+mn-ea"/>
                          <a:cs typeface="+mn-cs"/>
                        </a:rPr>
                        <a:t> Zhao</a:t>
                      </a:r>
                      <a:endParaRPr kumimoji="0" lang="zh-CN" altLang="en-US" sz="2000" b="1" i="0" u="none" strike="noStrike" kern="1200" cap="none" spc="0" normalizeH="0" baseline="0" dirty="0">
                        <a:ln>
                          <a:noFill/>
                        </a:ln>
                        <a:solidFill>
                          <a:srgbClr val="44546A"/>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7965233"/>
                  </a:ext>
                </a:extLst>
              </a:tr>
            </a:tbl>
          </a:graphicData>
        </a:graphic>
      </p:graphicFrame>
    </p:spTree>
    <p:extLst>
      <p:ext uri="{BB962C8B-B14F-4D97-AF65-F5344CB8AC3E}">
        <p14:creationId xmlns:p14="http://schemas.microsoft.com/office/powerpoint/2010/main" val="2844841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EDCC2CC-B76B-4022-ACC7-D5068410D548}"/>
              </a:ext>
            </a:extLst>
          </p:cNvPr>
          <p:cNvSpPr>
            <a:spLocks noGrp="1"/>
          </p:cNvSpPr>
          <p:nvPr>
            <p:ph type="body" sz="quarter" idx="11"/>
          </p:nvPr>
        </p:nvSpPr>
        <p:spPr/>
        <p:txBody>
          <a:bodyPr/>
          <a:lstStyle/>
          <a:p>
            <a:r>
              <a:rPr lang="en-US" altLang="zh-CN" dirty="0"/>
              <a:t>Object Removal</a:t>
            </a:r>
            <a:endParaRPr lang="zh-CN" altLang="en-US" dirty="0"/>
          </a:p>
        </p:txBody>
      </p:sp>
      <p:sp>
        <p:nvSpPr>
          <p:cNvPr id="2" name="灯片编号占位符 1">
            <a:extLst>
              <a:ext uri="{FF2B5EF4-FFF2-40B4-BE49-F238E27FC236}">
                <a16:creationId xmlns:a16="http://schemas.microsoft.com/office/drawing/2014/main" id="{7C1EEFFC-D106-4764-9B66-22AB2A26FE58}"/>
              </a:ext>
            </a:extLst>
          </p:cNvPr>
          <p:cNvSpPr>
            <a:spLocks noGrp="1"/>
          </p:cNvSpPr>
          <p:nvPr>
            <p:ph type="sldNum" sz="quarter" idx="10"/>
          </p:nvPr>
        </p:nvSpPr>
        <p:spPr/>
        <p:txBody>
          <a:bodyPr/>
          <a:lstStyle/>
          <a:p>
            <a:fld id="{6C53781C-E1F6-4315-A39D-61273F2E0596}" type="slidenum">
              <a:rPr lang="zh-CN" altLang="en-US" smtClean="0"/>
              <a:pPr/>
              <a:t>10</a:t>
            </a:fld>
            <a:endParaRPr lang="zh-CN" altLang="en-US"/>
          </a:p>
        </p:txBody>
      </p:sp>
      <p:sp>
        <p:nvSpPr>
          <p:cNvPr id="6" name="文本框 5">
            <a:extLst>
              <a:ext uri="{FF2B5EF4-FFF2-40B4-BE49-F238E27FC236}">
                <a16:creationId xmlns:a16="http://schemas.microsoft.com/office/drawing/2014/main" id="{14DA244C-1296-4C45-9ED9-94BA671A2706}"/>
              </a:ext>
            </a:extLst>
          </p:cNvPr>
          <p:cNvSpPr txBox="1"/>
          <p:nvPr/>
        </p:nvSpPr>
        <p:spPr>
          <a:xfrm>
            <a:off x="5018523" y="1913697"/>
            <a:ext cx="6026009" cy="445904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add two nodes at the top and one node at the bottom</a:t>
            </a:r>
          </a:p>
          <a:p>
            <a:pPr marL="342900" indent="-342900">
              <a:lnSpc>
                <a:spcPct val="150000"/>
              </a:lnSpc>
              <a:buFont typeface="Arial" panose="020B0604020202020204" pitchFamily="34" charset="0"/>
              <a:buChar char="•"/>
            </a:pPr>
            <a:r>
              <a:rPr lang="en-US" altLang="zh-CN"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split each node into two nodes</a:t>
            </a:r>
          </a:p>
          <a:p>
            <a:pPr marL="342900" indent="-342900">
              <a:lnSpc>
                <a:spcPct val="150000"/>
              </a:lnSpc>
              <a:buFont typeface="Arial" panose="020B0604020202020204" pitchFamily="34" charset="0"/>
              <a:buChar char="•"/>
            </a:pPr>
            <a:r>
              <a:rPr lang="en-US" altLang="zh-CN"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all edges except the top one has unit capacity</a:t>
            </a:r>
          </a:p>
          <a:p>
            <a:pPr marL="342900" indent="-342900">
              <a:lnSpc>
                <a:spcPct val="150000"/>
              </a:lnSpc>
              <a:buFont typeface="Arial" panose="020B0604020202020204" pitchFamily="34" charset="0"/>
              <a:buChar char="•"/>
            </a:pPr>
            <a:r>
              <a:rPr lang="en-US" altLang="zh-CN"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the top edge’s capacity is the number of paths I will find, which is 2 in this graph</a:t>
            </a:r>
          </a:p>
        </p:txBody>
      </p:sp>
      <p:sp>
        <p:nvSpPr>
          <p:cNvPr id="4" name="文本框 3">
            <a:extLst>
              <a:ext uri="{FF2B5EF4-FFF2-40B4-BE49-F238E27FC236}">
                <a16:creationId xmlns:a16="http://schemas.microsoft.com/office/drawing/2014/main" id="{7DE65E13-6310-45C5-9E7B-EDF267C3BF6F}"/>
              </a:ext>
            </a:extLst>
          </p:cNvPr>
          <p:cNvSpPr txBox="1"/>
          <p:nvPr/>
        </p:nvSpPr>
        <p:spPr>
          <a:xfrm>
            <a:off x="3139440" y="1097545"/>
            <a:ext cx="6026009" cy="584775"/>
          </a:xfrm>
          <a:prstGeom prst="rect">
            <a:avLst/>
          </a:prstGeom>
          <a:noFill/>
        </p:spPr>
        <p:txBody>
          <a:bodyPr wrap="none" rtlCol="0">
            <a:spAutoFit/>
          </a:bodyPr>
          <a:lstStyle/>
          <a:p>
            <a:r>
              <a:rPr lang="en-US" sz="3200" b="1" kern="0" dirty="0">
                <a:solidFill>
                  <a:schemeClr val="accent1"/>
                </a:solidFill>
                <a:latin typeface="微软雅黑" panose="020B0503020204020204" pitchFamily="34" charset="-122"/>
                <a:ea typeface="微软雅黑" panose="020B0503020204020204" pitchFamily="34" charset="-122"/>
              </a:rPr>
              <a:t>Minimum cost network flow</a:t>
            </a:r>
          </a:p>
        </p:txBody>
      </p:sp>
      <p:sp>
        <p:nvSpPr>
          <p:cNvPr id="111" name="椭圆 110">
            <a:extLst>
              <a:ext uri="{FF2B5EF4-FFF2-40B4-BE49-F238E27FC236}">
                <a16:creationId xmlns:a16="http://schemas.microsoft.com/office/drawing/2014/main" id="{219EA387-843A-4AAE-BB31-A4A5CF449B7D}"/>
              </a:ext>
            </a:extLst>
          </p:cNvPr>
          <p:cNvSpPr/>
          <p:nvPr/>
        </p:nvSpPr>
        <p:spPr>
          <a:xfrm>
            <a:off x="187564" y="2867059"/>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2" name="椭圆 111">
            <a:extLst>
              <a:ext uri="{FF2B5EF4-FFF2-40B4-BE49-F238E27FC236}">
                <a16:creationId xmlns:a16="http://schemas.microsoft.com/office/drawing/2014/main" id="{A5A6BBCE-D2D8-48CC-8ED0-003D49FA1192}"/>
              </a:ext>
            </a:extLst>
          </p:cNvPr>
          <p:cNvSpPr/>
          <p:nvPr/>
        </p:nvSpPr>
        <p:spPr>
          <a:xfrm>
            <a:off x="187564" y="3690330"/>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3" name="椭圆 112">
            <a:extLst>
              <a:ext uri="{FF2B5EF4-FFF2-40B4-BE49-F238E27FC236}">
                <a16:creationId xmlns:a16="http://schemas.microsoft.com/office/drawing/2014/main" id="{0D08F359-A59A-41EE-BF3F-95F1178D09A0}"/>
              </a:ext>
            </a:extLst>
          </p:cNvPr>
          <p:cNvSpPr/>
          <p:nvPr/>
        </p:nvSpPr>
        <p:spPr>
          <a:xfrm>
            <a:off x="187564" y="4513601"/>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4" name="椭圆 113">
            <a:extLst>
              <a:ext uri="{FF2B5EF4-FFF2-40B4-BE49-F238E27FC236}">
                <a16:creationId xmlns:a16="http://schemas.microsoft.com/office/drawing/2014/main" id="{F7A7C48D-7BD8-49B1-ACF8-5EF96F9BB303}"/>
              </a:ext>
            </a:extLst>
          </p:cNvPr>
          <p:cNvSpPr/>
          <p:nvPr/>
        </p:nvSpPr>
        <p:spPr>
          <a:xfrm>
            <a:off x="962581" y="2867059"/>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15" name="椭圆 114">
            <a:extLst>
              <a:ext uri="{FF2B5EF4-FFF2-40B4-BE49-F238E27FC236}">
                <a16:creationId xmlns:a16="http://schemas.microsoft.com/office/drawing/2014/main" id="{AC828D02-91D0-45FB-BDB0-96E8FE4F9D96}"/>
              </a:ext>
            </a:extLst>
          </p:cNvPr>
          <p:cNvSpPr/>
          <p:nvPr/>
        </p:nvSpPr>
        <p:spPr>
          <a:xfrm>
            <a:off x="962581" y="3690330"/>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16" name="椭圆 115">
            <a:extLst>
              <a:ext uri="{FF2B5EF4-FFF2-40B4-BE49-F238E27FC236}">
                <a16:creationId xmlns:a16="http://schemas.microsoft.com/office/drawing/2014/main" id="{011EE1BC-3375-4D45-B0EE-1B513894E444}"/>
              </a:ext>
            </a:extLst>
          </p:cNvPr>
          <p:cNvSpPr/>
          <p:nvPr/>
        </p:nvSpPr>
        <p:spPr>
          <a:xfrm>
            <a:off x="962581" y="4513601"/>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17" name="椭圆 116">
            <a:extLst>
              <a:ext uri="{FF2B5EF4-FFF2-40B4-BE49-F238E27FC236}">
                <a16:creationId xmlns:a16="http://schemas.microsoft.com/office/drawing/2014/main" id="{3E52CCBF-8048-4598-82BE-F1F87DEDEB31}"/>
              </a:ext>
            </a:extLst>
          </p:cNvPr>
          <p:cNvSpPr/>
          <p:nvPr/>
        </p:nvSpPr>
        <p:spPr>
          <a:xfrm>
            <a:off x="1737598" y="2846739"/>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8" name="椭圆 117">
            <a:extLst>
              <a:ext uri="{FF2B5EF4-FFF2-40B4-BE49-F238E27FC236}">
                <a16:creationId xmlns:a16="http://schemas.microsoft.com/office/drawing/2014/main" id="{9132B2DF-DE0B-4554-90F3-A3AF2F4E3B7F}"/>
              </a:ext>
            </a:extLst>
          </p:cNvPr>
          <p:cNvSpPr/>
          <p:nvPr/>
        </p:nvSpPr>
        <p:spPr>
          <a:xfrm>
            <a:off x="1737598" y="3670010"/>
            <a:ext cx="426720" cy="426720"/>
          </a:xfrm>
          <a:prstGeom prst="ellipse">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9" name="椭圆 118">
            <a:extLst>
              <a:ext uri="{FF2B5EF4-FFF2-40B4-BE49-F238E27FC236}">
                <a16:creationId xmlns:a16="http://schemas.microsoft.com/office/drawing/2014/main" id="{F21D1BD5-9D2B-4A15-A472-5B085F692C61}"/>
              </a:ext>
            </a:extLst>
          </p:cNvPr>
          <p:cNvSpPr/>
          <p:nvPr/>
        </p:nvSpPr>
        <p:spPr>
          <a:xfrm>
            <a:off x="1737598" y="4493281"/>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0" name="椭圆 119">
            <a:extLst>
              <a:ext uri="{FF2B5EF4-FFF2-40B4-BE49-F238E27FC236}">
                <a16:creationId xmlns:a16="http://schemas.microsoft.com/office/drawing/2014/main" id="{6A23E376-A07A-44E2-9FF1-D78325E8FC72}"/>
              </a:ext>
            </a:extLst>
          </p:cNvPr>
          <p:cNvSpPr/>
          <p:nvPr/>
        </p:nvSpPr>
        <p:spPr>
          <a:xfrm>
            <a:off x="2512615" y="2846739"/>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1" name="椭圆 120">
            <a:extLst>
              <a:ext uri="{FF2B5EF4-FFF2-40B4-BE49-F238E27FC236}">
                <a16:creationId xmlns:a16="http://schemas.microsoft.com/office/drawing/2014/main" id="{D35037D4-C540-4866-8444-278AA5B84D9F}"/>
              </a:ext>
            </a:extLst>
          </p:cNvPr>
          <p:cNvSpPr/>
          <p:nvPr/>
        </p:nvSpPr>
        <p:spPr>
          <a:xfrm>
            <a:off x="2512615" y="3670010"/>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2" name="椭圆 121">
            <a:extLst>
              <a:ext uri="{FF2B5EF4-FFF2-40B4-BE49-F238E27FC236}">
                <a16:creationId xmlns:a16="http://schemas.microsoft.com/office/drawing/2014/main" id="{22F38060-382C-40AA-9A8E-62A84F4A6D62}"/>
              </a:ext>
            </a:extLst>
          </p:cNvPr>
          <p:cNvSpPr/>
          <p:nvPr/>
        </p:nvSpPr>
        <p:spPr>
          <a:xfrm>
            <a:off x="2512615" y="4493281"/>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3" name="椭圆 122">
            <a:extLst>
              <a:ext uri="{FF2B5EF4-FFF2-40B4-BE49-F238E27FC236}">
                <a16:creationId xmlns:a16="http://schemas.microsoft.com/office/drawing/2014/main" id="{E2F12484-82F4-412F-81E6-63AD81B1768C}"/>
              </a:ext>
            </a:extLst>
          </p:cNvPr>
          <p:cNvSpPr/>
          <p:nvPr/>
        </p:nvSpPr>
        <p:spPr>
          <a:xfrm>
            <a:off x="3287632" y="2826419"/>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椭圆 123">
            <a:extLst>
              <a:ext uri="{FF2B5EF4-FFF2-40B4-BE49-F238E27FC236}">
                <a16:creationId xmlns:a16="http://schemas.microsoft.com/office/drawing/2014/main" id="{043F456F-8DF7-458A-A748-80CA53D19B84}"/>
              </a:ext>
            </a:extLst>
          </p:cNvPr>
          <p:cNvSpPr/>
          <p:nvPr/>
        </p:nvSpPr>
        <p:spPr>
          <a:xfrm>
            <a:off x="3287632" y="3649690"/>
            <a:ext cx="426720" cy="426720"/>
          </a:xfrm>
          <a:prstGeom prst="ellipse">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5" name="椭圆 124">
            <a:extLst>
              <a:ext uri="{FF2B5EF4-FFF2-40B4-BE49-F238E27FC236}">
                <a16:creationId xmlns:a16="http://schemas.microsoft.com/office/drawing/2014/main" id="{9D693908-C346-40AC-A1FB-FB763ADCAEC1}"/>
              </a:ext>
            </a:extLst>
          </p:cNvPr>
          <p:cNvSpPr/>
          <p:nvPr/>
        </p:nvSpPr>
        <p:spPr>
          <a:xfrm>
            <a:off x="3287632" y="4472961"/>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6" name="椭圆 125">
            <a:extLst>
              <a:ext uri="{FF2B5EF4-FFF2-40B4-BE49-F238E27FC236}">
                <a16:creationId xmlns:a16="http://schemas.microsoft.com/office/drawing/2014/main" id="{36F7F6FE-E5CA-4418-82F2-D5A3C287249C}"/>
              </a:ext>
            </a:extLst>
          </p:cNvPr>
          <p:cNvSpPr/>
          <p:nvPr/>
        </p:nvSpPr>
        <p:spPr>
          <a:xfrm>
            <a:off x="4062649" y="2826419"/>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7" name="椭圆 126">
            <a:extLst>
              <a:ext uri="{FF2B5EF4-FFF2-40B4-BE49-F238E27FC236}">
                <a16:creationId xmlns:a16="http://schemas.microsoft.com/office/drawing/2014/main" id="{ECE3AC4F-A079-4A1E-BC96-BD8F3E93D430}"/>
              </a:ext>
            </a:extLst>
          </p:cNvPr>
          <p:cNvSpPr/>
          <p:nvPr/>
        </p:nvSpPr>
        <p:spPr>
          <a:xfrm>
            <a:off x="4062649" y="3649690"/>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8" name="椭圆 127">
            <a:extLst>
              <a:ext uri="{FF2B5EF4-FFF2-40B4-BE49-F238E27FC236}">
                <a16:creationId xmlns:a16="http://schemas.microsoft.com/office/drawing/2014/main" id="{F0853A4F-483E-4129-9B6C-F665AEAC8659}"/>
              </a:ext>
            </a:extLst>
          </p:cNvPr>
          <p:cNvSpPr/>
          <p:nvPr/>
        </p:nvSpPr>
        <p:spPr>
          <a:xfrm>
            <a:off x="4062649" y="4472961"/>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9" name="椭圆 128">
            <a:extLst>
              <a:ext uri="{FF2B5EF4-FFF2-40B4-BE49-F238E27FC236}">
                <a16:creationId xmlns:a16="http://schemas.microsoft.com/office/drawing/2014/main" id="{739C9C22-D511-4169-A352-404E04F7A8E5}"/>
              </a:ext>
            </a:extLst>
          </p:cNvPr>
          <p:cNvSpPr/>
          <p:nvPr/>
        </p:nvSpPr>
        <p:spPr>
          <a:xfrm>
            <a:off x="2082313" y="1138144"/>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22225">
                  <a:solidFill>
                    <a:schemeClr val="accent2"/>
                  </a:solidFill>
                  <a:prstDash val="solid"/>
                </a:ln>
                <a:solidFill>
                  <a:schemeClr val="accent2">
                    <a:lumMod val="40000"/>
                    <a:lumOff val="60000"/>
                  </a:schemeClr>
                </a:solidFill>
                <a:latin typeface="+mj-lt"/>
              </a:rPr>
              <a:t>1</a:t>
            </a:r>
          </a:p>
        </p:txBody>
      </p:sp>
      <p:sp>
        <p:nvSpPr>
          <p:cNvPr id="130" name="椭圆 129">
            <a:extLst>
              <a:ext uri="{FF2B5EF4-FFF2-40B4-BE49-F238E27FC236}">
                <a16:creationId xmlns:a16="http://schemas.microsoft.com/office/drawing/2014/main" id="{86D6E510-75CE-4418-AC12-95E76935AD5B}"/>
              </a:ext>
            </a:extLst>
          </p:cNvPr>
          <p:cNvSpPr/>
          <p:nvPr/>
        </p:nvSpPr>
        <p:spPr>
          <a:xfrm>
            <a:off x="2085895" y="1940871"/>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22225">
                  <a:solidFill>
                    <a:schemeClr val="accent2"/>
                  </a:solidFill>
                  <a:prstDash val="solid"/>
                </a:ln>
                <a:solidFill>
                  <a:schemeClr val="accent2">
                    <a:lumMod val="40000"/>
                    <a:lumOff val="60000"/>
                  </a:schemeClr>
                </a:solidFill>
              </a:rPr>
              <a:t>2</a:t>
            </a:r>
          </a:p>
        </p:txBody>
      </p:sp>
      <p:cxnSp>
        <p:nvCxnSpPr>
          <p:cNvPr id="131" name="直接箭头连接符 130">
            <a:extLst>
              <a:ext uri="{FF2B5EF4-FFF2-40B4-BE49-F238E27FC236}">
                <a16:creationId xmlns:a16="http://schemas.microsoft.com/office/drawing/2014/main" id="{90D54D33-44B0-44B6-A962-3716F02CB30E}"/>
              </a:ext>
            </a:extLst>
          </p:cNvPr>
          <p:cNvCxnSpPr>
            <a:stCxn id="126" idx="4"/>
            <a:endCxn id="124" idx="7"/>
          </p:cNvCxnSpPr>
          <p:nvPr/>
        </p:nvCxnSpPr>
        <p:spPr>
          <a:xfrm flipH="1">
            <a:off x="3651860" y="3253139"/>
            <a:ext cx="624149" cy="459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2" name="直接箭头连接符 131">
            <a:extLst>
              <a:ext uri="{FF2B5EF4-FFF2-40B4-BE49-F238E27FC236}">
                <a16:creationId xmlns:a16="http://schemas.microsoft.com/office/drawing/2014/main" id="{69DD7006-AA94-4CE8-BBB4-48623398894D}"/>
              </a:ext>
            </a:extLst>
          </p:cNvPr>
          <p:cNvCxnSpPr>
            <a:stCxn id="114" idx="4"/>
            <a:endCxn id="112" idx="0"/>
          </p:cNvCxnSpPr>
          <p:nvPr/>
        </p:nvCxnSpPr>
        <p:spPr>
          <a:xfrm flipH="1">
            <a:off x="400924" y="3293779"/>
            <a:ext cx="775017" cy="3965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3" name="直接箭头连接符 132">
            <a:extLst>
              <a:ext uri="{FF2B5EF4-FFF2-40B4-BE49-F238E27FC236}">
                <a16:creationId xmlns:a16="http://schemas.microsoft.com/office/drawing/2014/main" id="{159A5436-455D-44ED-9A1A-70EC80EF7FCB}"/>
              </a:ext>
            </a:extLst>
          </p:cNvPr>
          <p:cNvCxnSpPr/>
          <p:nvPr/>
        </p:nvCxnSpPr>
        <p:spPr>
          <a:xfrm flipH="1">
            <a:off x="1995146" y="3215892"/>
            <a:ext cx="624149" cy="459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4" name="直接箭头连接符 133">
            <a:extLst>
              <a:ext uri="{FF2B5EF4-FFF2-40B4-BE49-F238E27FC236}">
                <a16:creationId xmlns:a16="http://schemas.microsoft.com/office/drawing/2014/main" id="{8834F7EB-8F00-45E9-A2D7-523702CFC272}"/>
              </a:ext>
            </a:extLst>
          </p:cNvPr>
          <p:cNvCxnSpPr>
            <a:stCxn id="114" idx="4"/>
            <a:endCxn id="118" idx="1"/>
          </p:cNvCxnSpPr>
          <p:nvPr/>
        </p:nvCxnSpPr>
        <p:spPr>
          <a:xfrm>
            <a:off x="1175941" y="3293779"/>
            <a:ext cx="624149" cy="4387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5" name="直接箭头连接符 134">
            <a:extLst>
              <a:ext uri="{FF2B5EF4-FFF2-40B4-BE49-F238E27FC236}">
                <a16:creationId xmlns:a16="http://schemas.microsoft.com/office/drawing/2014/main" id="{421D157D-4BDC-4F6C-996C-44E5750032B3}"/>
              </a:ext>
            </a:extLst>
          </p:cNvPr>
          <p:cNvCxnSpPr>
            <a:cxnSpLocks/>
            <a:stCxn id="120" idx="5"/>
            <a:endCxn id="124" idx="1"/>
          </p:cNvCxnSpPr>
          <p:nvPr/>
        </p:nvCxnSpPr>
        <p:spPr>
          <a:xfrm>
            <a:off x="2876843" y="3210967"/>
            <a:ext cx="473281" cy="5012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6" name="直接箭头连接符 135">
            <a:extLst>
              <a:ext uri="{FF2B5EF4-FFF2-40B4-BE49-F238E27FC236}">
                <a16:creationId xmlns:a16="http://schemas.microsoft.com/office/drawing/2014/main" id="{D083FE06-E121-42BF-922E-D27064737855}"/>
              </a:ext>
            </a:extLst>
          </p:cNvPr>
          <p:cNvCxnSpPr>
            <a:cxnSpLocks/>
            <a:stCxn id="129" idx="4"/>
            <a:endCxn id="130" idx="0"/>
          </p:cNvCxnSpPr>
          <p:nvPr/>
        </p:nvCxnSpPr>
        <p:spPr>
          <a:xfrm>
            <a:off x="2295673" y="1564864"/>
            <a:ext cx="3582" cy="37600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7" name="直接箭头连接符 136">
            <a:extLst>
              <a:ext uri="{FF2B5EF4-FFF2-40B4-BE49-F238E27FC236}">
                <a16:creationId xmlns:a16="http://schemas.microsoft.com/office/drawing/2014/main" id="{19D30324-B541-418D-AD67-CE09B94DF40E}"/>
              </a:ext>
            </a:extLst>
          </p:cNvPr>
          <p:cNvCxnSpPr>
            <a:stCxn id="130" idx="4"/>
            <a:endCxn id="111" idx="7"/>
          </p:cNvCxnSpPr>
          <p:nvPr/>
        </p:nvCxnSpPr>
        <p:spPr>
          <a:xfrm flipH="1">
            <a:off x="551792" y="2367591"/>
            <a:ext cx="1747463" cy="5619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8" name="直接箭头连接符 137">
            <a:extLst>
              <a:ext uri="{FF2B5EF4-FFF2-40B4-BE49-F238E27FC236}">
                <a16:creationId xmlns:a16="http://schemas.microsoft.com/office/drawing/2014/main" id="{B925E298-FCEC-49CC-AE42-8A5FAB40C4C0}"/>
              </a:ext>
            </a:extLst>
          </p:cNvPr>
          <p:cNvCxnSpPr>
            <a:stCxn id="130" idx="4"/>
            <a:endCxn id="117" idx="0"/>
          </p:cNvCxnSpPr>
          <p:nvPr/>
        </p:nvCxnSpPr>
        <p:spPr>
          <a:xfrm flipH="1">
            <a:off x="1950958" y="2367591"/>
            <a:ext cx="348297" cy="4791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9" name="直接箭头连接符 138">
            <a:extLst>
              <a:ext uri="{FF2B5EF4-FFF2-40B4-BE49-F238E27FC236}">
                <a16:creationId xmlns:a16="http://schemas.microsoft.com/office/drawing/2014/main" id="{3CFD345C-7911-4BCD-99B5-87190E97FABB}"/>
              </a:ext>
            </a:extLst>
          </p:cNvPr>
          <p:cNvCxnSpPr>
            <a:cxnSpLocks/>
            <a:stCxn id="130" idx="4"/>
            <a:endCxn id="123" idx="0"/>
          </p:cNvCxnSpPr>
          <p:nvPr/>
        </p:nvCxnSpPr>
        <p:spPr>
          <a:xfrm>
            <a:off x="2299255" y="2367591"/>
            <a:ext cx="1201737" cy="4588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0" name="直接箭头连接符 139">
            <a:extLst>
              <a:ext uri="{FF2B5EF4-FFF2-40B4-BE49-F238E27FC236}">
                <a16:creationId xmlns:a16="http://schemas.microsoft.com/office/drawing/2014/main" id="{A07B568D-BD02-4A8D-B50A-72F71FF29648}"/>
              </a:ext>
            </a:extLst>
          </p:cNvPr>
          <p:cNvCxnSpPr>
            <a:stCxn id="115" idx="4"/>
            <a:endCxn id="113" idx="7"/>
          </p:cNvCxnSpPr>
          <p:nvPr/>
        </p:nvCxnSpPr>
        <p:spPr>
          <a:xfrm flipH="1">
            <a:off x="551792" y="4117050"/>
            <a:ext cx="624149" cy="459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1" name="直接箭头连接符 140">
            <a:extLst>
              <a:ext uri="{FF2B5EF4-FFF2-40B4-BE49-F238E27FC236}">
                <a16:creationId xmlns:a16="http://schemas.microsoft.com/office/drawing/2014/main" id="{F2E0C299-2D9C-4BB2-BE3F-57E08FE3844A}"/>
              </a:ext>
            </a:extLst>
          </p:cNvPr>
          <p:cNvCxnSpPr>
            <a:stCxn id="115" idx="4"/>
            <a:endCxn id="119" idx="1"/>
          </p:cNvCxnSpPr>
          <p:nvPr/>
        </p:nvCxnSpPr>
        <p:spPr>
          <a:xfrm>
            <a:off x="1175941" y="4117050"/>
            <a:ext cx="624149" cy="4387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2" name="直接箭头连接符 141">
            <a:extLst>
              <a:ext uri="{FF2B5EF4-FFF2-40B4-BE49-F238E27FC236}">
                <a16:creationId xmlns:a16="http://schemas.microsoft.com/office/drawing/2014/main" id="{0915EB82-4A88-4ACA-BAA7-87BE023313D8}"/>
              </a:ext>
            </a:extLst>
          </p:cNvPr>
          <p:cNvCxnSpPr>
            <a:stCxn id="121" idx="4"/>
            <a:endCxn id="119" idx="7"/>
          </p:cNvCxnSpPr>
          <p:nvPr/>
        </p:nvCxnSpPr>
        <p:spPr>
          <a:xfrm flipH="1">
            <a:off x="2101826" y="4096730"/>
            <a:ext cx="624149" cy="459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3" name="直接箭头连接符 142">
            <a:extLst>
              <a:ext uri="{FF2B5EF4-FFF2-40B4-BE49-F238E27FC236}">
                <a16:creationId xmlns:a16="http://schemas.microsoft.com/office/drawing/2014/main" id="{22946826-F10A-4DED-8CF8-8115FEDCB01C}"/>
              </a:ext>
            </a:extLst>
          </p:cNvPr>
          <p:cNvCxnSpPr>
            <a:stCxn id="121" idx="4"/>
            <a:endCxn id="125" idx="1"/>
          </p:cNvCxnSpPr>
          <p:nvPr/>
        </p:nvCxnSpPr>
        <p:spPr>
          <a:xfrm>
            <a:off x="2725975" y="4096730"/>
            <a:ext cx="624149" cy="4387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4" name="直接箭头连接符 143">
            <a:extLst>
              <a:ext uri="{FF2B5EF4-FFF2-40B4-BE49-F238E27FC236}">
                <a16:creationId xmlns:a16="http://schemas.microsoft.com/office/drawing/2014/main" id="{306C5A62-2E92-44A3-935F-3E756596C504}"/>
              </a:ext>
            </a:extLst>
          </p:cNvPr>
          <p:cNvCxnSpPr>
            <a:stCxn id="127" idx="4"/>
            <a:endCxn id="125" idx="7"/>
          </p:cNvCxnSpPr>
          <p:nvPr/>
        </p:nvCxnSpPr>
        <p:spPr>
          <a:xfrm flipH="1">
            <a:off x="3651860" y="4076410"/>
            <a:ext cx="624149" cy="459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5" name="直接箭头连接符 144">
            <a:extLst>
              <a:ext uri="{FF2B5EF4-FFF2-40B4-BE49-F238E27FC236}">
                <a16:creationId xmlns:a16="http://schemas.microsoft.com/office/drawing/2014/main" id="{8285856C-FEA1-4AE4-BB58-042CEF42528F}"/>
              </a:ext>
            </a:extLst>
          </p:cNvPr>
          <p:cNvCxnSpPr>
            <a:stCxn id="111" idx="6"/>
            <a:endCxn id="114" idx="2"/>
          </p:cNvCxnSpPr>
          <p:nvPr/>
        </p:nvCxnSpPr>
        <p:spPr>
          <a:xfrm>
            <a:off x="614284" y="3080419"/>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BEAAC332-133A-4221-9357-4B0FB5E2C931}"/>
              </a:ext>
            </a:extLst>
          </p:cNvPr>
          <p:cNvCxnSpPr>
            <a:stCxn id="117" idx="6"/>
            <a:endCxn id="120" idx="2"/>
          </p:cNvCxnSpPr>
          <p:nvPr/>
        </p:nvCxnSpPr>
        <p:spPr>
          <a:xfrm>
            <a:off x="2164318" y="3060099"/>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直接箭头连接符 146">
            <a:extLst>
              <a:ext uri="{FF2B5EF4-FFF2-40B4-BE49-F238E27FC236}">
                <a16:creationId xmlns:a16="http://schemas.microsoft.com/office/drawing/2014/main" id="{7F12D757-7961-409A-BCB6-B79D860F3890}"/>
              </a:ext>
            </a:extLst>
          </p:cNvPr>
          <p:cNvCxnSpPr>
            <a:stCxn id="123" idx="6"/>
            <a:endCxn id="126" idx="2"/>
          </p:cNvCxnSpPr>
          <p:nvPr/>
        </p:nvCxnSpPr>
        <p:spPr>
          <a:xfrm>
            <a:off x="3714352" y="3039779"/>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a16="http://schemas.microsoft.com/office/drawing/2014/main" id="{63F9BC43-5AFD-4567-8A10-217BB3280A7F}"/>
              </a:ext>
            </a:extLst>
          </p:cNvPr>
          <p:cNvCxnSpPr>
            <a:stCxn id="112" idx="6"/>
            <a:endCxn id="115" idx="2"/>
          </p:cNvCxnSpPr>
          <p:nvPr/>
        </p:nvCxnSpPr>
        <p:spPr>
          <a:xfrm>
            <a:off x="614284" y="3903690"/>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24929348-2ABF-4240-8D57-C3226F80F088}"/>
              </a:ext>
            </a:extLst>
          </p:cNvPr>
          <p:cNvCxnSpPr>
            <a:stCxn id="118" idx="6"/>
            <a:endCxn id="121" idx="2"/>
          </p:cNvCxnSpPr>
          <p:nvPr/>
        </p:nvCxnSpPr>
        <p:spPr>
          <a:xfrm>
            <a:off x="2164318" y="3883370"/>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09D2FA4B-2C9E-4612-80C1-309DDEFF2164}"/>
              </a:ext>
            </a:extLst>
          </p:cNvPr>
          <p:cNvCxnSpPr>
            <a:stCxn id="124" idx="6"/>
            <a:endCxn id="127" idx="2"/>
          </p:cNvCxnSpPr>
          <p:nvPr/>
        </p:nvCxnSpPr>
        <p:spPr>
          <a:xfrm>
            <a:off x="3714352" y="3863050"/>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3CAF5CE8-DB52-411E-9E6D-8D8F77DDC497}"/>
              </a:ext>
            </a:extLst>
          </p:cNvPr>
          <p:cNvCxnSpPr>
            <a:stCxn id="113" idx="6"/>
            <a:endCxn id="116" idx="2"/>
          </p:cNvCxnSpPr>
          <p:nvPr/>
        </p:nvCxnSpPr>
        <p:spPr>
          <a:xfrm>
            <a:off x="614284" y="4726961"/>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34355BB8-9607-4566-8115-D31BBF56BD4E}"/>
              </a:ext>
            </a:extLst>
          </p:cNvPr>
          <p:cNvCxnSpPr>
            <a:stCxn id="119" idx="6"/>
            <a:endCxn id="122" idx="2"/>
          </p:cNvCxnSpPr>
          <p:nvPr/>
        </p:nvCxnSpPr>
        <p:spPr>
          <a:xfrm>
            <a:off x="2164318" y="4706641"/>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AB2612DF-D457-4A6B-9E89-CA5B84DD3C50}"/>
              </a:ext>
            </a:extLst>
          </p:cNvPr>
          <p:cNvCxnSpPr>
            <a:stCxn id="125" idx="6"/>
            <a:endCxn id="128" idx="2"/>
          </p:cNvCxnSpPr>
          <p:nvPr/>
        </p:nvCxnSpPr>
        <p:spPr>
          <a:xfrm>
            <a:off x="3714352" y="4686321"/>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椭圆 153">
            <a:extLst>
              <a:ext uri="{FF2B5EF4-FFF2-40B4-BE49-F238E27FC236}">
                <a16:creationId xmlns:a16="http://schemas.microsoft.com/office/drawing/2014/main" id="{58CE3E43-9BED-43D2-8A41-FCB7250BF073}"/>
              </a:ext>
            </a:extLst>
          </p:cNvPr>
          <p:cNvSpPr/>
          <p:nvPr/>
        </p:nvSpPr>
        <p:spPr>
          <a:xfrm>
            <a:off x="2093860" y="5600721"/>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22225">
                  <a:solidFill>
                    <a:schemeClr val="accent2"/>
                  </a:solidFill>
                  <a:prstDash val="solid"/>
                </a:ln>
                <a:solidFill>
                  <a:schemeClr val="accent2">
                    <a:lumMod val="40000"/>
                    <a:lumOff val="60000"/>
                  </a:schemeClr>
                </a:solidFill>
              </a:rPr>
              <a:t>t</a:t>
            </a:r>
          </a:p>
        </p:txBody>
      </p:sp>
      <p:cxnSp>
        <p:nvCxnSpPr>
          <p:cNvPr id="155" name="直接箭头连接符 154">
            <a:extLst>
              <a:ext uri="{FF2B5EF4-FFF2-40B4-BE49-F238E27FC236}">
                <a16:creationId xmlns:a16="http://schemas.microsoft.com/office/drawing/2014/main" id="{2E1487A8-0188-488C-A79E-42FD9DDC68F4}"/>
              </a:ext>
            </a:extLst>
          </p:cNvPr>
          <p:cNvCxnSpPr>
            <a:stCxn id="116" idx="4"/>
            <a:endCxn id="154" idx="1"/>
          </p:cNvCxnSpPr>
          <p:nvPr/>
        </p:nvCxnSpPr>
        <p:spPr>
          <a:xfrm>
            <a:off x="1175941" y="4940321"/>
            <a:ext cx="980411" cy="7228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6" name="直接箭头连接符 155">
            <a:extLst>
              <a:ext uri="{FF2B5EF4-FFF2-40B4-BE49-F238E27FC236}">
                <a16:creationId xmlns:a16="http://schemas.microsoft.com/office/drawing/2014/main" id="{7B5DCA93-336E-4CE5-93A7-2BD233C9F52E}"/>
              </a:ext>
            </a:extLst>
          </p:cNvPr>
          <p:cNvCxnSpPr>
            <a:stCxn id="122" idx="4"/>
            <a:endCxn id="154" idx="7"/>
          </p:cNvCxnSpPr>
          <p:nvPr/>
        </p:nvCxnSpPr>
        <p:spPr>
          <a:xfrm flipH="1">
            <a:off x="2458088" y="4920001"/>
            <a:ext cx="267887" cy="7432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7" name="直接箭头连接符 156">
            <a:extLst>
              <a:ext uri="{FF2B5EF4-FFF2-40B4-BE49-F238E27FC236}">
                <a16:creationId xmlns:a16="http://schemas.microsoft.com/office/drawing/2014/main" id="{00E08423-5865-4682-8D1C-0CED7F6EEA70}"/>
              </a:ext>
            </a:extLst>
          </p:cNvPr>
          <p:cNvCxnSpPr>
            <a:stCxn id="128" idx="3"/>
            <a:endCxn id="154" idx="7"/>
          </p:cNvCxnSpPr>
          <p:nvPr/>
        </p:nvCxnSpPr>
        <p:spPr>
          <a:xfrm flipH="1">
            <a:off x="2458088" y="4837189"/>
            <a:ext cx="1667053" cy="8260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 name="文本框 2">
            <a:extLst>
              <a:ext uri="{FF2B5EF4-FFF2-40B4-BE49-F238E27FC236}">
                <a16:creationId xmlns:a16="http://schemas.microsoft.com/office/drawing/2014/main" id="{2A30904F-5085-40B0-9988-2BAE06CA1E1A}"/>
              </a:ext>
            </a:extLst>
          </p:cNvPr>
          <p:cNvSpPr txBox="1"/>
          <p:nvPr/>
        </p:nvSpPr>
        <p:spPr>
          <a:xfrm>
            <a:off x="2312755" y="1509600"/>
            <a:ext cx="312906" cy="369332"/>
          </a:xfrm>
          <a:prstGeom prst="rect">
            <a:avLst/>
          </a:prstGeom>
          <a:noFill/>
        </p:spPr>
        <p:txBody>
          <a:bodyPr wrap="none" rtlCol="0">
            <a:spAutoFit/>
          </a:bodyPr>
          <a:lstStyle/>
          <a:p>
            <a:r>
              <a:rPr lang="en-US" dirty="0"/>
              <a:t>2</a:t>
            </a:r>
          </a:p>
        </p:txBody>
      </p:sp>
      <p:sp>
        <p:nvSpPr>
          <p:cNvPr id="158" name="文本框 157">
            <a:extLst>
              <a:ext uri="{FF2B5EF4-FFF2-40B4-BE49-F238E27FC236}">
                <a16:creationId xmlns:a16="http://schemas.microsoft.com/office/drawing/2014/main" id="{906738AD-ED44-4FFB-AAA3-B06A74FC92B5}"/>
              </a:ext>
            </a:extLst>
          </p:cNvPr>
          <p:cNvSpPr txBox="1"/>
          <p:nvPr/>
        </p:nvSpPr>
        <p:spPr>
          <a:xfrm>
            <a:off x="620056" y="3042044"/>
            <a:ext cx="312906" cy="369332"/>
          </a:xfrm>
          <a:prstGeom prst="rect">
            <a:avLst/>
          </a:prstGeom>
          <a:noFill/>
        </p:spPr>
        <p:txBody>
          <a:bodyPr wrap="none" rtlCol="0">
            <a:spAutoFit/>
          </a:bodyPr>
          <a:lstStyle/>
          <a:p>
            <a:r>
              <a:rPr lang="en-US" dirty="0"/>
              <a:t>1</a:t>
            </a:r>
          </a:p>
        </p:txBody>
      </p:sp>
      <p:sp>
        <p:nvSpPr>
          <p:cNvPr id="163" name="文本框 162">
            <a:extLst>
              <a:ext uri="{FF2B5EF4-FFF2-40B4-BE49-F238E27FC236}">
                <a16:creationId xmlns:a16="http://schemas.microsoft.com/office/drawing/2014/main" id="{354EC2A7-EE56-4DD0-8FA5-4F321C5AF742}"/>
              </a:ext>
            </a:extLst>
          </p:cNvPr>
          <p:cNvSpPr txBox="1"/>
          <p:nvPr/>
        </p:nvSpPr>
        <p:spPr>
          <a:xfrm>
            <a:off x="1385034" y="2375235"/>
            <a:ext cx="312906" cy="369332"/>
          </a:xfrm>
          <a:prstGeom prst="rect">
            <a:avLst/>
          </a:prstGeom>
          <a:noFill/>
        </p:spPr>
        <p:txBody>
          <a:bodyPr wrap="none" rtlCol="0">
            <a:spAutoFit/>
          </a:bodyPr>
          <a:lstStyle/>
          <a:p>
            <a:r>
              <a:rPr lang="en-US" dirty="0"/>
              <a:t>1</a:t>
            </a:r>
          </a:p>
        </p:txBody>
      </p:sp>
      <p:sp>
        <p:nvSpPr>
          <p:cNvPr id="164" name="文本框 163">
            <a:extLst>
              <a:ext uri="{FF2B5EF4-FFF2-40B4-BE49-F238E27FC236}">
                <a16:creationId xmlns:a16="http://schemas.microsoft.com/office/drawing/2014/main" id="{D545F1D9-6E98-4E04-AF47-90242854C689}"/>
              </a:ext>
            </a:extLst>
          </p:cNvPr>
          <p:cNvSpPr txBox="1"/>
          <p:nvPr/>
        </p:nvSpPr>
        <p:spPr>
          <a:xfrm>
            <a:off x="2227734" y="2670859"/>
            <a:ext cx="312906" cy="369332"/>
          </a:xfrm>
          <a:prstGeom prst="rect">
            <a:avLst/>
          </a:prstGeom>
          <a:noFill/>
        </p:spPr>
        <p:txBody>
          <a:bodyPr wrap="none" rtlCol="0">
            <a:spAutoFit/>
          </a:bodyPr>
          <a:lstStyle/>
          <a:p>
            <a:r>
              <a:rPr lang="en-US" dirty="0"/>
              <a:t>1</a:t>
            </a:r>
          </a:p>
        </p:txBody>
      </p:sp>
      <p:sp>
        <p:nvSpPr>
          <p:cNvPr id="165" name="文本框 164">
            <a:extLst>
              <a:ext uri="{FF2B5EF4-FFF2-40B4-BE49-F238E27FC236}">
                <a16:creationId xmlns:a16="http://schemas.microsoft.com/office/drawing/2014/main" id="{D0D4713B-5254-4C74-9DF1-E6869A4360A0}"/>
              </a:ext>
            </a:extLst>
          </p:cNvPr>
          <p:cNvSpPr txBox="1"/>
          <p:nvPr/>
        </p:nvSpPr>
        <p:spPr>
          <a:xfrm>
            <a:off x="3193003" y="2540877"/>
            <a:ext cx="312906" cy="369332"/>
          </a:xfrm>
          <a:prstGeom prst="rect">
            <a:avLst/>
          </a:prstGeom>
          <a:noFill/>
        </p:spPr>
        <p:txBody>
          <a:bodyPr wrap="none" rtlCol="0">
            <a:spAutoFit/>
          </a:bodyPr>
          <a:lstStyle/>
          <a:p>
            <a:r>
              <a:rPr lang="en-US" dirty="0"/>
              <a:t>1</a:t>
            </a:r>
          </a:p>
        </p:txBody>
      </p:sp>
      <p:sp>
        <p:nvSpPr>
          <p:cNvPr id="166" name="文本框 165">
            <a:extLst>
              <a:ext uri="{FF2B5EF4-FFF2-40B4-BE49-F238E27FC236}">
                <a16:creationId xmlns:a16="http://schemas.microsoft.com/office/drawing/2014/main" id="{77A408F2-2772-4AC6-9262-BDD57D3B288E}"/>
              </a:ext>
            </a:extLst>
          </p:cNvPr>
          <p:cNvSpPr txBox="1"/>
          <p:nvPr/>
        </p:nvSpPr>
        <p:spPr>
          <a:xfrm>
            <a:off x="2143573" y="3042044"/>
            <a:ext cx="312906" cy="369332"/>
          </a:xfrm>
          <a:prstGeom prst="rect">
            <a:avLst/>
          </a:prstGeom>
          <a:noFill/>
        </p:spPr>
        <p:txBody>
          <a:bodyPr wrap="none" rtlCol="0">
            <a:spAutoFit/>
          </a:bodyPr>
          <a:lstStyle/>
          <a:p>
            <a:r>
              <a:rPr lang="en-US" dirty="0"/>
              <a:t>1</a:t>
            </a:r>
          </a:p>
        </p:txBody>
      </p:sp>
      <p:sp>
        <p:nvSpPr>
          <p:cNvPr id="167" name="文本框 166">
            <a:extLst>
              <a:ext uri="{FF2B5EF4-FFF2-40B4-BE49-F238E27FC236}">
                <a16:creationId xmlns:a16="http://schemas.microsoft.com/office/drawing/2014/main" id="{D4F32E42-2555-4475-94DF-47C209326121}"/>
              </a:ext>
            </a:extLst>
          </p:cNvPr>
          <p:cNvSpPr txBox="1"/>
          <p:nvPr/>
        </p:nvSpPr>
        <p:spPr>
          <a:xfrm>
            <a:off x="3667090" y="3042044"/>
            <a:ext cx="312906" cy="369332"/>
          </a:xfrm>
          <a:prstGeom prst="rect">
            <a:avLst/>
          </a:prstGeom>
          <a:noFill/>
        </p:spPr>
        <p:txBody>
          <a:bodyPr wrap="none" rtlCol="0">
            <a:spAutoFit/>
          </a:bodyPr>
          <a:lstStyle/>
          <a:p>
            <a:r>
              <a:rPr lang="en-US" dirty="0"/>
              <a:t>1</a:t>
            </a:r>
          </a:p>
        </p:txBody>
      </p:sp>
      <p:sp>
        <p:nvSpPr>
          <p:cNvPr id="168" name="文本框 167">
            <a:extLst>
              <a:ext uri="{FF2B5EF4-FFF2-40B4-BE49-F238E27FC236}">
                <a16:creationId xmlns:a16="http://schemas.microsoft.com/office/drawing/2014/main" id="{D94B53F8-812E-4127-9CC9-1FB4187D1216}"/>
              </a:ext>
            </a:extLst>
          </p:cNvPr>
          <p:cNvSpPr txBox="1"/>
          <p:nvPr/>
        </p:nvSpPr>
        <p:spPr>
          <a:xfrm>
            <a:off x="587171" y="3869892"/>
            <a:ext cx="312906" cy="369332"/>
          </a:xfrm>
          <a:prstGeom prst="rect">
            <a:avLst/>
          </a:prstGeom>
          <a:noFill/>
        </p:spPr>
        <p:txBody>
          <a:bodyPr wrap="none" rtlCol="0">
            <a:spAutoFit/>
          </a:bodyPr>
          <a:lstStyle/>
          <a:p>
            <a:r>
              <a:rPr lang="en-US" dirty="0"/>
              <a:t>1</a:t>
            </a:r>
          </a:p>
        </p:txBody>
      </p:sp>
      <p:sp>
        <p:nvSpPr>
          <p:cNvPr id="169" name="文本框 168">
            <a:extLst>
              <a:ext uri="{FF2B5EF4-FFF2-40B4-BE49-F238E27FC236}">
                <a16:creationId xmlns:a16="http://schemas.microsoft.com/office/drawing/2014/main" id="{4C395C2B-7CDD-4E42-B675-A0BFD3251D79}"/>
              </a:ext>
            </a:extLst>
          </p:cNvPr>
          <p:cNvSpPr txBox="1"/>
          <p:nvPr/>
        </p:nvSpPr>
        <p:spPr>
          <a:xfrm>
            <a:off x="2100994" y="3898587"/>
            <a:ext cx="312906" cy="369332"/>
          </a:xfrm>
          <a:prstGeom prst="rect">
            <a:avLst/>
          </a:prstGeom>
          <a:noFill/>
        </p:spPr>
        <p:txBody>
          <a:bodyPr wrap="none" rtlCol="0">
            <a:spAutoFit/>
          </a:bodyPr>
          <a:lstStyle/>
          <a:p>
            <a:r>
              <a:rPr lang="en-US" dirty="0"/>
              <a:t>1</a:t>
            </a:r>
          </a:p>
        </p:txBody>
      </p:sp>
      <p:sp>
        <p:nvSpPr>
          <p:cNvPr id="170" name="文本框 169">
            <a:extLst>
              <a:ext uri="{FF2B5EF4-FFF2-40B4-BE49-F238E27FC236}">
                <a16:creationId xmlns:a16="http://schemas.microsoft.com/office/drawing/2014/main" id="{EAC940DE-687C-4157-8FD3-8CBA08CCBA52}"/>
              </a:ext>
            </a:extLst>
          </p:cNvPr>
          <p:cNvSpPr txBox="1"/>
          <p:nvPr/>
        </p:nvSpPr>
        <p:spPr>
          <a:xfrm>
            <a:off x="3614817" y="3927282"/>
            <a:ext cx="312906" cy="369332"/>
          </a:xfrm>
          <a:prstGeom prst="rect">
            <a:avLst/>
          </a:prstGeom>
          <a:noFill/>
        </p:spPr>
        <p:txBody>
          <a:bodyPr wrap="none" rtlCol="0">
            <a:spAutoFit/>
          </a:bodyPr>
          <a:lstStyle/>
          <a:p>
            <a:r>
              <a:rPr lang="en-US" dirty="0"/>
              <a:t>1</a:t>
            </a:r>
          </a:p>
        </p:txBody>
      </p:sp>
      <p:sp>
        <p:nvSpPr>
          <p:cNvPr id="171" name="文本框 170">
            <a:extLst>
              <a:ext uri="{FF2B5EF4-FFF2-40B4-BE49-F238E27FC236}">
                <a16:creationId xmlns:a16="http://schemas.microsoft.com/office/drawing/2014/main" id="{467D9446-E28E-4E30-B4BA-8FE715E36D0B}"/>
              </a:ext>
            </a:extLst>
          </p:cNvPr>
          <p:cNvSpPr txBox="1"/>
          <p:nvPr/>
        </p:nvSpPr>
        <p:spPr>
          <a:xfrm>
            <a:off x="618423" y="3422179"/>
            <a:ext cx="312906" cy="369332"/>
          </a:xfrm>
          <a:prstGeom prst="rect">
            <a:avLst/>
          </a:prstGeom>
          <a:noFill/>
        </p:spPr>
        <p:txBody>
          <a:bodyPr wrap="none" rtlCol="0">
            <a:spAutoFit/>
          </a:bodyPr>
          <a:lstStyle/>
          <a:p>
            <a:r>
              <a:rPr lang="en-US" dirty="0"/>
              <a:t>1</a:t>
            </a:r>
          </a:p>
        </p:txBody>
      </p:sp>
      <p:sp>
        <p:nvSpPr>
          <p:cNvPr id="172" name="文本框 171">
            <a:extLst>
              <a:ext uri="{FF2B5EF4-FFF2-40B4-BE49-F238E27FC236}">
                <a16:creationId xmlns:a16="http://schemas.microsoft.com/office/drawing/2014/main" id="{0B280341-9956-40FB-B1FC-657A0EBCF659}"/>
              </a:ext>
            </a:extLst>
          </p:cNvPr>
          <p:cNvSpPr txBox="1"/>
          <p:nvPr/>
        </p:nvSpPr>
        <p:spPr>
          <a:xfrm>
            <a:off x="1359490" y="3392585"/>
            <a:ext cx="312906" cy="369332"/>
          </a:xfrm>
          <a:prstGeom prst="rect">
            <a:avLst/>
          </a:prstGeom>
          <a:noFill/>
        </p:spPr>
        <p:txBody>
          <a:bodyPr wrap="none" rtlCol="0">
            <a:spAutoFit/>
          </a:bodyPr>
          <a:lstStyle/>
          <a:p>
            <a:r>
              <a:rPr lang="en-US" dirty="0"/>
              <a:t>1</a:t>
            </a:r>
          </a:p>
        </p:txBody>
      </p:sp>
      <p:sp>
        <p:nvSpPr>
          <p:cNvPr id="173" name="文本框 172">
            <a:extLst>
              <a:ext uri="{FF2B5EF4-FFF2-40B4-BE49-F238E27FC236}">
                <a16:creationId xmlns:a16="http://schemas.microsoft.com/office/drawing/2014/main" id="{E993F69A-C43E-4CAF-AF9E-723B75FD02C3}"/>
              </a:ext>
            </a:extLst>
          </p:cNvPr>
          <p:cNvSpPr txBox="1"/>
          <p:nvPr/>
        </p:nvSpPr>
        <p:spPr>
          <a:xfrm>
            <a:off x="2100557" y="3362991"/>
            <a:ext cx="312906" cy="369332"/>
          </a:xfrm>
          <a:prstGeom prst="rect">
            <a:avLst/>
          </a:prstGeom>
          <a:noFill/>
        </p:spPr>
        <p:txBody>
          <a:bodyPr wrap="none" rtlCol="0">
            <a:spAutoFit/>
          </a:bodyPr>
          <a:lstStyle/>
          <a:p>
            <a:r>
              <a:rPr lang="en-US" dirty="0"/>
              <a:t>1</a:t>
            </a:r>
          </a:p>
        </p:txBody>
      </p:sp>
      <p:sp>
        <p:nvSpPr>
          <p:cNvPr id="174" name="文本框 173">
            <a:extLst>
              <a:ext uri="{FF2B5EF4-FFF2-40B4-BE49-F238E27FC236}">
                <a16:creationId xmlns:a16="http://schemas.microsoft.com/office/drawing/2014/main" id="{2ABB4A72-999E-4968-B1EE-FCA84735CD92}"/>
              </a:ext>
            </a:extLst>
          </p:cNvPr>
          <p:cNvSpPr txBox="1"/>
          <p:nvPr/>
        </p:nvSpPr>
        <p:spPr>
          <a:xfrm>
            <a:off x="2841624" y="3333397"/>
            <a:ext cx="312906" cy="369332"/>
          </a:xfrm>
          <a:prstGeom prst="rect">
            <a:avLst/>
          </a:prstGeom>
          <a:noFill/>
        </p:spPr>
        <p:txBody>
          <a:bodyPr wrap="none" rtlCol="0">
            <a:spAutoFit/>
          </a:bodyPr>
          <a:lstStyle/>
          <a:p>
            <a:r>
              <a:rPr lang="en-US" dirty="0"/>
              <a:t>1</a:t>
            </a:r>
          </a:p>
        </p:txBody>
      </p:sp>
      <p:sp>
        <p:nvSpPr>
          <p:cNvPr id="175" name="文本框 174">
            <a:extLst>
              <a:ext uri="{FF2B5EF4-FFF2-40B4-BE49-F238E27FC236}">
                <a16:creationId xmlns:a16="http://schemas.microsoft.com/office/drawing/2014/main" id="{B2B52E26-5828-4419-9001-9DB815F0D19A}"/>
              </a:ext>
            </a:extLst>
          </p:cNvPr>
          <p:cNvSpPr txBox="1"/>
          <p:nvPr/>
        </p:nvSpPr>
        <p:spPr>
          <a:xfrm>
            <a:off x="3582691" y="3303803"/>
            <a:ext cx="312906" cy="369332"/>
          </a:xfrm>
          <a:prstGeom prst="rect">
            <a:avLst/>
          </a:prstGeom>
          <a:noFill/>
        </p:spPr>
        <p:txBody>
          <a:bodyPr wrap="none" rtlCol="0">
            <a:spAutoFit/>
          </a:bodyPr>
          <a:lstStyle/>
          <a:p>
            <a:r>
              <a:rPr lang="en-US" dirty="0"/>
              <a:t>1</a:t>
            </a:r>
          </a:p>
        </p:txBody>
      </p:sp>
      <p:sp>
        <p:nvSpPr>
          <p:cNvPr id="176" name="文本框 175">
            <a:extLst>
              <a:ext uri="{FF2B5EF4-FFF2-40B4-BE49-F238E27FC236}">
                <a16:creationId xmlns:a16="http://schemas.microsoft.com/office/drawing/2014/main" id="{B53AEEFD-9499-4D11-B6E2-3E8390A91C57}"/>
              </a:ext>
            </a:extLst>
          </p:cNvPr>
          <p:cNvSpPr txBox="1"/>
          <p:nvPr/>
        </p:nvSpPr>
        <p:spPr>
          <a:xfrm>
            <a:off x="649063" y="4236672"/>
            <a:ext cx="312906" cy="369332"/>
          </a:xfrm>
          <a:prstGeom prst="rect">
            <a:avLst/>
          </a:prstGeom>
          <a:noFill/>
        </p:spPr>
        <p:txBody>
          <a:bodyPr wrap="none" rtlCol="0">
            <a:spAutoFit/>
          </a:bodyPr>
          <a:lstStyle/>
          <a:p>
            <a:r>
              <a:rPr lang="en-US" dirty="0"/>
              <a:t>1</a:t>
            </a:r>
          </a:p>
        </p:txBody>
      </p:sp>
      <p:sp>
        <p:nvSpPr>
          <p:cNvPr id="177" name="文本框 176">
            <a:extLst>
              <a:ext uri="{FF2B5EF4-FFF2-40B4-BE49-F238E27FC236}">
                <a16:creationId xmlns:a16="http://schemas.microsoft.com/office/drawing/2014/main" id="{D284A64E-0C7B-441B-9304-86B22F3609D5}"/>
              </a:ext>
            </a:extLst>
          </p:cNvPr>
          <p:cNvSpPr txBox="1"/>
          <p:nvPr/>
        </p:nvSpPr>
        <p:spPr>
          <a:xfrm>
            <a:off x="1397428" y="4204209"/>
            <a:ext cx="312906" cy="369332"/>
          </a:xfrm>
          <a:prstGeom prst="rect">
            <a:avLst/>
          </a:prstGeom>
          <a:noFill/>
        </p:spPr>
        <p:txBody>
          <a:bodyPr wrap="none" rtlCol="0">
            <a:spAutoFit/>
          </a:bodyPr>
          <a:lstStyle/>
          <a:p>
            <a:r>
              <a:rPr lang="en-US" dirty="0"/>
              <a:t>1</a:t>
            </a:r>
          </a:p>
        </p:txBody>
      </p:sp>
      <p:sp>
        <p:nvSpPr>
          <p:cNvPr id="178" name="文本框 177">
            <a:extLst>
              <a:ext uri="{FF2B5EF4-FFF2-40B4-BE49-F238E27FC236}">
                <a16:creationId xmlns:a16="http://schemas.microsoft.com/office/drawing/2014/main" id="{7F268264-9AB1-4391-B521-402F6053CDA3}"/>
              </a:ext>
            </a:extLst>
          </p:cNvPr>
          <p:cNvSpPr txBox="1"/>
          <p:nvPr/>
        </p:nvSpPr>
        <p:spPr>
          <a:xfrm>
            <a:off x="2145793" y="4171746"/>
            <a:ext cx="312906" cy="369332"/>
          </a:xfrm>
          <a:prstGeom prst="rect">
            <a:avLst/>
          </a:prstGeom>
          <a:noFill/>
        </p:spPr>
        <p:txBody>
          <a:bodyPr wrap="none" rtlCol="0">
            <a:spAutoFit/>
          </a:bodyPr>
          <a:lstStyle/>
          <a:p>
            <a:r>
              <a:rPr lang="en-US" dirty="0"/>
              <a:t>1</a:t>
            </a:r>
          </a:p>
        </p:txBody>
      </p:sp>
      <p:sp>
        <p:nvSpPr>
          <p:cNvPr id="179" name="文本框 178">
            <a:extLst>
              <a:ext uri="{FF2B5EF4-FFF2-40B4-BE49-F238E27FC236}">
                <a16:creationId xmlns:a16="http://schemas.microsoft.com/office/drawing/2014/main" id="{5513B454-DCBD-453A-B6C9-BC0621EB89F9}"/>
              </a:ext>
            </a:extLst>
          </p:cNvPr>
          <p:cNvSpPr txBox="1"/>
          <p:nvPr/>
        </p:nvSpPr>
        <p:spPr>
          <a:xfrm>
            <a:off x="2894158" y="4139283"/>
            <a:ext cx="312906" cy="369332"/>
          </a:xfrm>
          <a:prstGeom prst="rect">
            <a:avLst/>
          </a:prstGeom>
          <a:noFill/>
        </p:spPr>
        <p:txBody>
          <a:bodyPr wrap="none" rtlCol="0">
            <a:spAutoFit/>
          </a:bodyPr>
          <a:lstStyle/>
          <a:p>
            <a:r>
              <a:rPr lang="en-US" dirty="0"/>
              <a:t>1</a:t>
            </a:r>
          </a:p>
        </p:txBody>
      </p:sp>
      <p:sp>
        <p:nvSpPr>
          <p:cNvPr id="180" name="文本框 179">
            <a:extLst>
              <a:ext uri="{FF2B5EF4-FFF2-40B4-BE49-F238E27FC236}">
                <a16:creationId xmlns:a16="http://schemas.microsoft.com/office/drawing/2014/main" id="{B230C742-8EFC-49BD-91C2-E232B6FA5073}"/>
              </a:ext>
            </a:extLst>
          </p:cNvPr>
          <p:cNvSpPr txBox="1"/>
          <p:nvPr/>
        </p:nvSpPr>
        <p:spPr>
          <a:xfrm>
            <a:off x="3642523" y="4106820"/>
            <a:ext cx="312906" cy="369332"/>
          </a:xfrm>
          <a:prstGeom prst="rect">
            <a:avLst/>
          </a:prstGeom>
          <a:noFill/>
        </p:spPr>
        <p:txBody>
          <a:bodyPr wrap="none" rtlCol="0">
            <a:spAutoFit/>
          </a:bodyPr>
          <a:lstStyle/>
          <a:p>
            <a:r>
              <a:rPr lang="en-US" dirty="0"/>
              <a:t>1</a:t>
            </a:r>
          </a:p>
        </p:txBody>
      </p:sp>
      <p:sp>
        <p:nvSpPr>
          <p:cNvPr id="181" name="文本框 180">
            <a:extLst>
              <a:ext uri="{FF2B5EF4-FFF2-40B4-BE49-F238E27FC236}">
                <a16:creationId xmlns:a16="http://schemas.microsoft.com/office/drawing/2014/main" id="{3401C8AD-F73B-4F08-AD7E-4E9262C269D1}"/>
              </a:ext>
            </a:extLst>
          </p:cNvPr>
          <p:cNvSpPr txBox="1"/>
          <p:nvPr/>
        </p:nvSpPr>
        <p:spPr>
          <a:xfrm>
            <a:off x="621958" y="4675262"/>
            <a:ext cx="312906" cy="369332"/>
          </a:xfrm>
          <a:prstGeom prst="rect">
            <a:avLst/>
          </a:prstGeom>
          <a:noFill/>
        </p:spPr>
        <p:txBody>
          <a:bodyPr wrap="none" rtlCol="0">
            <a:spAutoFit/>
          </a:bodyPr>
          <a:lstStyle/>
          <a:p>
            <a:r>
              <a:rPr lang="en-US" dirty="0"/>
              <a:t>1</a:t>
            </a:r>
          </a:p>
        </p:txBody>
      </p:sp>
      <p:sp>
        <p:nvSpPr>
          <p:cNvPr id="182" name="文本框 181">
            <a:extLst>
              <a:ext uri="{FF2B5EF4-FFF2-40B4-BE49-F238E27FC236}">
                <a16:creationId xmlns:a16="http://schemas.microsoft.com/office/drawing/2014/main" id="{FBD24E33-8C36-47A7-9613-585983F760FE}"/>
              </a:ext>
            </a:extLst>
          </p:cNvPr>
          <p:cNvSpPr txBox="1"/>
          <p:nvPr/>
        </p:nvSpPr>
        <p:spPr>
          <a:xfrm>
            <a:off x="2172446" y="4675262"/>
            <a:ext cx="312906" cy="369332"/>
          </a:xfrm>
          <a:prstGeom prst="rect">
            <a:avLst/>
          </a:prstGeom>
          <a:noFill/>
        </p:spPr>
        <p:txBody>
          <a:bodyPr wrap="none" rtlCol="0">
            <a:spAutoFit/>
          </a:bodyPr>
          <a:lstStyle/>
          <a:p>
            <a:r>
              <a:rPr lang="en-US" dirty="0"/>
              <a:t>1</a:t>
            </a:r>
          </a:p>
        </p:txBody>
      </p:sp>
      <p:sp>
        <p:nvSpPr>
          <p:cNvPr id="183" name="文本框 182">
            <a:extLst>
              <a:ext uri="{FF2B5EF4-FFF2-40B4-BE49-F238E27FC236}">
                <a16:creationId xmlns:a16="http://schemas.microsoft.com/office/drawing/2014/main" id="{5B9AE368-E196-4DE4-9177-7FBA8AB7B627}"/>
              </a:ext>
            </a:extLst>
          </p:cNvPr>
          <p:cNvSpPr txBox="1"/>
          <p:nvPr/>
        </p:nvSpPr>
        <p:spPr>
          <a:xfrm>
            <a:off x="3722934" y="4675262"/>
            <a:ext cx="312906" cy="369332"/>
          </a:xfrm>
          <a:prstGeom prst="rect">
            <a:avLst/>
          </a:prstGeom>
          <a:noFill/>
        </p:spPr>
        <p:txBody>
          <a:bodyPr wrap="none" rtlCol="0">
            <a:spAutoFit/>
          </a:bodyPr>
          <a:lstStyle/>
          <a:p>
            <a:r>
              <a:rPr lang="en-US" dirty="0"/>
              <a:t>1</a:t>
            </a:r>
          </a:p>
        </p:txBody>
      </p:sp>
      <p:sp>
        <p:nvSpPr>
          <p:cNvPr id="184" name="文本框 183">
            <a:extLst>
              <a:ext uri="{FF2B5EF4-FFF2-40B4-BE49-F238E27FC236}">
                <a16:creationId xmlns:a16="http://schemas.microsoft.com/office/drawing/2014/main" id="{2CBE0772-FEAC-4660-AEFA-F27E3AA99AC0}"/>
              </a:ext>
            </a:extLst>
          </p:cNvPr>
          <p:cNvSpPr txBox="1"/>
          <p:nvPr/>
        </p:nvSpPr>
        <p:spPr>
          <a:xfrm>
            <a:off x="1353240" y="5152206"/>
            <a:ext cx="312906" cy="369332"/>
          </a:xfrm>
          <a:prstGeom prst="rect">
            <a:avLst/>
          </a:prstGeom>
          <a:noFill/>
        </p:spPr>
        <p:txBody>
          <a:bodyPr wrap="none" rtlCol="0">
            <a:spAutoFit/>
          </a:bodyPr>
          <a:lstStyle/>
          <a:p>
            <a:r>
              <a:rPr lang="en-US" dirty="0"/>
              <a:t>1</a:t>
            </a:r>
          </a:p>
        </p:txBody>
      </p:sp>
      <p:sp>
        <p:nvSpPr>
          <p:cNvPr id="185" name="文本框 184">
            <a:extLst>
              <a:ext uri="{FF2B5EF4-FFF2-40B4-BE49-F238E27FC236}">
                <a16:creationId xmlns:a16="http://schemas.microsoft.com/office/drawing/2014/main" id="{BA49ABB2-5603-4446-AEC6-305CD1EE6581}"/>
              </a:ext>
            </a:extLst>
          </p:cNvPr>
          <p:cNvSpPr txBox="1"/>
          <p:nvPr/>
        </p:nvSpPr>
        <p:spPr>
          <a:xfrm>
            <a:off x="2299255" y="5080520"/>
            <a:ext cx="312906" cy="369332"/>
          </a:xfrm>
          <a:prstGeom prst="rect">
            <a:avLst/>
          </a:prstGeom>
          <a:noFill/>
        </p:spPr>
        <p:txBody>
          <a:bodyPr wrap="none" rtlCol="0">
            <a:spAutoFit/>
          </a:bodyPr>
          <a:lstStyle/>
          <a:p>
            <a:r>
              <a:rPr lang="en-US" dirty="0"/>
              <a:t>1</a:t>
            </a:r>
          </a:p>
        </p:txBody>
      </p:sp>
      <p:sp>
        <p:nvSpPr>
          <p:cNvPr id="186" name="文本框 185">
            <a:extLst>
              <a:ext uri="{FF2B5EF4-FFF2-40B4-BE49-F238E27FC236}">
                <a16:creationId xmlns:a16="http://schemas.microsoft.com/office/drawing/2014/main" id="{B4B4415A-1F3B-466A-8407-E108D71B053D}"/>
              </a:ext>
            </a:extLst>
          </p:cNvPr>
          <p:cNvSpPr txBox="1"/>
          <p:nvPr/>
        </p:nvSpPr>
        <p:spPr>
          <a:xfrm>
            <a:off x="3245270" y="5008834"/>
            <a:ext cx="312906" cy="369332"/>
          </a:xfrm>
          <a:prstGeom prst="rect">
            <a:avLst/>
          </a:prstGeom>
          <a:noFill/>
        </p:spPr>
        <p:txBody>
          <a:bodyPr wrap="none" rtlCol="0">
            <a:spAutoFit/>
          </a:bodyPr>
          <a:lstStyle/>
          <a:p>
            <a:r>
              <a:rPr lang="en-US" dirty="0"/>
              <a:t>1</a:t>
            </a:r>
          </a:p>
        </p:txBody>
      </p:sp>
      <p:sp>
        <p:nvSpPr>
          <p:cNvPr id="187" name="文本框 186">
            <a:extLst>
              <a:ext uri="{FF2B5EF4-FFF2-40B4-BE49-F238E27FC236}">
                <a16:creationId xmlns:a16="http://schemas.microsoft.com/office/drawing/2014/main" id="{82E2DB34-6992-4321-BDFA-CE48780F5033}"/>
              </a:ext>
            </a:extLst>
          </p:cNvPr>
          <p:cNvSpPr txBox="1"/>
          <p:nvPr/>
        </p:nvSpPr>
        <p:spPr>
          <a:xfrm>
            <a:off x="587171" y="5988507"/>
            <a:ext cx="3969356" cy="461665"/>
          </a:xfrm>
          <a:prstGeom prst="rect">
            <a:avLst/>
          </a:prstGeom>
          <a:noFill/>
        </p:spPr>
        <p:txBody>
          <a:bodyPr wrap="none" rtlCol="0">
            <a:spAutoFit/>
          </a:bodyPr>
          <a:lstStyle/>
          <a:p>
            <a:r>
              <a:rPr lang="en-US" sz="2400" kern="0" dirty="0">
                <a:solidFill>
                  <a:schemeClr val="accent1"/>
                </a:solidFill>
                <a:latin typeface="微软雅黑" panose="020B0503020204020204" pitchFamily="34" charset="-122"/>
                <a:ea typeface="微软雅黑" panose="020B0503020204020204" pitchFamily="34" charset="-122"/>
              </a:rPr>
              <a:t>the capacity of each edge</a:t>
            </a:r>
          </a:p>
        </p:txBody>
      </p:sp>
    </p:spTree>
    <p:extLst>
      <p:ext uri="{BB962C8B-B14F-4D97-AF65-F5344CB8AC3E}">
        <p14:creationId xmlns:p14="http://schemas.microsoft.com/office/powerpoint/2010/main" val="409504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EDCC2CC-B76B-4022-ACC7-D5068410D548}"/>
              </a:ext>
            </a:extLst>
          </p:cNvPr>
          <p:cNvSpPr>
            <a:spLocks noGrp="1"/>
          </p:cNvSpPr>
          <p:nvPr>
            <p:ph type="body" sz="quarter" idx="11"/>
          </p:nvPr>
        </p:nvSpPr>
        <p:spPr/>
        <p:txBody>
          <a:bodyPr/>
          <a:lstStyle/>
          <a:p>
            <a:r>
              <a:rPr lang="en-US" altLang="zh-CN" dirty="0"/>
              <a:t>Object Removal</a:t>
            </a:r>
            <a:endParaRPr lang="zh-CN" altLang="en-US" dirty="0"/>
          </a:p>
        </p:txBody>
      </p:sp>
      <p:sp>
        <p:nvSpPr>
          <p:cNvPr id="2" name="灯片编号占位符 1">
            <a:extLst>
              <a:ext uri="{FF2B5EF4-FFF2-40B4-BE49-F238E27FC236}">
                <a16:creationId xmlns:a16="http://schemas.microsoft.com/office/drawing/2014/main" id="{7C1EEFFC-D106-4764-9B66-22AB2A26FE58}"/>
              </a:ext>
            </a:extLst>
          </p:cNvPr>
          <p:cNvSpPr>
            <a:spLocks noGrp="1"/>
          </p:cNvSpPr>
          <p:nvPr>
            <p:ph type="sldNum" sz="quarter" idx="10"/>
          </p:nvPr>
        </p:nvSpPr>
        <p:spPr/>
        <p:txBody>
          <a:bodyPr/>
          <a:lstStyle/>
          <a:p>
            <a:fld id="{6C53781C-E1F6-4315-A39D-61273F2E0596}" type="slidenum">
              <a:rPr lang="zh-CN" altLang="en-US" smtClean="0"/>
              <a:pPr/>
              <a:t>11</a:t>
            </a:fld>
            <a:endParaRPr lang="zh-CN" altLang="en-US"/>
          </a:p>
        </p:txBody>
      </p:sp>
      <p:sp>
        <p:nvSpPr>
          <p:cNvPr id="6" name="文本框 5">
            <a:extLst>
              <a:ext uri="{FF2B5EF4-FFF2-40B4-BE49-F238E27FC236}">
                <a16:creationId xmlns:a16="http://schemas.microsoft.com/office/drawing/2014/main" id="{14DA244C-1296-4C45-9ED9-94BA671A2706}"/>
              </a:ext>
            </a:extLst>
          </p:cNvPr>
          <p:cNvSpPr txBox="1"/>
          <p:nvPr/>
        </p:nvSpPr>
        <p:spPr>
          <a:xfrm>
            <a:off x="5018524" y="1913697"/>
            <a:ext cx="6116590" cy="390504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multiply the energy of filled nodes by -1000</a:t>
            </a:r>
          </a:p>
          <a:p>
            <a:pPr marL="342900" indent="-342900">
              <a:lnSpc>
                <a:spcPct val="150000"/>
              </a:lnSpc>
              <a:buFont typeface="Arial" panose="020B0604020202020204" pitchFamily="34" charset="0"/>
              <a:buChar char="•"/>
            </a:pPr>
            <a:r>
              <a:rPr lang="en-US" altLang="zh-CN"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define the energy of 1, 2 and t to be 0</a:t>
            </a:r>
          </a:p>
          <a:p>
            <a:pPr marL="342900" indent="-342900">
              <a:lnSpc>
                <a:spcPct val="150000"/>
              </a:lnSpc>
              <a:buFont typeface="Arial" panose="020B0604020202020204" pitchFamily="34" charset="0"/>
              <a:buChar char="•"/>
            </a:pPr>
            <a:r>
              <a:rPr lang="en-US" altLang="zh-CN"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for edges crossing horizontal layers, the cost of an edge is half of the sum of its end </a:t>
            </a:r>
            <a:r>
              <a:rPr lang="en-US" altLang="zh-CN" sz="2400" kern="0" dirty="0" err="1">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points’energy</a:t>
            </a:r>
            <a:endParaRPr lang="en-US" altLang="zh-CN"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nSpc>
                <a:spcPct val="150000"/>
              </a:lnSpc>
              <a:buFont typeface="Arial" panose="020B0604020202020204" pitchFamily="34" charset="0"/>
              <a:buChar char="•"/>
            </a:pPr>
            <a:r>
              <a:rPr lang="en-US" altLang="zh-CN"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for horizontal edges, the cost is 0</a:t>
            </a:r>
          </a:p>
        </p:txBody>
      </p:sp>
      <p:sp>
        <p:nvSpPr>
          <p:cNvPr id="4" name="文本框 3">
            <a:extLst>
              <a:ext uri="{FF2B5EF4-FFF2-40B4-BE49-F238E27FC236}">
                <a16:creationId xmlns:a16="http://schemas.microsoft.com/office/drawing/2014/main" id="{7DE65E13-6310-45C5-9E7B-EDF267C3BF6F}"/>
              </a:ext>
            </a:extLst>
          </p:cNvPr>
          <p:cNvSpPr txBox="1"/>
          <p:nvPr/>
        </p:nvSpPr>
        <p:spPr>
          <a:xfrm>
            <a:off x="3139440" y="1097545"/>
            <a:ext cx="6026009" cy="584775"/>
          </a:xfrm>
          <a:prstGeom prst="rect">
            <a:avLst/>
          </a:prstGeom>
          <a:noFill/>
        </p:spPr>
        <p:txBody>
          <a:bodyPr wrap="none" rtlCol="0">
            <a:spAutoFit/>
          </a:bodyPr>
          <a:lstStyle/>
          <a:p>
            <a:r>
              <a:rPr lang="en-US" sz="3200" b="1" kern="0" dirty="0">
                <a:solidFill>
                  <a:schemeClr val="accent1"/>
                </a:solidFill>
                <a:latin typeface="微软雅黑" panose="020B0503020204020204" pitchFamily="34" charset="-122"/>
                <a:ea typeface="微软雅黑" panose="020B0503020204020204" pitchFamily="34" charset="-122"/>
              </a:rPr>
              <a:t>Minimum cost network flow</a:t>
            </a:r>
          </a:p>
        </p:txBody>
      </p:sp>
      <p:sp>
        <p:nvSpPr>
          <p:cNvPr id="111" name="椭圆 110">
            <a:extLst>
              <a:ext uri="{FF2B5EF4-FFF2-40B4-BE49-F238E27FC236}">
                <a16:creationId xmlns:a16="http://schemas.microsoft.com/office/drawing/2014/main" id="{219EA387-843A-4AAE-BB31-A4A5CF449B7D}"/>
              </a:ext>
            </a:extLst>
          </p:cNvPr>
          <p:cNvSpPr/>
          <p:nvPr/>
        </p:nvSpPr>
        <p:spPr>
          <a:xfrm>
            <a:off x="187420" y="2849345"/>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2" name="椭圆 111">
            <a:extLst>
              <a:ext uri="{FF2B5EF4-FFF2-40B4-BE49-F238E27FC236}">
                <a16:creationId xmlns:a16="http://schemas.microsoft.com/office/drawing/2014/main" id="{A5A6BBCE-D2D8-48CC-8ED0-003D49FA1192}"/>
              </a:ext>
            </a:extLst>
          </p:cNvPr>
          <p:cNvSpPr/>
          <p:nvPr/>
        </p:nvSpPr>
        <p:spPr>
          <a:xfrm>
            <a:off x="187420" y="3672616"/>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3" name="椭圆 112">
            <a:extLst>
              <a:ext uri="{FF2B5EF4-FFF2-40B4-BE49-F238E27FC236}">
                <a16:creationId xmlns:a16="http://schemas.microsoft.com/office/drawing/2014/main" id="{0D08F359-A59A-41EE-BF3F-95F1178D09A0}"/>
              </a:ext>
            </a:extLst>
          </p:cNvPr>
          <p:cNvSpPr/>
          <p:nvPr/>
        </p:nvSpPr>
        <p:spPr>
          <a:xfrm>
            <a:off x="187420" y="4495887"/>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4" name="椭圆 113">
            <a:extLst>
              <a:ext uri="{FF2B5EF4-FFF2-40B4-BE49-F238E27FC236}">
                <a16:creationId xmlns:a16="http://schemas.microsoft.com/office/drawing/2014/main" id="{F7A7C48D-7BD8-49B1-ACF8-5EF96F9BB303}"/>
              </a:ext>
            </a:extLst>
          </p:cNvPr>
          <p:cNvSpPr/>
          <p:nvPr/>
        </p:nvSpPr>
        <p:spPr>
          <a:xfrm>
            <a:off x="962437" y="2849345"/>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15" name="椭圆 114">
            <a:extLst>
              <a:ext uri="{FF2B5EF4-FFF2-40B4-BE49-F238E27FC236}">
                <a16:creationId xmlns:a16="http://schemas.microsoft.com/office/drawing/2014/main" id="{AC828D02-91D0-45FB-BDB0-96E8FE4F9D96}"/>
              </a:ext>
            </a:extLst>
          </p:cNvPr>
          <p:cNvSpPr/>
          <p:nvPr/>
        </p:nvSpPr>
        <p:spPr>
          <a:xfrm>
            <a:off x="962437" y="3672616"/>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16" name="椭圆 115">
            <a:extLst>
              <a:ext uri="{FF2B5EF4-FFF2-40B4-BE49-F238E27FC236}">
                <a16:creationId xmlns:a16="http://schemas.microsoft.com/office/drawing/2014/main" id="{011EE1BC-3375-4D45-B0EE-1B513894E444}"/>
              </a:ext>
            </a:extLst>
          </p:cNvPr>
          <p:cNvSpPr/>
          <p:nvPr/>
        </p:nvSpPr>
        <p:spPr>
          <a:xfrm>
            <a:off x="962437" y="4495887"/>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17" name="椭圆 116">
            <a:extLst>
              <a:ext uri="{FF2B5EF4-FFF2-40B4-BE49-F238E27FC236}">
                <a16:creationId xmlns:a16="http://schemas.microsoft.com/office/drawing/2014/main" id="{3E52CCBF-8048-4598-82BE-F1F87DEDEB31}"/>
              </a:ext>
            </a:extLst>
          </p:cNvPr>
          <p:cNvSpPr/>
          <p:nvPr/>
        </p:nvSpPr>
        <p:spPr>
          <a:xfrm>
            <a:off x="1737454" y="2829025"/>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8" name="椭圆 117">
            <a:extLst>
              <a:ext uri="{FF2B5EF4-FFF2-40B4-BE49-F238E27FC236}">
                <a16:creationId xmlns:a16="http://schemas.microsoft.com/office/drawing/2014/main" id="{9132B2DF-DE0B-4554-90F3-A3AF2F4E3B7F}"/>
              </a:ext>
            </a:extLst>
          </p:cNvPr>
          <p:cNvSpPr/>
          <p:nvPr/>
        </p:nvSpPr>
        <p:spPr>
          <a:xfrm>
            <a:off x="1737454" y="3652296"/>
            <a:ext cx="426720" cy="426720"/>
          </a:xfrm>
          <a:prstGeom prst="ellipse">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9" name="椭圆 118">
            <a:extLst>
              <a:ext uri="{FF2B5EF4-FFF2-40B4-BE49-F238E27FC236}">
                <a16:creationId xmlns:a16="http://schemas.microsoft.com/office/drawing/2014/main" id="{F21D1BD5-9D2B-4A15-A472-5B085F692C61}"/>
              </a:ext>
            </a:extLst>
          </p:cNvPr>
          <p:cNvSpPr/>
          <p:nvPr/>
        </p:nvSpPr>
        <p:spPr>
          <a:xfrm>
            <a:off x="1737454" y="4475567"/>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0" name="椭圆 119">
            <a:extLst>
              <a:ext uri="{FF2B5EF4-FFF2-40B4-BE49-F238E27FC236}">
                <a16:creationId xmlns:a16="http://schemas.microsoft.com/office/drawing/2014/main" id="{6A23E376-A07A-44E2-9FF1-D78325E8FC72}"/>
              </a:ext>
            </a:extLst>
          </p:cNvPr>
          <p:cNvSpPr/>
          <p:nvPr/>
        </p:nvSpPr>
        <p:spPr>
          <a:xfrm>
            <a:off x="2512471" y="2829025"/>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1" name="椭圆 120">
            <a:extLst>
              <a:ext uri="{FF2B5EF4-FFF2-40B4-BE49-F238E27FC236}">
                <a16:creationId xmlns:a16="http://schemas.microsoft.com/office/drawing/2014/main" id="{D35037D4-C540-4866-8444-278AA5B84D9F}"/>
              </a:ext>
            </a:extLst>
          </p:cNvPr>
          <p:cNvSpPr/>
          <p:nvPr/>
        </p:nvSpPr>
        <p:spPr>
          <a:xfrm>
            <a:off x="2512471" y="3652296"/>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2" name="椭圆 121">
            <a:extLst>
              <a:ext uri="{FF2B5EF4-FFF2-40B4-BE49-F238E27FC236}">
                <a16:creationId xmlns:a16="http://schemas.microsoft.com/office/drawing/2014/main" id="{22F38060-382C-40AA-9A8E-62A84F4A6D62}"/>
              </a:ext>
            </a:extLst>
          </p:cNvPr>
          <p:cNvSpPr/>
          <p:nvPr/>
        </p:nvSpPr>
        <p:spPr>
          <a:xfrm>
            <a:off x="2512471" y="4475567"/>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3" name="椭圆 122">
            <a:extLst>
              <a:ext uri="{FF2B5EF4-FFF2-40B4-BE49-F238E27FC236}">
                <a16:creationId xmlns:a16="http://schemas.microsoft.com/office/drawing/2014/main" id="{E2F12484-82F4-412F-81E6-63AD81B1768C}"/>
              </a:ext>
            </a:extLst>
          </p:cNvPr>
          <p:cNvSpPr/>
          <p:nvPr/>
        </p:nvSpPr>
        <p:spPr>
          <a:xfrm>
            <a:off x="3287488" y="2808705"/>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椭圆 123">
            <a:extLst>
              <a:ext uri="{FF2B5EF4-FFF2-40B4-BE49-F238E27FC236}">
                <a16:creationId xmlns:a16="http://schemas.microsoft.com/office/drawing/2014/main" id="{043F456F-8DF7-458A-A748-80CA53D19B84}"/>
              </a:ext>
            </a:extLst>
          </p:cNvPr>
          <p:cNvSpPr/>
          <p:nvPr/>
        </p:nvSpPr>
        <p:spPr>
          <a:xfrm>
            <a:off x="3287488" y="3631976"/>
            <a:ext cx="426720" cy="426720"/>
          </a:xfrm>
          <a:prstGeom prst="ellipse">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5" name="椭圆 124">
            <a:extLst>
              <a:ext uri="{FF2B5EF4-FFF2-40B4-BE49-F238E27FC236}">
                <a16:creationId xmlns:a16="http://schemas.microsoft.com/office/drawing/2014/main" id="{9D693908-C346-40AC-A1FB-FB763ADCAEC1}"/>
              </a:ext>
            </a:extLst>
          </p:cNvPr>
          <p:cNvSpPr/>
          <p:nvPr/>
        </p:nvSpPr>
        <p:spPr>
          <a:xfrm>
            <a:off x="3287488" y="4455247"/>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6" name="椭圆 125">
            <a:extLst>
              <a:ext uri="{FF2B5EF4-FFF2-40B4-BE49-F238E27FC236}">
                <a16:creationId xmlns:a16="http://schemas.microsoft.com/office/drawing/2014/main" id="{36F7F6FE-E5CA-4418-82F2-D5A3C287249C}"/>
              </a:ext>
            </a:extLst>
          </p:cNvPr>
          <p:cNvSpPr/>
          <p:nvPr/>
        </p:nvSpPr>
        <p:spPr>
          <a:xfrm>
            <a:off x="4062505" y="2808705"/>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7" name="椭圆 126">
            <a:extLst>
              <a:ext uri="{FF2B5EF4-FFF2-40B4-BE49-F238E27FC236}">
                <a16:creationId xmlns:a16="http://schemas.microsoft.com/office/drawing/2014/main" id="{ECE3AC4F-A079-4A1E-BC96-BD8F3E93D430}"/>
              </a:ext>
            </a:extLst>
          </p:cNvPr>
          <p:cNvSpPr/>
          <p:nvPr/>
        </p:nvSpPr>
        <p:spPr>
          <a:xfrm>
            <a:off x="4062505" y="3631976"/>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8" name="椭圆 127">
            <a:extLst>
              <a:ext uri="{FF2B5EF4-FFF2-40B4-BE49-F238E27FC236}">
                <a16:creationId xmlns:a16="http://schemas.microsoft.com/office/drawing/2014/main" id="{F0853A4F-483E-4129-9B6C-F665AEAC8659}"/>
              </a:ext>
            </a:extLst>
          </p:cNvPr>
          <p:cNvSpPr/>
          <p:nvPr/>
        </p:nvSpPr>
        <p:spPr>
          <a:xfrm>
            <a:off x="4062505" y="4455247"/>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9" name="椭圆 128">
            <a:extLst>
              <a:ext uri="{FF2B5EF4-FFF2-40B4-BE49-F238E27FC236}">
                <a16:creationId xmlns:a16="http://schemas.microsoft.com/office/drawing/2014/main" id="{739C9C22-D511-4169-A352-404E04F7A8E5}"/>
              </a:ext>
            </a:extLst>
          </p:cNvPr>
          <p:cNvSpPr/>
          <p:nvPr/>
        </p:nvSpPr>
        <p:spPr>
          <a:xfrm>
            <a:off x="2066860" y="1149209"/>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22225">
                  <a:solidFill>
                    <a:schemeClr val="accent2"/>
                  </a:solidFill>
                  <a:prstDash val="solid"/>
                </a:ln>
                <a:solidFill>
                  <a:schemeClr val="accent2">
                    <a:lumMod val="40000"/>
                    <a:lumOff val="60000"/>
                  </a:schemeClr>
                </a:solidFill>
                <a:latin typeface="+mj-lt"/>
              </a:rPr>
              <a:t>1</a:t>
            </a:r>
          </a:p>
        </p:txBody>
      </p:sp>
      <p:sp>
        <p:nvSpPr>
          <p:cNvPr id="130" name="椭圆 129">
            <a:extLst>
              <a:ext uri="{FF2B5EF4-FFF2-40B4-BE49-F238E27FC236}">
                <a16:creationId xmlns:a16="http://schemas.microsoft.com/office/drawing/2014/main" id="{86D6E510-75CE-4418-AC12-95E76935AD5B}"/>
              </a:ext>
            </a:extLst>
          </p:cNvPr>
          <p:cNvSpPr/>
          <p:nvPr/>
        </p:nvSpPr>
        <p:spPr>
          <a:xfrm>
            <a:off x="2085751" y="1923157"/>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22225">
                  <a:solidFill>
                    <a:schemeClr val="accent2"/>
                  </a:solidFill>
                  <a:prstDash val="solid"/>
                </a:ln>
                <a:solidFill>
                  <a:schemeClr val="accent2">
                    <a:lumMod val="40000"/>
                    <a:lumOff val="60000"/>
                  </a:schemeClr>
                </a:solidFill>
              </a:rPr>
              <a:t>2</a:t>
            </a:r>
          </a:p>
        </p:txBody>
      </p:sp>
      <p:cxnSp>
        <p:nvCxnSpPr>
          <p:cNvPr id="131" name="直接箭头连接符 130">
            <a:extLst>
              <a:ext uri="{FF2B5EF4-FFF2-40B4-BE49-F238E27FC236}">
                <a16:creationId xmlns:a16="http://schemas.microsoft.com/office/drawing/2014/main" id="{90D54D33-44B0-44B6-A962-3716F02CB30E}"/>
              </a:ext>
            </a:extLst>
          </p:cNvPr>
          <p:cNvCxnSpPr>
            <a:stCxn id="126" idx="4"/>
            <a:endCxn id="124" idx="7"/>
          </p:cNvCxnSpPr>
          <p:nvPr/>
        </p:nvCxnSpPr>
        <p:spPr>
          <a:xfrm flipH="1">
            <a:off x="3651716" y="3235425"/>
            <a:ext cx="624149" cy="459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2" name="直接箭头连接符 131">
            <a:extLst>
              <a:ext uri="{FF2B5EF4-FFF2-40B4-BE49-F238E27FC236}">
                <a16:creationId xmlns:a16="http://schemas.microsoft.com/office/drawing/2014/main" id="{69DD7006-AA94-4CE8-BBB4-48623398894D}"/>
              </a:ext>
            </a:extLst>
          </p:cNvPr>
          <p:cNvCxnSpPr>
            <a:stCxn id="114" idx="4"/>
            <a:endCxn id="112" idx="0"/>
          </p:cNvCxnSpPr>
          <p:nvPr/>
        </p:nvCxnSpPr>
        <p:spPr>
          <a:xfrm flipH="1">
            <a:off x="400780" y="3276065"/>
            <a:ext cx="775017" cy="3965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3" name="直接箭头连接符 132">
            <a:extLst>
              <a:ext uri="{FF2B5EF4-FFF2-40B4-BE49-F238E27FC236}">
                <a16:creationId xmlns:a16="http://schemas.microsoft.com/office/drawing/2014/main" id="{159A5436-455D-44ED-9A1A-70EC80EF7FCB}"/>
              </a:ext>
            </a:extLst>
          </p:cNvPr>
          <p:cNvCxnSpPr/>
          <p:nvPr/>
        </p:nvCxnSpPr>
        <p:spPr>
          <a:xfrm flipH="1">
            <a:off x="1995002" y="3198178"/>
            <a:ext cx="624149" cy="459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4" name="直接箭头连接符 133">
            <a:extLst>
              <a:ext uri="{FF2B5EF4-FFF2-40B4-BE49-F238E27FC236}">
                <a16:creationId xmlns:a16="http://schemas.microsoft.com/office/drawing/2014/main" id="{8834F7EB-8F00-45E9-A2D7-523702CFC272}"/>
              </a:ext>
            </a:extLst>
          </p:cNvPr>
          <p:cNvCxnSpPr>
            <a:stCxn id="114" idx="4"/>
            <a:endCxn id="118" idx="1"/>
          </p:cNvCxnSpPr>
          <p:nvPr/>
        </p:nvCxnSpPr>
        <p:spPr>
          <a:xfrm>
            <a:off x="1175797" y="3276065"/>
            <a:ext cx="624149" cy="4387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5" name="直接箭头连接符 134">
            <a:extLst>
              <a:ext uri="{FF2B5EF4-FFF2-40B4-BE49-F238E27FC236}">
                <a16:creationId xmlns:a16="http://schemas.microsoft.com/office/drawing/2014/main" id="{421D157D-4BDC-4F6C-996C-44E5750032B3}"/>
              </a:ext>
            </a:extLst>
          </p:cNvPr>
          <p:cNvCxnSpPr>
            <a:cxnSpLocks/>
            <a:stCxn id="120" idx="5"/>
            <a:endCxn id="124" idx="1"/>
          </p:cNvCxnSpPr>
          <p:nvPr/>
        </p:nvCxnSpPr>
        <p:spPr>
          <a:xfrm>
            <a:off x="2876699" y="3193253"/>
            <a:ext cx="473281" cy="5012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6" name="直接箭头连接符 135">
            <a:extLst>
              <a:ext uri="{FF2B5EF4-FFF2-40B4-BE49-F238E27FC236}">
                <a16:creationId xmlns:a16="http://schemas.microsoft.com/office/drawing/2014/main" id="{D083FE06-E121-42BF-922E-D27064737855}"/>
              </a:ext>
            </a:extLst>
          </p:cNvPr>
          <p:cNvCxnSpPr>
            <a:cxnSpLocks/>
            <a:stCxn id="129" idx="4"/>
            <a:endCxn id="130" idx="0"/>
          </p:cNvCxnSpPr>
          <p:nvPr/>
        </p:nvCxnSpPr>
        <p:spPr>
          <a:xfrm>
            <a:off x="2280220" y="1575929"/>
            <a:ext cx="18891" cy="3472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7" name="直接箭头连接符 136">
            <a:extLst>
              <a:ext uri="{FF2B5EF4-FFF2-40B4-BE49-F238E27FC236}">
                <a16:creationId xmlns:a16="http://schemas.microsoft.com/office/drawing/2014/main" id="{19D30324-B541-418D-AD67-CE09B94DF40E}"/>
              </a:ext>
            </a:extLst>
          </p:cNvPr>
          <p:cNvCxnSpPr>
            <a:stCxn id="130" idx="4"/>
            <a:endCxn id="111" idx="7"/>
          </p:cNvCxnSpPr>
          <p:nvPr/>
        </p:nvCxnSpPr>
        <p:spPr>
          <a:xfrm flipH="1">
            <a:off x="551648" y="2349877"/>
            <a:ext cx="1747463" cy="5619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8" name="直接箭头连接符 137">
            <a:extLst>
              <a:ext uri="{FF2B5EF4-FFF2-40B4-BE49-F238E27FC236}">
                <a16:creationId xmlns:a16="http://schemas.microsoft.com/office/drawing/2014/main" id="{B925E298-FCEC-49CC-AE42-8A5FAB40C4C0}"/>
              </a:ext>
            </a:extLst>
          </p:cNvPr>
          <p:cNvCxnSpPr>
            <a:stCxn id="130" idx="4"/>
            <a:endCxn id="117" idx="0"/>
          </p:cNvCxnSpPr>
          <p:nvPr/>
        </p:nvCxnSpPr>
        <p:spPr>
          <a:xfrm flipH="1">
            <a:off x="1950814" y="2349877"/>
            <a:ext cx="348297" cy="4791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9" name="直接箭头连接符 138">
            <a:extLst>
              <a:ext uri="{FF2B5EF4-FFF2-40B4-BE49-F238E27FC236}">
                <a16:creationId xmlns:a16="http://schemas.microsoft.com/office/drawing/2014/main" id="{3CFD345C-7911-4BCD-99B5-87190E97FABB}"/>
              </a:ext>
            </a:extLst>
          </p:cNvPr>
          <p:cNvCxnSpPr>
            <a:cxnSpLocks/>
            <a:stCxn id="130" idx="4"/>
            <a:endCxn id="123" idx="0"/>
          </p:cNvCxnSpPr>
          <p:nvPr/>
        </p:nvCxnSpPr>
        <p:spPr>
          <a:xfrm>
            <a:off x="2299111" y="2349877"/>
            <a:ext cx="1201737" cy="4588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0" name="直接箭头连接符 139">
            <a:extLst>
              <a:ext uri="{FF2B5EF4-FFF2-40B4-BE49-F238E27FC236}">
                <a16:creationId xmlns:a16="http://schemas.microsoft.com/office/drawing/2014/main" id="{A07B568D-BD02-4A8D-B50A-72F71FF29648}"/>
              </a:ext>
            </a:extLst>
          </p:cNvPr>
          <p:cNvCxnSpPr>
            <a:stCxn id="115" idx="4"/>
            <a:endCxn id="113" idx="7"/>
          </p:cNvCxnSpPr>
          <p:nvPr/>
        </p:nvCxnSpPr>
        <p:spPr>
          <a:xfrm flipH="1">
            <a:off x="551648" y="4099336"/>
            <a:ext cx="624149" cy="459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1" name="直接箭头连接符 140">
            <a:extLst>
              <a:ext uri="{FF2B5EF4-FFF2-40B4-BE49-F238E27FC236}">
                <a16:creationId xmlns:a16="http://schemas.microsoft.com/office/drawing/2014/main" id="{F2E0C299-2D9C-4BB2-BE3F-57E08FE3844A}"/>
              </a:ext>
            </a:extLst>
          </p:cNvPr>
          <p:cNvCxnSpPr>
            <a:stCxn id="115" idx="4"/>
            <a:endCxn id="119" idx="1"/>
          </p:cNvCxnSpPr>
          <p:nvPr/>
        </p:nvCxnSpPr>
        <p:spPr>
          <a:xfrm>
            <a:off x="1175797" y="4099336"/>
            <a:ext cx="624149" cy="4387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2" name="直接箭头连接符 141">
            <a:extLst>
              <a:ext uri="{FF2B5EF4-FFF2-40B4-BE49-F238E27FC236}">
                <a16:creationId xmlns:a16="http://schemas.microsoft.com/office/drawing/2014/main" id="{0915EB82-4A88-4ACA-BAA7-87BE023313D8}"/>
              </a:ext>
            </a:extLst>
          </p:cNvPr>
          <p:cNvCxnSpPr>
            <a:stCxn id="121" idx="4"/>
            <a:endCxn id="119" idx="7"/>
          </p:cNvCxnSpPr>
          <p:nvPr/>
        </p:nvCxnSpPr>
        <p:spPr>
          <a:xfrm flipH="1">
            <a:off x="2101682" y="4079016"/>
            <a:ext cx="624149" cy="459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3" name="直接箭头连接符 142">
            <a:extLst>
              <a:ext uri="{FF2B5EF4-FFF2-40B4-BE49-F238E27FC236}">
                <a16:creationId xmlns:a16="http://schemas.microsoft.com/office/drawing/2014/main" id="{22946826-F10A-4DED-8CF8-8115FEDCB01C}"/>
              </a:ext>
            </a:extLst>
          </p:cNvPr>
          <p:cNvCxnSpPr>
            <a:stCxn id="121" idx="4"/>
            <a:endCxn id="125" idx="1"/>
          </p:cNvCxnSpPr>
          <p:nvPr/>
        </p:nvCxnSpPr>
        <p:spPr>
          <a:xfrm>
            <a:off x="2725831" y="4079016"/>
            <a:ext cx="624149" cy="4387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4" name="直接箭头连接符 143">
            <a:extLst>
              <a:ext uri="{FF2B5EF4-FFF2-40B4-BE49-F238E27FC236}">
                <a16:creationId xmlns:a16="http://schemas.microsoft.com/office/drawing/2014/main" id="{306C5A62-2E92-44A3-935F-3E756596C504}"/>
              </a:ext>
            </a:extLst>
          </p:cNvPr>
          <p:cNvCxnSpPr>
            <a:stCxn id="127" idx="4"/>
            <a:endCxn id="125" idx="7"/>
          </p:cNvCxnSpPr>
          <p:nvPr/>
        </p:nvCxnSpPr>
        <p:spPr>
          <a:xfrm flipH="1">
            <a:off x="3651716" y="4058696"/>
            <a:ext cx="624149" cy="459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5" name="直接箭头连接符 144">
            <a:extLst>
              <a:ext uri="{FF2B5EF4-FFF2-40B4-BE49-F238E27FC236}">
                <a16:creationId xmlns:a16="http://schemas.microsoft.com/office/drawing/2014/main" id="{8285856C-FEA1-4AE4-BB58-042CEF42528F}"/>
              </a:ext>
            </a:extLst>
          </p:cNvPr>
          <p:cNvCxnSpPr>
            <a:stCxn id="111" idx="6"/>
            <a:endCxn id="114" idx="2"/>
          </p:cNvCxnSpPr>
          <p:nvPr/>
        </p:nvCxnSpPr>
        <p:spPr>
          <a:xfrm>
            <a:off x="614140" y="3062705"/>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BEAAC332-133A-4221-9357-4B0FB5E2C931}"/>
              </a:ext>
            </a:extLst>
          </p:cNvPr>
          <p:cNvCxnSpPr>
            <a:stCxn id="117" idx="6"/>
            <a:endCxn id="120" idx="2"/>
          </p:cNvCxnSpPr>
          <p:nvPr/>
        </p:nvCxnSpPr>
        <p:spPr>
          <a:xfrm>
            <a:off x="2164174" y="3042385"/>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直接箭头连接符 146">
            <a:extLst>
              <a:ext uri="{FF2B5EF4-FFF2-40B4-BE49-F238E27FC236}">
                <a16:creationId xmlns:a16="http://schemas.microsoft.com/office/drawing/2014/main" id="{7F12D757-7961-409A-BCB6-B79D860F3890}"/>
              </a:ext>
            </a:extLst>
          </p:cNvPr>
          <p:cNvCxnSpPr>
            <a:stCxn id="123" idx="6"/>
            <a:endCxn id="126" idx="2"/>
          </p:cNvCxnSpPr>
          <p:nvPr/>
        </p:nvCxnSpPr>
        <p:spPr>
          <a:xfrm>
            <a:off x="3714208" y="3022065"/>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a16="http://schemas.microsoft.com/office/drawing/2014/main" id="{63F9BC43-5AFD-4567-8A10-217BB3280A7F}"/>
              </a:ext>
            </a:extLst>
          </p:cNvPr>
          <p:cNvCxnSpPr>
            <a:stCxn id="112" idx="6"/>
            <a:endCxn id="115" idx="2"/>
          </p:cNvCxnSpPr>
          <p:nvPr/>
        </p:nvCxnSpPr>
        <p:spPr>
          <a:xfrm>
            <a:off x="614140" y="3885976"/>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24929348-2ABF-4240-8D57-C3226F80F088}"/>
              </a:ext>
            </a:extLst>
          </p:cNvPr>
          <p:cNvCxnSpPr>
            <a:stCxn id="118" idx="6"/>
            <a:endCxn id="121" idx="2"/>
          </p:cNvCxnSpPr>
          <p:nvPr/>
        </p:nvCxnSpPr>
        <p:spPr>
          <a:xfrm>
            <a:off x="2164174" y="3865656"/>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09D2FA4B-2C9E-4612-80C1-309DDEFF2164}"/>
              </a:ext>
            </a:extLst>
          </p:cNvPr>
          <p:cNvCxnSpPr>
            <a:stCxn id="124" idx="6"/>
            <a:endCxn id="127" idx="2"/>
          </p:cNvCxnSpPr>
          <p:nvPr/>
        </p:nvCxnSpPr>
        <p:spPr>
          <a:xfrm>
            <a:off x="3714208" y="3845336"/>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3CAF5CE8-DB52-411E-9E6D-8D8F77DDC497}"/>
              </a:ext>
            </a:extLst>
          </p:cNvPr>
          <p:cNvCxnSpPr>
            <a:stCxn id="113" idx="6"/>
            <a:endCxn id="116" idx="2"/>
          </p:cNvCxnSpPr>
          <p:nvPr/>
        </p:nvCxnSpPr>
        <p:spPr>
          <a:xfrm>
            <a:off x="614140" y="4709247"/>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34355BB8-9607-4566-8115-D31BBF56BD4E}"/>
              </a:ext>
            </a:extLst>
          </p:cNvPr>
          <p:cNvCxnSpPr>
            <a:stCxn id="119" idx="6"/>
            <a:endCxn id="122" idx="2"/>
          </p:cNvCxnSpPr>
          <p:nvPr/>
        </p:nvCxnSpPr>
        <p:spPr>
          <a:xfrm>
            <a:off x="2164174" y="4688927"/>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AB2612DF-D457-4A6B-9E89-CA5B84DD3C50}"/>
              </a:ext>
            </a:extLst>
          </p:cNvPr>
          <p:cNvCxnSpPr>
            <a:stCxn id="125" idx="6"/>
            <a:endCxn id="128" idx="2"/>
          </p:cNvCxnSpPr>
          <p:nvPr/>
        </p:nvCxnSpPr>
        <p:spPr>
          <a:xfrm>
            <a:off x="3714208" y="4668607"/>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椭圆 153">
            <a:extLst>
              <a:ext uri="{FF2B5EF4-FFF2-40B4-BE49-F238E27FC236}">
                <a16:creationId xmlns:a16="http://schemas.microsoft.com/office/drawing/2014/main" id="{58CE3E43-9BED-43D2-8A41-FCB7250BF073}"/>
              </a:ext>
            </a:extLst>
          </p:cNvPr>
          <p:cNvSpPr/>
          <p:nvPr/>
        </p:nvSpPr>
        <p:spPr>
          <a:xfrm>
            <a:off x="2093716" y="5583007"/>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22225">
                  <a:solidFill>
                    <a:schemeClr val="accent2"/>
                  </a:solidFill>
                  <a:prstDash val="solid"/>
                </a:ln>
                <a:solidFill>
                  <a:schemeClr val="accent2">
                    <a:lumMod val="40000"/>
                    <a:lumOff val="60000"/>
                  </a:schemeClr>
                </a:solidFill>
              </a:rPr>
              <a:t>t</a:t>
            </a:r>
          </a:p>
        </p:txBody>
      </p:sp>
      <p:cxnSp>
        <p:nvCxnSpPr>
          <p:cNvPr id="155" name="直接箭头连接符 154">
            <a:extLst>
              <a:ext uri="{FF2B5EF4-FFF2-40B4-BE49-F238E27FC236}">
                <a16:creationId xmlns:a16="http://schemas.microsoft.com/office/drawing/2014/main" id="{2E1487A8-0188-488C-A79E-42FD9DDC68F4}"/>
              </a:ext>
            </a:extLst>
          </p:cNvPr>
          <p:cNvCxnSpPr>
            <a:stCxn id="116" idx="4"/>
            <a:endCxn id="154" idx="1"/>
          </p:cNvCxnSpPr>
          <p:nvPr/>
        </p:nvCxnSpPr>
        <p:spPr>
          <a:xfrm>
            <a:off x="1175797" y="4922607"/>
            <a:ext cx="980411" cy="7228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6" name="直接箭头连接符 155">
            <a:extLst>
              <a:ext uri="{FF2B5EF4-FFF2-40B4-BE49-F238E27FC236}">
                <a16:creationId xmlns:a16="http://schemas.microsoft.com/office/drawing/2014/main" id="{7B5DCA93-336E-4CE5-93A7-2BD233C9F52E}"/>
              </a:ext>
            </a:extLst>
          </p:cNvPr>
          <p:cNvCxnSpPr>
            <a:stCxn id="122" idx="4"/>
            <a:endCxn id="154" idx="7"/>
          </p:cNvCxnSpPr>
          <p:nvPr/>
        </p:nvCxnSpPr>
        <p:spPr>
          <a:xfrm flipH="1">
            <a:off x="2457944" y="4902287"/>
            <a:ext cx="267887" cy="7432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7" name="直接箭头连接符 156">
            <a:extLst>
              <a:ext uri="{FF2B5EF4-FFF2-40B4-BE49-F238E27FC236}">
                <a16:creationId xmlns:a16="http://schemas.microsoft.com/office/drawing/2014/main" id="{00E08423-5865-4682-8D1C-0CED7F6EEA70}"/>
              </a:ext>
            </a:extLst>
          </p:cNvPr>
          <p:cNvCxnSpPr>
            <a:stCxn id="128" idx="3"/>
            <a:endCxn id="154" idx="7"/>
          </p:cNvCxnSpPr>
          <p:nvPr/>
        </p:nvCxnSpPr>
        <p:spPr>
          <a:xfrm flipH="1">
            <a:off x="2457944" y="4819475"/>
            <a:ext cx="1667053" cy="8260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 name="文本框 2">
            <a:extLst>
              <a:ext uri="{FF2B5EF4-FFF2-40B4-BE49-F238E27FC236}">
                <a16:creationId xmlns:a16="http://schemas.microsoft.com/office/drawing/2014/main" id="{2A30904F-5085-40B0-9988-2BAE06CA1E1A}"/>
              </a:ext>
            </a:extLst>
          </p:cNvPr>
          <p:cNvSpPr txBox="1"/>
          <p:nvPr/>
        </p:nvSpPr>
        <p:spPr>
          <a:xfrm>
            <a:off x="2312611" y="1491886"/>
            <a:ext cx="312906" cy="369332"/>
          </a:xfrm>
          <a:prstGeom prst="rect">
            <a:avLst/>
          </a:prstGeom>
          <a:noFill/>
        </p:spPr>
        <p:txBody>
          <a:bodyPr wrap="none" rtlCol="0">
            <a:spAutoFit/>
          </a:bodyPr>
          <a:lstStyle/>
          <a:p>
            <a:r>
              <a:rPr lang="en-US" dirty="0"/>
              <a:t>0</a:t>
            </a:r>
          </a:p>
        </p:txBody>
      </p:sp>
      <p:sp>
        <p:nvSpPr>
          <p:cNvPr id="158" name="文本框 157">
            <a:extLst>
              <a:ext uri="{FF2B5EF4-FFF2-40B4-BE49-F238E27FC236}">
                <a16:creationId xmlns:a16="http://schemas.microsoft.com/office/drawing/2014/main" id="{906738AD-ED44-4FFB-AAA3-B06A74FC92B5}"/>
              </a:ext>
            </a:extLst>
          </p:cNvPr>
          <p:cNvSpPr txBox="1"/>
          <p:nvPr/>
        </p:nvSpPr>
        <p:spPr>
          <a:xfrm>
            <a:off x="619912" y="3024330"/>
            <a:ext cx="312906" cy="369332"/>
          </a:xfrm>
          <a:prstGeom prst="rect">
            <a:avLst/>
          </a:prstGeom>
          <a:noFill/>
        </p:spPr>
        <p:txBody>
          <a:bodyPr wrap="none" rtlCol="0">
            <a:spAutoFit/>
          </a:bodyPr>
          <a:lstStyle/>
          <a:p>
            <a:r>
              <a:rPr lang="en-US" dirty="0"/>
              <a:t>0</a:t>
            </a:r>
          </a:p>
        </p:txBody>
      </p:sp>
      <p:sp>
        <p:nvSpPr>
          <p:cNvPr id="163" name="文本框 162">
            <a:extLst>
              <a:ext uri="{FF2B5EF4-FFF2-40B4-BE49-F238E27FC236}">
                <a16:creationId xmlns:a16="http://schemas.microsoft.com/office/drawing/2014/main" id="{354EC2A7-EE56-4DD0-8FA5-4F321C5AF742}"/>
              </a:ext>
            </a:extLst>
          </p:cNvPr>
          <p:cNvSpPr txBox="1"/>
          <p:nvPr/>
        </p:nvSpPr>
        <p:spPr>
          <a:xfrm>
            <a:off x="1384890" y="2357521"/>
            <a:ext cx="312906" cy="369332"/>
          </a:xfrm>
          <a:prstGeom prst="rect">
            <a:avLst/>
          </a:prstGeom>
          <a:noFill/>
        </p:spPr>
        <p:txBody>
          <a:bodyPr wrap="none" rtlCol="0">
            <a:spAutoFit/>
          </a:bodyPr>
          <a:lstStyle/>
          <a:p>
            <a:r>
              <a:rPr lang="en-US" dirty="0"/>
              <a:t>3</a:t>
            </a:r>
          </a:p>
        </p:txBody>
      </p:sp>
      <p:sp>
        <p:nvSpPr>
          <p:cNvPr id="164" name="文本框 163">
            <a:extLst>
              <a:ext uri="{FF2B5EF4-FFF2-40B4-BE49-F238E27FC236}">
                <a16:creationId xmlns:a16="http://schemas.microsoft.com/office/drawing/2014/main" id="{D545F1D9-6E98-4E04-AF47-90242854C689}"/>
              </a:ext>
            </a:extLst>
          </p:cNvPr>
          <p:cNvSpPr txBox="1"/>
          <p:nvPr/>
        </p:nvSpPr>
        <p:spPr>
          <a:xfrm>
            <a:off x="2136604" y="2561762"/>
            <a:ext cx="441146" cy="369332"/>
          </a:xfrm>
          <a:prstGeom prst="rect">
            <a:avLst/>
          </a:prstGeom>
          <a:noFill/>
        </p:spPr>
        <p:txBody>
          <a:bodyPr wrap="none" rtlCol="0">
            <a:spAutoFit/>
          </a:bodyPr>
          <a:lstStyle/>
          <a:p>
            <a:r>
              <a:rPr lang="en-US" dirty="0"/>
              <a:t>20</a:t>
            </a:r>
          </a:p>
        </p:txBody>
      </p:sp>
      <p:sp>
        <p:nvSpPr>
          <p:cNvPr id="165" name="文本框 164">
            <a:extLst>
              <a:ext uri="{FF2B5EF4-FFF2-40B4-BE49-F238E27FC236}">
                <a16:creationId xmlns:a16="http://schemas.microsoft.com/office/drawing/2014/main" id="{D0D4713B-5254-4C74-9DF1-E6869A4360A0}"/>
              </a:ext>
            </a:extLst>
          </p:cNvPr>
          <p:cNvSpPr txBox="1"/>
          <p:nvPr/>
        </p:nvSpPr>
        <p:spPr>
          <a:xfrm>
            <a:off x="3192859" y="2523163"/>
            <a:ext cx="569387" cy="369332"/>
          </a:xfrm>
          <a:prstGeom prst="rect">
            <a:avLst/>
          </a:prstGeom>
          <a:noFill/>
        </p:spPr>
        <p:txBody>
          <a:bodyPr wrap="none" rtlCol="0">
            <a:spAutoFit/>
          </a:bodyPr>
          <a:lstStyle/>
          <a:p>
            <a:r>
              <a:rPr lang="en-US" dirty="0"/>
              <a:t>100</a:t>
            </a:r>
          </a:p>
        </p:txBody>
      </p:sp>
      <p:sp>
        <p:nvSpPr>
          <p:cNvPr id="166" name="文本框 165">
            <a:extLst>
              <a:ext uri="{FF2B5EF4-FFF2-40B4-BE49-F238E27FC236}">
                <a16:creationId xmlns:a16="http://schemas.microsoft.com/office/drawing/2014/main" id="{77A408F2-2772-4AC6-9262-BDD57D3B288E}"/>
              </a:ext>
            </a:extLst>
          </p:cNvPr>
          <p:cNvSpPr txBox="1"/>
          <p:nvPr/>
        </p:nvSpPr>
        <p:spPr>
          <a:xfrm>
            <a:off x="2143429" y="3024330"/>
            <a:ext cx="312906" cy="369332"/>
          </a:xfrm>
          <a:prstGeom prst="rect">
            <a:avLst/>
          </a:prstGeom>
          <a:noFill/>
        </p:spPr>
        <p:txBody>
          <a:bodyPr wrap="none" rtlCol="0">
            <a:spAutoFit/>
          </a:bodyPr>
          <a:lstStyle/>
          <a:p>
            <a:r>
              <a:rPr lang="en-US" dirty="0"/>
              <a:t>0</a:t>
            </a:r>
          </a:p>
        </p:txBody>
      </p:sp>
      <p:sp>
        <p:nvSpPr>
          <p:cNvPr id="167" name="文本框 166">
            <a:extLst>
              <a:ext uri="{FF2B5EF4-FFF2-40B4-BE49-F238E27FC236}">
                <a16:creationId xmlns:a16="http://schemas.microsoft.com/office/drawing/2014/main" id="{D4F32E42-2555-4475-94DF-47C209326121}"/>
              </a:ext>
            </a:extLst>
          </p:cNvPr>
          <p:cNvSpPr txBox="1"/>
          <p:nvPr/>
        </p:nvSpPr>
        <p:spPr>
          <a:xfrm>
            <a:off x="3666946" y="3024330"/>
            <a:ext cx="312906" cy="369332"/>
          </a:xfrm>
          <a:prstGeom prst="rect">
            <a:avLst/>
          </a:prstGeom>
          <a:noFill/>
        </p:spPr>
        <p:txBody>
          <a:bodyPr wrap="none" rtlCol="0">
            <a:spAutoFit/>
          </a:bodyPr>
          <a:lstStyle/>
          <a:p>
            <a:r>
              <a:rPr lang="en-US" dirty="0"/>
              <a:t>0</a:t>
            </a:r>
          </a:p>
        </p:txBody>
      </p:sp>
      <p:sp>
        <p:nvSpPr>
          <p:cNvPr id="168" name="文本框 167">
            <a:extLst>
              <a:ext uri="{FF2B5EF4-FFF2-40B4-BE49-F238E27FC236}">
                <a16:creationId xmlns:a16="http://schemas.microsoft.com/office/drawing/2014/main" id="{D94B53F8-812E-4127-9CC9-1FB4187D1216}"/>
              </a:ext>
            </a:extLst>
          </p:cNvPr>
          <p:cNvSpPr txBox="1"/>
          <p:nvPr/>
        </p:nvSpPr>
        <p:spPr>
          <a:xfrm>
            <a:off x="587027" y="3852178"/>
            <a:ext cx="312906" cy="369332"/>
          </a:xfrm>
          <a:prstGeom prst="rect">
            <a:avLst/>
          </a:prstGeom>
          <a:noFill/>
        </p:spPr>
        <p:txBody>
          <a:bodyPr wrap="none" rtlCol="0">
            <a:spAutoFit/>
          </a:bodyPr>
          <a:lstStyle/>
          <a:p>
            <a:r>
              <a:rPr lang="en-US" dirty="0"/>
              <a:t>0</a:t>
            </a:r>
          </a:p>
        </p:txBody>
      </p:sp>
      <p:sp>
        <p:nvSpPr>
          <p:cNvPr id="169" name="文本框 168">
            <a:extLst>
              <a:ext uri="{FF2B5EF4-FFF2-40B4-BE49-F238E27FC236}">
                <a16:creationId xmlns:a16="http://schemas.microsoft.com/office/drawing/2014/main" id="{4C395C2B-7CDD-4E42-B675-A0BFD3251D79}"/>
              </a:ext>
            </a:extLst>
          </p:cNvPr>
          <p:cNvSpPr txBox="1"/>
          <p:nvPr/>
        </p:nvSpPr>
        <p:spPr>
          <a:xfrm>
            <a:off x="2100850" y="3880873"/>
            <a:ext cx="312906" cy="369332"/>
          </a:xfrm>
          <a:prstGeom prst="rect">
            <a:avLst/>
          </a:prstGeom>
          <a:noFill/>
        </p:spPr>
        <p:txBody>
          <a:bodyPr wrap="none" rtlCol="0">
            <a:spAutoFit/>
          </a:bodyPr>
          <a:lstStyle/>
          <a:p>
            <a:r>
              <a:rPr lang="en-US" dirty="0"/>
              <a:t>0</a:t>
            </a:r>
          </a:p>
        </p:txBody>
      </p:sp>
      <p:sp>
        <p:nvSpPr>
          <p:cNvPr id="170" name="文本框 169">
            <a:extLst>
              <a:ext uri="{FF2B5EF4-FFF2-40B4-BE49-F238E27FC236}">
                <a16:creationId xmlns:a16="http://schemas.microsoft.com/office/drawing/2014/main" id="{EAC940DE-687C-4157-8FD3-8CBA08CCBA52}"/>
              </a:ext>
            </a:extLst>
          </p:cNvPr>
          <p:cNvSpPr txBox="1"/>
          <p:nvPr/>
        </p:nvSpPr>
        <p:spPr>
          <a:xfrm>
            <a:off x="3666946" y="3849626"/>
            <a:ext cx="312906" cy="369332"/>
          </a:xfrm>
          <a:prstGeom prst="rect">
            <a:avLst/>
          </a:prstGeom>
          <a:noFill/>
        </p:spPr>
        <p:txBody>
          <a:bodyPr wrap="none" rtlCol="0">
            <a:spAutoFit/>
          </a:bodyPr>
          <a:lstStyle/>
          <a:p>
            <a:r>
              <a:rPr lang="en-US" dirty="0"/>
              <a:t>0</a:t>
            </a:r>
          </a:p>
        </p:txBody>
      </p:sp>
      <p:sp>
        <p:nvSpPr>
          <p:cNvPr id="171" name="文本框 170">
            <a:extLst>
              <a:ext uri="{FF2B5EF4-FFF2-40B4-BE49-F238E27FC236}">
                <a16:creationId xmlns:a16="http://schemas.microsoft.com/office/drawing/2014/main" id="{467D9446-E28E-4E30-B4BA-8FE715E36D0B}"/>
              </a:ext>
            </a:extLst>
          </p:cNvPr>
          <p:cNvSpPr txBox="1"/>
          <p:nvPr/>
        </p:nvSpPr>
        <p:spPr>
          <a:xfrm>
            <a:off x="618279" y="3404465"/>
            <a:ext cx="569387" cy="369332"/>
          </a:xfrm>
          <a:prstGeom prst="rect">
            <a:avLst/>
          </a:prstGeom>
          <a:noFill/>
        </p:spPr>
        <p:txBody>
          <a:bodyPr wrap="none" rtlCol="0">
            <a:spAutoFit/>
          </a:bodyPr>
          <a:lstStyle/>
          <a:p>
            <a:r>
              <a:rPr lang="en-US" dirty="0"/>
              <a:t>100</a:t>
            </a:r>
          </a:p>
        </p:txBody>
      </p:sp>
      <p:sp>
        <p:nvSpPr>
          <p:cNvPr id="172" name="文本框 171">
            <a:extLst>
              <a:ext uri="{FF2B5EF4-FFF2-40B4-BE49-F238E27FC236}">
                <a16:creationId xmlns:a16="http://schemas.microsoft.com/office/drawing/2014/main" id="{0B280341-9956-40FB-B1FC-657A0EBCF659}"/>
              </a:ext>
            </a:extLst>
          </p:cNvPr>
          <p:cNvSpPr txBox="1"/>
          <p:nvPr/>
        </p:nvSpPr>
        <p:spPr>
          <a:xfrm>
            <a:off x="1359346" y="3374871"/>
            <a:ext cx="774571" cy="369332"/>
          </a:xfrm>
          <a:prstGeom prst="rect">
            <a:avLst/>
          </a:prstGeom>
          <a:noFill/>
        </p:spPr>
        <p:txBody>
          <a:bodyPr wrap="none" rtlCol="0">
            <a:spAutoFit/>
          </a:bodyPr>
          <a:lstStyle/>
          <a:p>
            <a:r>
              <a:rPr lang="en-US" dirty="0"/>
              <a:t>-1230</a:t>
            </a:r>
          </a:p>
        </p:txBody>
      </p:sp>
      <p:sp>
        <p:nvSpPr>
          <p:cNvPr id="173" name="文本框 172">
            <a:extLst>
              <a:ext uri="{FF2B5EF4-FFF2-40B4-BE49-F238E27FC236}">
                <a16:creationId xmlns:a16="http://schemas.microsoft.com/office/drawing/2014/main" id="{E993F69A-C43E-4CAF-AF9E-723B75FD02C3}"/>
              </a:ext>
            </a:extLst>
          </p:cNvPr>
          <p:cNvSpPr txBox="1"/>
          <p:nvPr/>
        </p:nvSpPr>
        <p:spPr>
          <a:xfrm>
            <a:off x="2100413" y="3345277"/>
            <a:ext cx="757451" cy="369332"/>
          </a:xfrm>
          <a:prstGeom prst="rect">
            <a:avLst/>
          </a:prstGeom>
          <a:noFill/>
        </p:spPr>
        <p:txBody>
          <a:bodyPr wrap="none" rtlCol="0">
            <a:spAutoFit/>
          </a:bodyPr>
          <a:lstStyle/>
          <a:p>
            <a:r>
              <a:rPr lang="en-US" dirty="0"/>
              <a:t>-2011</a:t>
            </a:r>
          </a:p>
        </p:txBody>
      </p:sp>
      <p:sp>
        <p:nvSpPr>
          <p:cNvPr id="174" name="文本框 173">
            <a:extLst>
              <a:ext uri="{FF2B5EF4-FFF2-40B4-BE49-F238E27FC236}">
                <a16:creationId xmlns:a16="http://schemas.microsoft.com/office/drawing/2014/main" id="{2ABB4A72-999E-4968-B1EE-FCA84735CD92}"/>
              </a:ext>
            </a:extLst>
          </p:cNvPr>
          <p:cNvSpPr txBox="1"/>
          <p:nvPr/>
        </p:nvSpPr>
        <p:spPr>
          <a:xfrm>
            <a:off x="2841480" y="3315683"/>
            <a:ext cx="774571" cy="369332"/>
          </a:xfrm>
          <a:prstGeom prst="rect">
            <a:avLst/>
          </a:prstGeom>
          <a:noFill/>
        </p:spPr>
        <p:txBody>
          <a:bodyPr wrap="none" rtlCol="0">
            <a:spAutoFit/>
          </a:bodyPr>
          <a:lstStyle/>
          <a:p>
            <a:r>
              <a:rPr lang="en-US" dirty="0"/>
              <a:t>-1982</a:t>
            </a:r>
          </a:p>
        </p:txBody>
      </p:sp>
      <p:sp>
        <p:nvSpPr>
          <p:cNvPr id="175" name="文本框 174">
            <a:extLst>
              <a:ext uri="{FF2B5EF4-FFF2-40B4-BE49-F238E27FC236}">
                <a16:creationId xmlns:a16="http://schemas.microsoft.com/office/drawing/2014/main" id="{B2B52E26-5828-4419-9001-9DB815F0D19A}"/>
              </a:ext>
            </a:extLst>
          </p:cNvPr>
          <p:cNvSpPr txBox="1"/>
          <p:nvPr/>
        </p:nvSpPr>
        <p:spPr>
          <a:xfrm>
            <a:off x="3836863" y="3285821"/>
            <a:ext cx="646331" cy="369332"/>
          </a:xfrm>
          <a:prstGeom prst="rect">
            <a:avLst/>
          </a:prstGeom>
          <a:noFill/>
        </p:spPr>
        <p:txBody>
          <a:bodyPr wrap="none" rtlCol="0">
            <a:spAutoFit/>
          </a:bodyPr>
          <a:lstStyle/>
          <a:p>
            <a:r>
              <a:rPr lang="en-US" dirty="0"/>
              <a:t>-987</a:t>
            </a:r>
          </a:p>
        </p:txBody>
      </p:sp>
      <p:sp>
        <p:nvSpPr>
          <p:cNvPr id="176" name="文本框 175">
            <a:extLst>
              <a:ext uri="{FF2B5EF4-FFF2-40B4-BE49-F238E27FC236}">
                <a16:creationId xmlns:a16="http://schemas.microsoft.com/office/drawing/2014/main" id="{B53AEEFD-9499-4D11-B6E2-3E8390A91C57}"/>
              </a:ext>
            </a:extLst>
          </p:cNvPr>
          <p:cNvSpPr txBox="1"/>
          <p:nvPr/>
        </p:nvSpPr>
        <p:spPr>
          <a:xfrm>
            <a:off x="648919" y="4218958"/>
            <a:ext cx="441146" cy="369332"/>
          </a:xfrm>
          <a:prstGeom prst="rect">
            <a:avLst/>
          </a:prstGeom>
          <a:noFill/>
        </p:spPr>
        <p:txBody>
          <a:bodyPr wrap="none" rtlCol="0">
            <a:spAutoFit/>
          </a:bodyPr>
          <a:lstStyle/>
          <a:p>
            <a:r>
              <a:rPr lang="en-US" dirty="0"/>
              <a:t>20</a:t>
            </a:r>
          </a:p>
        </p:txBody>
      </p:sp>
      <p:sp>
        <p:nvSpPr>
          <p:cNvPr id="177" name="文本框 176">
            <a:extLst>
              <a:ext uri="{FF2B5EF4-FFF2-40B4-BE49-F238E27FC236}">
                <a16:creationId xmlns:a16="http://schemas.microsoft.com/office/drawing/2014/main" id="{D284A64E-0C7B-441B-9304-86B22F3609D5}"/>
              </a:ext>
            </a:extLst>
          </p:cNvPr>
          <p:cNvSpPr txBox="1"/>
          <p:nvPr/>
        </p:nvSpPr>
        <p:spPr>
          <a:xfrm>
            <a:off x="1397284" y="4186495"/>
            <a:ext cx="569387" cy="369332"/>
          </a:xfrm>
          <a:prstGeom prst="rect">
            <a:avLst/>
          </a:prstGeom>
          <a:noFill/>
        </p:spPr>
        <p:txBody>
          <a:bodyPr wrap="none" rtlCol="0">
            <a:spAutoFit/>
          </a:bodyPr>
          <a:lstStyle/>
          <a:p>
            <a:r>
              <a:rPr lang="en-US" dirty="0"/>
              <a:t>109</a:t>
            </a:r>
          </a:p>
        </p:txBody>
      </p:sp>
      <p:sp>
        <p:nvSpPr>
          <p:cNvPr id="178" name="文本框 177">
            <a:extLst>
              <a:ext uri="{FF2B5EF4-FFF2-40B4-BE49-F238E27FC236}">
                <a16:creationId xmlns:a16="http://schemas.microsoft.com/office/drawing/2014/main" id="{7F268264-9AB1-4391-B521-402F6053CDA3}"/>
              </a:ext>
            </a:extLst>
          </p:cNvPr>
          <p:cNvSpPr txBox="1"/>
          <p:nvPr/>
        </p:nvSpPr>
        <p:spPr>
          <a:xfrm>
            <a:off x="2021433" y="4132955"/>
            <a:ext cx="774571" cy="369332"/>
          </a:xfrm>
          <a:prstGeom prst="rect">
            <a:avLst/>
          </a:prstGeom>
          <a:noFill/>
        </p:spPr>
        <p:txBody>
          <a:bodyPr wrap="none" rtlCol="0">
            <a:spAutoFit/>
          </a:bodyPr>
          <a:lstStyle/>
          <a:p>
            <a:r>
              <a:rPr lang="en-US" dirty="0"/>
              <a:t>-1672</a:t>
            </a:r>
          </a:p>
        </p:txBody>
      </p:sp>
      <p:sp>
        <p:nvSpPr>
          <p:cNvPr id="179" name="文本框 178">
            <a:extLst>
              <a:ext uri="{FF2B5EF4-FFF2-40B4-BE49-F238E27FC236}">
                <a16:creationId xmlns:a16="http://schemas.microsoft.com/office/drawing/2014/main" id="{5513B454-DCBD-453A-B6C9-BC0621EB89F9}"/>
              </a:ext>
            </a:extLst>
          </p:cNvPr>
          <p:cNvSpPr txBox="1"/>
          <p:nvPr/>
        </p:nvSpPr>
        <p:spPr>
          <a:xfrm>
            <a:off x="2894014" y="4121569"/>
            <a:ext cx="774571" cy="369332"/>
          </a:xfrm>
          <a:prstGeom prst="rect">
            <a:avLst/>
          </a:prstGeom>
          <a:noFill/>
        </p:spPr>
        <p:txBody>
          <a:bodyPr wrap="none" rtlCol="0">
            <a:spAutoFit/>
          </a:bodyPr>
          <a:lstStyle/>
          <a:p>
            <a:r>
              <a:rPr lang="en-US" dirty="0"/>
              <a:t>-1542</a:t>
            </a:r>
          </a:p>
        </p:txBody>
      </p:sp>
      <p:sp>
        <p:nvSpPr>
          <p:cNvPr id="180" name="文本框 179">
            <a:extLst>
              <a:ext uri="{FF2B5EF4-FFF2-40B4-BE49-F238E27FC236}">
                <a16:creationId xmlns:a16="http://schemas.microsoft.com/office/drawing/2014/main" id="{B230C742-8EFC-49BD-91C2-E232B6FA5073}"/>
              </a:ext>
            </a:extLst>
          </p:cNvPr>
          <p:cNvSpPr txBox="1"/>
          <p:nvPr/>
        </p:nvSpPr>
        <p:spPr>
          <a:xfrm>
            <a:off x="3642379" y="4089106"/>
            <a:ext cx="774571" cy="369332"/>
          </a:xfrm>
          <a:prstGeom prst="rect">
            <a:avLst/>
          </a:prstGeom>
          <a:noFill/>
        </p:spPr>
        <p:txBody>
          <a:bodyPr wrap="none" rtlCol="0">
            <a:spAutoFit/>
          </a:bodyPr>
          <a:lstStyle/>
          <a:p>
            <a:r>
              <a:rPr lang="en-US" dirty="0"/>
              <a:t>-1432</a:t>
            </a:r>
          </a:p>
        </p:txBody>
      </p:sp>
      <p:sp>
        <p:nvSpPr>
          <p:cNvPr id="181" name="文本框 180">
            <a:extLst>
              <a:ext uri="{FF2B5EF4-FFF2-40B4-BE49-F238E27FC236}">
                <a16:creationId xmlns:a16="http://schemas.microsoft.com/office/drawing/2014/main" id="{3401C8AD-F73B-4F08-AD7E-4E9262C269D1}"/>
              </a:ext>
            </a:extLst>
          </p:cNvPr>
          <p:cNvSpPr txBox="1"/>
          <p:nvPr/>
        </p:nvSpPr>
        <p:spPr>
          <a:xfrm>
            <a:off x="621814" y="4657548"/>
            <a:ext cx="312906" cy="369332"/>
          </a:xfrm>
          <a:prstGeom prst="rect">
            <a:avLst/>
          </a:prstGeom>
          <a:noFill/>
        </p:spPr>
        <p:txBody>
          <a:bodyPr wrap="none" rtlCol="0">
            <a:spAutoFit/>
          </a:bodyPr>
          <a:lstStyle/>
          <a:p>
            <a:r>
              <a:rPr lang="en-US" dirty="0"/>
              <a:t>0</a:t>
            </a:r>
          </a:p>
        </p:txBody>
      </p:sp>
      <p:sp>
        <p:nvSpPr>
          <p:cNvPr id="182" name="文本框 181">
            <a:extLst>
              <a:ext uri="{FF2B5EF4-FFF2-40B4-BE49-F238E27FC236}">
                <a16:creationId xmlns:a16="http://schemas.microsoft.com/office/drawing/2014/main" id="{FBD24E33-8C36-47A7-9613-585983F760FE}"/>
              </a:ext>
            </a:extLst>
          </p:cNvPr>
          <p:cNvSpPr txBox="1"/>
          <p:nvPr/>
        </p:nvSpPr>
        <p:spPr>
          <a:xfrm>
            <a:off x="2172302" y="4657548"/>
            <a:ext cx="312906" cy="369332"/>
          </a:xfrm>
          <a:prstGeom prst="rect">
            <a:avLst/>
          </a:prstGeom>
          <a:noFill/>
        </p:spPr>
        <p:txBody>
          <a:bodyPr wrap="none" rtlCol="0">
            <a:spAutoFit/>
          </a:bodyPr>
          <a:lstStyle/>
          <a:p>
            <a:r>
              <a:rPr lang="en-US" dirty="0"/>
              <a:t>0</a:t>
            </a:r>
          </a:p>
        </p:txBody>
      </p:sp>
      <p:sp>
        <p:nvSpPr>
          <p:cNvPr id="183" name="文本框 182">
            <a:extLst>
              <a:ext uri="{FF2B5EF4-FFF2-40B4-BE49-F238E27FC236}">
                <a16:creationId xmlns:a16="http://schemas.microsoft.com/office/drawing/2014/main" id="{5B9AE368-E196-4DE4-9177-7FBA8AB7B627}"/>
              </a:ext>
            </a:extLst>
          </p:cNvPr>
          <p:cNvSpPr txBox="1"/>
          <p:nvPr/>
        </p:nvSpPr>
        <p:spPr>
          <a:xfrm>
            <a:off x="3722790" y="4657548"/>
            <a:ext cx="312906" cy="369332"/>
          </a:xfrm>
          <a:prstGeom prst="rect">
            <a:avLst/>
          </a:prstGeom>
          <a:noFill/>
        </p:spPr>
        <p:txBody>
          <a:bodyPr wrap="none" rtlCol="0">
            <a:spAutoFit/>
          </a:bodyPr>
          <a:lstStyle/>
          <a:p>
            <a:r>
              <a:rPr lang="en-US" dirty="0"/>
              <a:t>0</a:t>
            </a:r>
          </a:p>
        </p:txBody>
      </p:sp>
      <p:sp>
        <p:nvSpPr>
          <p:cNvPr id="184" name="文本框 183">
            <a:extLst>
              <a:ext uri="{FF2B5EF4-FFF2-40B4-BE49-F238E27FC236}">
                <a16:creationId xmlns:a16="http://schemas.microsoft.com/office/drawing/2014/main" id="{2CBE0772-FEAC-4660-AEFA-F27E3AA99AC0}"/>
              </a:ext>
            </a:extLst>
          </p:cNvPr>
          <p:cNvSpPr txBox="1"/>
          <p:nvPr/>
        </p:nvSpPr>
        <p:spPr>
          <a:xfrm>
            <a:off x="1353096" y="5134492"/>
            <a:ext cx="441146" cy="369332"/>
          </a:xfrm>
          <a:prstGeom prst="rect">
            <a:avLst/>
          </a:prstGeom>
          <a:noFill/>
        </p:spPr>
        <p:txBody>
          <a:bodyPr wrap="none" rtlCol="0">
            <a:spAutoFit/>
          </a:bodyPr>
          <a:lstStyle/>
          <a:p>
            <a:r>
              <a:rPr lang="en-US" dirty="0"/>
              <a:t>45</a:t>
            </a:r>
          </a:p>
        </p:txBody>
      </p:sp>
      <p:sp>
        <p:nvSpPr>
          <p:cNvPr id="185" name="文本框 184">
            <a:extLst>
              <a:ext uri="{FF2B5EF4-FFF2-40B4-BE49-F238E27FC236}">
                <a16:creationId xmlns:a16="http://schemas.microsoft.com/office/drawing/2014/main" id="{BA49ABB2-5603-4446-AEC6-305CD1EE6581}"/>
              </a:ext>
            </a:extLst>
          </p:cNvPr>
          <p:cNvSpPr txBox="1"/>
          <p:nvPr/>
        </p:nvSpPr>
        <p:spPr>
          <a:xfrm>
            <a:off x="2299111" y="5062806"/>
            <a:ext cx="441146" cy="369332"/>
          </a:xfrm>
          <a:prstGeom prst="rect">
            <a:avLst/>
          </a:prstGeom>
          <a:noFill/>
        </p:spPr>
        <p:txBody>
          <a:bodyPr wrap="none" rtlCol="0">
            <a:spAutoFit/>
          </a:bodyPr>
          <a:lstStyle/>
          <a:p>
            <a:r>
              <a:rPr lang="en-US" dirty="0"/>
              <a:t>32</a:t>
            </a:r>
          </a:p>
        </p:txBody>
      </p:sp>
      <p:sp>
        <p:nvSpPr>
          <p:cNvPr id="186" name="文本框 185">
            <a:extLst>
              <a:ext uri="{FF2B5EF4-FFF2-40B4-BE49-F238E27FC236}">
                <a16:creationId xmlns:a16="http://schemas.microsoft.com/office/drawing/2014/main" id="{B4B4415A-1F3B-466A-8407-E108D71B053D}"/>
              </a:ext>
            </a:extLst>
          </p:cNvPr>
          <p:cNvSpPr txBox="1"/>
          <p:nvPr/>
        </p:nvSpPr>
        <p:spPr>
          <a:xfrm>
            <a:off x="3245126" y="4991120"/>
            <a:ext cx="441146" cy="369332"/>
          </a:xfrm>
          <a:prstGeom prst="rect">
            <a:avLst/>
          </a:prstGeom>
          <a:noFill/>
        </p:spPr>
        <p:txBody>
          <a:bodyPr wrap="none" rtlCol="0">
            <a:spAutoFit/>
          </a:bodyPr>
          <a:lstStyle/>
          <a:p>
            <a:r>
              <a:rPr lang="en-US" dirty="0"/>
              <a:t>19</a:t>
            </a:r>
          </a:p>
        </p:txBody>
      </p:sp>
      <p:sp>
        <p:nvSpPr>
          <p:cNvPr id="187" name="文本框 186">
            <a:extLst>
              <a:ext uri="{FF2B5EF4-FFF2-40B4-BE49-F238E27FC236}">
                <a16:creationId xmlns:a16="http://schemas.microsoft.com/office/drawing/2014/main" id="{82E2DB34-6992-4321-BDFA-CE48780F5033}"/>
              </a:ext>
            </a:extLst>
          </p:cNvPr>
          <p:cNvSpPr txBox="1"/>
          <p:nvPr/>
        </p:nvSpPr>
        <p:spPr>
          <a:xfrm>
            <a:off x="373063" y="6067055"/>
            <a:ext cx="6848350" cy="461665"/>
          </a:xfrm>
          <a:prstGeom prst="rect">
            <a:avLst/>
          </a:prstGeom>
          <a:noFill/>
        </p:spPr>
        <p:txBody>
          <a:bodyPr wrap="none" rtlCol="0">
            <a:spAutoFit/>
          </a:bodyPr>
          <a:lstStyle/>
          <a:p>
            <a:r>
              <a:rPr lang="en-US" sz="2400" kern="0" dirty="0">
                <a:solidFill>
                  <a:schemeClr val="accent1"/>
                </a:solidFill>
                <a:latin typeface="微软雅黑" panose="020B0503020204020204" pitchFamily="34" charset="-122"/>
                <a:ea typeface="微软雅黑" panose="020B0503020204020204" pitchFamily="34" charset="-122"/>
              </a:rPr>
              <a:t>the cost of each edge (one possible scenario)</a:t>
            </a:r>
          </a:p>
        </p:txBody>
      </p:sp>
    </p:spTree>
    <p:extLst>
      <p:ext uri="{BB962C8B-B14F-4D97-AF65-F5344CB8AC3E}">
        <p14:creationId xmlns:p14="http://schemas.microsoft.com/office/powerpoint/2010/main" val="4201097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EDCC2CC-B76B-4022-ACC7-D5068410D548}"/>
              </a:ext>
            </a:extLst>
          </p:cNvPr>
          <p:cNvSpPr>
            <a:spLocks noGrp="1"/>
          </p:cNvSpPr>
          <p:nvPr>
            <p:ph type="body" sz="quarter" idx="11"/>
          </p:nvPr>
        </p:nvSpPr>
        <p:spPr/>
        <p:txBody>
          <a:bodyPr/>
          <a:lstStyle/>
          <a:p>
            <a:r>
              <a:rPr lang="en-US" altLang="zh-CN" dirty="0"/>
              <a:t>Object Removal</a:t>
            </a:r>
            <a:endParaRPr lang="zh-CN" altLang="en-US" dirty="0"/>
          </a:p>
        </p:txBody>
      </p:sp>
      <p:sp>
        <p:nvSpPr>
          <p:cNvPr id="2" name="灯片编号占位符 1">
            <a:extLst>
              <a:ext uri="{FF2B5EF4-FFF2-40B4-BE49-F238E27FC236}">
                <a16:creationId xmlns:a16="http://schemas.microsoft.com/office/drawing/2014/main" id="{7C1EEFFC-D106-4764-9B66-22AB2A26FE58}"/>
              </a:ext>
            </a:extLst>
          </p:cNvPr>
          <p:cNvSpPr>
            <a:spLocks noGrp="1"/>
          </p:cNvSpPr>
          <p:nvPr>
            <p:ph type="sldNum" sz="quarter" idx="10"/>
          </p:nvPr>
        </p:nvSpPr>
        <p:spPr/>
        <p:txBody>
          <a:bodyPr/>
          <a:lstStyle/>
          <a:p>
            <a:fld id="{6C53781C-E1F6-4315-A39D-61273F2E0596}" type="slidenum">
              <a:rPr lang="zh-CN" altLang="en-US" smtClean="0"/>
              <a:pPr/>
              <a:t>12</a:t>
            </a:fld>
            <a:endParaRPr lang="zh-CN" altLang="en-US"/>
          </a:p>
        </p:txBody>
      </p:sp>
      <p:sp>
        <p:nvSpPr>
          <p:cNvPr id="6" name="文本框 5">
            <a:extLst>
              <a:ext uri="{FF2B5EF4-FFF2-40B4-BE49-F238E27FC236}">
                <a16:creationId xmlns:a16="http://schemas.microsoft.com/office/drawing/2014/main" id="{14DA244C-1296-4C45-9ED9-94BA671A2706}"/>
              </a:ext>
            </a:extLst>
          </p:cNvPr>
          <p:cNvSpPr txBox="1"/>
          <p:nvPr/>
        </p:nvSpPr>
        <p:spPr>
          <a:xfrm>
            <a:off x="5018523" y="1913697"/>
            <a:ext cx="6238757" cy="390504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find the max flow with minimum cost</a:t>
            </a:r>
          </a:p>
          <a:p>
            <a:pPr marL="342900" indent="-342900">
              <a:lnSpc>
                <a:spcPct val="150000"/>
              </a:lnSpc>
              <a:buFont typeface="Arial" panose="020B0604020202020204" pitchFamily="34" charset="0"/>
              <a:buChar char="•"/>
            </a:pPr>
            <a:r>
              <a:rPr lang="en-US" altLang="zh-CN"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remove nodes on those paths</a:t>
            </a:r>
          </a:p>
          <a:p>
            <a:pPr marL="342900" indent="-342900">
              <a:lnSpc>
                <a:spcPct val="150000"/>
              </a:lnSpc>
              <a:buFont typeface="Arial" panose="020B0604020202020204" pitchFamily="34" charset="0"/>
              <a:buChar char="•"/>
            </a:pPr>
            <a:r>
              <a:rPr lang="en-US" altLang="zh-CN"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repeat the above process from constructing graph to removing nodes, until all the filled nodes are removed</a:t>
            </a:r>
          </a:p>
          <a:p>
            <a:pPr marL="342900" indent="-342900">
              <a:lnSpc>
                <a:spcPct val="150000"/>
              </a:lnSpc>
              <a:buFont typeface="Arial" panose="020B0604020202020204" pitchFamily="34" charset="0"/>
              <a:buChar char="•"/>
            </a:pPr>
            <a:endParaRPr lang="en-US" altLang="zh-CN"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nSpc>
                <a:spcPct val="150000"/>
              </a:lnSpc>
              <a:buFont typeface="Arial" panose="020B0604020202020204" pitchFamily="34" charset="0"/>
              <a:buChar char="•"/>
            </a:pPr>
            <a:endParaRPr lang="en-US" altLang="zh-CN"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7DE65E13-6310-45C5-9E7B-EDF267C3BF6F}"/>
              </a:ext>
            </a:extLst>
          </p:cNvPr>
          <p:cNvSpPr txBox="1"/>
          <p:nvPr/>
        </p:nvSpPr>
        <p:spPr>
          <a:xfrm>
            <a:off x="3139440" y="1097545"/>
            <a:ext cx="6026009" cy="584775"/>
          </a:xfrm>
          <a:prstGeom prst="rect">
            <a:avLst/>
          </a:prstGeom>
          <a:noFill/>
        </p:spPr>
        <p:txBody>
          <a:bodyPr wrap="none" rtlCol="0">
            <a:spAutoFit/>
          </a:bodyPr>
          <a:lstStyle/>
          <a:p>
            <a:r>
              <a:rPr lang="en-US" sz="3200" b="1" kern="0" dirty="0">
                <a:solidFill>
                  <a:schemeClr val="accent1"/>
                </a:solidFill>
                <a:latin typeface="微软雅黑" panose="020B0503020204020204" pitchFamily="34" charset="-122"/>
                <a:ea typeface="微软雅黑" panose="020B0503020204020204" pitchFamily="34" charset="-122"/>
              </a:rPr>
              <a:t>Minimum cost network flow</a:t>
            </a:r>
          </a:p>
        </p:txBody>
      </p:sp>
      <p:sp>
        <p:nvSpPr>
          <p:cNvPr id="111" name="椭圆 110">
            <a:extLst>
              <a:ext uri="{FF2B5EF4-FFF2-40B4-BE49-F238E27FC236}">
                <a16:creationId xmlns:a16="http://schemas.microsoft.com/office/drawing/2014/main" id="{219EA387-843A-4AAE-BB31-A4A5CF449B7D}"/>
              </a:ext>
            </a:extLst>
          </p:cNvPr>
          <p:cNvSpPr/>
          <p:nvPr/>
        </p:nvSpPr>
        <p:spPr>
          <a:xfrm>
            <a:off x="187420" y="2849345"/>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2" name="椭圆 111">
            <a:extLst>
              <a:ext uri="{FF2B5EF4-FFF2-40B4-BE49-F238E27FC236}">
                <a16:creationId xmlns:a16="http://schemas.microsoft.com/office/drawing/2014/main" id="{A5A6BBCE-D2D8-48CC-8ED0-003D49FA1192}"/>
              </a:ext>
            </a:extLst>
          </p:cNvPr>
          <p:cNvSpPr/>
          <p:nvPr/>
        </p:nvSpPr>
        <p:spPr>
          <a:xfrm>
            <a:off x="187420" y="3672616"/>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3" name="椭圆 112">
            <a:extLst>
              <a:ext uri="{FF2B5EF4-FFF2-40B4-BE49-F238E27FC236}">
                <a16:creationId xmlns:a16="http://schemas.microsoft.com/office/drawing/2014/main" id="{0D08F359-A59A-41EE-BF3F-95F1178D09A0}"/>
              </a:ext>
            </a:extLst>
          </p:cNvPr>
          <p:cNvSpPr/>
          <p:nvPr/>
        </p:nvSpPr>
        <p:spPr>
          <a:xfrm>
            <a:off x="187420" y="4495887"/>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4" name="椭圆 113">
            <a:extLst>
              <a:ext uri="{FF2B5EF4-FFF2-40B4-BE49-F238E27FC236}">
                <a16:creationId xmlns:a16="http://schemas.microsoft.com/office/drawing/2014/main" id="{F7A7C48D-7BD8-49B1-ACF8-5EF96F9BB303}"/>
              </a:ext>
            </a:extLst>
          </p:cNvPr>
          <p:cNvSpPr/>
          <p:nvPr/>
        </p:nvSpPr>
        <p:spPr>
          <a:xfrm>
            <a:off x="962437" y="2849345"/>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15" name="椭圆 114">
            <a:extLst>
              <a:ext uri="{FF2B5EF4-FFF2-40B4-BE49-F238E27FC236}">
                <a16:creationId xmlns:a16="http://schemas.microsoft.com/office/drawing/2014/main" id="{AC828D02-91D0-45FB-BDB0-96E8FE4F9D96}"/>
              </a:ext>
            </a:extLst>
          </p:cNvPr>
          <p:cNvSpPr/>
          <p:nvPr/>
        </p:nvSpPr>
        <p:spPr>
          <a:xfrm>
            <a:off x="962437" y="3672616"/>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16" name="椭圆 115">
            <a:extLst>
              <a:ext uri="{FF2B5EF4-FFF2-40B4-BE49-F238E27FC236}">
                <a16:creationId xmlns:a16="http://schemas.microsoft.com/office/drawing/2014/main" id="{011EE1BC-3375-4D45-B0EE-1B513894E444}"/>
              </a:ext>
            </a:extLst>
          </p:cNvPr>
          <p:cNvSpPr/>
          <p:nvPr/>
        </p:nvSpPr>
        <p:spPr>
          <a:xfrm>
            <a:off x="962437" y="4495887"/>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17" name="椭圆 116">
            <a:extLst>
              <a:ext uri="{FF2B5EF4-FFF2-40B4-BE49-F238E27FC236}">
                <a16:creationId xmlns:a16="http://schemas.microsoft.com/office/drawing/2014/main" id="{3E52CCBF-8048-4598-82BE-F1F87DEDEB31}"/>
              </a:ext>
            </a:extLst>
          </p:cNvPr>
          <p:cNvSpPr/>
          <p:nvPr/>
        </p:nvSpPr>
        <p:spPr>
          <a:xfrm>
            <a:off x="1737454" y="2829025"/>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8" name="椭圆 117">
            <a:extLst>
              <a:ext uri="{FF2B5EF4-FFF2-40B4-BE49-F238E27FC236}">
                <a16:creationId xmlns:a16="http://schemas.microsoft.com/office/drawing/2014/main" id="{9132B2DF-DE0B-4554-90F3-A3AF2F4E3B7F}"/>
              </a:ext>
            </a:extLst>
          </p:cNvPr>
          <p:cNvSpPr/>
          <p:nvPr/>
        </p:nvSpPr>
        <p:spPr>
          <a:xfrm>
            <a:off x="1737454" y="3652296"/>
            <a:ext cx="426720" cy="426720"/>
          </a:xfrm>
          <a:prstGeom prst="ellipse">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9" name="椭圆 118">
            <a:extLst>
              <a:ext uri="{FF2B5EF4-FFF2-40B4-BE49-F238E27FC236}">
                <a16:creationId xmlns:a16="http://schemas.microsoft.com/office/drawing/2014/main" id="{F21D1BD5-9D2B-4A15-A472-5B085F692C61}"/>
              </a:ext>
            </a:extLst>
          </p:cNvPr>
          <p:cNvSpPr/>
          <p:nvPr/>
        </p:nvSpPr>
        <p:spPr>
          <a:xfrm>
            <a:off x="1737454" y="4475567"/>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0" name="椭圆 119">
            <a:extLst>
              <a:ext uri="{FF2B5EF4-FFF2-40B4-BE49-F238E27FC236}">
                <a16:creationId xmlns:a16="http://schemas.microsoft.com/office/drawing/2014/main" id="{6A23E376-A07A-44E2-9FF1-D78325E8FC72}"/>
              </a:ext>
            </a:extLst>
          </p:cNvPr>
          <p:cNvSpPr/>
          <p:nvPr/>
        </p:nvSpPr>
        <p:spPr>
          <a:xfrm>
            <a:off x="2512471" y="2829025"/>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1" name="椭圆 120">
            <a:extLst>
              <a:ext uri="{FF2B5EF4-FFF2-40B4-BE49-F238E27FC236}">
                <a16:creationId xmlns:a16="http://schemas.microsoft.com/office/drawing/2014/main" id="{D35037D4-C540-4866-8444-278AA5B84D9F}"/>
              </a:ext>
            </a:extLst>
          </p:cNvPr>
          <p:cNvSpPr/>
          <p:nvPr/>
        </p:nvSpPr>
        <p:spPr>
          <a:xfrm>
            <a:off x="2512471" y="3652296"/>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2" name="椭圆 121">
            <a:extLst>
              <a:ext uri="{FF2B5EF4-FFF2-40B4-BE49-F238E27FC236}">
                <a16:creationId xmlns:a16="http://schemas.microsoft.com/office/drawing/2014/main" id="{22F38060-382C-40AA-9A8E-62A84F4A6D62}"/>
              </a:ext>
            </a:extLst>
          </p:cNvPr>
          <p:cNvSpPr/>
          <p:nvPr/>
        </p:nvSpPr>
        <p:spPr>
          <a:xfrm>
            <a:off x="2512471" y="4475567"/>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3" name="椭圆 122">
            <a:extLst>
              <a:ext uri="{FF2B5EF4-FFF2-40B4-BE49-F238E27FC236}">
                <a16:creationId xmlns:a16="http://schemas.microsoft.com/office/drawing/2014/main" id="{E2F12484-82F4-412F-81E6-63AD81B1768C}"/>
              </a:ext>
            </a:extLst>
          </p:cNvPr>
          <p:cNvSpPr/>
          <p:nvPr/>
        </p:nvSpPr>
        <p:spPr>
          <a:xfrm>
            <a:off x="3287488" y="2808705"/>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椭圆 123">
            <a:extLst>
              <a:ext uri="{FF2B5EF4-FFF2-40B4-BE49-F238E27FC236}">
                <a16:creationId xmlns:a16="http://schemas.microsoft.com/office/drawing/2014/main" id="{043F456F-8DF7-458A-A748-80CA53D19B84}"/>
              </a:ext>
            </a:extLst>
          </p:cNvPr>
          <p:cNvSpPr/>
          <p:nvPr/>
        </p:nvSpPr>
        <p:spPr>
          <a:xfrm>
            <a:off x="3287488" y="3631976"/>
            <a:ext cx="426720" cy="426720"/>
          </a:xfrm>
          <a:prstGeom prst="ellipse">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5" name="椭圆 124">
            <a:extLst>
              <a:ext uri="{FF2B5EF4-FFF2-40B4-BE49-F238E27FC236}">
                <a16:creationId xmlns:a16="http://schemas.microsoft.com/office/drawing/2014/main" id="{9D693908-C346-40AC-A1FB-FB763ADCAEC1}"/>
              </a:ext>
            </a:extLst>
          </p:cNvPr>
          <p:cNvSpPr/>
          <p:nvPr/>
        </p:nvSpPr>
        <p:spPr>
          <a:xfrm>
            <a:off x="3287488" y="4455247"/>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6" name="椭圆 125">
            <a:extLst>
              <a:ext uri="{FF2B5EF4-FFF2-40B4-BE49-F238E27FC236}">
                <a16:creationId xmlns:a16="http://schemas.microsoft.com/office/drawing/2014/main" id="{36F7F6FE-E5CA-4418-82F2-D5A3C287249C}"/>
              </a:ext>
            </a:extLst>
          </p:cNvPr>
          <p:cNvSpPr/>
          <p:nvPr/>
        </p:nvSpPr>
        <p:spPr>
          <a:xfrm>
            <a:off x="4062505" y="2808705"/>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7" name="椭圆 126">
            <a:extLst>
              <a:ext uri="{FF2B5EF4-FFF2-40B4-BE49-F238E27FC236}">
                <a16:creationId xmlns:a16="http://schemas.microsoft.com/office/drawing/2014/main" id="{ECE3AC4F-A079-4A1E-BC96-BD8F3E93D430}"/>
              </a:ext>
            </a:extLst>
          </p:cNvPr>
          <p:cNvSpPr/>
          <p:nvPr/>
        </p:nvSpPr>
        <p:spPr>
          <a:xfrm>
            <a:off x="4062505" y="3631976"/>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8" name="椭圆 127">
            <a:extLst>
              <a:ext uri="{FF2B5EF4-FFF2-40B4-BE49-F238E27FC236}">
                <a16:creationId xmlns:a16="http://schemas.microsoft.com/office/drawing/2014/main" id="{F0853A4F-483E-4129-9B6C-F665AEAC8659}"/>
              </a:ext>
            </a:extLst>
          </p:cNvPr>
          <p:cNvSpPr/>
          <p:nvPr/>
        </p:nvSpPr>
        <p:spPr>
          <a:xfrm>
            <a:off x="4062505" y="4455247"/>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9" name="椭圆 128">
            <a:extLst>
              <a:ext uri="{FF2B5EF4-FFF2-40B4-BE49-F238E27FC236}">
                <a16:creationId xmlns:a16="http://schemas.microsoft.com/office/drawing/2014/main" id="{739C9C22-D511-4169-A352-404E04F7A8E5}"/>
              </a:ext>
            </a:extLst>
          </p:cNvPr>
          <p:cNvSpPr/>
          <p:nvPr/>
        </p:nvSpPr>
        <p:spPr>
          <a:xfrm>
            <a:off x="2066860" y="1149209"/>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22225">
                  <a:solidFill>
                    <a:schemeClr val="accent2"/>
                  </a:solidFill>
                  <a:prstDash val="solid"/>
                </a:ln>
                <a:solidFill>
                  <a:schemeClr val="accent2">
                    <a:lumMod val="40000"/>
                    <a:lumOff val="60000"/>
                  </a:schemeClr>
                </a:solidFill>
                <a:latin typeface="+mj-lt"/>
              </a:rPr>
              <a:t>1</a:t>
            </a:r>
          </a:p>
        </p:txBody>
      </p:sp>
      <p:sp>
        <p:nvSpPr>
          <p:cNvPr id="130" name="椭圆 129">
            <a:extLst>
              <a:ext uri="{FF2B5EF4-FFF2-40B4-BE49-F238E27FC236}">
                <a16:creationId xmlns:a16="http://schemas.microsoft.com/office/drawing/2014/main" id="{86D6E510-75CE-4418-AC12-95E76935AD5B}"/>
              </a:ext>
            </a:extLst>
          </p:cNvPr>
          <p:cNvSpPr/>
          <p:nvPr/>
        </p:nvSpPr>
        <p:spPr>
          <a:xfrm>
            <a:off x="2085751" y="1923157"/>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22225">
                  <a:solidFill>
                    <a:schemeClr val="accent2"/>
                  </a:solidFill>
                  <a:prstDash val="solid"/>
                </a:ln>
                <a:solidFill>
                  <a:schemeClr val="accent2">
                    <a:lumMod val="40000"/>
                    <a:lumOff val="60000"/>
                  </a:schemeClr>
                </a:solidFill>
              </a:rPr>
              <a:t>2</a:t>
            </a:r>
          </a:p>
        </p:txBody>
      </p:sp>
      <p:cxnSp>
        <p:nvCxnSpPr>
          <p:cNvPr id="131" name="直接箭头连接符 130">
            <a:extLst>
              <a:ext uri="{FF2B5EF4-FFF2-40B4-BE49-F238E27FC236}">
                <a16:creationId xmlns:a16="http://schemas.microsoft.com/office/drawing/2014/main" id="{90D54D33-44B0-44B6-A962-3716F02CB30E}"/>
              </a:ext>
            </a:extLst>
          </p:cNvPr>
          <p:cNvCxnSpPr>
            <a:stCxn id="126" idx="4"/>
            <a:endCxn id="124" idx="7"/>
          </p:cNvCxnSpPr>
          <p:nvPr/>
        </p:nvCxnSpPr>
        <p:spPr>
          <a:xfrm flipH="1">
            <a:off x="3651716" y="3235425"/>
            <a:ext cx="624149" cy="459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2" name="直接箭头连接符 131">
            <a:extLst>
              <a:ext uri="{FF2B5EF4-FFF2-40B4-BE49-F238E27FC236}">
                <a16:creationId xmlns:a16="http://schemas.microsoft.com/office/drawing/2014/main" id="{69DD7006-AA94-4CE8-BBB4-48623398894D}"/>
              </a:ext>
            </a:extLst>
          </p:cNvPr>
          <p:cNvCxnSpPr>
            <a:stCxn id="114" idx="4"/>
            <a:endCxn id="112" idx="0"/>
          </p:cNvCxnSpPr>
          <p:nvPr/>
        </p:nvCxnSpPr>
        <p:spPr>
          <a:xfrm flipH="1">
            <a:off x="400780" y="3276065"/>
            <a:ext cx="775017" cy="3965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3" name="直接箭头连接符 132">
            <a:extLst>
              <a:ext uri="{FF2B5EF4-FFF2-40B4-BE49-F238E27FC236}">
                <a16:creationId xmlns:a16="http://schemas.microsoft.com/office/drawing/2014/main" id="{159A5436-455D-44ED-9A1A-70EC80EF7FCB}"/>
              </a:ext>
            </a:extLst>
          </p:cNvPr>
          <p:cNvCxnSpPr/>
          <p:nvPr/>
        </p:nvCxnSpPr>
        <p:spPr>
          <a:xfrm flipH="1">
            <a:off x="1995002" y="3198178"/>
            <a:ext cx="624149" cy="459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4" name="直接箭头连接符 133">
            <a:extLst>
              <a:ext uri="{FF2B5EF4-FFF2-40B4-BE49-F238E27FC236}">
                <a16:creationId xmlns:a16="http://schemas.microsoft.com/office/drawing/2014/main" id="{8834F7EB-8F00-45E9-A2D7-523702CFC272}"/>
              </a:ext>
            </a:extLst>
          </p:cNvPr>
          <p:cNvCxnSpPr>
            <a:stCxn id="114" idx="4"/>
            <a:endCxn id="118" idx="1"/>
          </p:cNvCxnSpPr>
          <p:nvPr/>
        </p:nvCxnSpPr>
        <p:spPr>
          <a:xfrm>
            <a:off x="1175797" y="3276065"/>
            <a:ext cx="624149" cy="4387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5" name="直接箭头连接符 134">
            <a:extLst>
              <a:ext uri="{FF2B5EF4-FFF2-40B4-BE49-F238E27FC236}">
                <a16:creationId xmlns:a16="http://schemas.microsoft.com/office/drawing/2014/main" id="{421D157D-4BDC-4F6C-996C-44E5750032B3}"/>
              </a:ext>
            </a:extLst>
          </p:cNvPr>
          <p:cNvCxnSpPr>
            <a:cxnSpLocks/>
            <a:stCxn id="120" idx="5"/>
            <a:endCxn id="124" idx="1"/>
          </p:cNvCxnSpPr>
          <p:nvPr/>
        </p:nvCxnSpPr>
        <p:spPr>
          <a:xfrm>
            <a:off x="2876699" y="3193253"/>
            <a:ext cx="473281" cy="5012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6" name="直接箭头连接符 135">
            <a:extLst>
              <a:ext uri="{FF2B5EF4-FFF2-40B4-BE49-F238E27FC236}">
                <a16:creationId xmlns:a16="http://schemas.microsoft.com/office/drawing/2014/main" id="{D083FE06-E121-42BF-922E-D27064737855}"/>
              </a:ext>
            </a:extLst>
          </p:cNvPr>
          <p:cNvCxnSpPr>
            <a:cxnSpLocks/>
            <a:stCxn id="129" idx="4"/>
            <a:endCxn id="130" idx="0"/>
          </p:cNvCxnSpPr>
          <p:nvPr/>
        </p:nvCxnSpPr>
        <p:spPr>
          <a:xfrm>
            <a:off x="2280220" y="1575929"/>
            <a:ext cx="18891" cy="3472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7" name="直接箭头连接符 136">
            <a:extLst>
              <a:ext uri="{FF2B5EF4-FFF2-40B4-BE49-F238E27FC236}">
                <a16:creationId xmlns:a16="http://schemas.microsoft.com/office/drawing/2014/main" id="{19D30324-B541-418D-AD67-CE09B94DF40E}"/>
              </a:ext>
            </a:extLst>
          </p:cNvPr>
          <p:cNvCxnSpPr>
            <a:stCxn id="130" idx="4"/>
            <a:endCxn id="111" idx="7"/>
          </p:cNvCxnSpPr>
          <p:nvPr/>
        </p:nvCxnSpPr>
        <p:spPr>
          <a:xfrm flipH="1">
            <a:off x="551648" y="2349877"/>
            <a:ext cx="1747463" cy="5619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8" name="直接箭头连接符 137">
            <a:extLst>
              <a:ext uri="{FF2B5EF4-FFF2-40B4-BE49-F238E27FC236}">
                <a16:creationId xmlns:a16="http://schemas.microsoft.com/office/drawing/2014/main" id="{B925E298-FCEC-49CC-AE42-8A5FAB40C4C0}"/>
              </a:ext>
            </a:extLst>
          </p:cNvPr>
          <p:cNvCxnSpPr>
            <a:stCxn id="130" idx="4"/>
            <a:endCxn id="117" idx="0"/>
          </p:cNvCxnSpPr>
          <p:nvPr/>
        </p:nvCxnSpPr>
        <p:spPr>
          <a:xfrm flipH="1">
            <a:off x="1950814" y="2349877"/>
            <a:ext cx="348297" cy="4791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9" name="直接箭头连接符 138">
            <a:extLst>
              <a:ext uri="{FF2B5EF4-FFF2-40B4-BE49-F238E27FC236}">
                <a16:creationId xmlns:a16="http://schemas.microsoft.com/office/drawing/2014/main" id="{3CFD345C-7911-4BCD-99B5-87190E97FABB}"/>
              </a:ext>
            </a:extLst>
          </p:cNvPr>
          <p:cNvCxnSpPr>
            <a:cxnSpLocks/>
            <a:stCxn id="130" idx="4"/>
            <a:endCxn id="123" idx="0"/>
          </p:cNvCxnSpPr>
          <p:nvPr/>
        </p:nvCxnSpPr>
        <p:spPr>
          <a:xfrm>
            <a:off x="2299111" y="2349877"/>
            <a:ext cx="1201737" cy="4588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0" name="直接箭头连接符 139">
            <a:extLst>
              <a:ext uri="{FF2B5EF4-FFF2-40B4-BE49-F238E27FC236}">
                <a16:creationId xmlns:a16="http://schemas.microsoft.com/office/drawing/2014/main" id="{A07B568D-BD02-4A8D-B50A-72F71FF29648}"/>
              </a:ext>
            </a:extLst>
          </p:cNvPr>
          <p:cNvCxnSpPr>
            <a:stCxn id="115" idx="4"/>
            <a:endCxn id="113" idx="7"/>
          </p:cNvCxnSpPr>
          <p:nvPr/>
        </p:nvCxnSpPr>
        <p:spPr>
          <a:xfrm flipH="1">
            <a:off x="551648" y="4099336"/>
            <a:ext cx="624149" cy="459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1" name="直接箭头连接符 140">
            <a:extLst>
              <a:ext uri="{FF2B5EF4-FFF2-40B4-BE49-F238E27FC236}">
                <a16:creationId xmlns:a16="http://schemas.microsoft.com/office/drawing/2014/main" id="{F2E0C299-2D9C-4BB2-BE3F-57E08FE3844A}"/>
              </a:ext>
            </a:extLst>
          </p:cNvPr>
          <p:cNvCxnSpPr>
            <a:stCxn id="115" idx="4"/>
            <a:endCxn id="119" idx="1"/>
          </p:cNvCxnSpPr>
          <p:nvPr/>
        </p:nvCxnSpPr>
        <p:spPr>
          <a:xfrm>
            <a:off x="1175797" y="4099336"/>
            <a:ext cx="624149" cy="4387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2" name="直接箭头连接符 141">
            <a:extLst>
              <a:ext uri="{FF2B5EF4-FFF2-40B4-BE49-F238E27FC236}">
                <a16:creationId xmlns:a16="http://schemas.microsoft.com/office/drawing/2014/main" id="{0915EB82-4A88-4ACA-BAA7-87BE023313D8}"/>
              </a:ext>
            </a:extLst>
          </p:cNvPr>
          <p:cNvCxnSpPr>
            <a:stCxn id="121" idx="4"/>
            <a:endCxn id="119" idx="7"/>
          </p:cNvCxnSpPr>
          <p:nvPr/>
        </p:nvCxnSpPr>
        <p:spPr>
          <a:xfrm flipH="1">
            <a:off x="2101682" y="4079016"/>
            <a:ext cx="624149" cy="459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3" name="直接箭头连接符 142">
            <a:extLst>
              <a:ext uri="{FF2B5EF4-FFF2-40B4-BE49-F238E27FC236}">
                <a16:creationId xmlns:a16="http://schemas.microsoft.com/office/drawing/2014/main" id="{22946826-F10A-4DED-8CF8-8115FEDCB01C}"/>
              </a:ext>
            </a:extLst>
          </p:cNvPr>
          <p:cNvCxnSpPr>
            <a:stCxn id="121" idx="4"/>
            <a:endCxn id="125" idx="1"/>
          </p:cNvCxnSpPr>
          <p:nvPr/>
        </p:nvCxnSpPr>
        <p:spPr>
          <a:xfrm>
            <a:off x="2725831" y="4079016"/>
            <a:ext cx="624149" cy="4387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4" name="直接箭头连接符 143">
            <a:extLst>
              <a:ext uri="{FF2B5EF4-FFF2-40B4-BE49-F238E27FC236}">
                <a16:creationId xmlns:a16="http://schemas.microsoft.com/office/drawing/2014/main" id="{306C5A62-2E92-44A3-935F-3E756596C504}"/>
              </a:ext>
            </a:extLst>
          </p:cNvPr>
          <p:cNvCxnSpPr>
            <a:stCxn id="127" idx="4"/>
            <a:endCxn id="125" idx="7"/>
          </p:cNvCxnSpPr>
          <p:nvPr/>
        </p:nvCxnSpPr>
        <p:spPr>
          <a:xfrm flipH="1">
            <a:off x="3651716" y="4058696"/>
            <a:ext cx="624149" cy="459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5" name="直接箭头连接符 144">
            <a:extLst>
              <a:ext uri="{FF2B5EF4-FFF2-40B4-BE49-F238E27FC236}">
                <a16:creationId xmlns:a16="http://schemas.microsoft.com/office/drawing/2014/main" id="{8285856C-FEA1-4AE4-BB58-042CEF42528F}"/>
              </a:ext>
            </a:extLst>
          </p:cNvPr>
          <p:cNvCxnSpPr>
            <a:stCxn id="111" idx="6"/>
            <a:endCxn id="114" idx="2"/>
          </p:cNvCxnSpPr>
          <p:nvPr/>
        </p:nvCxnSpPr>
        <p:spPr>
          <a:xfrm>
            <a:off x="614140" y="3062705"/>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BEAAC332-133A-4221-9357-4B0FB5E2C931}"/>
              </a:ext>
            </a:extLst>
          </p:cNvPr>
          <p:cNvCxnSpPr>
            <a:stCxn id="117" idx="6"/>
            <a:endCxn id="120" idx="2"/>
          </p:cNvCxnSpPr>
          <p:nvPr/>
        </p:nvCxnSpPr>
        <p:spPr>
          <a:xfrm>
            <a:off x="2164174" y="3042385"/>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直接箭头连接符 146">
            <a:extLst>
              <a:ext uri="{FF2B5EF4-FFF2-40B4-BE49-F238E27FC236}">
                <a16:creationId xmlns:a16="http://schemas.microsoft.com/office/drawing/2014/main" id="{7F12D757-7961-409A-BCB6-B79D860F3890}"/>
              </a:ext>
            </a:extLst>
          </p:cNvPr>
          <p:cNvCxnSpPr>
            <a:stCxn id="123" idx="6"/>
            <a:endCxn id="126" idx="2"/>
          </p:cNvCxnSpPr>
          <p:nvPr/>
        </p:nvCxnSpPr>
        <p:spPr>
          <a:xfrm>
            <a:off x="3714208" y="3022065"/>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a16="http://schemas.microsoft.com/office/drawing/2014/main" id="{63F9BC43-5AFD-4567-8A10-217BB3280A7F}"/>
              </a:ext>
            </a:extLst>
          </p:cNvPr>
          <p:cNvCxnSpPr>
            <a:stCxn id="112" idx="6"/>
            <a:endCxn id="115" idx="2"/>
          </p:cNvCxnSpPr>
          <p:nvPr/>
        </p:nvCxnSpPr>
        <p:spPr>
          <a:xfrm>
            <a:off x="614140" y="3885976"/>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24929348-2ABF-4240-8D57-C3226F80F088}"/>
              </a:ext>
            </a:extLst>
          </p:cNvPr>
          <p:cNvCxnSpPr>
            <a:stCxn id="118" idx="6"/>
            <a:endCxn id="121" idx="2"/>
          </p:cNvCxnSpPr>
          <p:nvPr/>
        </p:nvCxnSpPr>
        <p:spPr>
          <a:xfrm>
            <a:off x="2164174" y="3865656"/>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09D2FA4B-2C9E-4612-80C1-309DDEFF2164}"/>
              </a:ext>
            </a:extLst>
          </p:cNvPr>
          <p:cNvCxnSpPr>
            <a:stCxn id="124" idx="6"/>
            <a:endCxn id="127" idx="2"/>
          </p:cNvCxnSpPr>
          <p:nvPr/>
        </p:nvCxnSpPr>
        <p:spPr>
          <a:xfrm>
            <a:off x="3714208" y="3845336"/>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3CAF5CE8-DB52-411E-9E6D-8D8F77DDC497}"/>
              </a:ext>
            </a:extLst>
          </p:cNvPr>
          <p:cNvCxnSpPr>
            <a:stCxn id="113" idx="6"/>
            <a:endCxn id="116" idx="2"/>
          </p:cNvCxnSpPr>
          <p:nvPr/>
        </p:nvCxnSpPr>
        <p:spPr>
          <a:xfrm>
            <a:off x="614140" y="4709247"/>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34355BB8-9607-4566-8115-D31BBF56BD4E}"/>
              </a:ext>
            </a:extLst>
          </p:cNvPr>
          <p:cNvCxnSpPr>
            <a:stCxn id="119" idx="6"/>
            <a:endCxn id="122" idx="2"/>
          </p:cNvCxnSpPr>
          <p:nvPr/>
        </p:nvCxnSpPr>
        <p:spPr>
          <a:xfrm>
            <a:off x="2164174" y="4688927"/>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AB2612DF-D457-4A6B-9E89-CA5B84DD3C50}"/>
              </a:ext>
            </a:extLst>
          </p:cNvPr>
          <p:cNvCxnSpPr>
            <a:stCxn id="125" idx="6"/>
            <a:endCxn id="128" idx="2"/>
          </p:cNvCxnSpPr>
          <p:nvPr/>
        </p:nvCxnSpPr>
        <p:spPr>
          <a:xfrm>
            <a:off x="3714208" y="4668607"/>
            <a:ext cx="348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椭圆 153">
            <a:extLst>
              <a:ext uri="{FF2B5EF4-FFF2-40B4-BE49-F238E27FC236}">
                <a16:creationId xmlns:a16="http://schemas.microsoft.com/office/drawing/2014/main" id="{58CE3E43-9BED-43D2-8A41-FCB7250BF073}"/>
              </a:ext>
            </a:extLst>
          </p:cNvPr>
          <p:cNvSpPr/>
          <p:nvPr/>
        </p:nvSpPr>
        <p:spPr>
          <a:xfrm>
            <a:off x="2093716" y="5583007"/>
            <a:ext cx="426720" cy="4267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22225">
                  <a:solidFill>
                    <a:schemeClr val="accent2"/>
                  </a:solidFill>
                  <a:prstDash val="solid"/>
                </a:ln>
                <a:solidFill>
                  <a:schemeClr val="accent2">
                    <a:lumMod val="40000"/>
                    <a:lumOff val="60000"/>
                  </a:schemeClr>
                </a:solidFill>
              </a:rPr>
              <a:t>t</a:t>
            </a:r>
          </a:p>
        </p:txBody>
      </p:sp>
      <p:cxnSp>
        <p:nvCxnSpPr>
          <p:cNvPr id="155" name="直接箭头连接符 154">
            <a:extLst>
              <a:ext uri="{FF2B5EF4-FFF2-40B4-BE49-F238E27FC236}">
                <a16:creationId xmlns:a16="http://schemas.microsoft.com/office/drawing/2014/main" id="{2E1487A8-0188-488C-A79E-42FD9DDC68F4}"/>
              </a:ext>
            </a:extLst>
          </p:cNvPr>
          <p:cNvCxnSpPr>
            <a:stCxn id="116" idx="4"/>
            <a:endCxn id="154" idx="1"/>
          </p:cNvCxnSpPr>
          <p:nvPr/>
        </p:nvCxnSpPr>
        <p:spPr>
          <a:xfrm>
            <a:off x="1175797" y="4922607"/>
            <a:ext cx="980411" cy="7228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6" name="直接箭头连接符 155">
            <a:extLst>
              <a:ext uri="{FF2B5EF4-FFF2-40B4-BE49-F238E27FC236}">
                <a16:creationId xmlns:a16="http://schemas.microsoft.com/office/drawing/2014/main" id="{7B5DCA93-336E-4CE5-93A7-2BD233C9F52E}"/>
              </a:ext>
            </a:extLst>
          </p:cNvPr>
          <p:cNvCxnSpPr>
            <a:stCxn id="122" idx="4"/>
            <a:endCxn id="154" idx="7"/>
          </p:cNvCxnSpPr>
          <p:nvPr/>
        </p:nvCxnSpPr>
        <p:spPr>
          <a:xfrm flipH="1">
            <a:off x="2457944" y="4902287"/>
            <a:ext cx="267887" cy="7432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7" name="直接箭头连接符 156">
            <a:extLst>
              <a:ext uri="{FF2B5EF4-FFF2-40B4-BE49-F238E27FC236}">
                <a16:creationId xmlns:a16="http://schemas.microsoft.com/office/drawing/2014/main" id="{00E08423-5865-4682-8D1C-0CED7F6EEA70}"/>
              </a:ext>
            </a:extLst>
          </p:cNvPr>
          <p:cNvCxnSpPr>
            <a:stCxn id="128" idx="3"/>
            <a:endCxn id="154" idx="7"/>
          </p:cNvCxnSpPr>
          <p:nvPr/>
        </p:nvCxnSpPr>
        <p:spPr>
          <a:xfrm flipH="1">
            <a:off x="2457944" y="4819475"/>
            <a:ext cx="1667053" cy="8260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 name="文本框 2">
            <a:extLst>
              <a:ext uri="{FF2B5EF4-FFF2-40B4-BE49-F238E27FC236}">
                <a16:creationId xmlns:a16="http://schemas.microsoft.com/office/drawing/2014/main" id="{2A30904F-5085-40B0-9988-2BAE06CA1E1A}"/>
              </a:ext>
            </a:extLst>
          </p:cNvPr>
          <p:cNvSpPr txBox="1"/>
          <p:nvPr/>
        </p:nvSpPr>
        <p:spPr>
          <a:xfrm>
            <a:off x="2312611" y="1491886"/>
            <a:ext cx="312906" cy="369332"/>
          </a:xfrm>
          <a:prstGeom prst="rect">
            <a:avLst/>
          </a:prstGeom>
          <a:noFill/>
        </p:spPr>
        <p:txBody>
          <a:bodyPr wrap="none" rtlCol="0">
            <a:spAutoFit/>
          </a:bodyPr>
          <a:lstStyle/>
          <a:p>
            <a:r>
              <a:rPr lang="en-US" dirty="0"/>
              <a:t>0</a:t>
            </a:r>
          </a:p>
        </p:txBody>
      </p:sp>
      <p:sp>
        <p:nvSpPr>
          <p:cNvPr id="158" name="文本框 157">
            <a:extLst>
              <a:ext uri="{FF2B5EF4-FFF2-40B4-BE49-F238E27FC236}">
                <a16:creationId xmlns:a16="http://schemas.microsoft.com/office/drawing/2014/main" id="{906738AD-ED44-4FFB-AAA3-B06A74FC92B5}"/>
              </a:ext>
            </a:extLst>
          </p:cNvPr>
          <p:cNvSpPr txBox="1"/>
          <p:nvPr/>
        </p:nvSpPr>
        <p:spPr>
          <a:xfrm>
            <a:off x="619912" y="3024330"/>
            <a:ext cx="312906" cy="369332"/>
          </a:xfrm>
          <a:prstGeom prst="rect">
            <a:avLst/>
          </a:prstGeom>
          <a:noFill/>
        </p:spPr>
        <p:txBody>
          <a:bodyPr wrap="none" rtlCol="0">
            <a:spAutoFit/>
          </a:bodyPr>
          <a:lstStyle/>
          <a:p>
            <a:r>
              <a:rPr lang="en-US" dirty="0"/>
              <a:t>0</a:t>
            </a:r>
          </a:p>
        </p:txBody>
      </p:sp>
      <p:sp>
        <p:nvSpPr>
          <p:cNvPr id="163" name="文本框 162">
            <a:extLst>
              <a:ext uri="{FF2B5EF4-FFF2-40B4-BE49-F238E27FC236}">
                <a16:creationId xmlns:a16="http://schemas.microsoft.com/office/drawing/2014/main" id="{354EC2A7-EE56-4DD0-8FA5-4F321C5AF742}"/>
              </a:ext>
            </a:extLst>
          </p:cNvPr>
          <p:cNvSpPr txBox="1"/>
          <p:nvPr/>
        </p:nvSpPr>
        <p:spPr>
          <a:xfrm>
            <a:off x="1384890" y="2357521"/>
            <a:ext cx="312906" cy="369332"/>
          </a:xfrm>
          <a:prstGeom prst="rect">
            <a:avLst/>
          </a:prstGeom>
          <a:noFill/>
        </p:spPr>
        <p:txBody>
          <a:bodyPr wrap="none" rtlCol="0">
            <a:spAutoFit/>
          </a:bodyPr>
          <a:lstStyle/>
          <a:p>
            <a:r>
              <a:rPr lang="en-US" dirty="0"/>
              <a:t>3</a:t>
            </a:r>
          </a:p>
        </p:txBody>
      </p:sp>
      <p:sp>
        <p:nvSpPr>
          <p:cNvPr id="164" name="文本框 163">
            <a:extLst>
              <a:ext uri="{FF2B5EF4-FFF2-40B4-BE49-F238E27FC236}">
                <a16:creationId xmlns:a16="http://schemas.microsoft.com/office/drawing/2014/main" id="{D545F1D9-6E98-4E04-AF47-90242854C689}"/>
              </a:ext>
            </a:extLst>
          </p:cNvPr>
          <p:cNvSpPr txBox="1"/>
          <p:nvPr/>
        </p:nvSpPr>
        <p:spPr>
          <a:xfrm>
            <a:off x="2136604" y="2561762"/>
            <a:ext cx="441146" cy="369332"/>
          </a:xfrm>
          <a:prstGeom prst="rect">
            <a:avLst/>
          </a:prstGeom>
          <a:noFill/>
        </p:spPr>
        <p:txBody>
          <a:bodyPr wrap="none" rtlCol="0">
            <a:spAutoFit/>
          </a:bodyPr>
          <a:lstStyle/>
          <a:p>
            <a:r>
              <a:rPr lang="en-US" dirty="0"/>
              <a:t>20</a:t>
            </a:r>
          </a:p>
        </p:txBody>
      </p:sp>
      <p:sp>
        <p:nvSpPr>
          <p:cNvPr id="165" name="文本框 164">
            <a:extLst>
              <a:ext uri="{FF2B5EF4-FFF2-40B4-BE49-F238E27FC236}">
                <a16:creationId xmlns:a16="http://schemas.microsoft.com/office/drawing/2014/main" id="{D0D4713B-5254-4C74-9DF1-E6869A4360A0}"/>
              </a:ext>
            </a:extLst>
          </p:cNvPr>
          <p:cNvSpPr txBox="1"/>
          <p:nvPr/>
        </p:nvSpPr>
        <p:spPr>
          <a:xfrm>
            <a:off x="3192859" y="2523163"/>
            <a:ext cx="569387" cy="369332"/>
          </a:xfrm>
          <a:prstGeom prst="rect">
            <a:avLst/>
          </a:prstGeom>
          <a:noFill/>
        </p:spPr>
        <p:txBody>
          <a:bodyPr wrap="none" rtlCol="0">
            <a:spAutoFit/>
          </a:bodyPr>
          <a:lstStyle/>
          <a:p>
            <a:r>
              <a:rPr lang="en-US" dirty="0"/>
              <a:t>100</a:t>
            </a:r>
          </a:p>
        </p:txBody>
      </p:sp>
      <p:sp>
        <p:nvSpPr>
          <p:cNvPr id="166" name="文本框 165">
            <a:extLst>
              <a:ext uri="{FF2B5EF4-FFF2-40B4-BE49-F238E27FC236}">
                <a16:creationId xmlns:a16="http://schemas.microsoft.com/office/drawing/2014/main" id="{77A408F2-2772-4AC6-9262-BDD57D3B288E}"/>
              </a:ext>
            </a:extLst>
          </p:cNvPr>
          <p:cNvSpPr txBox="1"/>
          <p:nvPr/>
        </p:nvSpPr>
        <p:spPr>
          <a:xfrm>
            <a:off x="2143429" y="3024330"/>
            <a:ext cx="312906" cy="369332"/>
          </a:xfrm>
          <a:prstGeom prst="rect">
            <a:avLst/>
          </a:prstGeom>
          <a:noFill/>
        </p:spPr>
        <p:txBody>
          <a:bodyPr wrap="none" rtlCol="0">
            <a:spAutoFit/>
          </a:bodyPr>
          <a:lstStyle/>
          <a:p>
            <a:r>
              <a:rPr lang="en-US" dirty="0"/>
              <a:t>0</a:t>
            </a:r>
          </a:p>
        </p:txBody>
      </p:sp>
      <p:sp>
        <p:nvSpPr>
          <p:cNvPr id="167" name="文本框 166">
            <a:extLst>
              <a:ext uri="{FF2B5EF4-FFF2-40B4-BE49-F238E27FC236}">
                <a16:creationId xmlns:a16="http://schemas.microsoft.com/office/drawing/2014/main" id="{D4F32E42-2555-4475-94DF-47C209326121}"/>
              </a:ext>
            </a:extLst>
          </p:cNvPr>
          <p:cNvSpPr txBox="1"/>
          <p:nvPr/>
        </p:nvSpPr>
        <p:spPr>
          <a:xfrm>
            <a:off x="3666946" y="3024330"/>
            <a:ext cx="312906" cy="369332"/>
          </a:xfrm>
          <a:prstGeom prst="rect">
            <a:avLst/>
          </a:prstGeom>
          <a:noFill/>
        </p:spPr>
        <p:txBody>
          <a:bodyPr wrap="none" rtlCol="0">
            <a:spAutoFit/>
          </a:bodyPr>
          <a:lstStyle/>
          <a:p>
            <a:r>
              <a:rPr lang="en-US" dirty="0"/>
              <a:t>0</a:t>
            </a:r>
          </a:p>
        </p:txBody>
      </p:sp>
      <p:sp>
        <p:nvSpPr>
          <p:cNvPr id="168" name="文本框 167">
            <a:extLst>
              <a:ext uri="{FF2B5EF4-FFF2-40B4-BE49-F238E27FC236}">
                <a16:creationId xmlns:a16="http://schemas.microsoft.com/office/drawing/2014/main" id="{D94B53F8-812E-4127-9CC9-1FB4187D1216}"/>
              </a:ext>
            </a:extLst>
          </p:cNvPr>
          <p:cNvSpPr txBox="1"/>
          <p:nvPr/>
        </p:nvSpPr>
        <p:spPr>
          <a:xfrm>
            <a:off x="587027" y="3852178"/>
            <a:ext cx="312906" cy="369332"/>
          </a:xfrm>
          <a:prstGeom prst="rect">
            <a:avLst/>
          </a:prstGeom>
          <a:noFill/>
        </p:spPr>
        <p:txBody>
          <a:bodyPr wrap="none" rtlCol="0">
            <a:spAutoFit/>
          </a:bodyPr>
          <a:lstStyle/>
          <a:p>
            <a:r>
              <a:rPr lang="en-US" dirty="0"/>
              <a:t>0</a:t>
            </a:r>
          </a:p>
        </p:txBody>
      </p:sp>
      <p:sp>
        <p:nvSpPr>
          <p:cNvPr id="169" name="文本框 168">
            <a:extLst>
              <a:ext uri="{FF2B5EF4-FFF2-40B4-BE49-F238E27FC236}">
                <a16:creationId xmlns:a16="http://schemas.microsoft.com/office/drawing/2014/main" id="{4C395C2B-7CDD-4E42-B675-A0BFD3251D79}"/>
              </a:ext>
            </a:extLst>
          </p:cNvPr>
          <p:cNvSpPr txBox="1"/>
          <p:nvPr/>
        </p:nvSpPr>
        <p:spPr>
          <a:xfrm>
            <a:off x="2100850" y="3880873"/>
            <a:ext cx="312906" cy="369332"/>
          </a:xfrm>
          <a:prstGeom prst="rect">
            <a:avLst/>
          </a:prstGeom>
          <a:noFill/>
        </p:spPr>
        <p:txBody>
          <a:bodyPr wrap="none" rtlCol="0">
            <a:spAutoFit/>
          </a:bodyPr>
          <a:lstStyle/>
          <a:p>
            <a:r>
              <a:rPr lang="en-US" dirty="0"/>
              <a:t>0</a:t>
            </a:r>
          </a:p>
        </p:txBody>
      </p:sp>
      <p:sp>
        <p:nvSpPr>
          <p:cNvPr id="170" name="文本框 169">
            <a:extLst>
              <a:ext uri="{FF2B5EF4-FFF2-40B4-BE49-F238E27FC236}">
                <a16:creationId xmlns:a16="http://schemas.microsoft.com/office/drawing/2014/main" id="{EAC940DE-687C-4157-8FD3-8CBA08CCBA52}"/>
              </a:ext>
            </a:extLst>
          </p:cNvPr>
          <p:cNvSpPr txBox="1"/>
          <p:nvPr/>
        </p:nvSpPr>
        <p:spPr>
          <a:xfrm>
            <a:off x="3666946" y="3849626"/>
            <a:ext cx="312906" cy="369332"/>
          </a:xfrm>
          <a:prstGeom prst="rect">
            <a:avLst/>
          </a:prstGeom>
          <a:noFill/>
        </p:spPr>
        <p:txBody>
          <a:bodyPr wrap="none" rtlCol="0">
            <a:spAutoFit/>
          </a:bodyPr>
          <a:lstStyle/>
          <a:p>
            <a:r>
              <a:rPr lang="en-US" dirty="0"/>
              <a:t>0</a:t>
            </a:r>
          </a:p>
        </p:txBody>
      </p:sp>
      <p:sp>
        <p:nvSpPr>
          <p:cNvPr id="171" name="文本框 170">
            <a:extLst>
              <a:ext uri="{FF2B5EF4-FFF2-40B4-BE49-F238E27FC236}">
                <a16:creationId xmlns:a16="http://schemas.microsoft.com/office/drawing/2014/main" id="{467D9446-E28E-4E30-B4BA-8FE715E36D0B}"/>
              </a:ext>
            </a:extLst>
          </p:cNvPr>
          <p:cNvSpPr txBox="1"/>
          <p:nvPr/>
        </p:nvSpPr>
        <p:spPr>
          <a:xfrm>
            <a:off x="618279" y="3404465"/>
            <a:ext cx="569387" cy="369332"/>
          </a:xfrm>
          <a:prstGeom prst="rect">
            <a:avLst/>
          </a:prstGeom>
          <a:noFill/>
        </p:spPr>
        <p:txBody>
          <a:bodyPr wrap="none" rtlCol="0">
            <a:spAutoFit/>
          </a:bodyPr>
          <a:lstStyle/>
          <a:p>
            <a:r>
              <a:rPr lang="en-US" dirty="0"/>
              <a:t>100</a:t>
            </a:r>
          </a:p>
        </p:txBody>
      </p:sp>
      <p:sp>
        <p:nvSpPr>
          <p:cNvPr id="172" name="文本框 171">
            <a:extLst>
              <a:ext uri="{FF2B5EF4-FFF2-40B4-BE49-F238E27FC236}">
                <a16:creationId xmlns:a16="http://schemas.microsoft.com/office/drawing/2014/main" id="{0B280341-9956-40FB-B1FC-657A0EBCF659}"/>
              </a:ext>
            </a:extLst>
          </p:cNvPr>
          <p:cNvSpPr txBox="1"/>
          <p:nvPr/>
        </p:nvSpPr>
        <p:spPr>
          <a:xfrm>
            <a:off x="1359346" y="3374871"/>
            <a:ext cx="774571" cy="369332"/>
          </a:xfrm>
          <a:prstGeom prst="rect">
            <a:avLst/>
          </a:prstGeom>
          <a:noFill/>
        </p:spPr>
        <p:txBody>
          <a:bodyPr wrap="none" rtlCol="0">
            <a:spAutoFit/>
          </a:bodyPr>
          <a:lstStyle/>
          <a:p>
            <a:r>
              <a:rPr lang="en-US" dirty="0"/>
              <a:t>-1230</a:t>
            </a:r>
          </a:p>
        </p:txBody>
      </p:sp>
      <p:sp>
        <p:nvSpPr>
          <p:cNvPr id="173" name="文本框 172">
            <a:extLst>
              <a:ext uri="{FF2B5EF4-FFF2-40B4-BE49-F238E27FC236}">
                <a16:creationId xmlns:a16="http://schemas.microsoft.com/office/drawing/2014/main" id="{E993F69A-C43E-4CAF-AF9E-723B75FD02C3}"/>
              </a:ext>
            </a:extLst>
          </p:cNvPr>
          <p:cNvSpPr txBox="1"/>
          <p:nvPr/>
        </p:nvSpPr>
        <p:spPr>
          <a:xfrm>
            <a:off x="2100413" y="3345277"/>
            <a:ext cx="757451" cy="369332"/>
          </a:xfrm>
          <a:prstGeom prst="rect">
            <a:avLst/>
          </a:prstGeom>
          <a:noFill/>
        </p:spPr>
        <p:txBody>
          <a:bodyPr wrap="none" rtlCol="0">
            <a:spAutoFit/>
          </a:bodyPr>
          <a:lstStyle/>
          <a:p>
            <a:r>
              <a:rPr lang="en-US" dirty="0"/>
              <a:t>-2011</a:t>
            </a:r>
          </a:p>
        </p:txBody>
      </p:sp>
      <p:sp>
        <p:nvSpPr>
          <p:cNvPr id="174" name="文本框 173">
            <a:extLst>
              <a:ext uri="{FF2B5EF4-FFF2-40B4-BE49-F238E27FC236}">
                <a16:creationId xmlns:a16="http://schemas.microsoft.com/office/drawing/2014/main" id="{2ABB4A72-999E-4968-B1EE-FCA84735CD92}"/>
              </a:ext>
            </a:extLst>
          </p:cNvPr>
          <p:cNvSpPr txBox="1"/>
          <p:nvPr/>
        </p:nvSpPr>
        <p:spPr>
          <a:xfrm>
            <a:off x="2841480" y="3315683"/>
            <a:ext cx="774571" cy="369332"/>
          </a:xfrm>
          <a:prstGeom prst="rect">
            <a:avLst/>
          </a:prstGeom>
          <a:noFill/>
        </p:spPr>
        <p:txBody>
          <a:bodyPr wrap="none" rtlCol="0">
            <a:spAutoFit/>
          </a:bodyPr>
          <a:lstStyle/>
          <a:p>
            <a:r>
              <a:rPr lang="en-US" dirty="0"/>
              <a:t>-1982</a:t>
            </a:r>
          </a:p>
        </p:txBody>
      </p:sp>
      <p:sp>
        <p:nvSpPr>
          <p:cNvPr id="175" name="文本框 174">
            <a:extLst>
              <a:ext uri="{FF2B5EF4-FFF2-40B4-BE49-F238E27FC236}">
                <a16:creationId xmlns:a16="http://schemas.microsoft.com/office/drawing/2014/main" id="{B2B52E26-5828-4419-9001-9DB815F0D19A}"/>
              </a:ext>
            </a:extLst>
          </p:cNvPr>
          <p:cNvSpPr txBox="1"/>
          <p:nvPr/>
        </p:nvSpPr>
        <p:spPr>
          <a:xfrm>
            <a:off x="3836863" y="3285821"/>
            <a:ext cx="646331" cy="369332"/>
          </a:xfrm>
          <a:prstGeom prst="rect">
            <a:avLst/>
          </a:prstGeom>
          <a:noFill/>
        </p:spPr>
        <p:txBody>
          <a:bodyPr wrap="none" rtlCol="0">
            <a:spAutoFit/>
          </a:bodyPr>
          <a:lstStyle/>
          <a:p>
            <a:r>
              <a:rPr lang="en-US" dirty="0"/>
              <a:t>-987</a:t>
            </a:r>
          </a:p>
        </p:txBody>
      </p:sp>
      <p:sp>
        <p:nvSpPr>
          <p:cNvPr id="176" name="文本框 175">
            <a:extLst>
              <a:ext uri="{FF2B5EF4-FFF2-40B4-BE49-F238E27FC236}">
                <a16:creationId xmlns:a16="http://schemas.microsoft.com/office/drawing/2014/main" id="{B53AEEFD-9499-4D11-B6E2-3E8390A91C57}"/>
              </a:ext>
            </a:extLst>
          </p:cNvPr>
          <p:cNvSpPr txBox="1"/>
          <p:nvPr/>
        </p:nvSpPr>
        <p:spPr>
          <a:xfrm>
            <a:off x="648919" y="4218958"/>
            <a:ext cx="441146" cy="369332"/>
          </a:xfrm>
          <a:prstGeom prst="rect">
            <a:avLst/>
          </a:prstGeom>
          <a:noFill/>
        </p:spPr>
        <p:txBody>
          <a:bodyPr wrap="none" rtlCol="0">
            <a:spAutoFit/>
          </a:bodyPr>
          <a:lstStyle/>
          <a:p>
            <a:r>
              <a:rPr lang="en-US" dirty="0"/>
              <a:t>20</a:t>
            </a:r>
          </a:p>
        </p:txBody>
      </p:sp>
      <p:sp>
        <p:nvSpPr>
          <p:cNvPr id="177" name="文本框 176">
            <a:extLst>
              <a:ext uri="{FF2B5EF4-FFF2-40B4-BE49-F238E27FC236}">
                <a16:creationId xmlns:a16="http://schemas.microsoft.com/office/drawing/2014/main" id="{D284A64E-0C7B-441B-9304-86B22F3609D5}"/>
              </a:ext>
            </a:extLst>
          </p:cNvPr>
          <p:cNvSpPr txBox="1"/>
          <p:nvPr/>
        </p:nvSpPr>
        <p:spPr>
          <a:xfrm>
            <a:off x="1397284" y="4186495"/>
            <a:ext cx="569387" cy="369332"/>
          </a:xfrm>
          <a:prstGeom prst="rect">
            <a:avLst/>
          </a:prstGeom>
          <a:noFill/>
        </p:spPr>
        <p:txBody>
          <a:bodyPr wrap="none" rtlCol="0">
            <a:spAutoFit/>
          </a:bodyPr>
          <a:lstStyle/>
          <a:p>
            <a:r>
              <a:rPr lang="en-US" dirty="0"/>
              <a:t>109</a:t>
            </a:r>
          </a:p>
        </p:txBody>
      </p:sp>
      <p:sp>
        <p:nvSpPr>
          <p:cNvPr id="178" name="文本框 177">
            <a:extLst>
              <a:ext uri="{FF2B5EF4-FFF2-40B4-BE49-F238E27FC236}">
                <a16:creationId xmlns:a16="http://schemas.microsoft.com/office/drawing/2014/main" id="{7F268264-9AB1-4391-B521-402F6053CDA3}"/>
              </a:ext>
            </a:extLst>
          </p:cNvPr>
          <p:cNvSpPr txBox="1"/>
          <p:nvPr/>
        </p:nvSpPr>
        <p:spPr>
          <a:xfrm>
            <a:off x="2021433" y="4132955"/>
            <a:ext cx="774571" cy="369332"/>
          </a:xfrm>
          <a:prstGeom prst="rect">
            <a:avLst/>
          </a:prstGeom>
          <a:noFill/>
        </p:spPr>
        <p:txBody>
          <a:bodyPr wrap="none" rtlCol="0">
            <a:spAutoFit/>
          </a:bodyPr>
          <a:lstStyle/>
          <a:p>
            <a:r>
              <a:rPr lang="en-US" dirty="0"/>
              <a:t>-1672</a:t>
            </a:r>
          </a:p>
        </p:txBody>
      </p:sp>
      <p:sp>
        <p:nvSpPr>
          <p:cNvPr id="179" name="文本框 178">
            <a:extLst>
              <a:ext uri="{FF2B5EF4-FFF2-40B4-BE49-F238E27FC236}">
                <a16:creationId xmlns:a16="http://schemas.microsoft.com/office/drawing/2014/main" id="{5513B454-DCBD-453A-B6C9-BC0621EB89F9}"/>
              </a:ext>
            </a:extLst>
          </p:cNvPr>
          <p:cNvSpPr txBox="1"/>
          <p:nvPr/>
        </p:nvSpPr>
        <p:spPr>
          <a:xfrm>
            <a:off x="2894014" y="4121569"/>
            <a:ext cx="774571" cy="369332"/>
          </a:xfrm>
          <a:prstGeom prst="rect">
            <a:avLst/>
          </a:prstGeom>
          <a:noFill/>
        </p:spPr>
        <p:txBody>
          <a:bodyPr wrap="none" rtlCol="0">
            <a:spAutoFit/>
          </a:bodyPr>
          <a:lstStyle/>
          <a:p>
            <a:r>
              <a:rPr lang="en-US" dirty="0"/>
              <a:t>-1542</a:t>
            </a:r>
          </a:p>
        </p:txBody>
      </p:sp>
      <p:sp>
        <p:nvSpPr>
          <p:cNvPr id="180" name="文本框 179">
            <a:extLst>
              <a:ext uri="{FF2B5EF4-FFF2-40B4-BE49-F238E27FC236}">
                <a16:creationId xmlns:a16="http://schemas.microsoft.com/office/drawing/2014/main" id="{B230C742-8EFC-49BD-91C2-E232B6FA5073}"/>
              </a:ext>
            </a:extLst>
          </p:cNvPr>
          <p:cNvSpPr txBox="1"/>
          <p:nvPr/>
        </p:nvSpPr>
        <p:spPr>
          <a:xfrm>
            <a:off x="3642379" y="4089106"/>
            <a:ext cx="774571" cy="369332"/>
          </a:xfrm>
          <a:prstGeom prst="rect">
            <a:avLst/>
          </a:prstGeom>
          <a:noFill/>
        </p:spPr>
        <p:txBody>
          <a:bodyPr wrap="none" rtlCol="0">
            <a:spAutoFit/>
          </a:bodyPr>
          <a:lstStyle/>
          <a:p>
            <a:r>
              <a:rPr lang="en-US" dirty="0"/>
              <a:t>-1432</a:t>
            </a:r>
          </a:p>
        </p:txBody>
      </p:sp>
      <p:sp>
        <p:nvSpPr>
          <p:cNvPr id="181" name="文本框 180">
            <a:extLst>
              <a:ext uri="{FF2B5EF4-FFF2-40B4-BE49-F238E27FC236}">
                <a16:creationId xmlns:a16="http://schemas.microsoft.com/office/drawing/2014/main" id="{3401C8AD-F73B-4F08-AD7E-4E9262C269D1}"/>
              </a:ext>
            </a:extLst>
          </p:cNvPr>
          <p:cNvSpPr txBox="1"/>
          <p:nvPr/>
        </p:nvSpPr>
        <p:spPr>
          <a:xfrm>
            <a:off x="621814" y="4657548"/>
            <a:ext cx="312906" cy="369332"/>
          </a:xfrm>
          <a:prstGeom prst="rect">
            <a:avLst/>
          </a:prstGeom>
          <a:noFill/>
        </p:spPr>
        <p:txBody>
          <a:bodyPr wrap="none" rtlCol="0">
            <a:spAutoFit/>
          </a:bodyPr>
          <a:lstStyle/>
          <a:p>
            <a:r>
              <a:rPr lang="en-US" dirty="0"/>
              <a:t>0</a:t>
            </a:r>
          </a:p>
        </p:txBody>
      </p:sp>
      <p:sp>
        <p:nvSpPr>
          <p:cNvPr id="182" name="文本框 181">
            <a:extLst>
              <a:ext uri="{FF2B5EF4-FFF2-40B4-BE49-F238E27FC236}">
                <a16:creationId xmlns:a16="http://schemas.microsoft.com/office/drawing/2014/main" id="{FBD24E33-8C36-47A7-9613-585983F760FE}"/>
              </a:ext>
            </a:extLst>
          </p:cNvPr>
          <p:cNvSpPr txBox="1"/>
          <p:nvPr/>
        </p:nvSpPr>
        <p:spPr>
          <a:xfrm>
            <a:off x="2172302" y="4657548"/>
            <a:ext cx="312906" cy="369332"/>
          </a:xfrm>
          <a:prstGeom prst="rect">
            <a:avLst/>
          </a:prstGeom>
          <a:noFill/>
        </p:spPr>
        <p:txBody>
          <a:bodyPr wrap="none" rtlCol="0">
            <a:spAutoFit/>
          </a:bodyPr>
          <a:lstStyle/>
          <a:p>
            <a:r>
              <a:rPr lang="en-US" dirty="0"/>
              <a:t>0</a:t>
            </a:r>
          </a:p>
        </p:txBody>
      </p:sp>
      <p:sp>
        <p:nvSpPr>
          <p:cNvPr id="183" name="文本框 182">
            <a:extLst>
              <a:ext uri="{FF2B5EF4-FFF2-40B4-BE49-F238E27FC236}">
                <a16:creationId xmlns:a16="http://schemas.microsoft.com/office/drawing/2014/main" id="{5B9AE368-E196-4DE4-9177-7FBA8AB7B627}"/>
              </a:ext>
            </a:extLst>
          </p:cNvPr>
          <p:cNvSpPr txBox="1"/>
          <p:nvPr/>
        </p:nvSpPr>
        <p:spPr>
          <a:xfrm>
            <a:off x="3722790" y="4657548"/>
            <a:ext cx="312906" cy="369332"/>
          </a:xfrm>
          <a:prstGeom prst="rect">
            <a:avLst/>
          </a:prstGeom>
          <a:noFill/>
        </p:spPr>
        <p:txBody>
          <a:bodyPr wrap="none" rtlCol="0">
            <a:spAutoFit/>
          </a:bodyPr>
          <a:lstStyle/>
          <a:p>
            <a:r>
              <a:rPr lang="en-US" dirty="0"/>
              <a:t>0</a:t>
            </a:r>
          </a:p>
        </p:txBody>
      </p:sp>
      <p:sp>
        <p:nvSpPr>
          <p:cNvPr id="184" name="文本框 183">
            <a:extLst>
              <a:ext uri="{FF2B5EF4-FFF2-40B4-BE49-F238E27FC236}">
                <a16:creationId xmlns:a16="http://schemas.microsoft.com/office/drawing/2014/main" id="{2CBE0772-FEAC-4660-AEFA-F27E3AA99AC0}"/>
              </a:ext>
            </a:extLst>
          </p:cNvPr>
          <p:cNvSpPr txBox="1"/>
          <p:nvPr/>
        </p:nvSpPr>
        <p:spPr>
          <a:xfrm>
            <a:off x="1353096" y="5134492"/>
            <a:ext cx="441146" cy="369332"/>
          </a:xfrm>
          <a:prstGeom prst="rect">
            <a:avLst/>
          </a:prstGeom>
          <a:noFill/>
        </p:spPr>
        <p:txBody>
          <a:bodyPr wrap="none" rtlCol="0">
            <a:spAutoFit/>
          </a:bodyPr>
          <a:lstStyle/>
          <a:p>
            <a:r>
              <a:rPr lang="en-US" dirty="0"/>
              <a:t>45</a:t>
            </a:r>
          </a:p>
        </p:txBody>
      </p:sp>
      <p:sp>
        <p:nvSpPr>
          <p:cNvPr id="185" name="文本框 184">
            <a:extLst>
              <a:ext uri="{FF2B5EF4-FFF2-40B4-BE49-F238E27FC236}">
                <a16:creationId xmlns:a16="http://schemas.microsoft.com/office/drawing/2014/main" id="{BA49ABB2-5603-4446-AEC6-305CD1EE6581}"/>
              </a:ext>
            </a:extLst>
          </p:cNvPr>
          <p:cNvSpPr txBox="1"/>
          <p:nvPr/>
        </p:nvSpPr>
        <p:spPr>
          <a:xfrm>
            <a:off x="2299111" y="5062806"/>
            <a:ext cx="441146" cy="369332"/>
          </a:xfrm>
          <a:prstGeom prst="rect">
            <a:avLst/>
          </a:prstGeom>
          <a:noFill/>
        </p:spPr>
        <p:txBody>
          <a:bodyPr wrap="none" rtlCol="0">
            <a:spAutoFit/>
          </a:bodyPr>
          <a:lstStyle/>
          <a:p>
            <a:r>
              <a:rPr lang="en-US" dirty="0"/>
              <a:t>32</a:t>
            </a:r>
          </a:p>
        </p:txBody>
      </p:sp>
      <p:sp>
        <p:nvSpPr>
          <p:cNvPr id="186" name="文本框 185">
            <a:extLst>
              <a:ext uri="{FF2B5EF4-FFF2-40B4-BE49-F238E27FC236}">
                <a16:creationId xmlns:a16="http://schemas.microsoft.com/office/drawing/2014/main" id="{B4B4415A-1F3B-466A-8407-E108D71B053D}"/>
              </a:ext>
            </a:extLst>
          </p:cNvPr>
          <p:cNvSpPr txBox="1"/>
          <p:nvPr/>
        </p:nvSpPr>
        <p:spPr>
          <a:xfrm>
            <a:off x="3245126" y="4991120"/>
            <a:ext cx="441146" cy="369332"/>
          </a:xfrm>
          <a:prstGeom prst="rect">
            <a:avLst/>
          </a:prstGeom>
          <a:noFill/>
        </p:spPr>
        <p:txBody>
          <a:bodyPr wrap="none" rtlCol="0">
            <a:spAutoFit/>
          </a:bodyPr>
          <a:lstStyle/>
          <a:p>
            <a:r>
              <a:rPr lang="en-US" dirty="0"/>
              <a:t>19</a:t>
            </a:r>
          </a:p>
        </p:txBody>
      </p:sp>
    </p:spTree>
    <p:extLst>
      <p:ext uri="{BB962C8B-B14F-4D97-AF65-F5344CB8AC3E}">
        <p14:creationId xmlns:p14="http://schemas.microsoft.com/office/powerpoint/2010/main" val="1682624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EDCC2CC-B76B-4022-ACC7-D5068410D548}"/>
              </a:ext>
            </a:extLst>
          </p:cNvPr>
          <p:cNvSpPr>
            <a:spLocks noGrp="1"/>
          </p:cNvSpPr>
          <p:nvPr>
            <p:ph type="body" sz="quarter" idx="11"/>
          </p:nvPr>
        </p:nvSpPr>
        <p:spPr/>
        <p:txBody>
          <a:bodyPr/>
          <a:lstStyle/>
          <a:p>
            <a:r>
              <a:rPr lang="en-US" altLang="zh-CN" dirty="0"/>
              <a:t>Object Removal</a:t>
            </a:r>
            <a:endParaRPr lang="zh-CN" altLang="en-US" dirty="0"/>
          </a:p>
        </p:txBody>
      </p:sp>
      <p:sp>
        <p:nvSpPr>
          <p:cNvPr id="2" name="灯片编号占位符 1">
            <a:extLst>
              <a:ext uri="{FF2B5EF4-FFF2-40B4-BE49-F238E27FC236}">
                <a16:creationId xmlns:a16="http://schemas.microsoft.com/office/drawing/2014/main" id="{7C1EEFFC-D106-4764-9B66-22AB2A26FE58}"/>
              </a:ext>
            </a:extLst>
          </p:cNvPr>
          <p:cNvSpPr>
            <a:spLocks noGrp="1"/>
          </p:cNvSpPr>
          <p:nvPr>
            <p:ph type="sldNum" sz="quarter" idx="10"/>
          </p:nvPr>
        </p:nvSpPr>
        <p:spPr/>
        <p:txBody>
          <a:bodyPr/>
          <a:lstStyle/>
          <a:p>
            <a:fld id="{6C53781C-E1F6-4315-A39D-61273F2E0596}" type="slidenum">
              <a:rPr lang="zh-CN" altLang="en-US" smtClean="0"/>
              <a:pPr/>
              <a:t>13</a:t>
            </a:fld>
            <a:endParaRPr lang="zh-CN" altLang="en-US"/>
          </a:p>
        </p:txBody>
      </p:sp>
      <p:sp>
        <p:nvSpPr>
          <p:cNvPr id="6" name="文本框 5">
            <a:extLst>
              <a:ext uri="{FF2B5EF4-FFF2-40B4-BE49-F238E27FC236}">
                <a16:creationId xmlns:a16="http://schemas.microsoft.com/office/drawing/2014/main" id="{14DA244C-1296-4C45-9ED9-94BA671A2706}"/>
              </a:ext>
            </a:extLst>
          </p:cNvPr>
          <p:cNvSpPr txBox="1"/>
          <p:nvPr/>
        </p:nvSpPr>
        <p:spPr>
          <a:xfrm>
            <a:off x="4023682" y="1099080"/>
            <a:ext cx="8266691" cy="2243050"/>
          </a:xfrm>
          <a:prstGeom prst="rect">
            <a:avLst/>
          </a:prstGeom>
          <a:noFill/>
        </p:spPr>
        <p:txBody>
          <a:bodyPr wrap="square">
            <a:spAutoFit/>
          </a:bodyPr>
          <a:lstStyle/>
          <a:p>
            <a:pPr>
              <a:lnSpc>
                <a:spcPct val="150000"/>
              </a:lnSpc>
            </a:pPr>
            <a:r>
              <a:rPr lang="en-US" altLang="zh-CN"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Remove nodes on paths</a:t>
            </a:r>
          </a:p>
          <a:p>
            <a:pPr>
              <a:lnSpc>
                <a:spcPct val="150000"/>
              </a:lnSpc>
            </a:pPr>
            <a:endParaRPr lang="en-US" altLang="zh-CN"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endParaRPr lang="en-US" altLang="zh-CN"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这一页有必要写？</a:t>
            </a:r>
            <a:endParaRPr lang="en-US" altLang="zh-CN"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740816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EDCC2CC-B76B-4022-ACC7-D5068410D548}"/>
              </a:ext>
            </a:extLst>
          </p:cNvPr>
          <p:cNvSpPr>
            <a:spLocks noGrp="1"/>
          </p:cNvSpPr>
          <p:nvPr>
            <p:ph type="body" sz="quarter" idx="11"/>
          </p:nvPr>
        </p:nvSpPr>
        <p:spPr/>
        <p:txBody>
          <a:bodyPr/>
          <a:lstStyle/>
          <a:p>
            <a:r>
              <a:rPr lang="en-US" altLang="zh-CN" dirty="0"/>
              <a:t>Object Removal</a:t>
            </a:r>
            <a:endParaRPr lang="zh-CN" altLang="en-US" dirty="0"/>
          </a:p>
        </p:txBody>
      </p:sp>
      <p:sp>
        <p:nvSpPr>
          <p:cNvPr id="2" name="灯片编号占位符 1">
            <a:extLst>
              <a:ext uri="{FF2B5EF4-FFF2-40B4-BE49-F238E27FC236}">
                <a16:creationId xmlns:a16="http://schemas.microsoft.com/office/drawing/2014/main" id="{7C1EEFFC-D106-4764-9B66-22AB2A26FE58}"/>
              </a:ext>
            </a:extLst>
          </p:cNvPr>
          <p:cNvSpPr>
            <a:spLocks noGrp="1"/>
          </p:cNvSpPr>
          <p:nvPr>
            <p:ph type="sldNum" sz="quarter" idx="10"/>
          </p:nvPr>
        </p:nvSpPr>
        <p:spPr/>
        <p:txBody>
          <a:bodyPr/>
          <a:lstStyle/>
          <a:p>
            <a:fld id="{6C53781C-E1F6-4315-A39D-61273F2E0596}" type="slidenum">
              <a:rPr lang="zh-CN" altLang="en-US" smtClean="0"/>
              <a:pPr/>
              <a:t>14</a:t>
            </a:fld>
            <a:endParaRPr lang="zh-CN" altLang="en-US"/>
          </a:p>
        </p:txBody>
      </p:sp>
      <p:sp>
        <p:nvSpPr>
          <p:cNvPr id="6" name="文本框 5">
            <a:extLst>
              <a:ext uri="{FF2B5EF4-FFF2-40B4-BE49-F238E27FC236}">
                <a16:creationId xmlns:a16="http://schemas.microsoft.com/office/drawing/2014/main" id="{14DA244C-1296-4C45-9ED9-94BA671A2706}"/>
              </a:ext>
            </a:extLst>
          </p:cNvPr>
          <p:cNvSpPr txBox="1"/>
          <p:nvPr/>
        </p:nvSpPr>
        <p:spPr>
          <a:xfrm>
            <a:off x="3342963" y="1017800"/>
            <a:ext cx="6075358" cy="1227387"/>
          </a:xfrm>
          <a:prstGeom prst="rect">
            <a:avLst/>
          </a:prstGeom>
          <a:noFill/>
        </p:spPr>
        <p:txBody>
          <a:bodyPr wrap="square">
            <a:spAutoFit/>
          </a:bodyPr>
          <a:lstStyle/>
          <a:p>
            <a:pPr>
              <a:lnSpc>
                <a:spcPct val="150000"/>
              </a:lnSpc>
            </a:pPr>
            <a:r>
              <a:rPr lang="en-US" altLang="zh-CN" sz="2800"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Retain the shape of the image</a:t>
            </a:r>
          </a:p>
          <a:p>
            <a:pPr>
              <a:lnSpc>
                <a:spcPct val="150000"/>
              </a:lnSpc>
            </a:pPr>
            <a:endParaRPr lang="en-US" altLang="zh-CN"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364BD759-B724-4C3F-A950-3D81FDB39DE2}"/>
              </a:ext>
            </a:extLst>
          </p:cNvPr>
          <p:cNvSpPr txBox="1"/>
          <p:nvPr/>
        </p:nvSpPr>
        <p:spPr>
          <a:xfrm>
            <a:off x="1889760" y="2377440"/>
            <a:ext cx="8694175" cy="1938992"/>
          </a:xfrm>
          <a:prstGeom prst="rect">
            <a:avLst/>
          </a:prstGeom>
          <a:noFill/>
        </p:spPr>
        <p:txBody>
          <a:bodyPr wrap="none" rtlCol="0">
            <a:spAutoFit/>
          </a:bodyPr>
          <a:lstStyle/>
          <a:p>
            <a:r>
              <a:rPr lang="en-US" sz="2400" dirty="0">
                <a:latin typeface="+mj-ea"/>
                <a:ea typeface="+mj-ea"/>
              </a:rPr>
              <a:t>while the width of the image is smaller than original value</a:t>
            </a:r>
          </a:p>
          <a:p>
            <a:r>
              <a:rPr lang="en-US" sz="2400" dirty="0">
                <a:latin typeface="+mj-ea"/>
                <a:ea typeface="+mj-ea"/>
              </a:rPr>
              <a:t>	construct graph</a:t>
            </a:r>
          </a:p>
          <a:p>
            <a:r>
              <a:rPr lang="en-US" sz="2400" dirty="0">
                <a:latin typeface="+mj-ea"/>
                <a:ea typeface="+mj-ea"/>
              </a:rPr>
              <a:t>	run max flow with minimum cost algorithm</a:t>
            </a:r>
          </a:p>
          <a:p>
            <a:r>
              <a:rPr lang="en-US" sz="2400" dirty="0">
                <a:latin typeface="+mj-ea"/>
                <a:ea typeface="+mj-ea"/>
              </a:rPr>
              <a:t>	…</a:t>
            </a:r>
          </a:p>
          <a:p>
            <a:r>
              <a:rPr lang="en-US" sz="2400" dirty="0">
                <a:latin typeface="+mj-ea"/>
                <a:ea typeface="+mj-ea"/>
              </a:rPr>
              <a:t>	</a:t>
            </a:r>
            <a:r>
              <a:rPr lang="zh-CN" altLang="en-US" sz="2400" dirty="0">
                <a:latin typeface="+mj-ea"/>
                <a:ea typeface="+mj-ea"/>
              </a:rPr>
              <a:t>待补全</a:t>
            </a:r>
            <a:endParaRPr lang="en-US" sz="2400" dirty="0">
              <a:latin typeface="+mj-ea"/>
              <a:ea typeface="+mj-ea"/>
            </a:endParaRPr>
          </a:p>
        </p:txBody>
      </p:sp>
    </p:spTree>
    <p:extLst>
      <p:ext uri="{BB962C8B-B14F-4D97-AF65-F5344CB8AC3E}">
        <p14:creationId xmlns:p14="http://schemas.microsoft.com/office/powerpoint/2010/main" val="3979878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E5216F8-65F1-4F2F-97AA-F9D5382353D0}"/>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组合 9">
            <a:extLst>
              <a:ext uri="{FF2B5EF4-FFF2-40B4-BE49-F238E27FC236}">
                <a16:creationId xmlns:a16="http://schemas.microsoft.com/office/drawing/2014/main" id="{35E9F65E-B396-4A97-B130-B9A77EE08609}"/>
              </a:ext>
            </a:extLst>
          </p:cNvPr>
          <p:cNvGrpSpPr/>
          <p:nvPr/>
        </p:nvGrpSpPr>
        <p:grpSpPr>
          <a:xfrm>
            <a:off x="0" y="3124200"/>
            <a:ext cx="12192000" cy="3733800"/>
            <a:chOff x="0" y="3312958"/>
            <a:chExt cx="12192000" cy="3830792"/>
          </a:xfrm>
        </p:grpSpPr>
        <p:sp>
          <p:nvSpPr>
            <p:cNvPr id="12" name="任意多边形: 形状 11">
              <a:extLst>
                <a:ext uri="{FF2B5EF4-FFF2-40B4-BE49-F238E27FC236}">
                  <a16:creationId xmlns:a16="http://schemas.microsoft.com/office/drawing/2014/main" id="{3720AC70-6329-4EC8-BC2A-A413D6317EBE}"/>
                </a:ext>
              </a:extLst>
            </p:cNvPr>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14" name="任意多边形: 形状 13">
              <a:extLst>
                <a:ext uri="{FF2B5EF4-FFF2-40B4-BE49-F238E27FC236}">
                  <a16:creationId xmlns:a16="http://schemas.microsoft.com/office/drawing/2014/main" id="{D683B3BE-7017-4283-9708-128F0BE3ADE0}"/>
                </a:ext>
              </a:extLst>
            </p:cNvPr>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8" name="TextBox 8"/>
          <p:cNvSpPr txBox="1"/>
          <p:nvPr/>
        </p:nvSpPr>
        <p:spPr>
          <a:xfrm>
            <a:off x="6888480" y="5037179"/>
            <a:ext cx="4836667" cy="768415"/>
          </a:xfrm>
          <a:prstGeom prst="rect">
            <a:avLst/>
          </a:prstGeom>
          <a:noFill/>
        </p:spPr>
        <p:txBody>
          <a:bodyPr wrap="square" rtlCol="0">
            <a:spAutoFit/>
          </a:bodyPr>
          <a:lstStyle/>
          <a:p>
            <a:pPr algn="r" eaLnBrk="0" hangingPunct="0">
              <a:lnSpc>
                <a:spcPct val="120000"/>
              </a:lnSpc>
            </a:pPr>
            <a:r>
              <a:rPr lang="en-US" altLang="zh-CN" sz="4000" b="1" dirty="0">
                <a:solidFill>
                  <a:schemeClr val="accent1"/>
                </a:solidFill>
                <a:latin typeface="微软雅黑" pitchFamily="34" charset="-122"/>
                <a:ea typeface="微软雅黑" pitchFamily="34" charset="-122"/>
                <a:cs typeface="Arial" pitchFamily="34" charset="0"/>
                <a:sym typeface="微软雅黑" panose="020B0503020204020204" pitchFamily="34" charset="-122"/>
              </a:rPr>
              <a:t>Many Thanks</a:t>
            </a:r>
          </a:p>
        </p:txBody>
      </p:sp>
      <p:pic>
        <p:nvPicPr>
          <p:cNvPr id="5" name="图片 4">
            <a:extLst>
              <a:ext uri="{FF2B5EF4-FFF2-40B4-BE49-F238E27FC236}">
                <a16:creationId xmlns:a16="http://schemas.microsoft.com/office/drawing/2014/main" id="{AA9B0C7E-4886-45D7-AFCF-1A15DF3FB6F9}"/>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8800" y="5664200"/>
            <a:ext cx="609600" cy="609600"/>
          </a:xfrm>
          <a:prstGeom prst="rect">
            <a:avLst/>
          </a:prstGeom>
        </p:spPr>
      </p:pic>
    </p:spTree>
    <p:extLst>
      <p:ext uri="{BB962C8B-B14F-4D97-AF65-F5344CB8AC3E}">
        <p14:creationId xmlns:p14="http://schemas.microsoft.com/office/powerpoint/2010/main" val="251183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图片占位符 95" descr="图片包含 天空, 泰迪熊, 熊, 建筑物&#10;&#10;自动生成的说明">
            <a:extLst>
              <a:ext uri="{FF2B5EF4-FFF2-40B4-BE49-F238E27FC236}">
                <a16:creationId xmlns:a16="http://schemas.microsoft.com/office/drawing/2014/main" id="{EE79199E-F6B2-4AB7-AD45-DF9746ABEC77}"/>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816" r="18816"/>
          <a:stretch>
            <a:fillRect/>
          </a:stretch>
        </p:blipFill>
        <p:spPr>
          <a:xfrm>
            <a:off x="5772150" y="0"/>
            <a:ext cx="6419850" cy="6858000"/>
          </a:xfrm>
        </p:spPr>
      </p:pic>
      <p:sp>
        <p:nvSpPr>
          <p:cNvPr id="63" name="矩形 62">
            <a:extLst>
              <a:ext uri="{FF2B5EF4-FFF2-40B4-BE49-F238E27FC236}">
                <a16:creationId xmlns:a16="http://schemas.microsoft.com/office/drawing/2014/main" id="{A7DD4836-010D-456E-BBA3-89944340FA4A}"/>
              </a:ext>
            </a:extLst>
          </p:cNvPr>
          <p:cNvSpPr/>
          <p:nvPr/>
        </p:nvSpPr>
        <p:spPr>
          <a:xfrm>
            <a:off x="6275750" y="832687"/>
            <a:ext cx="4671650" cy="72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2"/>
                </a:solidFill>
              </a:rPr>
              <a:t>Background</a:t>
            </a:r>
            <a:endParaRPr lang="zh-CN" altLang="en-US" sz="2800" b="1" dirty="0">
              <a:solidFill>
                <a:schemeClr val="accent2"/>
              </a:solidFill>
            </a:endParaRPr>
          </a:p>
        </p:txBody>
      </p:sp>
      <p:grpSp>
        <p:nvGrpSpPr>
          <p:cNvPr id="75" name="组合 74">
            <a:extLst>
              <a:ext uri="{FF2B5EF4-FFF2-40B4-BE49-F238E27FC236}">
                <a16:creationId xmlns:a16="http://schemas.microsoft.com/office/drawing/2014/main" id="{9A01E40F-4D27-46E0-B3C8-ACC612FF8694}"/>
              </a:ext>
            </a:extLst>
          </p:cNvPr>
          <p:cNvGrpSpPr/>
          <p:nvPr/>
        </p:nvGrpSpPr>
        <p:grpSpPr>
          <a:xfrm>
            <a:off x="5345475" y="832687"/>
            <a:ext cx="720000" cy="720000"/>
            <a:chOff x="5412150" y="1180600"/>
            <a:chExt cx="720000" cy="720000"/>
          </a:xfrm>
        </p:grpSpPr>
        <p:sp>
          <p:nvSpPr>
            <p:cNvPr id="61" name="矩形 60">
              <a:extLst>
                <a:ext uri="{FF2B5EF4-FFF2-40B4-BE49-F238E27FC236}">
                  <a16:creationId xmlns:a16="http://schemas.microsoft.com/office/drawing/2014/main" id="{9F1E9CFB-5705-4342-969C-1BBB6EB698F5}"/>
                </a:ext>
              </a:extLst>
            </p:cNvPr>
            <p:cNvSpPr/>
            <p:nvPr/>
          </p:nvSpPr>
          <p:spPr>
            <a:xfrm>
              <a:off x="5412150" y="1180600"/>
              <a:ext cx="720000" cy="7200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t>1</a:t>
              </a:r>
              <a:endParaRPr lang="zh-CN" altLang="en-US" sz="3200" b="1"/>
            </a:p>
          </p:txBody>
        </p:sp>
        <p:sp>
          <p:nvSpPr>
            <p:cNvPr id="64" name="矩形 63">
              <a:extLst>
                <a:ext uri="{FF2B5EF4-FFF2-40B4-BE49-F238E27FC236}">
                  <a16:creationId xmlns:a16="http://schemas.microsoft.com/office/drawing/2014/main" id="{21E43874-40A0-4EC5-9CA2-95CEB3981475}"/>
                </a:ext>
              </a:extLst>
            </p:cNvPr>
            <p:cNvSpPr/>
            <p:nvPr/>
          </p:nvSpPr>
          <p:spPr>
            <a:xfrm>
              <a:off x="5412150" y="1810600"/>
              <a:ext cx="720000" cy="90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a:extLst>
              <a:ext uri="{FF2B5EF4-FFF2-40B4-BE49-F238E27FC236}">
                <a16:creationId xmlns:a16="http://schemas.microsoft.com/office/drawing/2014/main" id="{4DFF296D-4CA6-4FC2-8D7B-1BAFF1CF78B8}"/>
              </a:ext>
            </a:extLst>
          </p:cNvPr>
          <p:cNvGrpSpPr/>
          <p:nvPr/>
        </p:nvGrpSpPr>
        <p:grpSpPr>
          <a:xfrm>
            <a:off x="5345475" y="1912687"/>
            <a:ext cx="720000" cy="720000"/>
            <a:chOff x="5412150" y="2260600"/>
            <a:chExt cx="720000" cy="720000"/>
          </a:xfrm>
        </p:grpSpPr>
        <p:sp>
          <p:nvSpPr>
            <p:cNvPr id="58" name="矩形 57">
              <a:extLst>
                <a:ext uri="{FF2B5EF4-FFF2-40B4-BE49-F238E27FC236}">
                  <a16:creationId xmlns:a16="http://schemas.microsoft.com/office/drawing/2014/main" id="{AB4503D4-DDDF-487D-9490-1ED837433D97}"/>
                </a:ext>
              </a:extLst>
            </p:cNvPr>
            <p:cNvSpPr/>
            <p:nvPr/>
          </p:nvSpPr>
          <p:spPr>
            <a:xfrm>
              <a:off x="5412150" y="2260600"/>
              <a:ext cx="720000" cy="7200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t>2</a:t>
              </a:r>
              <a:endParaRPr lang="zh-CN" altLang="en-US" sz="3200" b="1"/>
            </a:p>
          </p:txBody>
        </p:sp>
        <p:sp>
          <p:nvSpPr>
            <p:cNvPr id="67" name="矩形 66">
              <a:extLst>
                <a:ext uri="{FF2B5EF4-FFF2-40B4-BE49-F238E27FC236}">
                  <a16:creationId xmlns:a16="http://schemas.microsoft.com/office/drawing/2014/main" id="{7BCC96CB-D24E-491C-9D07-0DA9EADF43B3}"/>
                </a:ext>
              </a:extLst>
            </p:cNvPr>
            <p:cNvSpPr/>
            <p:nvPr/>
          </p:nvSpPr>
          <p:spPr>
            <a:xfrm>
              <a:off x="5412150" y="2890600"/>
              <a:ext cx="720000" cy="90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a:extLst>
              <a:ext uri="{FF2B5EF4-FFF2-40B4-BE49-F238E27FC236}">
                <a16:creationId xmlns:a16="http://schemas.microsoft.com/office/drawing/2014/main" id="{25BB4173-241B-4451-B976-8D9E36EF561C}"/>
              </a:ext>
            </a:extLst>
          </p:cNvPr>
          <p:cNvGrpSpPr/>
          <p:nvPr/>
        </p:nvGrpSpPr>
        <p:grpSpPr>
          <a:xfrm>
            <a:off x="5345475" y="2992687"/>
            <a:ext cx="720000" cy="720000"/>
            <a:chOff x="5412150" y="3340600"/>
            <a:chExt cx="720000" cy="720000"/>
          </a:xfrm>
        </p:grpSpPr>
        <p:sp>
          <p:nvSpPr>
            <p:cNvPr id="60" name="矩形 59">
              <a:extLst>
                <a:ext uri="{FF2B5EF4-FFF2-40B4-BE49-F238E27FC236}">
                  <a16:creationId xmlns:a16="http://schemas.microsoft.com/office/drawing/2014/main" id="{28C5D102-8236-4014-AD75-3828CE0C6A76}"/>
                </a:ext>
              </a:extLst>
            </p:cNvPr>
            <p:cNvSpPr/>
            <p:nvPr/>
          </p:nvSpPr>
          <p:spPr>
            <a:xfrm>
              <a:off x="5412150" y="3340600"/>
              <a:ext cx="720000" cy="7200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t>3</a:t>
              </a:r>
              <a:endParaRPr lang="zh-CN" altLang="en-US" sz="3200" b="1"/>
            </a:p>
          </p:txBody>
        </p:sp>
        <p:sp>
          <p:nvSpPr>
            <p:cNvPr id="68" name="矩形 67">
              <a:extLst>
                <a:ext uri="{FF2B5EF4-FFF2-40B4-BE49-F238E27FC236}">
                  <a16:creationId xmlns:a16="http://schemas.microsoft.com/office/drawing/2014/main" id="{2C9C839E-D7E7-40AA-A9F0-25F8AF260049}"/>
                </a:ext>
              </a:extLst>
            </p:cNvPr>
            <p:cNvSpPr/>
            <p:nvPr/>
          </p:nvSpPr>
          <p:spPr>
            <a:xfrm>
              <a:off x="5412150" y="3970600"/>
              <a:ext cx="720000" cy="90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75">
            <a:extLst>
              <a:ext uri="{FF2B5EF4-FFF2-40B4-BE49-F238E27FC236}">
                <a16:creationId xmlns:a16="http://schemas.microsoft.com/office/drawing/2014/main" id="{20569484-D97A-4612-A3C8-19F561CD404C}"/>
              </a:ext>
            </a:extLst>
          </p:cNvPr>
          <p:cNvGrpSpPr/>
          <p:nvPr/>
        </p:nvGrpSpPr>
        <p:grpSpPr>
          <a:xfrm>
            <a:off x="5345475" y="4072687"/>
            <a:ext cx="720000" cy="720000"/>
            <a:chOff x="5412150" y="4420600"/>
            <a:chExt cx="720000" cy="720000"/>
          </a:xfrm>
        </p:grpSpPr>
        <p:sp>
          <p:nvSpPr>
            <p:cNvPr id="62" name="矩形 61">
              <a:extLst>
                <a:ext uri="{FF2B5EF4-FFF2-40B4-BE49-F238E27FC236}">
                  <a16:creationId xmlns:a16="http://schemas.microsoft.com/office/drawing/2014/main" id="{7FBD8A29-E5D4-4173-8567-41E45DDE9E1C}"/>
                </a:ext>
              </a:extLst>
            </p:cNvPr>
            <p:cNvSpPr/>
            <p:nvPr/>
          </p:nvSpPr>
          <p:spPr>
            <a:xfrm>
              <a:off x="5412150" y="4420600"/>
              <a:ext cx="720000" cy="7200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t>4</a:t>
              </a:r>
              <a:endParaRPr lang="zh-CN" altLang="en-US" sz="3200" b="1"/>
            </a:p>
          </p:txBody>
        </p:sp>
        <p:sp>
          <p:nvSpPr>
            <p:cNvPr id="69" name="矩形 68">
              <a:extLst>
                <a:ext uri="{FF2B5EF4-FFF2-40B4-BE49-F238E27FC236}">
                  <a16:creationId xmlns:a16="http://schemas.microsoft.com/office/drawing/2014/main" id="{CC878C90-5C97-4319-A4A9-973F44F684F1}"/>
                </a:ext>
              </a:extLst>
            </p:cNvPr>
            <p:cNvSpPr/>
            <p:nvPr/>
          </p:nvSpPr>
          <p:spPr>
            <a:xfrm>
              <a:off x="5412150" y="5050600"/>
              <a:ext cx="720000" cy="90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矩形 69">
            <a:extLst>
              <a:ext uri="{FF2B5EF4-FFF2-40B4-BE49-F238E27FC236}">
                <a16:creationId xmlns:a16="http://schemas.microsoft.com/office/drawing/2014/main" id="{6043BFAA-FB50-4303-9785-5DF074A22CF4}"/>
              </a:ext>
            </a:extLst>
          </p:cNvPr>
          <p:cNvSpPr/>
          <p:nvPr/>
        </p:nvSpPr>
        <p:spPr>
          <a:xfrm>
            <a:off x="6275750" y="1912687"/>
            <a:ext cx="4671650" cy="72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2"/>
                </a:solidFill>
              </a:rPr>
              <a:t>Sketch</a:t>
            </a:r>
            <a:endParaRPr lang="zh-CN" altLang="en-US" sz="2800" b="1" dirty="0">
              <a:solidFill>
                <a:schemeClr val="accent2"/>
              </a:solidFill>
            </a:endParaRPr>
          </a:p>
        </p:txBody>
      </p:sp>
      <p:sp>
        <p:nvSpPr>
          <p:cNvPr id="71" name="矩形 70">
            <a:extLst>
              <a:ext uri="{FF2B5EF4-FFF2-40B4-BE49-F238E27FC236}">
                <a16:creationId xmlns:a16="http://schemas.microsoft.com/office/drawing/2014/main" id="{27B11E5F-E40B-47E0-8FBA-8F6C0035B72A}"/>
              </a:ext>
            </a:extLst>
          </p:cNvPr>
          <p:cNvSpPr/>
          <p:nvPr/>
        </p:nvSpPr>
        <p:spPr>
          <a:xfrm>
            <a:off x="6275750" y="2992687"/>
            <a:ext cx="4671650" cy="72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2"/>
                </a:solidFill>
              </a:rPr>
              <a:t>Find Contour</a:t>
            </a:r>
            <a:endParaRPr lang="zh-CN" altLang="en-US" sz="2800" b="1" dirty="0">
              <a:solidFill>
                <a:schemeClr val="accent2"/>
              </a:solidFill>
            </a:endParaRPr>
          </a:p>
        </p:txBody>
      </p:sp>
      <p:sp>
        <p:nvSpPr>
          <p:cNvPr id="72" name="矩形 71">
            <a:extLst>
              <a:ext uri="{FF2B5EF4-FFF2-40B4-BE49-F238E27FC236}">
                <a16:creationId xmlns:a16="http://schemas.microsoft.com/office/drawing/2014/main" id="{48027BF7-8527-4C35-8DDA-D8F9150CE05E}"/>
              </a:ext>
            </a:extLst>
          </p:cNvPr>
          <p:cNvSpPr/>
          <p:nvPr/>
        </p:nvSpPr>
        <p:spPr>
          <a:xfrm>
            <a:off x="6275750" y="4072687"/>
            <a:ext cx="4671650" cy="72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2"/>
                </a:solidFill>
              </a:rPr>
              <a:t>Object Removal</a:t>
            </a:r>
            <a:endParaRPr lang="zh-CN" altLang="en-US" sz="2800" b="1" dirty="0">
              <a:solidFill>
                <a:schemeClr val="accent2"/>
              </a:solidFill>
            </a:endParaRPr>
          </a:p>
        </p:txBody>
      </p:sp>
      <p:grpSp>
        <p:nvGrpSpPr>
          <p:cNvPr id="23" name="组合 22">
            <a:extLst>
              <a:ext uri="{FF2B5EF4-FFF2-40B4-BE49-F238E27FC236}">
                <a16:creationId xmlns:a16="http://schemas.microsoft.com/office/drawing/2014/main" id="{96B213DB-BBAB-4964-8D80-2BBA2C17E6E9}"/>
              </a:ext>
            </a:extLst>
          </p:cNvPr>
          <p:cNvGrpSpPr/>
          <p:nvPr/>
        </p:nvGrpSpPr>
        <p:grpSpPr>
          <a:xfrm>
            <a:off x="5345475" y="5152687"/>
            <a:ext cx="720000" cy="720000"/>
            <a:chOff x="5412150" y="4420600"/>
            <a:chExt cx="720000" cy="720000"/>
          </a:xfrm>
        </p:grpSpPr>
        <p:sp>
          <p:nvSpPr>
            <p:cNvPr id="24" name="矩形 23">
              <a:extLst>
                <a:ext uri="{FF2B5EF4-FFF2-40B4-BE49-F238E27FC236}">
                  <a16:creationId xmlns:a16="http://schemas.microsoft.com/office/drawing/2014/main" id="{5CEA6385-6354-4361-AFDC-6E2D80F8FB42}"/>
                </a:ext>
              </a:extLst>
            </p:cNvPr>
            <p:cNvSpPr/>
            <p:nvPr/>
          </p:nvSpPr>
          <p:spPr>
            <a:xfrm>
              <a:off x="5412150" y="4420600"/>
              <a:ext cx="720000" cy="7200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t>5</a:t>
              </a:r>
              <a:endParaRPr lang="zh-CN" altLang="en-US" sz="3200" b="1"/>
            </a:p>
          </p:txBody>
        </p:sp>
        <p:sp>
          <p:nvSpPr>
            <p:cNvPr id="25" name="矩形 24">
              <a:extLst>
                <a:ext uri="{FF2B5EF4-FFF2-40B4-BE49-F238E27FC236}">
                  <a16:creationId xmlns:a16="http://schemas.microsoft.com/office/drawing/2014/main" id="{FFE412A1-F065-4787-A45C-6F2BD0C604FD}"/>
                </a:ext>
              </a:extLst>
            </p:cNvPr>
            <p:cNvSpPr/>
            <p:nvPr/>
          </p:nvSpPr>
          <p:spPr>
            <a:xfrm>
              <a:off x="5412150" y="5050600"/>
              <a:ext cx="720000" cy="90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矩形 25">
            <a:extLst>
              <a:ext uri="{FF2B5EF4-FFF2-40B4-BE49-F238E27FC236}">
                <a16:creationId xmlns:a16="http://schemas.microsoft.com/office/drawing/2014/main" id="{E5C58A4E-C6ED-4C70-B1C7-E64ED12519F3}"/>
              </a:ext>
            </a:extLst>
          </p:cNvPr>
          <p:cNvSpPr/>
          <p:nvPr/>
        </p:nvSpPr>
        <p:spPr>
          <a:xfrm>
            <a:off x="6275750" y="5152687"/>
            <a:ext cx="4671650" cy="72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2"/>
                </a:solidFill>
              </a:rPr>
              <a:t>Summery</a:t>
            </a:r>
            <a:endParaRPr lang="zh-CN" altLang="en-US" sz="2800" b="1" dirty="0">
              <a:solidFill>
                <a:schemeClr val="accent2"/>
              </a:solidFill>
            </a:endParaRPr>
          </a:p>
        </p:txBody>
      </p:sp>
      <p:sp>
        <p:nvSpPr>
          <p:cNvPr id="28" name="矩形 27">
            <a:extLst>
              <a:ext uri="{FF2B5EF4-FFF2-40B4-BE49-F238E27FC236}">
                <a16:creationId xmlns:a16="http://schemas.microsoft.com/office/drawing/2014/main" id="{E2A7A3B8-996E-418D-A43B-79FB17B70C49}"/>
              </a:ext>
            </a:extLst>
          </p:cNvPr>
          <p:cNvSpPr/>
          <p:nvPr/>
        </p:nvSpPr>
        <p:spPr>
          <a:xfrm>
            <a:off x="271190" y="2458287"/>
            <a:ext cx="4256360" cy="15244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2"/>
                </a:solidFill>
              </a:rPr>
              <a:t>Contents</a:t>
            </a:r>
            <a:endParaRPr lang="zh-CN" altLang="en-US" sz="2800" b="1" dirty="0">
              <a:solidFill>
                <a:schemeClr val="accent2"/>
              </a:solidFill>
            </a:endParaRPr>
          </a:p>
        </p:txBody>
      </p:sp>
    </p:spTree>
    <p:extLst>
      <p:ext uri="{BB962C8B-B14F-4D97-AF65-F5344CB8AC3E}">
        <p14:creationId xmlns:p14="http://schemas.microsoft.com/office/powerpoint/2010/main" val="1317321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71204DD-7793-44FC-A828-C9F2B4D60A3B}"/>
              </a:ext>
            </a:extLst>
          </p:cNvPr>
          <p:cNvSpPr>
            <a:spLocks noGrp="1"/>
          </p:cNvSpPr>
          <p:nvPr>
            <p:ph type="title"/>
          </p:nvPr>
        </p:nvSpPr>
        <p:spPr/>
        <p:txBody>
          <a:bodyPr/>
          <a:lstStyle/>
          <a:p>
            <a:r>
              <a:rPr lang="en-US" altLang="zh-CN" dirty="0">
                <a:solidFill>
                  <a:schemeClr val="accent2"/>
                </a:solidFill>
              </a:rPr>
              <a:t>Background</a:t>
            </a:r>
            <a:endParaRPr lang="zh-CN" altLang="en-US" dirty="0">
              <a:solidFill>
                <a:schemeClr val="accent2"/>
              </a:solidFill>
            </a:endParaRPr>
          </a:p>
        </p:txBody>
      </p:sp>
      <p:grpSp>
        <p:nvGrpSpPr>
          <p:cNvPr id="10" name="组合 9">
            <a:extLst>
              <a:ext uri="{FF2B5EF4-FFF2-40B4-BE49-F238E27FC236}">
                <a16:creationId xmlns:a16="http://schemas.microsoft.com/office/drawing/2014/main" id="{CB7B36B1-56E4-44EE-BBDE-D347ADEB09C5}"/>
              </a:ext>
            </a:extLst>
          </p:cNvPr>
          <p:cNvGrpSpPr/>
          <p:nvPr/>
        </p:nvGrpSpPr>
        <p:grpSpPr>
          <a:xfrm>
            <a:off x="7988382" y="0"/>
            <a:ext cx="1976273" cy="2061029"/>
            <a:chOff x="8813368" y="0"/>
            <a:chExt cx="2862842" cy="2061029"/>
          </a:xfrm>
        </p:grpSpPr>
        <p:sp>
          <p:nvSpPr>
            <p:cNvPr id="8" name="矩形 7">
              <a:extLst>
                <a:ext uri="{FF2B5EF4-FFF2-40B4-BE49-F238E27FC236}">
                  <a16:creationId xmlns:a16="http://schemas.microsoft.com/office/drawing/2014/main" id="{5C0E49D4-4B4D-4777-AD58-1CFBB4C1AB1D}"/>
                </a:ext>
              </a:extLst>
            </p:cNvPr>
            <p:cNvSpPr/>
            <p:nvPr/>
          </p:nvSpPr>
          <p:spPr>
            <a:xfrm>
              <a:off x="8813368" y="0"/>
              <a:ext cx="2862842" cy="206102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a:solidFill>
                    <a:schemeClr val="accent1"/>
                  </a:solidFill>
                </a:rPr>
                <a:t>01</a:t>
              </a:r>
              <a:endParaRPr lang="zh-CN" altLang="en-US" sz="9600" b="1">
                <a:solidFill>
                  <a:schemeClr val="accent1"/>
                </a:solidFill>
              </a:endParaRPr>
            </a:p>
          </p:txBody>
        </p:sp>
        <p:sp>
          <p:nvSpPr>
            <p:cNvPr id="9" name="矩形 8">
              <a:extLst>
                <a:ext uri="{FF2B5EF4-FFF2-40B4-BE49-F238E27FC236}">
                  <a16:creationId xmlns:a16="http://schemas.microsoft.com/office/drawing/2014/main" id="{2D24F1F2-05CB-495B-8A37-BDCF577956C6}"/>
                </a:ext>
              </a:extLst>
            </p:cNvPr>
            <p:cNvSpPr/>
            <p:nvPr/>
          </p:nvSpPr>
          <p:spPr>
            <a:xfrm rot="16200000">
              <a:off x="10200076" y="584895"/>
              <a:ext cx="90000" cy="2862268"/>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占位符 3">
            <a:extLst>
              <a:ext uri="{FF2B5EF4-FFF2-40B4-BE49-F238E27FC236}">
                <a16:creationId xmlns:a16="http://schemas.microsoft.com/office/drawing/2014/main" id="{1CCD0F36-5B56-4F2E-9046-39D606F07DB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63377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71204DD-7793-44FC-A828-C9F2B4D60A3B}"/>
              </a:ext>
            </a:extLst>
          </p:cNvPr>
          <p:cNvSpPr>
            <a:spLocks noGrp="1"/>
          </p:cNvSpPr>
          <p:nvPr>
            <p:ph type="title"/>
          </p:nvPr>
        </p:nvSpPr>
        <p:spPr/>
        <p:txBody>
          <a:bodyPr/>
          <a:lstStyle/>
          <a:p>
            <a:r>
              <a:rPr lang="en-US" altLang="zh-CN" dirty="0">
                <a:solidFill>
                  <a:schemeClr val="accent2"/>
                </a:solidFill>
              </a:rPr>
              <a:t>Sketch</a:t>
            </a:r>
            <a:endParaRPr lang="zh-CN" altLang="en-US" dirty="0">
              <a:solidFill>
                <a:schemeClr val="accent2"/>
              </a:solidFill>
            </a:endParaRPr>
          </a:p>
        </p:txBody>
      </p:sp>
      <p:grpSp>
        <p:nvGrpSpPr>
          <p:cNvPr id="10" name="组合 9">
            <a:extLst>
              <a:ext uri="{FF2B5EF4-FFF2-40B4-BE49-F238E27FC236}">
                <a16:creationId xmlns:a16="http://schemas.microsoft.com/office/drawing/2014/main" id="{CB7B36B1-56E4-44EE-BBDE-D347ADEB09C5}"/>
              </a:ext>
            </a:extLst>
          </p:cNvPr>
          <p:cNvGrpSpPr/>
          <p:nvPr/>
        </p:nvGrpSpPr>
        <p:grpSpPr>
          <a:xfrm>
            <a:off x="7988382" y="0"/>
            <a:ext cx="1976273" cy="2061029"/>
            <a:chOff x="8813368" y="0"/>
            <a:chExt cx="2862842" cy="2061029"/>
          </a:xfrm>
        </p:grpSpPr>
        <p:sp>
          <p:nvSpPr>
            <p:cNvPr id="8" name="矩形 7">
              <a:extLst>
                <a:ext uri="{FF2B5EF4-FFF2-40B4-BE49-F238E27FC236}">
                  <a16:creationId xmlns:a16="http://schemas.microsoft.com/office/drawing/2014/main" id="{5C0E49D4-4B4D-4777-AD58-1CFBB4C1AB1D}"/>
                </a:ext>
              </a:extLst>
            </p:cNvPr>
            <p:cNvSpPr/>
            <p:nvPr/>
          </p:nvSpPr>
          <p:spPr>
            <a:xfrm>
              <a:off x="8813368" y="0"/>
              <a:ext cx="2862842" cy="206102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dirty="0">
                  <a:solidFill>
                    <a:schemeClr val="accent1"/>
                  </a:solidFill>
                </a:rPr>
                <a:t>02</a:t>
              </a:r>
              <a:endParaRPr lang="zh-CN" altLang="en-US" sz="9600" b="1" dirty="0">
                <a:solidFill>
                  <a:schemeClr val="accent1"/>
                </a:solidFill>
              </a:endParaRPr>
            </a:p>
          </p:txBody>
        </p:sp>
        <p:sp>
          <p:nvSpPr>
            <p:cNvPr id="9" name="矩形 8">
              <a:extLst>
                <a:ext uri="{FF2B5EF4-FFF2-40B4-BE49-F238E27FC236}">
                  <a16:creationId xmlns:a16="http://schemas.microsoft.com/office/drawing/2014/main" id="{2D24F1F2-05CB-495B-8A37-BDCF577956C6}"/>
                </a:ext>
              </a:extLst>
            </p:cNvPr>
            <p:cNvSpPr/>
            <p:nvPr/>
          </p:nvSpPr>
          <p:spPr>
            <a:xfrm rot="16200000">
              <a:off x="10200076" y="584895"/>
              <a:ext cx="90000" cy="2862268"/>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占位符 3">
            <a:extLst>
              <a:ext uri="{FF2B5EF4-FFF2-40B4-BE49-F238E27FC236}">
                <a16:creationId xmlns:a16="http://schemas.microsoft.com/office/drawing/2014/main" id="{1CCD0F36-5B56-4F2E-9046-39D606F07DB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22815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71204DD-7793-44FC-A828-C9F2B4D60A3B}"/>
              </a:ext>
            </a:extLst>
          </p:cNvPr>
          <p:cNvSpPr>
            <a:spLocks noGrp="1"/>
          </p:cNvSpPr>
          <p:nvPr>
            <p:ph type="title"/>
          </p:nvPr>
        </p:nvSpPr>
        <p:spPr/>
        <p:txBody>
          <a:bodyPr/>
          <a:lstStyle/>
          <a:p>
            <a:r>
              <a:rPr lang="en-US" altLang="zh-CN" dirty="0">
                <a:solidFill>
                  <a:schemeClr val="accent2"/>
                </a:solidFill>
              </a:rPr>
              <a:t>Find Contour</a:t>
            </a:r>
            <a:endParaRPr lang="zh-CN" altLang="en-US" dirty="0">
              <a:solidFill>
                <a:schemeClr val="accent2"/>
              </a:solidFill>
            </a:endParaRPr>
          </a:p>
        </p:txBody>
      </p:sp>
      <p:grpSp>
        <p:nvGrpSpPr>
          <p:cNvPr id="10" name="组合 9">
            <a:extLst>
              <a:ext uri="{FF2B5EF4-FFF2-40B4-BE49-F238E27FC236}">
                <a16:creationId xmlns:a16="http://schemas.microsoft.com/office/drawing/2014/main" id="{CB7B36B1-56E4-44EE-BBDE-D347ADEB09C5}"/>
              </a:ext>
            </a:extLst>
          </p:cNvPr>
          <p:cNvGrpSpPr/>
          <p:nvPr/>
        </p:nvGrpSpPr>
        <p:grpSpPr>
          <a:xfrm>
            <a:off x="7988382" y="0"/>
            <a:ext cx="1976273" cy="2061029"/>
            <a:chOff x="8813368" y="0"/>
            <a:chExt cx="2862842" cy="2061029"/>
          </a:xfrm>
        </p:grpSpPr>
        <p:sp>
          <p:nvSpPr>
            <p:cNvPr id="8" name="矩形 7">
              <a:extLst>
                <a:ext uri="{FF2B5EF4-FFF2-40B4-BE49-F238E27FC236}">
                  <a16:creationId xmlns:a16="http://schemas.microsoft.com/office/drawing/2014/main" id="{5C0E49D4-4B4D-4777-AD58-1CFBB4C1AB1D}"/>
                </a:ext>
              </a:extLst>
            </p:cNvPr>
            <p:cNvSpPr/>
            <p:nvPr/>
          </p:nvSpPr>
          <p:spPr>
            <a:xfrm>
              <a:off x="8813368" y="0"/>
              <a:ext cx="2862842" cy="206102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dirty="0">
                  <a:solidFill>
                    <a:schemeClr val="accent1"/>
                  </a:solidFill>
                </a:rPr>
                <a:t>03</a:t>
              </a:r>
              <a:endParaRPr lang="zh-CN" altLang="en-US" sz="9600" b="1" dirty="0">
                <a:solidFill>
                  <a:schemeClr val="accent1"/>
                </a:solidFill>
              </a:endParaRPr>
            </a:p>
          </p:txBody>
        </p:sp>
        <p:sp>
          <p:nvSpPr>
            <p:cNvPr id="9" name="矩形 8">
              <a:extLst>
                <a:ext uri="{FF2B5EF4-FFF2-40B4-BE49-F238E27FC236}">
                  <a16:creationId xmlns:a16="http://schemas.microsoft.com/office/drawing/2014/main" id="{2D24F1F2-05CB-495B-8A37-BDCF577956C6}"/>
                </a:ext>
              </a:extLst>
            </p:cNvPr>
            <p:cNvSpPr/>
            <p:nvPr/>
          </p:nvSpPr>
          <p:spPr>
            <a:xfrm rot="16200000">
              <a:off x="10200076" y="584895"/>
              <a:ext cx="90000" cy="2862268"/>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占位符 3">
            <a:extLst>
              <a:ext uri="{FF2B5EF4-FFF2-40B4-BE49-F238E27FC236}">
                <a16:creationId xmlns:a16="http://schemas.microsoft.com/office/drawing/2014/main" id="{1CCD0F36-5B56-4F2E-9046-39D606F07DB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3661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71204DD-7793-44FC-A828-C9F2B4D60A3B}"/>
              </a:ext>
            </a:extLst>
          </p:cNvPr>
          <p:cNvSpPr>
            <a:spLocks noGrp="1"/>
          </p:cNvSpPr>
          <p:nvPr>
            <p:ph type="title"/>
          </p:nvPr>
        </p:nvSpPr>
        <p:spPr/>
        <p:txBody>
          <a:bodyPr/>
          <a:lstStyle/>
          <a:p>
            <a:r>
              <a:rPr lang="en-US" altLang="zh-CN" dirty="0">
                <a:solidFill>
                  <a:schemeClr val="accent2"/>
                </a:solidFill>
              </a:rPr>
              <a:t>Object Removal</a:t>
            </a:r>
            <a:endParaRPr lang="zh-CN" altLang="en-US" dirty="0">
              <a:solidFill>
                <a:schemeClr val="accent2"/>
              </a:solidFill>
            </a:endParaRPr>
          </a:p>
        </p:txBody>
      </p:sp>
      <p:grpSp>
        <p:nvGrpSpPr>
          <p:cNvPr id="10" name="组合 9">
            <a:extLst>
              <a:ext uri="{FF2B5EF4-FFF2-40B4-BE49-F238E27FC236}">
                <a16:creationId xmlns:a16="http://schemas.microsoft.com/office/drawing/2014/main" id="{CB7B36B1-56E4-44EE-BBDE-D347ADEB09C5}"/>
              </a:ext>
            </a:extLst>
          </p:cNvPr>
          <p:cNvGrpSpPr/>
          <p:nvPr/>
        </p:nvGrpSpPr>
        <p:grpSpPr>
          <a:xfrm>
            <a:off x="7988382" y="0"/>
            <a:ext cx="1976273" cy="2061029"/>
            <a:chOff x="8813368" y="0"/>
            <a:chExt cx="2862842" cy="2061029"/>
          </a:xfrm>
        </p:grpSpPr>
        <p:sp>
          <p:nvSpPr>
            <p:cNvPr id="8" name="矩形 7">
              <a:extLst>
                <a:ext uri="{FF2B5EF4-FFF2-40B4-BE49-F238E27FC236}">
                  <a16:creationId xmlns:a16="http://schemas.microsoft.com/office/drawing/2014/main" id="{5C0E49D4-4B4D-4777-AD58-1CFBB4C1AB1D}"/>
                </a:ext>
              </a:extLst>
            </p:cNvPr>
            <p:cNvSpPr/>
            <p:nvPr/>
          </p:nvSpPr>
          <p:spPr>
            <a:xfrm>
              <a:off x="8813368" y="0"/>
              <a:ext cx="2862842" cy="206102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dirty="0">
                  <a:solidFill>
                    <a:schemeClr val="accent1"/>
                  </a:solidFill>
                </a:rPr>
                <a:t>04</a:t>
              </a:r>
              <a:endParaRPr lang="zh-CN" altLang="en-US" sz="9600" b="1" dirty="0">
                <a:solidFill>
                  <a:schemeClr val="accent1"/>
                </a:solidFill>
              </a:endParaRPr>
            </a:p>
          </p:txBody>
        </p:sp>
        <p:sp>
          <p:nvSpPr>
            <p:cNvPr id="9" name="矩形 8">
              <a:extLst>
                <a:ext uri="{FF2B5EF4-FFF2-40B4-BE49-F238E27FC236}">
                  <a16:creationId xmlns:a16="http://schemas.microsoft.com/office/drawing/2014/main" id="{2D24F1F2-05CB-495B-8A37-BDCF577956C6}"/>
                </a:ext>
              </a:extLst>
            </p:cNvPr>
            <p:cNvSpPr/>
            <p:nvPr/>
          </p:nvSpPr>
          <p:spPr>
            <a:xfrm rot="16200000">
              <a:off x="10200076" y="584895"/>
              <a:ext cx="90000" cy="2862268"/>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占位符 3">
            <a:extLst>
              <a:ext uri="{FF2B5EF4-FFF2-40B4-BE49-F238E27FC236}">
                <a16:creationId xmlns:a16="http://schemas.microsoft.com/office/drawing/2014/main" id="{1CCD0F36-5B56-4F2E-9046-39D606F07DB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0842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71204DD-7793-44FC-A828-C9F2B4D60A3B}"/>
              </a:ext>
            </a:extLst>
          </p:cNvPr>
          <p:cNvSpPr>
            <a:spLocks noGrp="1"/>
          </p:cNvSpPr>
          <p:nvPr>
            <p:ph type="title"/>
          </p:nvPr>
        </p:nvSpPr>
        <p:spPr/>
        <p:txBody>
          <a:bodyPr/>
          <a:lstStyle/>
          <a:p>
            <a:r>
              <a:rPr lang="en-US" altLang="zh-CN" dirty="0">
                <a:solidFill>
                  <a:schemeClr val="accent2"/>
                </a:solidFill>
              </a:rPr>
              <a:t>Object Removal</a:t>
            </a:r>
            <a:endParaRPr lang="zh-CN" altLang="en-US" dirty="0">
              <a:solidFill>
                <a:schemeClr val="accent2"/>
              </a:solidFill>
            </a:endParaRPr>
          </a:p>
        </p:txBody>
      </p:sp>
      <p:grpSp>
        <p:nvGrpSpPr>
          <p:cNvPr id="10" name="组合 9">
            <a:extLst>
              <a:ext uri="{FF2B5EF4-FFF2-40B4-BE49-F238E27FC236}">
                <a16:creationId xmlns:a16="http://schemas.microsoft.com/office/drawing/2014/main" id="{CB7B36B1-56E4-44EE-BBDE-D347ADEB09C5}"/>
              </a:ext>
            </a:extLst>
          </p:cNvPr>
          <p:cNvGrpSpPr/>
          <p:nvPr/>
        </p:nvGrpSpPr>
        <p:grpSpPr>
          <a:xfrm>
            <a:off x="7988382" y="0"/>
            <a:ext cx="1976273" cy="2061029"/>
            <a:chOff x="8813368" y="0"/>
            <a:chExt cx="2862842" cy="2061029"/>
          </a:xfrm>
        </p:grpSpPr>
        <p:sp>
          <p:nvSpPr>
            <p:cNvPr id="8" name="矩形 7">
              <a:extLst>
                <a:ext uri="{FF2B5EF4-FFF2-40B4-BE49-F238E27FC236}">
                  <a16:creationId xmlns:a16="http://schemas.microsoft.com/office/drawing/2014/main" id="{5C0E49D4-4B4D-4777-AD58-1CFBB4C1AB1D}"/>
                </a:ext>
              </a:extLst>
            </p:cNvPr>
            <p:cNvSpPr/>
            <p:nvPr/>
          </p:nvSpPr>
          <p:spPr>
            <a:xfrm>
              <a:off x="8813368" y="0"/>
              <a:ext cx="2862842" cy="206102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dirty="0">
                  <a:solidFill>
                    <a:schemeClr val="accent1"/>
                  </a:solidFill>
                </a:rPr>
                <a:t>04</a:t>
              </a:r>
              <a:endParaRPr lang="zh-CN" altLang="en-US" sz="9600" b="1" dirty="0">
                <a:solidFill>
                  <a:schemeClr val="accent1"/>
                </a:solidFill>
              </a:endParaRPr>
            </a:p>
          </p:txBody>
        </p:sp>
        <p:sp>
          <p:nvSpPr>
            <p:cNvPr id="9" name="矩形 8">
              <a:extLst>
                <a:ext uri="{FF2B5EF4-FFF2-40B4-BE49-F238E27FC236}">
                  <a16:creationId xmlns:a16="http://schemas.microsoft.com/office/drawing/2014/main" id="{2D24F1F2-05CB-495B-8A37-BDCF577956C6}"/>
                </a:ext>
              </a:extLst>
            </p:cNvPr>
            <p:cNvSpPr/>
            <p:nvPr/>
          </p:nvSpPr>
          <p:spPr>
            <a:xfrm rot="16200000">
              <a:off x="10200076" y="584895"/>
              <a:ext cx="90000" cy="2862268"/>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占位符 3">
            <a:extLst>
              <a:ext uri="{FF2B5EF4-FFF2-40B4-BE49-F238E27FC236}">
                <a16:creationId xmlns:a16="http://schemas.microsoft.com/office/drawing/2014/main" id="{1CCD0F36-5B56-4F2E-9046-39D606F07DB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92137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EDCC2CC-B76B-4022-ACC7-D5068410D548}"/>
              </a:ext>
            </a:extLst>
          </p:cNvPr>
          <p:cNvSpPr>
            <a:spLocks noGrp="1"/>
          </p:cNvSpPr>
          <p:nvPr>
            <p:ph type="body" sz="quarter" idx="11"/>
          </p:nvPr>
        </p:nvSpPr>
        <p:spPr/>
        <p:txBody>
          <a:bodyPr/>
          <a:lstStyle/>
          <a:p>
            <a:r>
              <a:rPr lang="en-US" altLang="zh-CN" dirty="0"/>
              <a:t>Object Removal</a:t>
            </a:r>
            <a:endParaRPr lang="zh-CN" altLang="en-US" dirty="0"/>
          </a:p>
        </p:txBody>
      </p:sp>
      <p:sp>
        <p:nvSpPr>
          <p:cNvPr id="2" name="灯片编号占位符 1">
            <a:extLst>
              <a:ext uri="{FF2B5EF4-FFF2-40B4-BE49-F238E27FC236}">
                <a16:creationId xmlns:a16="http://schemas.microsoft.com/office/drawing/2014/main" id="{7C1EEFFC-D106-4764-9B66-22AB2A26FE58}"/>
              </a:ext>
            </a:extLst>
          </p:cNvPr>
          <p:cNvSpPr>
            <a:spLocks noGrp="1"/>
          </p:cNvSpPr>
          <p:nvPr>
            <p:ph type="sldNum" sz="quarter" idx="10"/>
          </p:nvPr>
        </p:nvSpPr>
        <p:spPr/>
        <p:txBody>
          <a:bodyPr/>
          <a:lstStyle/>
          <a:p>
            <a:fld id="{6C53781C-E1F6-4315-A39D-61273F2E0596}" type="slidenum">
              <a:rPr lang="zh-CN" altLang="en-US" smtClean="0"/>
              <a:pPr/>
              <a:t>8</a:t>
            </a:fld>
            <a:endParaRPr lang="zh-CN" altLang="en-US"/>
          </a:p>
        </p:txBody>
      </p:sp>
      <p:sp>
        <p:nvSpPr>
          <p:cNvPr id="6" name="文本框 5">
            <a:extLst>
              <a:ext uri="{FF2B5EF4-FFF2-40B4-BE49-F238E27FC236}">
                <a16:creationId xmlns:a16="http://schemas.microsoft.com/office/drawing/2014/main" id="{14DA244C-1296-4C45-9ED9-94BA671A2706}"/>
              </a:ext>
            </a:extLst>
          </p:cNvPr>
          <p:cNvSpPr txBox="1"/>
          <p:nvPr/>
        </p:nvSpPr>
        <p:spPr>
          <a:xfrm>
            <a:off x="1568188" y="1312440"/>
            <a:ext cx="8266691" cy="3351046"/>
          </a:xfrm>
          <a:prstGeom prst="rect">
            <a:avLst/>
          </a:prstGeom>
          <a:noFill/>
        </p:spPr>
        <p:txBody>
          <a:bodyPr wrap="square">
            <a:spAutoFit/>
          </a:bodyPr>
          <a:lstStyle/>
          <a:p>
            <a:pPr>
              <a:lnSpc>
                <a:spcPct val="150000"/>
              </a:lnSpc>
            </a:pPr>
            <a:r>
              <a:rPr lang="en-US" altLang="zh-CN"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Idea: construct a graph in which edges have costs determined by energy of their end points. Assign negative costs to edges that are incident to pixels to be removed. Repeat finding paths with the lowest energy and remove them until all the pixels user want to remove are deleted.</a:t>
            </a:r>
          </a:p>
        </p:txBody>
      </p:sp>
    </p:spTree>
    <p:extLst>
      <p:ext uri="{BB962C8B-B14F-4D97-AF65-F5344CB8AC3E}">
        <p14:creationId xmlns:p14="http://schemas.microsoft.com/office/powerpoint/2010/main" val="149054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EDCC2CC-B76B-4022-ACC7-D5068410D548}"/>
              </a:ext>
            </a:extLst>
          </p:cNvPr>
          <p:cNvSpPr>
            <a:spLocks noGrp="1"/>
          </p:cNvSpPr>
          <p:nvPr>
            <p:ph type="body" sz="quarter" idx="11"/>
          </p:nvPr>
        </p:nvSpPr>
        <p:spPr/>
        <p:txBody>
          <a:bodyPr/>
          <a:lstStyle/>
          <a:p>
            <a:r>
              <a:rPr lang="en-US" altLang="zh-CN" dirty="0"/>
              <a:t>Object Removal</a:t>
            </a:r>
            <a:endParaRPr lang="zh-CN" altLang="en-US" dirty="0"/>
          </a:p>
        </p:txBody>
      </p:sp>
      <p:sp>
        <p:nvSpPr>
          <p:cNvPr id="2" name="灯片编号占位符 1">
            <a:extLst>
              <a:ext uri="{FF2B5EF4-FFF2-40B4-BE49-F238E27FC236}">
                <a16:creationId xmlns:a16="http://schemas.microsoft.com/office/drawing/2014/main" id="{7C1EEFFC-D106-4764-9B66-22AB2A26FE58}"/>
              </a:ext>
            </a:extLst>
          </p:cNvPr>
          <p:cNvSpPr>
            <a:spLocks noGrp="1"/>
          </p:cNvSpPr>
          <p:nvPr>
            <p:ph type="sldNum" sz="quarter" idx="10"/>
          </p:nvPr>
        </p:nvSpPr>
        <p:spPr/>
        <p:txBody>
          <a:bodyPr/>
          <a:lstStyle/>
          <a:p>
            <a:fld id="{6C53781C-E1F6-4315-A39D-61273F2E0596}" type="slidenum">
              <a:rPr lang="zh-CN" altLang="en-US" smtClean="0"/>
              <a:pPr/>
              <a:t>9</a:t>
            </a:fld>
            <a:endParaRPr lang="zh-CN" altLang="en-US"/>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14DA244C-1296-4C45-9ED9-94BA671A2706}"/>
                  </a:ext>
                </a:extLst>
              </p:cNvPr>
              <p:cNvSpPr txBox="1"/>
              <p:nvPr/>
            </p:nvSpPr>
            <p:spPr>
              <a:xfrm>
                <a:off x="5144023" y="2487310"/>
                <a:ext cx="6026009" cy="2797048"/>
              </a:xfrm>
              <a:prstGeom prst="rect">
                <a:avLst/>
              </a:prstGeom>
              <a:noFill/>
            </p:spPr>
            <p:txBody>
              <a:bodyPr wrap="square">
                <a:spAutoFit/>
              </a:bodyPr>
              <a:lstStyle/>
              <a:p>
                <a:pPr>
                  <a:lnSpc>
                    <a:spcPct val="150000"/>
                  </a:lnSpc>
                </a:pPr>
                <a:r>
                  <a:rPr lang="en-US" altLang="zh-CN"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Suppose the shape of the image is 3</a:t>
                </a:r>
                <a14:m>
                  <m:oMath xmlns:m="http://schemas.openxmlformats.org/officeDocument/2006/math">
                    <m:r>
                      <a:rPr lang="en-US" altLang="zh-CN" sz="2400" b="0" i="1" kern="0" smtClean="0">
                        <a:solidFill>
                          <a:schemeClr val="accent1"/>
                        </a:solidFill>
                        <a:latin typeface="Cambria Math" panose="02040503050406030204" pitchFamily="18" charset="0"/>
                        <a:ea typeface="微软雅黑" panose="020B0503020204020204" pitchFamily="34" charset="-122"/>
                        <a:sym typeface="微软雅黑" panose="020B0503020204020204" pitchFamily="34" charset="-122"/>
                      </a:rPr>
                      <m:t>×</m:t>
                    </m:r>
                  </m:oMath>
                </a14:m>
                <a:r>
                  <a:rPr lang="en-US" altLang="zh-CN"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3, and there are pixels to be removed. We use a dot to represent each pixel. Dots with solid red fills(filled nodes) represent pixels to be removed.</a:t>
                </a:r>
              </a:p>
            </p:txBody>
          </p:sp>
        </mc:Choice>
        <mc:Fallback>
          <p:sp>
            <p:nvSpPr>
              <p:cNvPr id="6" name="文本框 5">
                <a:extLst>
                  <a:ext uri="{FF2B5EF4-FFF2-40B4-BE49-F238E27FC236}">
                    <a16:creationId xmlns:a16="http://schemas.microsoft.com/office/drawing/2014/main" id="{14DA244C-1296-4C45-9ED9-94BA671A2706}"/>
                  </a:ext>
                </a:extLst>
              </p:cNvPr>
              <p:cNvSpPr txBox="1">
                <a:spLocks noRot="1" noChangeAspect="1" noMove="1" noResize="1" noEditPoints="1" noAdjustHandles="1" noChangeArrowheads="1" noChangeShapeType="1" noTextEdit="1"/>
              </p:cNvSpPr>
              <p:nvPr/>
            </p:nvSpPr>
            <p:spPr>
              <a:xfrm>
                <a:off x="5144023" y="2487310"/>
                <a:ext cx="6026009" cy="2797048"/>
              </a:xfrm>
              <a:prstGeom prst="rect">
                <a:avLst/>
              </a:prstGeom>
              <a:blipFill>
                <a:blip r:embed="rId3"/>
                <a:stretch>
                  <a:fillRect l="-1619" r="-2126" b="-4139"/>
                </a:stretch>
              </a:blipFill>
            </p:spPr>
            <p:txBody>
              <a:bodyPr/>
              <a:lstStyle/>
              <a:p>
                <a:r>
                  <a:rPr lang="en-US">
                    <a:noFill/>
                  </a:rPr>
                  <a:t> </a:t>
                </a:r>
              </a:p>
            </p:txBody>
          </p:sp>
        </mc:Fallback>
      </mc:AlternateContent>
      <p:sp>
        <p:nvSpPr>
          <p:cNvPr id="4" name="文本框 3">
            <a:extLst>
              <a:ext uri="{FF2B5EF4-FFF2-40B4-BE49-F238E27FC236}">
                <a16:creationId xmlns:a16="http://schemas.microsoft.com/office/drawing/2014/main" id="{7DE65E13-6310-45C5-9E7B-EDF267C3BF6F}"/>
              </a:ext>
            </a:extLst>
          </p:cNvPr>
          <p:cNvSpPr txBox="1"/>
          <p:nvPr/>
        </p:nvSpPr>
        <p:spPr>
          <a:xfrm>
            <a:off x="3139440" y="1097545"/>
            <a:ext cx="6026009" cy="584775"/>
          </a:xfrm>
          <a:prstGeom prst="rect">
            <a:avLst/>
          </a:prstGeom>
          <a:noFill/>
        </p:spPr>
        <p:txBody>
          <a:bodyPr wrap="none" rtlCol="0">
            <a:spAutoFit/>
          </a:bodyPr>
          <a:lstStyle/>
          <a:p>
            <a:r>
              <a:rPr lang="en-US" sz="3200" b="1" kern="0" dirty="0">
                <a:solidFill>
                  <a:schemeClr val="accent1"/>
                </a:solidFill>
                <a:latin typeface="微软雅黑" panose="020B0503020204020204" pitchFamily="34" charset="-122"/>
                <a:ea typeface="微软雅黑" panose="020B0503020204020204" pitchFamily="34" charset="-122"/>
              </a:rPr>
              <a:t>Minimum cost network flow</a:t>
            </a:r>
          </a:p>
        </p:txBody>
      </p:sp>
      <p:sp>
        <p:nvSpPr>
          <p:cNvPr id="7" name="椭圆 6">
            <a:extLst>
              <a:ext uri="{FF2B5EF4-FFF2-40B4-BE49-F238E27FC236}">
                <a16:creationId xmlns:a16="http://schemas.microsoft.com/office/drawing/2014/main" id="{1C8C3F38-36BC-407D-A30B-6B9944268067}"/>
              </a:ext>
            </a:extLst>
          </p:cNvPr>
          <p:cNvSpPr/>
          <p:nvPr/>
        </p:nvSpPr>
        <p:spPr>
          <a:xfrm>
            <a:off x="1236663" y="2437177"/>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椭圆 7">
            <a:extLst>
              <a:ext uri="{FF2B5EF4-FFF2-40B4-BE49-F238E27FC236}">
                <a16:creationId xmlns:a16="http://schemas.microsoft.com/office/drawing/2014/main" id="{C709E3A3-2CDE-4903-9636-6613FB35CF3C}"/>
              </a:ext>
            </a:extLst>
          </p:cNvPr>
          <p:cNvSpPr/>
          <p:nvPr/>
        </p:nvSpPr>
        <p:spPr>
          <a:xfrm>
            <a:off x="2029143" y="2437177"/>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椭圆 8">
            <a:extLst>
              <a:ext uri="{FF2B5EF4-FFF2-40B4-BE49-F238E27FC236}">
                <a16:creationId xmlns:a16="http://schemas.microsoft.com/office/drawing/2014/main" id="{76E92BC1-D409-4AD5-ACBE-A4831E944EF2}"/>
              </a:ext>
            </a:extLst>
          </p:cNvPr>
          <p:cNvSpPr/>
          <p:nvPr/>
        </p:nvSpPr>
        <p:spPr>
          <a:xfrm>
            <a:off x="2821623" y="2457497"/>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椭圆 9">
            <a:extLst>
              <a:ext uri="{FF2B5EF4-FFF2-40B4-BE49-F238E27FC236}">
                <a16:creationId xmlns:a16="http://schemas.microsoft.com/office/drawing/2014/main" id="{70AD5A0E-7537-4B3C-97AA-99F7FCB441DC}"/>
              </a:ext>
            </a:extLst>
          </p:cNvPr>
          <p:cNvSpPr/>
          <p:nvPr/>
        </p:nvSpPr>
        <p:spPr>
          <a:xfrm>
            <a:off x="1236663" y="3260448"/>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椭圆 10">
            <a:extLst>
              <a:ext uri="{FF2B5EF4-FFF2-40B4-BE49-F238E27FC236}">
                <a16:creationId xmlns:a16="http://schemas.microsoft.com/office/drawing/2014/main" id="{EF113451-103C-4666-B421-8561613B1336}"/>
              </a:ext>
            </a:extLst>
          </p:cNvPr>
          <p:cNvSpPr/>
          <p:nvPr/>
        </p:nvSpPr>
        <p:spPr>
          <a:xfrm>
            <a:off x="2029143" y="3260448"/>
            <a:ext cx="426720" cy="426720"/>
          </a:xfrm>
          <a:prstGeom prst="ellipse">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椭圆 11">
            <a:extLst>
              <a:ext uri="{FF2B5EF4-FFF2-40B4-BE49-F238E27FC236}">
                <a16:creationId xmlns:a16="http://schemas.microsoft.com/office/drawing/2014/main" id="{2DE11E4E-5176-477C-B76F-133EB8769CD4}"/>
              </a:ext>
            </a:extLst>
          </p:cNvPr>
          <p:cNvSpPr/>
          <p:nvPr/>
        </p:nvSpPr>
        <p:spPr>
          <a:xfrm>
            <a:off x="2821623" y="3280768"/>
            <a:ext cx="426720" cy="426720"/>
          </a:xfrm>
          <a:prstGeom prst="ellipse">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椭圆 12">
            <a:extLst>
              <a:ext uri="{FF2B5EF4-FFF2-40B4-BE49-F238E27FC236}">
                <a16:creationId xmlns:a16="http://schemas.microsoft.com/office/drawing/2014/main" id="{27A0B2DC-1A2F-4C52-87F0-382B2EC0E064}"/>
              </a:ext>
            </a:extLst>
          </p:cNvPr>
          <p:cNvSpPr/>
          <p:nvPr/>
        </p:nvSpPr>
        <p:spPr>
          <a:xfrm>
            <a:off x="1236663" y="4083719"/>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椭圆 13">
            <a:extLst>
              <a:ext uri="{FF2B5EF4-FFF2-40B4-BE49-F238E27FC236}">
                <a16:creationId xmlns:a16="http://schemas.microsoft.com/office/drawing/2014/main" id="{E5D71102-4E01-41F0-A1E5-77F9BA2C76F8}"/>
              </a:ext>
            </a:extLst>
          </p:cNvPr>
          <p:cNvSpPr/>
          <p:nvPr/>
        </p:nvSpPr>
        <p:spPr>
          <a:xfrm>
            <a:off x="2029143" y="4083719"/>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椭圆 14">
            <a:extLst>
              <a:ext uri="{FF2B5EF4-FFF2-40B4-BE49-F238E27FC236}">
                <a16:creationId xmlns:a16="http://schemas.microsoft.com/office/drawing/2014/main" id="{76ED5536-40C4-4155-B0D3-9C0764185AE7}"/>
              </a:ext>
            </a:extLst>
          </p:cNvPr>
          <p:cNvSpPr/>
          <p:nvPr/>
        </p:nvSpPr>
        <p:spPr>
          <a:xfrm>
            <a:off x="2821623" y="4104039"/>
            <a:ext cx="426720" cy="4267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矩形 15">
            <a:extLst>
              <a:ext uri="{FF2B5EF4-FFF2-40B4-BE49-F238E27FC236}">
                <a16:creationId xmlns:a16="http://schemas.microsoft.com/office/drawing/2014/main" id="{018D2E7C-3094-4088-A1C8-4AE71FD75ABF}"/>
              </a:ext>
            </a:extLst>
          </p:cNvPr>
          <p:cNvSpPr/>
          <p:nvPr/>
        </p:nvSpPr>
        <p:spPr>
          <a:xfrm>
            <a:off x="1742123" y="4981352"/>
            <a:ext cx="2159000" cy="581057"/>
          </a:xfrm>
          <a:prstGeom prst="rect">
            <a:avLst/>
          </a:prstGeom>
        </p:spPr>
        <p:txBody>
          <a:bodyPr wrap="square">
            <a:spAutoFit/>
          </a:bodyPr>
          <a:lstStyle/>
          <a:p>
            <a:pPr>
              <a:lnSpc>
                <a:spcPct val="150000"/>
              </a:lnSpc>
            </a:pPr>
            <a:r>
              <a:rPr lang="en-US" altLang="zh-CN" sz="2400"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image</a:t>
            </a:r>
          </a:p>
        </p:txBody>
      </p:sp>
    </p:spTree>
    <p:extLst>
      <p:ext uri="{BB962C8B-B14F-4D97-AF65-F5344CB8AC3E}">
        <p14:creationId xmlns:p14="http://schemas.microsoft.com/office/powerpoint/2010/main" val="83054122"/>
      </p:ext>
    </p:extLst>
  </p:cSld>
  <p:clrMapOvr>
    <a:masterClrMapping/>
  </p:clrMapOvr>
</p:sld>
</file>

<file path=ppt/theme/theme1.xml><?xml version="1.0" encoding="utf-8"?>
<a:theme xmlns:a="http://schemas.openxmlformats.org/drawingml/2006/main" name="Office Theme">
  <a:themeElements>
    <a:clrScheme name="自定义 188">
      <a:dk1>
        <a:sysClr val="windowText" lastClr="000000"/>
      </a:dk1>
      <a:lt1>
        <a:sysClr val="window" lastClr="FFFFFF"/>
      </a:lt1>
      <a:dk2>
        <a:srgbClr val="44546A"/>
      </a:dk2>
      <a:lt2>
        <a:srgbClr val="E7E6E6"/>
      </a:lt2>
      <a:accent1>
        <a:srgbClr val="6B0A0A"/>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2"/>
        </a:lnRef>
        <a:fillRef idx="0">
          <a:schemeClr val="accent2"/>
        </a:fillRef>
        <a:effectRef idx="0">
          <a:schemeClr val="accent2"/>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SJTU-2019">
      <a:dk1>
        <a:srgbClr val="000000"/>
      </a:dk1>
      <a:lt1>
        <a:srgbClr val="FFFFFF"/>
      </a:lt1>
      <a:dk2>
        <a:srgbClr val="1B1C21"/>
      </a:dk2>
      <a:lt2>
        <a:srgbClr val="DBDBDB"/>
      </a:lt2>
      <a:accent1>
        <a:srgbClr val="C8161E"/>
      </a:accent1>
      <a:accent2>
        <a:srgbClr val="44546A"/>
      </a:accent2>
      <a:accent3>
        <a:srgbClr val="1F4D78"/>
      </a:accent3>
      <a:accent4>
        <a:srgbClr val="ED7D31"/>
      </a:accent4>
      <a:accent5>
        <a:srgbClr val="FFC000"/>
      </a:accent5>
      <a:accent6>
        <a:srgbClr val="A5A5A5"/>
      </a:accent6>
      <a:hlink>
        <a:srgbClr val="196E7D"/>
      </a:hlink>
      <a:folHlink>
        <a:srgbClr val="BEBEBE"/>
      </a:folHlink>
    </a:clrScheme>
    <a:fontScheme name="外宣普适">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488</Words>
  <Application>Microsoft Office PowerPoint</Application>
  <PresentationFormat>宽屏</PresentationFormat>
  <Paragraphs>170</Paragraphs>
  <Slides>15</Slides>
  <Notes>14</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15</vt:i4>
      </vt:variant>
    </vt:vector>
  </HeadingPairs>
  <TitlesOfParts>
    <vt:vector size="22" baseType="lpstr">
      <vt:lpstr>微软雅黑</vt:lpstr>
      <vt:lpstr>Arial</vt:lpstr>
      <vt:lpstr>Calibri</vt:lpstr>
      <vt:lpstr>Calibri Light</vt:lpstr>
      <vt:lpstr>Cambria Math</vt:lpstr>
      <vt:lpstr>Office Theme</vt:lpstr>
      <vt:lpstr>Office 主题​​</vt:lpstr>
      <vt:lpstr>Algorithm Group Project: Object Removal</vt:lpstr>
      <vt:lpstr>PowerPoint 演示文稿</vt:lpstr>
      <vt:lpstr>Background</vt:lpstr>
      <vt:lpstr>Sketch</vt:lpstr>
      <vt:lpstr>Find Contour</vt:lpstr>
      <vt:lpstr>Object Removal</vt:lpstr>
      <vt:lpstr>Object Removal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ZWT</dc:creator>
  <cp:lastModifiedBy>ZWT</cp:lastModifiedBy>
  <cp:revision>7</cp:revision>
  <dcterms:created xsi:type="dcterms:W3CDTF">2020-12-17T01:49:14Z</dcterms:created>
  <dcterms:modified xsi:type="dcterms:W3CDTF">2020-12-17T08:13:06Z</dcterms:modified>
</cp:coreProperties>
</file>