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8A2BE"/>
    <a:srgbClr val="156082"/>
    <a:srgbClr val="FEF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200" d="100"/>
          <a:sy n="200" d="100"/>
        </p:scale>
        <p:origin x="-5952" y="-8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7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71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01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55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417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625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3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06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99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299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9FC99-B4DF-4B7A-B05E-2C545E7CA9C4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62AE1-F34F-491E-87DC-CEF9370DD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75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1">
            <a:extLst>
              <a:ext uri="{FF2B5EF4-FFF2-40B4-BE49-F238E27FC236}">
                <a16:creationId xmlns:a16="http://schemas.microsoft.com/office/drawing/2014/main" id="{C12F5A46-C723-2D98-470A-C1131A2C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18" y="5060677"/>
            <a:ext cx="558617" cy="47799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8B9D7F5-3543-4C3E-4AA4-25C271F4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66" y="1911403"/>
            <a:ext cx="558617" cy="477992"/>
          </a:xfrm>
          <a:prstGeom prst="rect">
            <a:avLst/>
          </a:prstGeom>
        </p:spPr>
      </p:pic>
      <p:sp>
        <p:nvSpPr>
          <p:cNvPr id="10" name="Graphic 8" descr="Leaf with solid fill">
            <a:extLst>
              <a:ext uri="{FF2B5EF4-FFF2-40B4-BE49-F238E27FC236}">
                <a16:creationId xmlns:a16="http://schemas.microsoft.com/office/drawing/2014/main" id="{CFC460C0-E0DC-13EC-08B9-BDB8504E6450}"/>
              </a:ext>
            </a:extLst>
          </p:cNvPr>
          <p:cNvSpPr/>
          <p:nvPr/>
        </p:nvSpPr>
        <p:spPr>
          <a:xfrm>
            <a:off x="813559" y="3131245"/>
            <a:ext cx="376238" cy="355282"/>
          </a:xfrm>
          <a:custGeom>
            <a:avLst/>
            <a:gdLst>
              <a:gd name="connsiteX0" fmla="*/ 314325 w 676275"/>
              <a:gd name="connsiteY0" fmla="*/ 57150 h 648652"/>
              <a:gd name="connsiteX1" fmla="*/ 47625 w 676275"/>
              <a:gd name="connsiteY1" fmla="*/ 323850 h 648652"/>
              <a:gd name="connsiteX2" fmla="*/ 80963 w 676275"/>
              <a:gd name="connsiteY2" fmla="*/ 452438 h 648652"/>
              <a:gd name="connsiteX3" fmla="*/ 146685 w 676275"/>
              <a:gd name="connsiteY3" fmla="*/ 387668 h 648652"/>
              <a:gd name="connsiteX4" fmla="*/ 336233 w 676275"/>
              <a:gd name="connsiteY4" fmla="*/ 232410 h 648652"/>
              <a:gd name="connsiteX5" fmla="*/ 348615 w 676275"/>
              <a:gd name="connsiteY5" fmla="*/ 227648 h 648652"/>
              <a:gd name="connsiteX6" fmla="*/ 367665 w 676275"/>
              <a:gd name="connsiteY6" fmla="*/ 246698 h 648652"/>
              <a:gd name="connsiteX7" fmla="*/ 360045 w 676275"/>
              <a:gd name="connsiteY7" fmla="*/ 261938 h 648652"/>
              <a:gd name="connsiteX8" fmla="*/ 360045 w 676275"/>
              <a:gd name="connsiteY8" fmla="*/ 261938 h 648652"/>
              <a:gd name="connsiteX9" fmla="*/ 86678 w 676275"/>
              <a:gd name="connsiteY9" fmla="*/ 502920 h 648652"/>
              <a:gd name="connsiteX10" fmla="*/ 71438 w 676275"/>
              <a:gd name="connsiteY10" fmla="*/ 520065 h 648652"/>
              <a:gd name="connsiteX11" fmla="*/ 71438 w 676275"/>
              <a:gd name="connsiteY11" fmla="*/ 520065 h 648652"/>
              <a:gd name="connsiteX12" fmla="*/ 0 w 676275"/>
              <a:gd name="connsiteY12" fmla="*/ 648653 h 648652"/>
              <a:gd name="connsiteX13" fmla="*/ 57150 w 676275"/>
              <a:gd name="connsiteY13" fmla="*/ 648653 h 648652"/>
              <a:gd name="connsiteX14" fmla="*/ 140970 w 676275"/>
              <a:gd name="connsiteY14" fmla="*/ 527685 h 648652"/>
              <a:gd name="connsiteX15" fmla="*/ 314325 w 676275"/>
              <a:gd name="connsiteY15" fmla="*/ 591503 h 648652"/>
              <a:gd name="connsiteX16" fmla="*/ 446723 w 676275"/>
              <a:gd name="connsiteY16" fmla="*/ 556260 h 648652"/>
              <a:gd name="connsiteX17" fmla="*/ 446723 w 676275"/>
              <a:gd name="connsiteY17" fmla="*/ 556260 h 648652"/>
              <a:gd name="connsiteX18" fmla="*/ 676275 w 676275"/>
              <a:gd name="connsiteY18" fmla="*/ 0 h 648652"/>
              <a:gd name="connsiteX19" fmla="*/ 314325 w 676275"/>
              <a:gd name="connsiteY19" fmla="*/ 57150 h 6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648652">
                <a:moveTo>
                  <a:pt x="314325" y="57150"/>
                </a:moveTo>
                <a:cubicBezTo>
                  <a:pt x="166688" y="57150"/>
                  <a:pt x="47625" y="176213"/>
                  <a:pt x="47625" y="323850"/>
                </a:cubicBezTo>
                <a:cubicBezTo>
                  <a:pt x="47625" y="370523"/>
                  <a:pt x="60007" y="414338"/>
                  <a:pt x="80963" y="452438"/>
                </a:cubicBezTo>
                <a:cubicBezTo>
                  <a:pt x="100965" y="431483"/>
                  <a:pt x="122873" y="410528"/>
                  <a:pt x="146685" y="387668"/>
                </a:cubicBezTo>
                <a:cubicBezTo>
                  <a:pt x="206693" y="331470"/>
                  <a:pt x="277178" y="274320"/>
                  <a:pt x="336233" y="232410"/>
                </a:cubicBezTo>
                <a:cubicBezTo>
                  <a:pt x="340043" y="229552"/>
                  <a:pt x="343853" y="227648"/>
                  <a:pt x="348615" y="227648"/>
                </a:cubicBezTo>
                <a:cubicBezTo>
                  <a:pt x="359093" y="227648"/>
                  <a:pt x="367665" y="236220"/>
                  <a:pt x="367665" y="246698"/>
                </a:cubicBezTo>
                <a:cubicBezTo>
                  <a:pt x="367665" y="253365"/>
                  <a:pt x="364808" y="258127"/>
                  <a:pt x="360045" y="261938"/>
                </a:cubicBezTo>
                <a:lnTo>
                  <a:pt x="360045" y="261938"/>
                </a:lnTo>
                <a:cubicBezTo>
                  <a:pt x="275273" y="322898"/>
                  <a:pt x="162878" y="417195"/>
                  <a:pt x="86678" y="502920"/>
                </a:cubicBezTo>
                <a:cubicBezTo>
                  <a:pt x="86678" y="502920"/>
                  <a:pt x="76200" y="514350"/>
                  <a:pt x="71438" y="520065"/>
                </a:cubicBezTo>
                <a:lnTo>
                  <a:pt x="71438" y="520065"/>
                </a:lnTo>
                <a:cubicBezTo>
                  <a:pt x="28575" y="570548"/>
                  <a:pt x="0" y="616268"/>
                  <a:pt x="0" y="648653"/>
                </a:cubicBezTo>
                <a:lnTo>
                  <a:pt x="57150" y="648653"/>
                </a:lnTo>
                <a:cubicBezTo>
                  <a:pt x="57150" y="627698"/>
                  <a:pt x="90488" y="581978"/>
                  <a:pt x="140970" y="527685"/>
                </a:cubicBezTo>
                <a:cubicBezTo>
                  <a:pt x="187643" y="567690"/>
                  <a:pt x="247650" y="591503"/>
                  <a:pt x="314325" y="591503"/>
                </a:cubicBezTo>
                <a:cubicBezTo>
                  <a:pt x="361950" y="591503"/>
                  <a:pt x="407670" y="579120"/>
                  <a:pt x="446723" y="556260"/>
                </a:cubicBezTo>
                <a:lnTo>
                  <a:pt x="446723" y="556260"/>
                </a:lnTo>
                <a:cubicBezTo>
                  <a:pt x="650558" y="442913"/>
                  <a:pt x="676275" y="234315"/>
                  <a:pt x="676275" y="0"/>
                </a:cubicBezTo>
                <a:cubicBezTo>
                  <a:pt x="676275" y="0"/>
                  <a:pt x="454343" y="60960"/>
                  <a:pt x="314325" y="571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NZ"/>
          </a:p>
        </p:txBody>
      </p:sp>
      <p:sp>
        <p:nvSpPr>
          <p:cNvPr id="11" name="Graphic 8" descr="Leaf with solid fill">
            <a:extLst>
              <a:ext uri="{FF2B5EF4-FFF2-40B4-BE49-F238E27FC236}">
                <a16:creationId xmlns:a16="http://schemas.microsoft.com/office/drawing/2014/main" id="{C7F32D54-FC85-9F57-FCCB-282A2A3B7489}"/>
              </a:ext>
            </a:extLst>
          </p:cNvPr>
          <p:cNvSpPr/>
          <p:nvPr/>
        </p:nvSpPr>
        <p:spPr>
          <a:xfrm flipH="1">
            <a:off x="437321" y="3308886"/>
            <a:ext cx="376238" cy="355282"/>
          </a:xfrm>
          <a:custGeom>
            <a:avLst/>
            <a:gdLst>
              <a:gd name="connsiteX0" fmla="*/ 314325 w 676275"/>
              <a:gd name="connsiteY0" fmla="*/ 57150 h 648652"/>
              <a:gd name="connsiteX1" fmla="*/ 47625 w 676275"/>
              <a:gd name="connsiteY1" fmla="*/ 323850 h 648652"/>
              <a:gd name="connsiteX2" fmla="*/ 80963 w 676275"/>
              <a:gd name="connsiteY2" fmla="*/ 452438 h 648652"/>
              <a:gd name="connsiteX3" fmla="*/ 146685 w 676275"/>
              <a:gd name="connsiteY3" fmla="*/ 387668 h 648652"/>
              <a:gd name="connsiteX4" fmla="*/ 336233 w 676275"/>
              <a:gd name="connsiteY4" fmla="*/ 232410 h 648652"/>
              <a:gd name="connsiteX5" fmla="*/ 348615 w 676275"/>
              <a:gd name="connsiteY5" fmla="*/ 227648 h 648652"/>
              <a:gd name="connsiteX6" fmla="*/ 367665 w 676275"/>
              <a:gd name="connsiteY6" fmla="*/ 246698 h 648652"/>
              <a:gd name="connsiteX7" fmla="*/ 360045 w 676275"/>
              <a:gd name="connsiteY7" fmla="*/ 261938 h 648652"/>
              <a:gd name="connsiteX8" fmla="*/ 360045 w 676275"/>
              <a:gd name="connsiteY8" fmla="*/ 261938 h 648652"/>
              <a:gd name="connsiteX9" fmla="*/ 86678 w 676275"/>
              <a:gd name="connsiteY9" fmla="*/ 502920 h 648652"/>
              <a:gd name="connsiteX10" fmla="*/ 71438 w 676275"/>
              <a:gd name="connsiteY10" fmla="*/ 520065 h 648652"/>
              <a:gd name="connsiteX11" fmla="*/ 71438 w 676275"/>
              <a:gd name="connsiteY11" fmla="*/ 520065 h 648652"/>
              <a:gd name="connsiteX12" fmla="*/ 0 w 676275"/>
              <a:gd name="connsiteY12" fmla="*/ 648653 h 648652"/>
              <a:gd name="connsiteX13" fmla="*/ 57150 w 676275"/>
              <a:gd name="connsiteY13" fmla="*/ 648653 h 648652"/>
              <a:gd name="connsiteX14" fmla="*/ 140970 w 676275"/>
              <a:gd name="connsiteY14" fmla="*/ 527685 h 648652"/>
              <a:gd name="connsiteX15" fmla="*/ 314325 w 676275"/>
              <a:gd name="connsiteY15" fmla="*/ 591503 h 648652"/>
              <a:gd name="connsiteX16" fmla="*/ 446723 w 676275"/>
              <a:gd name="connsiteY16" fmla="*/ 556260 h 648652"/>
              <a:gd name="connsiteX17" fmla="*/ 446723 w 676275"/>
              <a:gd name="connsiteY17" fmla="*/ 556260 h 648652"/>
              <a:gd name="connsiteX18" fmla="*/ 676275 w 676275"/>
              <a:gd name="connsiteY18" fmla="*/ 0 h 648652"/>
              <a:gd name="connsiteX19" fmla="*/ 314325 w 676275"/>
              <a:gd name="connsiteY19" fmla="*/ 57150 h 6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648652">
                <a:moveTo>
                  <a:pt x="314325" y="57150"/>
                </a:moveTo>
                <a:cubicBezTo>
                  <a:pt x="166688" y="57150"/>
                  <a:pt x="47625" y="176213"/>
                  <a:pt x="47625" y="323850"/>
                </a:cubicBezTo>
                <a:cubicBezTo>
                  <a:pt x="47625" y="370523"/>
                  <a:pt x="60007" y="414338"/>
                  <a:pt x="80963" y="452438"/>
                </a:cubicBezTo>
                <a:cubicBezTo>
                  <a:pt x="100965" y="431483"/>
                  <a:pt x="122873" y="410528"/>
                  <a:pt x="146685" y="387668"/>
                </a:cubicBezTo>
                <a:cubicBezTo>
                  <a:pt x="206693" y="331470"/>
                  <a:pt x="277178" y="274320"/>
                  <a:pt x="336233" y="232410"/>
                </a:cubicBezTo>
                <a:cubicBezTo>
                  <a:pt x="340043" y="229552"/>
                  <a:pt x="343853" y="227648"/>
                  <a:pt x="348615" y="227648"/>
                </a:cubicBezTo>
                <a:cubicBezTo>
                  <a:pt x="359093" y="227648"/>
                  <a:pt x="367665" y="236220"/>
                  <a:pt x="367665" y="246698"/>
                </a:cubicBezTo>
                <a:cubicBezTo>
                  <a:pt x="367665" y="253365"/>
                  <a:pt x="364808" y="258127"/>
                  <a:pt x="360045" y="261938"/>
                </a:cubicBezTo>
                <a:lnTo>
                  <a:pt x="360045" y="261938"/>
                </a:lnTo>
                <a:cubicBezTo>
                  <a:pt x="275273" y="322898"/>
                  <a:pt x="162878" y="417195"/>
                  <a:pt x="86678" y="502920"/>
                </a:cubicBezTo>
                <a:cubicBezTo>
                  <a:pt x="86678" y="502920"/>
                  <a:pt x="76200" y="514350"/>
                  <a:pt x="71438" y="520065"/>
                </a:cubicBezTo>
                <a:lnTo>
                  <a:pt x="71438" y="520065"/>
                </a:lnTo>
                <a:cubicBezTo>
                  <a:pt x="28575" y="570548"/>
                  <a:pt x="0" y="616268"/>
                  <a:pt x="0" y="648653"/>
                </a:cubicBezTo>
                <a:lnTo>
                  <a:pt x="57150" y="648653"/>
                </a:lnTo>
                <a:cubicBezTo>
                  <a:pt x="57150" y="627698"/>
                  <a:pt x="90488" y="581978"/>
                  <a:pt x="140970" y="527685"/>
                </a:cubicBezTo>
                <a:cubicBezTo>
                  <a:pt x="187643" y="567690"/>
                  <a:pt x="247650" y="591503"/>
                  <a:pt x="314325" y="591503"/>
                </a:cubicBezTo>
                <a:cubicBezTo>
                  <a:pt x="361950" y="591503"/>
                  <a:pt x="407670" y="579120"/>
                  <a:pt x="446723" y="556260"/>
                </a:cubicBezTo>
                <a:lnTo>
                  <a:pt x="446723" y="556260"/>
                </a:lnTo>
                <a:cubicBezTo>
                  <a:pt x="650558" y="442913"/>
                  <a:pt x="676275" y="234315"/>
                  <a:pt x="676275" y="0"/>
                </a:cubicBezTo>
                <a:cubicBezTo>
                  <a:pt x="676275" y="0"/>
                  <a:pt x="454343" y="60960"/>
                  <a:pt x="314325" y="571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NZ"/>
          </a:p>
        </p:txBody>
      </p:sp>
      <p:sp>
        <p:nvSpPr>
          <p:cNvPr id="12" name="Graphic 8" descr="Leaf with solid fill">
            <a:extLst>
              <a:ext uri="{FF2B5EF4-FFF2-40B4-BE49-F238E27FC236}">
                <a16:creationId xmlns:a16="http://schemas.microsoft.com/office/drawing/2014/main" id="{83CB036E-2626-11CF-56E5-34EC0D7680E4}"/>
              </a:ext>
            </a:extLst>
          </p:cNvPr>
          <p:cNvSpPr/>
          <p:nvPr/>
        </p:nvSpPr>
        <p:spPr>
          <a:xfrm>
            <a:off x="813559" y="3486527"/>
            <a:ext cx="376238" cy="355282"/>
          </a:xfrm>
          <a:custGeom>
            <a:avLst/>
            <a:gdLst>
              <a:gd name="connsiteX0" fmla="*/ 314325 w 676275"/>
              <a:gd name="connsiteY0" fmla="*/ 57150 h 648652"/>
              <a:gd name="connsiteX1" fmla="*/ 47625 w 676275"/>
              <a:gd name="connsiteY1" fmla="*/ 323850 h 648652"/>
              <a:gd name="connsiteX2" fmla="*/ 80963 w 676275"/>
              <a:gd name="connsiteY2" fmla="*/ 452438 h 648652"/>
              <a:gd name="connsiteX3" fmla="*/ 146685 w 676275"/>
              <a:gd name="connsiteY3" fmla="*/ 387668 h 648652"/>
              <a:gd name="connsiteX4" fmla="*/ 336233 w 676275"/>
              <a:gd name="connsiteY4" fmla="*/ 232410 h 648652"/>
              <a:gd name="connsiteX5" fmla="*/ 348615 w 676275"/>
              <a:gd name="connsiteY5" fmla="*/ 227648 h 648652"/>
              <a:gd name="connsiteX6" fmla="*/ 367665 w 676275"/>
              <a:gd name="connsiteY6" fmla="*/ 246698 h 648652"/>
              <a:gd name="connsiteX7" fmla="*/ 360045 w 676275"/>
              <a:gd name="connsiteY7" fmla="*/ 261938 h 648652"/>
              <a:gd name="connsiteX8" fmla="*/ 360045 w 676275"/>
              <a:gd name="connsiteY8" fmla="*/ 261938 h 648652"/>
              <a:gd name="connsiteX9" fmla="*/ 86678 w 676275"/>
              <a:gd name="connsiteY9" fmla="*/ 502920 h 648652"/>
              <a:gd name="connsiteX10" fmla="*/ 71438 w 676275"/>
              <a:gd name="connsiteY10" fmla="*/ 520065 h 648652"/>
              <a:gd name="connsiteX11" fmla="*/ 71438 w 676275"/>
              <a:gd name="connsiteY11" fmla="*/ 520065 h 648652"/>
              <a:gd name="connsiteX12" fmla="*/ 0 w 676275"/>
              <a:gd name="connsiteY12" fmla="*/ 648653 h 648652"/>
              <a:gd name="connsiteX13" fmla="*/ 57150 w 676275"/>
              <a:gd name="connsiteY13" fmla="*/ 648653 h 648652"/>
              <a:gd name="connsiteX14" fmla="*/ 140970 w 676275"/>
              <a:gd name="connsiteY14" fmla="*/ 527685 h 648652"/>
              <a:gd name="connsiteX15" fmla="*/ 314325 w 676275"/>
              <a:gd name="connsiteY15" fmla="*/ 591503 h 648652"/>
              <a:gd name="connsiteX16" fmla="*/ 446723 w 676275"/>
              <a:gd name="connsiteY16" fmla="*/ 556260 h 648652"/>
              <a:gd name="connsiteX17" fmla="*/ 446723 w 676275"/>
              <a:gd name="connsiteY17" fmla="*/ 556260 h 648652"/>
              <a:gd name="connsiteX18" fmla="*/ 676275 w 676275"/>
              <a:gd name="connsiteY18" fmla="*/ 0 h 648652"/>
              <a:gd name="connsiteX19" fmla="*/ 314325 w 676275"/>
              <a:gd name="connsiteY19" fmla="*/ 57150 h 6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648652">
                <a:moveTo>
                  <a:pt x="314325" y="57150"/>
                </a:moveTo>
                <a:cubicBezTo>
                  <a:pt x="166688" y="57150"/>
                  <a:pt x="47625" y="176213"/>
                  <a:pt x="47625" y="323850"/>
                </a:cubicBezTo>
                <a:cubicBezTo>
                  <a:pt x="47625" y="370523"/>
                  <a:pt x="60007" y="414338"/>
                  <a:pt x="80963" y="452438"/>
                </a:cubicBezTo>
                <a:cubicBezTo>
                  <a:pt x="100965" y="431483"/>
                  <a:pt x="122873" y="410528"/>
                  <a:pt x="146685" y="387668"/>
                </a:cubicBezTo>
                <a:cubicBezTo>
                  <a:pt x="206693" y="331470"/>
                  <a:pt x="277178" y="274320"/>
                  <a:pt x="336233" y="232410"/>
                </a:cubicBezTo>
                <a:cubicBezTo>
                  <a:pt x="340043" y="229552"/>
                  <a:pt x="343853" y="227648"/>
                  <a:pt x="348615" y="227648"/>
                </a:cubicBezTo>
                <a:cubicBezTo>
                  <a:pt x="359093" y="227648"/>
                  <a:pt x="367665" y="236220"/>
                  <a:pt x="367665" y="246698"/>
                </a:cubicBezTo>
                <a:cubicBezTo>
                  <a:pt x="367665" y="253365"/>
                  <a:pt x="364808" y="258127"/>
                  <a:pt x="360045" y="261938"/>
                </a:cubicBezTo>
                <a:lnTo>
                  <a:pt x="360045" y="261938"/>
                </a:lnTo>
                <a:cubicBezTo>
                  <a:pt x="275273" y="322898"/>
                  <a:pt x="162878" y="417195"/>
                  <a:pt x="86678" y="502920"/>
                </a:cubicBezTo>
                <a:cubicBezTo>
                  <a:pt x="86678" y="502920"/>
                  <a:pt x="76200" y="514350"/>
                  <a:pt x="71438" y="520065"/>
                </a:cubicBezTo>
                <a:lnTo>
                  <a:pt x="71438" y="520065"/>
                </a:lnTo>
                <a:cubicBezTo>
                  <a:pt x="28575" y="570548"/>
                  <a:pt x="0" y="616268"/>
                  <a:pt x="0" y="648653"/>
                </a:cubicBezTo>
                <a:lnTo>
                  <a:pt x="57150" y="648653"/>
                </a:lnTo>
                <a:cubicBezTo>
                  <a:pt x="57150" y="627698"/>
                  <a:pt x="90488" y="581978"/>
                  <a:pt x="140970" y="527685"/>
                </a:cubicBezTo>
                <a:cubicBezTo>
                  <a:pt x="187643" y="567690"/>
                  <a:pt x="247650" y="591503"/>
                  <a:pt x="314325" y="591503"/>
                </a:cubicBezTo>
                <a:cubicBezTo>
                  <a:pt x="361950" y="591503"/>
                  <a:pt x="407670" y="579120"/>
                  <a:pt x="446723" y="556260"/>
                </a:cubicBezTo>
                <a:lnTo>
                  <a:pt x="446723" y="556260"/>
                </a:lnTo>
                <a:cubicBezTo>
                  <a:pt x="650558" y="442913"/>
                  <a:pt x="676275" y="234315"/>
                  <a:pt x="676275" y="0"/>
                </a:cubicBezTo>
                <a:cubicBezTo>
                  <a:pt x="676275" y="0"/>
                  <a:pt x="454343" y="60960"/>
                  <a:pt x="314325" y="571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7060F4-DF72-A29A-76C3-CF75ABE697C6}"/>
              </a:ext>
            </a:extLst>
          </p:cNvPr>
          <p:cNvSpPr/>
          <p:nvPr/>
        </p:nvSpPr>
        <p:spPr>
          <a:xfrm>
            <a:off x="375516" y="3077904"/>
            <a:ext cx="974916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03332-1C63-CCDF-5050-A3ECEBEC9F69}"/>
              </a:ext>
            </a:extLst>
          </p:cNvPr>
          <p:cNvSpPr txBox="1"/>
          <p:nvPr/>
        </p:nvSpPr>
        <p:spPr>
          <a:xfrm>
            <a:off x="226343" y="3841988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Sample collection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146E96-34A3-AE5F-D431-C349D05DC6A8}"/>
              </a:ext>
            </a:extLst>
          </p:cNvPr>
          <p:cNvSpPr/>
          <p:nvPr/>
        </p:nvSpPr>
        <p:spPr>
          <a:xfrm>
            <a:off x="1694625" y="3077904"/>
            <a:ext cx="909859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69C70-FB6E-BA0C-30B2-FE2D2579FED3}"/>
              </a:ext>
            </a:extLst>
          </p:cNvPr>
          <p:cNvSpPr txBox="1"/>
          <p:nvPr/>
        </p:nvSpPr>
        <p:spPr>
          <a:xfrm>
            <a:off x="1518628" y="3812984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DNA extraction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1E9AF7-F6BA-F244-C866-B2CA352D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81" y="3228416"/>
            <a:ext cx="353239" cy="5328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FEBE57-AE56-BBEA-3A10-2ACC9A20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09" y="3228416"/>
            <a:ext cx="353239" cy="53285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66E25A-E273-A127-9429-59492A6DF6A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1350436" y="3721556"/>
            <a:ext cx="344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852DD4-C3BC-776D-F173-B1E949872D0C}"/>
              </a:ext>
            </a:extLst>
          </p:cNvPr>
          <p:cNvSpPr/>
          <p:nvPr/>
        </p:nvSpPr>
        <p:spPr>
          <a:xfrm>
            <a:off x="4249418" y="4791242"/>
            <a:ext cx="1005186" cy="12352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DF5145-393D-6AD2-DD14-A7C21AF6648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938529" y="3720707"/>
            <a:ext cx="14444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2C6F88-DB74-215A-7FC6-4B0FB0042669}"/>
              </a:ext>
            </a:extLst>
          </p:cNvPr>
          <p:cNvSpPr/>
          <p:nvPr/>
        </p:nvSpPr>
        <p:spPr>
          <a:xfrm>
            <a:off x="4249418" y="1724818"/>
            <a:ext cx="997552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8718F0-7FDD-6D94-B0DE-542E37332365}"/>
              </a:ext>
            </a:extLst>
          </p:cNvPr>
          <p:cNvCxnSpPr>
            <a:cxnSpLocks/>
          </p:cNvCxnSpPr>
          <p:nvPr/>
        </p:nvCxnSpPr>
        <p:spPr>
          <a:xfrm>
            <a:off x="4093066" y="2368470"/>
            <a:ext cx="15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5D1BD5-8B83-3F3A-37EB-46D3F0808555}"/>
              </a:ext>
            </a:extLst>
          </p:cNvPr>
          <p:cNvCxnSpPr>
            <a:cxnSpLocks/>
          </p:cNvCxnSpPr>
          <p:nvPr/>
        </p:nvCxnSpPr>
        <p:spPr>
          <a:xfrm flipV="1">
            <a:off x="3988182" y="5294967"/>
            <a:ext cx="266844" cy="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2826CB-57A7-4C6E-384B-A8F8815BED7A}"/>
              </a:ext>
            </a:extLst>
          </p:cNvPr>
          <p:cNvSpPr/>
          <p:nvPr/>
        </p:nvSpPr>
        <p:spPr>
          <a:xfrm>
            <a:off x="2898327" y="3077051"/>
            <a:ext cx="1040198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944E7D-DD15-C99B-AD64-62C5AA6787B3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 flipV="1">
            <a:off x="2604484" y="3720707"/>
            <a:ext cx="293847" cy="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Graphic 42" descr="DNA with solid fill">
            <a:extLst>
              <a:ext uri="{FF2B5EF4-FFF2-40B4-BE49-F238E27FC236}">
                <a16:creationId xmlns:a16="http://schemas.microsoft.com/office/drawing/2014/main" id="{D6EFA8F7-DC72-8D74-A351-F2E99BFD9278}"/>
              </a:ext>
            </a:extLst>
          </p:cNvPr>
          <p:cNvSpPr/>
          <p:nvPr/>
        </p:nvSpPr>
        <p:spPr>
          <a:xfrm rot="16200000">
            <a:off x="3126851" y="3177013"/>
            <a:ext cx="154169" cy="417914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46" name="Graphic 42" descr="DNA with solid fill">
            <a:extLst>
              <a:ext uri="{FF2B5EF4-FFF2-40B4-BE49-F238E27FC236}">
                <a16:creationId xmlns:a16="http://schemas.microsoft.com/office/drawing/2014/main" id="{DC76DD3D-8B55-5477-85B1-359570884ED7}"/>
              </a:ext>
            </a:extLst>
          </p:cNvPr>
          <p:cNvSpPr/>
          <p:nvPr/>
        </p:nvSpPr>
        <p:spPr>
          <a:xfrm rot="16200000">
            <a:off x="3544763" y="3177013"/>
            <a:ext cx="154169" cy="417914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47" name="Graphic 42" descr="DNA with solid fill">
            <a:extLst>
              <a:ext uri="{FF2B5EF4-FFF2-40B4-BE49-F238E27FC236}">
                <a16:creationId xmlns:a16="http://schemas.microsoft.com/office/drawing/2014/main" id="{A6CE460E-5FA3-3A8C-FD64-4BBDC10D0982}"/>
              </a:ext>
            </a:extLst>
          </p:cNvPr>
          <p:cNvSpPr>
            <a:spLocks noChangeAspect="1"/>
          </p:cNvSpPr>
          <p:nvPr/>
        </p:nvSpPr>
        <p:spPr>
          <a:xfrm rot="16200000">
            <a:off x="4427112" y="4748047"/>
            <a:ext cx="144917" cy="392839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48" name="Graphic 42" descr="DNA with solid fill">
            <a:extLst>
              <a:ext uri="{FF2B5EF4-FFF2-40B4-BE49-F238E27FC236}">
                <a16:creationId xmlns:a16="http://schemas.microsoft.com/office/drawing/2014/main" id="{AB66FFB5-B6C0-B17C-5E57-3282242EA122}"/>
              </a:ext>
            </a:extLst>
          </p:cNvPr>
          <p:cNvSpPr/>
          <p:nvPr/>
        </p:nvSpPr>
        <p:spPr>
          <a:xfrm rot="16200000">
            <a:off x="3544763" y="3354654"/>
            <a:ext cx="154169" cy="417914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367248-1247-0D6C-52C7-89FD0DDA5361}"/>
              </a:ext>
            </a:extLst>
          </p:cNvPr>
          <p:cNvSpPr txBox="1"/>
          <p:nvPr/>
        </p:nvSpPr>
        <p:spPr>
          <a:xfrm>
            <a:off x="2775928" y="3794064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Genome library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C25ECB-3128-57D6-5559-B276726DC5A0}"/>
              </a:ext>
            </a:extLst>
          </p:cNvPr>
          <p:cNvSpPr/>
          <p:nvPr/>
        </p:nvSpPr>
        <p:spPr>
          <a:xfrm>
            <a:off x="2955315" y="5016925"/>
            <a:ext cx="1040198" cy="11269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EA4C9D-2149-F2B8-23E0-E6C9DFFE8C4A}"/>
              </a:ext>
            </a:extLst>
          </p:cNvPr>
          <p:cNvSpPr txBox="1"/>
          <p:nvPr/>
        </p:nvSpPr>
        <p:spPr>
          <a:xfrm>
            <a:off x="4150010" y="2466837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Genome skimming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5A024B-BA38-9AD1-A0A0-FB5A175A2132}"/>
              </a:ext>
            </a:extLst>
          </p:cNvPr>
          <p:cNvSpPr txBox="1"/>
          <p:nvPr/>
        </p:nvSpPr>
        <p:spPr>
          <a:xfrm>
            <a:off x="4150010" y="5644811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Hyb-Seq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272887-AF88-B906-E28A-305A669BF3CB}"/>
              </a:ext>
            </a:extLst>
          </p:cNvPr>
          <p:cNvSpPr/>
          <p:nvPr/>
        </p:nvSpPr>
        <p:spPr>
          <a:xfrm>
            <a:off x="3190855" y="5200125"/>
            <a:ext cx="558800" cy="976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FBD12AB-4F9D-7E79-1C62-FD2CFC1610F4}"/>
              </a:ext>
            </a:extLst>
          </p:cNvPr>
          <p:cNvSpPr/>
          <p:nvPr/>
        </p:nvSpPr>
        <p:spPr>
          <a:xfrm>
            <a:off x="3228947" y="5300467"/>
            <a:ext cx="72000" cy="72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0826BF4-F0AD-26F5-FB34-A916F9E74192}"/>
              </a:ext>
            </a:extLst>
          </p:cNvPr>
          <p:cNvSpPr/>
          <p:nvPr/>
        </p:nvSpPr>
        <p:spPr>
          <a:xfrm>
            <a:off x="3431961" y="5300467"/>
            <a:ext cx="72000" cy="72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D751253-F242-A4E8-95A2-40C99D8AC1BF}"/>
              </a:ext>
            </a:extLst>
          </p:cNvPr>
          <p:cNvSpPr/>
          <p:nvPr/>
        </p:nvSpPr>
        <p:spPr>
          <a:xfrm>
            <a:off x="3639563" y="5300467"/>
            <a:ext cx="72000" cy="72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D38399-21B5-4957-6689-7C08CB2A5162}"/>
              </a:ext>
            </a:extLst>
          </p:cNvPr>
          <p:cNvSpPr txBox="1"/>
          <p:nvPr/>
        </p:nvSpPr>
        <p:spPr>
          <a:xfrm>
            <a:off x="2833893" y="5429828"/>
            <a:ext cx="1257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A353 Biotinylated baits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83AD518-D886-F507-AE72-67407F7D530D}"/>
              </a:ext>
            </a:extLst>
          </p:cNvPr>
          <p:cNvSpPr/>
          <p:nvPr/>
        </p:nvSpPr>
        <p:spPr>
          <a:xfrm>
            <a:off x="5523480" y="1724818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2FCD58-14D1-4F92-5DE0-699E926A0095}"/>
              </a:ext>
            </a:extLst>
          </p:cNvPr>
          <p:cNvSpPr txBox="1"/>
          <p:nvPr/>
        </p:nvSpPr>
        <p:spPr>
          <a:xfrm>
            <a:off x="5523480" y="2693106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GetOrganelle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: Single Corner Snipped 85">
            <a:extLst>
              <a:ext uri="{FF2B5EF4-FFF2-40B4-BE49-F238E27FC236}">
                <a16:creationId xmlns:a16="http://schemas.microsoft.com/office/drawing/2014/main" id="{952C6383-F243-2310-A74C-1465C8834A69}"/>
              </a:ext>
            </a:extLst>
          </p:cNvPr>
          <p:cNvSpPr/>
          <p:nvPr/>
        </p:nvSpPr>
        <p:spPr>
          <a:xfrm>
            <a:off x="6073577" y="1908869"/>
            <a:ext cx="449072" cy="557968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8564C946-9E28-7D1B-8548-3B87DC71700C}"/>
              </a:ext>
            </a:extLst>
          </p:cNvPr>
          <p:cNvSpPr/>
          <p:nvPr/>
        </p:nvSpPr>
        <p:spPr>
          <a:xfrm>
            <a:off x="5836832" y="2078742"/>
            <a:ext cx="449072" cy="557968"/>
          </a:xfrm>
          <a:prstGeom prst="snip1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E34CDF-CDBE-FD8E-6430-8D646561EF61}"/>
              </a:ext>
            </a:extLst>
          </p:cNvPr>
          <p:cNvSpPr txBox="1"/>
          <p:nvPr/>
        </p:nvSpPr>
        <p:spPr>
          <a:xfrm>
            <a:off x="5845842" y="2336321"/>
            <a:ext cx="44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Fq</a:t>
            </a:r>
            <a:endParaRPr lang="en-NZ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18D831-D84F-E1A5-2345-225F5FF9D8AD}"/>
              </a:ext>
            </a:extLst>
          </p:cNvPr>
          <p:cNvCxnSpPr>
            <a:cxnSpLocks/>
            <a:stCxn id="32" idx="3"/>
            <a:endCxn id="84" idx="1"/>
          </p:cNvCxnSpPr>
          <p:nvPr/>
        </p:nvCxnSpPr>
        <p:spPr>
          <a:xfrm>
            <a:off x="5246970" y="2368470"/>
            <a:ext cx="27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55D3163-4FC4-5E96-B06F-BA4D59997A26}"/>
              </a:ext>
            </a:extLst>
          </p:cNvPr>
          <p:cNvSpPr/>
          <p:nvPr/>
        </p:nvSpPr>
        <p:spPr>
          <a:xfrm>
            <a:off x="5523480" y="4760193"/>
            <a:ext cx="1257300" cy="1266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821356-3DA7-F0C7-9301-8DF912187E56}"/>
              </a:ext>
            </a:extLst>
          </p:cNvPr>
          <p:cNvSpPr txBox="1"/>
          <p:nvPr/>
        </p:nvSpPr>
        <p:spPr>
          <a:xfrm>
            <a:off x="5519962" y="5734663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HybPiper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E14E00-FECC-253C-10B2-913213EA2C5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5246970" y="5393344"/>
            <a:ext cx="276510" cy="1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D1086AA-A63C-619C-2C98-BB1915945A7A}"/>
              </a:ext>
            </a:extLst>
          </p:cNvPr>
          <p:cNvSpPr/>
          <p:nvPr/>
        </p:nvSpPr>
        <p:spPr>
          <a:xfrm>
            <a:off x="7200106" y="855782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D74DF55-16A6-5453-E017-C560B2DA9B0D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6923596" y="1499434"/>
            <a:ext cx="27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5DD3643-9361-7124-312A-2246D64D6CCB}"/>
              </a:ext>
            </a:extLst>
          </p:cNvPr>
          <p:cNvCxnSpPr>
            <a:cxnSpLocks/>
          </p:cNvCxnSpPr>
          <p:nvPr/>
        </p:nvCxnSpPr>
        <p:spPr>
          <a:xfrm>
            <a:off x="7819228" y="1047943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FAC4850-5DD3-EED4-D614-BF9AFFC8C4AC}"/>
              </a:ext>
            </a:extLst>
          </p:cNvPr>
          <p:cNvCxnSpPr>
            <a:cxnSpLocks/>
          </p:cNvCxnSpPr>
          <p:nvPr/>
        </p:nvCxnSpPr>
        <p:spPr>
          <a:xfrm>
            <a:off x="7819228" y="1367032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FC2660E-D558-75E8-C304-EA445D0A5342}"/>
              </a:ext>
            </a:extLst>
          </p:cNvPr>
          <p:cNvCxnSpPr>
            <a:cxnSpLocks/>
          </p:cNvCxnSpPr>
          <p:nvPr/>
        </p:nvCxnSpPr>
        <p:spPr>
          <a:xfrm rot="5400000">
            <a:off x="7684888" y="1194259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CB1A71A-8F15-E5EC-64A0-31BE25E0393E}"/>
              </a:ext>
            </a:extLst>
          </p:cNvPr>
          <p:cNvCxnSpPr>
            <a:cxnSpLocks/>
          </p:cNvCxnSpPr>
          <p:nvPr/>
        </p:nvCxnSpPr>
        <p:spPr>
          <a:xfrm>
            <a:off x="7628245" y="1565625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123C2DB-3202-9DF5-AE1C-BE4C6929D4C5}"/>
              </a:ext>
            </a:extLst>
          </p:cNvPr>
          <p:cNvCxnSpPr>
            <a:cxnSpLocks/>
          </p:cNvCxnSpPr>
          <p:nvPr/>
        </p:nvCxnSpPr>
        <p:spPr>
          <a:xfrm rot="5400000">
            <a:off x="7430245" y="1382590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FB0502C-D76F-F792-3871-43A7638189DF}"/>
              </a:ext>
            </a:extLst>
          </p:cNvPr>
          <p:cNvCxnSpPr>
            <a:cxnSpLocks/>
          </p:cNvCxnSpPr>
          <p:nvPr/>
        </p:nvCxnSpPr>
        <p:spPr>
          <a:xfrm>
            <a:off x="7608706" y="1185425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1407D7-753B-FBD7-746E-8A37BE17F345}"/>
              </a:ext>
            </a:extLst>
          </p:cNvPr>
          <p:cNvCxnSpPr>
            <a:cxnSpLocks/>
          </p:cNvCxnSpPr>
          <p:nvPr/>
        </p:nvCxnSpPr>
        <p:spPr>
          <a:xfrm>
            <a:off x="7448245" y="1396858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BB64D7A-F086-75C9-7854-7416D9BBB671}"/>
              </a:ext>
            </a:extLst>
          </p:cNvPr>
          <p:cNvSpPr txBox="1"/>
          <p:nvPr/>
        </p:nvSpPr>
        <p:spPr>
          <a:xfrm>
            <a:off x="7209238" y="1626431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Plastome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phylogeny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EE7FAF21-E303-2D76-7E53-C01644BFA8A9}"/>
              </a:ext>
            </a:extLst>
          </p:cNvPr>
          <p:cNvSpPr/>
          <p:nvPr/>
        </p:nvSpPr>
        <p:spPr>
          <a:xfrm>
            <a:off x="7200106" y="2547940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13AC208-3D9D-26F1-1C43-2BD18026C2AC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6923596" y="3191592"/>
            <a:ext cx="27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21693DA-F16D-932D-7714-3A6EBB5C612A}"/>
              </a:ext>
            </a:extLst>
          </p:cNvPr>
          <p:cNvCxnSpPr>
            <a:cxnSpLocks/>
          </p:cNvCxnSpPr>
          <p:nvPr/>
        </p:nvCxnSpPr>
        <p:spPr>
          <a:xfrm>
            <a:off x="7819228" y="2747785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D1509A1-4229-32D1-FF50-7EC3EA656429}"/>
              </a:ext>
            </a:extLst>
          </p:cNvPr>
          <p:cNvCxnSpPr>
            <a:cxnSpLocks/>
          </p:cNvCxnSpPr>
          <p:nvPr/>
        </p:nvCxnSpPr>
        <p:spPr>
          <a:xfrm>
            <a:off x="7819228" y="3066874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4F99132-416D-540A-F0FC-1ECC9ECAE05E}"/>
              </a:ext>
            </a:extLst>
          </p:cNvPr>
          <p:cNvCxnSpPr>
            <a:cxnSpLocks/>
          </p:cNvCxnSpPr>
          <p:nvPr/>
        </p:nvCxnSpPr>
        <p:spPr>
          <a:xfrm rot="5400000">
            <a:off x="7684888" y="2894101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9D15EEA-C9E2-4764-3EE1-1CB9EC1810DA}"/>
              </a:ext>
            </a:extLst>
          </p:cNvPr>
          <p:cNvCxnSpPr>
            <a:cxnSpLocks/>
          </p:cNvCxnSpPr>
          <p:nvPr/>
        </p:nvCxnSpPr>
        <p:spPr>
          <a:xfrm>
            <a:off x="7628245" y="3265467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6F2CFB7-52F1-ED0F-364C-B4F49F171199}"/>
              </a:ext>
            </a:extLst>
          </p:cNvPr>
          <p:cNvCxnSpPr>
            <a:cxnSpLocks/>
          </p:cNvCxnSpPr>
          <p:nvPr/>
        </p:nvCxnSpPr>
        <p:spPr>
          <a:xfrm rot="5400000">
            <a:off x="7430245" y="3082432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86C2E39-2C21-E1D8-D01E-00EBB6D0E0DA}"/>
              </a:ext>
            </a:extLst>
          </p:cNvPr>
          <p:cNvCxnSpPr>
            <a:cxnSpLocks/>
          </p:cNvCxnSpPr>
          <p:nvPr/>
        </p:nvCxnSpPr>
        <p:spPr>
          <a:xfrm>
            <a:off x="7608706" y="2885267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1B7F2BA-1912-61BB-5B6F-9AE2405C1AF3}"/>
              </a:ext>
            </a:extLst>
          </p:cNvPr>
          <p:cNvCxnSpPr>
            <a:cxnSpLocks/>
          </p:cNvCxnSpPr>
          <p:nvPr/>
        </p:nvCxnSpPr>
        <p:spPr>
          <a:xfrm>
            <a:off x="7448245" y="3096700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0A620FA-7499-90A3-DA7A-C0CAB1B77E95}"/>
              </a:ext>
            </a:extLst>
          </p:cNvPr>
          <p:cNvSpPr txBox="1"/>
          <p:nvPr/>
        </p:nvSpPr>
        <p:spPr>
          <a:xfrm>
            <a:off x="7209238" y="3318589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nrDNA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phylogeny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DAC3936-BB3A-4C4C-7BB0-90BE150CD1D2}"/>
              </a:ext>
            </a:extLst>
          </p:cNvPr>
          <p:cNvCxnSpPr>
            <a:cxnSpLocks/>
          </p:cNvCxnSpPr>
          <p:nvPr/>
        </p:nvCxnSpPr>
        <p:spPr>
          <a:xfrm>
            <a:off x="6777265" y="2389398"/>
            <a:ext cx="14444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942CE14-FD0C-622B-4790-DB9241B39192}"/>
              </a:ext>
            </a:extLst>
          </p:cNvPr>
          <p:cNvCxnSpPr>
            <a:cxnSpLocks/>
          </p:cNvCxnSpPr>
          <p:nvPr/>
        </p:nvCxnSpPr>
        <p:spPr>
          <a:xfrm rot="5400000">
            <a:off x="6073111" y="2341246"/>
            <a:ext cx="17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5E7801-39CD-C8CB-2FA7-3C7391C5E73F}"/>
              </a:ext>
            </a:extLst>
          </p:cNvPr>
          <p:cNvCxnSpPr>
            <a:cxnSpLocks/>
          </p:cNvCxnSpPr>
          <p:nvPr/>
        </p:nvCxnSpPr>
        <p:spPr>
          <a:xfrm flipH="1">
            <a:off x="6172150" y="3002055"/>
            <a:ext cx="0" cy="93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642A047-D21D-5C98-3770-59F9AA2B89C8}"/>
              </a:ext>
            </a:extLst>
          </p:cNvPr>
          <p:cNvCxnSpPr>
            <a:cxnSpLocks/>
          </p:cNvCxnSpPr>
          <p:nvPr/>
        </p:nvCxnSpPr>
        <p:spPr>
          <a:xfrm>
            <a:off x="6172150" y="3934092"/>
            <a:ext cx="2633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2D96CBE-846F-3C90-4E91-0FAEEE373E10}"/>
              </a:ext>
            </a:extLst>
          </p:cNvPr>
          <p:cNvCxnSpPr>
            <a:cxnSpLocks/>
          </p:cNvCxnSpPr>
          <p:nvPr/>
        </p:nvCxnSpPr>
        <p:spPr>
          <a:xfrm flipV="1">
            <a:off x="8798718" y="3215053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206EFD3-82BF-DCEE-1945-E1AA948490A0}"/>
              </a:ext>
            </a:extLst>
          </p:cNvPr>
          <p:cNvCxnSpPr>
            <a:cxnSpLocks/>
          </p:cNvCxnSpPr>
          <p:nvPr/>
        </p:nvCxnSpPr>
        <p:spPr>
          <a:xfrm>
            <a:off x="8457406" y="3191592"/>
            <a:ext cx="551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22E83924-3BEC-59D1-35EB-9BB13B892586}"/>
              </a:ext>
            </a:extLst>
          </p:cNvPr>
          <p:cNvSpPr/>
          <p:nvPr/>
        </p:nvSpPr>
        <p:spPr>
          <a:xfrm>
            <a:off x="9002611" y="2667928"/>
            <a:ext cx="1257300" cy="11209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A17BAE7-72FF-CC97-F465-9A216D5164FB}"/>
              </a:ext>
            </a:extLst>
          </p:cNvPr>
          <p:cNvSpPr txBox="1"/>
          <p:nvPr/>
        </p:nvSpPr>
        <p:spPr>
          <a:xfrm>
            <a:off x="9002611" y="2755028"/>
            <a:ext cx="125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Concerted evolution in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nrDNA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(via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PATÉ) </a:t>
            </a:r>
          </a:p>
          <a:p>
            <a:pPr algn="ctr"/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8BE8580-4E4F-21D4-2507-281BC302533A}"/>
              </a:ext>
            </a:extLst>
          </p:cNvPr>
          <p:cNvCxnSpPr/>
          <p:nvPr/>
        </p:nvCxnSpPr>
        <p:spPr>
          <a:xfrm>
            <a:off x="4091193" y="2365575"/>
            <a:ext cx="0" cy="293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AB1A82D-1D5B-1096-7131-C768446F79FB}"/>
              </a:ext>
            </a:extLst>
          </p:cNvPr>
          <p:cNvCxnSpPr>
            <a:cxnSpLocks/>
          </p:cNvCxnSpPr>
          <p:nvPr/>
        </p:nvCxnSpPr>
        <p:spPr>
          <a:xfrm>
            <a:off x="6921707" y="4605631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9D5EB3-D881-91DB-6E0D-60B1535B5077}"/>
              </a:ext>
            </a:extLst>
          </p:cNvPr>
          <p:cNvCxnSpPr>
            <a:cxnSpLocks/>
            <a:endCxn id="234" idx="1"/>
          </p:cNvCxnSpPr>
          <p:nvPr/>
        </p:nvCxnSpPr>
        <p:spPr>
          <a:xfrm>
            <a:off x="6773160" y="5337934"/>
            <a:ext cx="276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01C99C0C-BD62-708B-62C3-DD9B7112209D}"/>
              </a:ext>
            </a:extLst>
          </p:cNvPr>
          <p:cNvSpPr/>
          <p:nvPr/>
        </p:nvSpPr>
        <p:spPr>
          <a:xfrm>
            <a:off x="7049656" y="4704279"/>
            <a:ext cx="1623016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44A5C79F-23DA-3DC2-D7F4-F7C3AF005BDE}"/>
              </a:ext>
            </a:extLst>
          </p:cNvPr>
          <p:cNvSpPr/>
          <p:nvPr/>
        </p:nvSpPr>
        <p:spPr>
          <a:xfrm>
            <a:off x="6238662" y="4260610"/>
            <a:ext cx="1366095" cy="35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13110E9-75CF-4E70-FA5A-B1527BCB0C25}"/>
              </a:ext>
            </a:extLst>
          </p:cNvPr>
          <p:cNvSpPr txBox="1"/>
          <p:nvPr/>
        </p:nvSpPr>
        <p:spPr>
          <a:xfrm>
            <a:off x="6138624" y="4287010"/>
            <a:ext cx="156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A353 Reference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Graphic 42" descr="DNA with solid fill">
            <a:extLst>
              <a:ext uri="{FF2B5EF4-FFF2-40B4-BE49-F238E27FC236}">
                <a16:creationId xmlns:a16="http://schemas.microsoft.com/office/drawing/2014/main" id="{E2CB6D8F-7ECF-B145-532B-E7424923BFF8}"/>
              </a:ext>
            </a:extLst>
          </p:cNvPr>
          <p:cNvSpPr/>
          <p:nvPr/>
        </p:nvSpPr>
        <p:spPr>
          <a:xfrm rot="16200000">
            <a:off x="3132388" y="3354653"/>
            <a:ext cx="154169" cy="417914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240" name="Graphic 42" descr="DNA with solid fill">
            <a:extLst>
              <a:ext uri="{FF2B5EF4-FFF2-40B4-BE49-F238E27FC236}">
                <a16:creationId xmlns:a16="http://schemas.microsoft.com/office/drawing/2014/main" id="{80EB28D0-9041-C5E1-9655-69CAD4C41DBE}"/>
              </a:ext>
            </a:extLst>
          </p:cNvPr>
          <p:cNvSpPr>
            <a:spLocks noChangeAspect="1"/>
          </p:cNvSpPr>
          <p:nvPr/>
        </p:nvSpPr>
        <p:spPr>
          <a:xfrm rot="16200000">
            <a:off x="4428933" y="5030526"/>
            <a:ext cx="144917" cy="392839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sp>
        <p:nvSpPr>
          <p:cNvPr id="241" name="Graphic 42" descr="DNA with solid fill">
            <a:extLst>
              <a:ext uri="{FF2B5EF4-FFF2-40B4-BE49-F238E27FC236}">
                <a16:creationId xmlns:a16="http://schemas.microsoft.com/office/drawing/2014/main" id="{D3EB47CC-FDAF-80EB-3579-F55387C124CC}"/>
              </a:ext>
            </a:extLst>
          </p:cNvPr>
          <p:cNvSpPr>
            <a:spLocks noChangeAspect="1"/>
          </p:cNvSpPr>
          <p:nvPr/>
        </p:nvSpPr>
        <p:spPr>
          <a:xfrm rot="16200000">
            <a:off x="4427110" y="5342250"/>
            <a:ext cx="144917" cy="392839"/>
          </a:xfrm>
          <a:custGeom>
            <a:avLst/>
            <a:gdLst>
              <a:gd name="connsiteX0" fmla="*/ 419100 w 419100"/>
              <a:gd name="connsiteY0" fmla="*/ 419100 h 838200"/>
              <a:gd name="connsiteX1" fmla="*/ 269558 w 419100"/>
              <a:gd name="connsiteY1" fmla="*/ 209550 h 838200"/>
              <a:gd name="connsiteX2" fmla="*/ 419100 w 419100"/>
              <a:gd name="connsiteY2" fmla="*/ 0 h 838200"/>
              <a:gd name="connsiteX3" fmla="*/ 361950 w 419100"/>
              <a:gd name="connsiteY3" fmla="*/ 0 h 838200"/>
              <a:gd name="connsiteX4" fmla="*/ 354330 w 419100"/>
              <a:gd name="connsiteY4" fmla="*/ 47625 h 838200"/>
              <a:gd name="connsiteX5" fmla="*/ 64770 w 419100"/>
              <a:gd name="connsiteY5" fmla="*/ 47625 h 838200"/>
              <a:gd name="connsiteX6" fmla="*/ 57150 w 419100"/>
              <a:gd name="connsiteY6" fmla="*/ 0 h 838200"/>
              <a:gd name="connsiteX7" fmla="*/ 0 w 419100"/>
              <a:gd name="connsiteY7" fmla="*/ 0 h 838200"/>
              <a:gd name="connsiteX8" fmla="*/ 149543 w 419100"/>
              <a:gd name="connsiteY8" fmla="*/ 209550 h 838200"/>
              <a:gd name="connsiteX9" fmla="*/ 0 w 419100"/>
              <a:gd name="connsiteY9" fmla="*/ 419100 h 838200"/>
              <a:gd name="connsiteX10" fmla="*/ 149543 w 419100"/>
              <a:gd name="connsiteY10" fmla="*/ 629603 h 838200"/>
              <a:gd name="connsiteX11" fmla="*/ 0 w 419100"/>
              <a:gd name="connsiteY11" fmla="*/ 838200 h 838200"/>
              <a:gd name="connsiteX12" fmla="*/ 57150 w 419100"/>
              <a:gd name="connsiteY12" fmla="*/ 838200 h 838200"/>
              <a:gd name="connsiteX13" fmla="*/ 64770 w 419100"/>
              <a:gd name="connsiteY13" fmla="*/ 790575 h 838200"/>
              <a:gd name="connsiteX14" fmla="*/ 354330 w 419100"/>
              <a:gd name="connsiteY14" fmla="*/ 790575 h 838200"/>
              <a:gd name="connsiteX15" fmla="*/ 361950 w 419100"/>
              <a:gd name="connsiteY15" fmla="*/ 838200 h 838200"/>
              <a:gd name="connsiteX16" fmla="*/ 419100 w 419100"/>
              <a:gd name="connsiteY16" fmla="*/ 838200 h 838200"/>
              <a:gd name="connsiteX17" fmla="*/ 269558 w 419100"/>
              <a:gd name="connsiteY17" fmla="*/ 629603 h 838200"/>
              <a:gd name="connsiteX18" fmla="*/ 419100 w 419100"/>
              <a:gd name="connsiteY18" fmla="*/ 419100 h 838200"/>
              <a:gd name="connsiteX19" fmla="*/ 57150 w 419100"/>
              <a:gd name="connsiteY19" fmla="*/ 419100 h 838200"/>
              <a:gd name="connsiteX20" fmla="*/ 64770 w 419100"/>
              <a:gd name="connsiteY20" fmla="*/ 371475 h 838200"/>
              <a:gd name="connsiteX21" fmla="*/ 355283 w 419100"/>
              <a:gd name="connsiteY21" fmla="*/ 371475 h 838200"/>
              <a:gd name="connsiteX22" fmla="*/ 362903 w 419100"/>
              <a:gd name="connsiteY22" fmla="*/ 419100 h 838200"/>
              <a:gd name="connsiteX23" fmla="*/ 355283 w 419100"/>
              <a:gd name="connsiteY23" fmla="*/ 466725 h 838200"/>
              <a:gd name="connsiteX24" fmla="*/ 64770 w 419100"/>
              <a:gd name="connsiteY24" fmla="*/ 466725 h 838200"/>
              <a:gd name="connsiteX25" fmla="*/ 57150 w 419100"/>
              <a:gd name="connsiteY25" fmla="*/ 419100 h 838200"/>
              <a:gd name="connsiteX26" fmla="*/ 100965 w 419100"/>
              <a:gd name="connsiteY26" fmla="*/ 104775 h 838200"/>
              <a:gd name="connsiteX27" fmla="*/ 317183 w 419100"/>
              <a:gd name="connsiteY27" fmla="*/ 104775 h 838200"/>
              <a:gd name="connsiteX28" fmla="*/ 208598 w 419100"/>
              <a:gd name="connsiteY28" fmla="*/ 177165 h 838200"/>
              <a:gd name="connsiteX29" fmla="*/ 100965 w 419100"/>
              <a:gd name="connsiteY29" fmla="*/ 104775 h 838200"/>
              <a:gd name="connsiteX30" fmla="*/ 209550 w 419100"/>
              <a:gd name="connsiteY30" fmla="*/ 241935 h 838200"/>
              <a:gd name="connsiteX31" fmla="*/ 318135 w 419100"/>
              <a:gd name="connsiteY31" fmla="*/ 314325 h 838200"/>
              <a:gd name="connsiteX32" fmla="*/ 100965 w 419100"/>
              <a:gd name="connsiteY32" fmla="*/ 314325 h 838200"/>
              <a:gd name="connsiteX33" fmla="*/ 209550 w 419100"/>
              <a:gd name="connsiteY33" fmla="*/ 241935 h 838200"/>
              <a:gd name="connsiteX34" fmla="*/ 209550 w 419100"/>
              <a:gd name="connsiteY34" fmla="*/ 661988 h 838200"/>
              <a:gd name="connsiteX35" fmla="*/ 317183 w 419100"/>
              <a:gd name="connsiteY35" fmla="*/ 733425 h 838200"/>
              <a:gd name="connsiteX36" fmla="*/ 101918 w 419100"/>
              <a:gd name="connsiteY36" fmla="*/ 733425 h 838200"/>
              <a:gd name="connsiteX37" fmla="*/ 209550 w 419100"/>
              <a:gd name="connsiteY37" fmla="*/ 661988 h 838200"/>
              <a:gd name="connsiteX38" fmla="*/ 209550 w 419100"/>
              <a:gd name="connsiteY38" fmla="*/ 597218 h 838200"/>
              <a:gd name="connsiteX39" fmla="*/ 100013 w 419100"/>
              <a:gd name="connsiteY39" fmla="*/ 523875 h 838200"/>
              <a:gd name="connsiteX40" fmla="*/ 319088 w 419100"/>
              <a:gd name="connsiteY40" fmla="*/ 523875 h 838200"/>
              <a:gd name="connsiteX41" fmla="*/ 209550 w 419100"/>
              <a:gd name="connsiteY41" fmla="*/ 59721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9100" h="838200">
                <a:moveTo>
                  <a:pt x="419100" y="419100"/>
                </a:moveTo>
                <a:cubicBezTo>
                  <a:pt x="419100" y="310515"/>
                  <a:pt x="346710" y="253365"/>
                  <a:pt x="269558" y="209550"/>
                </a:cubicBezTo>
                <a:cubicBezTo>
                  <a:pt x="346710" y="164783"/>
                  <a:pt x="419100" y="108585"/>
                  <a:pt x="419100" y="0"/>
                </a:cubicBezTo>
                <a:lnTo>
                  <a:pt x="361950" y="0"/>
                </a:lnTo>
                <a:cubicBezTo>
                  <a:pt x="361950" y="17145"/>
                  <a:pt x="359093" y="33338"/>
                  <a:pt x="354330" y="47625"/>
                </a:cubicBezTo>
                <a:lnTo>
                  <a:pt x="64770" y="47625"/>
                </a:lnTo>
                <a:cubicBezTo>
                  <a:pt x="60007" y="33338"/>
                  <a:pt x="57150" y="17145"/>
                  <a:pt x="57150" y="0"/>
                </a:cubicBezTo>
                <a:lnTo>
                  <a:pt x="0" y="0"/>
                </a:lnTo>
                <a:cubicBezTo>
                  <a:pt x="0" y="108585"/>
                  <a:pt x="72390" y="164783"/>
                  <a:pt x="149543" y="209550"/>
                </a:cubicBezTo>
                <a:cubicBezTo>
                  <a:pt x="72390" y="253365"/>
                  <a:pt x="0" y="310515"/>
                  <a:pt x="0" y="419100"/>
                </a:cubicBezTo>
                <a:cubicBezTo>
                  <a:pt x="0" y="528638"/>
                  <a:pt x="72390" y="585788"/>
                  <a:pt x="149543" y="629603"/>
                </a:cubicBezTo>
                <a:cubicBezTo>
                  <a:pt x="72390" y="673418"/>
                  <a:pt x="0" y="729615"/>
                  <a:pt x="0" y="838200"/>
                </a:cubicBezTo>
                <a:lnTo>
                  <a:pt x="57150" y="838200"/>
                </a:lnTo>
                <a:cubicBezTo>
                  <a:pt x="57150" y="820103"/>
                  <a:pt x="60007" y="804863"/>
                  <a:pt x="64770" y="790575"/>
                </a:cubicBezTo>
                <a:lnTo>
                  <a:pt x="354330" y="790575"/>
                </a:lnTo>
                <a:cubicBezTo>
                  <a:pt x="359093" y="804863"/>
                  <a:pt x="361950" y="820103"/>
                  <a:pt x="361950" y="838200"/>
                </a:cubicBezTo>
                <a:lnTo>
                  <a:pt x="419100" y="838200"/>
                </a:lnTo>
                <a:cubicBezTo>
                  <a:pt x="419100" y="729615"/>
                  <a:pt x="346710" y="673418"/>
                  <a:pt x="269558" y="629603"/>
                </a:cubicBezTo>
                <a:cubicBezTo>
                  <a:pt x="346710" y="585788"/>
                  <a:pt x="419100" y="528638"/>
                  <a:pt x="419100" y="419100"/>
                </a:cubicBezTo>
                <a:close/>
                <a:moveTo>
                  <a:pt x="57150" y="419100"/>
                </a:moveTo>
                <a:cubicBezTo>
                  <a:pt x="57150" y="401955"/>
                  <a:pt x="60007" y="385763"/>
                  <a:pt x="64770" y="371475"/>
                </a:cubicBezTo>
                <a:lnTo>
                  <a:pt x="355283" y="371475"/>
                </a:lnTo>
                <a:cubicBezTo>
                  <a:pt x="360045" y="385763"/>
                  <a:pt x="362903" y="401955"/>
                  <a:pt x="362903" y="419100"/>
                </a:cubicBezTo>
                <a:cubicBezTo>
                  <a:pt x="362903" y="436245"/>
                  <a:pt x="360045" y="452438"/>
                  <a:pt x="355283" y="466725"/>
                </a:cubicBezTo>
                <a:lnTo>
                  <a:pt x="64770" y="466725"/>
                </a:lnTo>
                <a:cubicBezTo>
                  <a:pt x="60007" y="452438"/>
                  <a:pt x="57150" y="436245"/>
                  <a:pt x="57150" y="419100"/>
                </a:cubicBezTo>
                <a:close/>
                <a:moveTo>
                  <a:pt x="100965" y="104775"/>
                </a:moveTo>
                <a:lnTo>
                  <a:pt x="317183" y="104775"/>
                </a:lnTo>
                <a:cubicBezTo>
                  <a:pt x="289560" y="132398"/>
                  <a:pt x="250508" y="154305"/>
                  <a:pt x="208598" y="177165"/>
                </a:cubicBezTo>
                <a:cubicBezTo>
                  <a:pt x="167640" y="154305"/>
                  <a:pt x="128588" y="132398"/>
                  <a:pt x="100965" y="104775"/>
                </a:cubicBezTo>
                <a:close/>
                <a:moveTo>
                  <a:pt x="209550" y="241935"/>
                </a:moveTo>
                <a:cubicBezTo>
                  <a:pt x="251460" y="264795"/>
                  <a:pt x="290513" y="286703"/>
                  <a:pt x="318135" y="314325"/>
                </a:cubicBezTo>
                <a:lnTo>
                  <a:pt x="100965" y="314325"/>
                </a:lnTo>
                <a:cubicBezTo>
                  <a:pt x="128588" y="286703"/>
                  <a:pt x="167640" y="263843"/>
                  <a:pt x="209550" y="241935"/>
                </a:cubicBezTo>
                <a:close/>
                <a:moveTo>
                  <a:pt x="209550" y="661988"/>
                </a:moveTo>
                <a:cubicBezTo>
                  <a:pt x="251460" y="683895"/>
                  <a:pt x="289560" y="705803"/>
                  <a:pt x="317183" y="733425"/>
                </a:cubicBezTo>
                <a:lnTo>
                  <a:pt x="101918" y="733425"/>
                </a:lnTo>
                <a:cubicBezTo>
                  <a:pt x="129540" y="705803"/>
                  <a:pt x="167640" y="683895"/>
                  <a:pt x="209550" y="661988"/>
                </a:cubicBezTo>
                <a:close/>
                <a:moveTo>
                  <a:pt x="209550" y="597218"/>
                </a:moveTo>
                <a:cubicBezTo>
                  <a:pt x="166688" y="574358"/>
                  <a:pt x="127635" y="552450"/>
                  <a:pt x="100013" y="523875"/>
                </a:cubicBezTo>
                <a:lnTo>
                  <a:pt x="319088" y="523875"/>
                </a:lnTo>
                <a:cubicBezTo>
                  <a:pt x="291465" y="552450"/>
                  <a:pt x="252413" y="574358"/>
                  <a:pt x="209550" y="59721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/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F804B3CE-02E0-A190-7D0D-1411FCA9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256" y="5028906"/>
            <a:ext cx="260627" cy="85046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71513809-4AB3-8FAE-8792-E252FC9D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027" y="5311576"/>
            <a:ext cx="260627" cy="85046"/>
          </a:xfrm>
          <a:prstGeom prst="rect">
            <a:avLst/>
          </a:prstGeom>
        </p:spPr>
      </p:pic>
      <p:sp>
        <p:nvSpPr>
          <p:cNvPr id="249" name="Rectangle: Single Corner Snipped 248">
            <a:extLst>
              <a:ext uri="{FF2B5EF4-FFF2-40B4-BE49-F238E27FC236}">
                <a16:creationId xmlns:a16="http://schemas.microsoft.com/office/drawing/2014/main" id="{24D1F946-A0AF-6566-E387-AFACE84FF2B9}"/>
              </a:ext>
            </a:extLst>
          </p:cNvPr>
          <p:cNvSpPr/>
          <p:nvPr/>
        </p:nvSpPr>
        <p:spPr>
          <a:xfrm>
            <a:off x="6082584" y="4965076"/>
            <a:ext cx="449072" cy="557968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41970A63-8E41-0FFD-F61B-A1BEB3F67D7C}"/>
              </a:ext>
            </a:extLst>
          </p:cNvPr>
          <p:cNvSpPr/>
          <p:nvPr/>
        </p:nvSpPr>
        <p:spPr>
          <a:xfrm>
            <a:off x="5845839" y="5134949"/>
            <a:ext cx="449072" cy="557968"/>
          </a:xfrm>
          <a:prstGeom prst="snip1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590DFEF-6F3A-FC4E-4A4B-686C729426F1}"/>
              </a:ext>
            </a:extLst>
          </p:cNvPr>
          <p:cNvSpPr txBox="1"/>
          <p:nvPr/>
        </p:nvSpPr>
        <p:spPr>
          <a:xfrm>
            <a:off x="5854849" y="5392528"/>
            <a:ext cx="44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Fq</a:t>
            </a:r>
            <a:endParaRPr lang="en-NZ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125519F-104C-E9A0-0791-273F82D7DCEE}"/>
              </a:ext>
            </a:extLst>
          </p:cNvPr>
          <p:cNvCxnSpPr>
            <a:cxnSpLocks/>
            <a:endCxn id="296" idx="1"/>
          </p:cNvCxnSpPr>
          <p:nvPr/>
        </p:nvCxnSpPr>
        <p:spPr>
          <a:xfrm>
            <a:off x="8665052" y="5329883"/>
            <a:ext cx="2764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AB1382CD-4AB2-CE78-AFF3-0EEA9EFEB4FC}"/>
              </a:ext>
            </a:extLst>
          </p:cNvPr>
          <p:cNvSpPr/>
          <p:nvPr/>
        </p:nvSpPr>
        <p:spPr>
          <a:xfrm>
            <a:off x="8941548" y="4696228"/>
            <a:ext cx="1702278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24C5848-7F51-9395-6074-105EF737441C}"/>
              </a:ext>
            </a:extLst>
          </p:cNvPr>
          <p:cNvCxnSpPr>
            <a:cxnSpLocks/>
          </p:cNvCxnSpPr>
          <p:nvPr/>
        </p:nvCxnSpPr>
        <p:spPr>
          <a:xfrm>
            <a:off x="9391094" y="4873194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BA88B1-0AF4-1775-C255-33F3549874DF}"/>
              </a:ext>
            </a:extLst>
          </p:cNvPr>
          <p:cNvCxnSpPr>
            <a:cxnSpLocks/>
          </p:cNvCxnSpPr>
          <p:nvPr/>
        </p:nvCxnSpPr>
        <p:spPr>
          <a:xfrm>
            <a:off x="9391094" y="5192283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5167694-4E18-08FB-9D51-CC345D9704A4}"/>
              </a:ext>
            </a:extLst>
          </p:cNvPr>
          <p:cNvCxnSpPr>
            <a:cxnSpLocks/>
          </p:cNvCxnSpPr>
          <p:nvPr/>
        </p:nvCxnSpPr>
        <p:spPr>
          <a:xfrm rot="5400000">
            <a:off x="9256754" y="5019510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7A48F4A-01C9-3DC6-D690-E6D21C7BE712}"/>
              </a:ext>
            </a:extLst>
          </p:cNvPr>
          <p:cNvCxnSpPr>
            <a:cxnSpLocks/>
          </p:cNvCxnSpPr>
          <p:nvPr/>
        </p:nvCxnSpPr>
        <p:spPr>
          <a:xfrm>
            <a:off x="9200111" y="5390876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53E687A-E9D7-6AF3-C334-1F3BB05D2D2D}"/>
              </a:ext>
            </a:extLst>
          </p:cNvPr>
          <p:cNvCxnSpPr>
            <a:cxnSpLocks/>
          </p:cNvCxnSpPr>
          <p:nvPr/>
        </p:nvCxnSpPr>
        <p:spPr>
          <a:xfrm rot="5400000">
            <a:off x="9002111" y="5207841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55E351C-D8B8-6C6A-CA9D-AA6FDB67A5E8}"/>
              </a:ext>
            </a:extLst>
          </p:cNvPr>
          <p:cNvCxnSpPr>
            <a:cxnSpLocks/>
          </p:cNvCxnSpPr>
          <p:nvPr/>
        </p:nvCxnSpPr>
        <p:spPr>
          <a:xfrm>
            <a:off x="9180572" y="5010676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8A96991-038E-5D9C-35B7-F28122C6F081}"/>
              </a:ext>
            </a:extLst>
          </p:cNvPr>
          <p:cNvCxnSpPr>
            <a:cxnSpLocks/>
          </p:cNvCxnSpPr>
          <p:nvPr/>
        </p:nvCxnSpPr>
        <p:spPr>
          <a:xfrm>
            <a:off x="9020111" y="5222109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4" name="Picture 303">
            <a:extLst>
              <a:ext uri="{FF2B5EF4-FFF2-40B4-BE49-F238E27FC236}">
                <a16:creationId xmlns:a16="http://schemas.microsoft.com/office/drawing/2014/main" id="{C00637DF-B6EA-D4E8-0D7F-3CEEB9081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752221" y="4808504"/>
            <a:ext cx="719390" cy="573074"/>
          </a:xfrm>
          <a:prstGeom prst="rect">
            <a:avLst/>
          </a:prstGeom>
        </p:spPr>
      </p:pic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C015839-3BF9-2511-6BBB-9612E3076676}"/>
              </a:ext>
            </a:extLst>
          </p:cNvPr>
          <p:cNvCxnSpPr>
            <a:cxnSpLocks/>
          </p:cNvCxnSpPr>
          <p:nvPr/>
        </p:nvCxnSpPr>
        <p:spPr>
          <a:xfrm>
            <a:off x="7192598" y="4943772"/>
            <a:ext cx="61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1333007-9F4E-C159-F942-C3E91010F0E9}"/>
              </a:ext>
            </a:extLst>
          </p:cNvPr>
          <p:cNvCxnSpPr>
            <a:cxnSpLocks/>
          </p:cNvCxnSpPr>
          <p:nvPr/>
        </p:nvCxnSpPr>
        <p:spPr>
          <a:xfrm>
            <a:off x="7192598" y="5195908"/>
            <a:ext cx="612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19BE7AD4-B333-564D-1A10-22247980169D}"/>
              </a:ext>
            </a:extLst>
          </p:cNvPr>
          <p:cNvCxnSpPr>
            <a:cxnSpLocks/>
          </p:cNvCxnSpPr>
          <p:nvPr/>
        </p:nvCxnSpPr>
        <p:spPr>
          <a:xfrm>
            <a:off x="7200106" y="5429828"/>
            <a:ext cx="612000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DF1717D-7EDC-9116-E839-E9CA7535B2C9}"/>
              </a:ext>
            </a:extLst>
          </p:cNvPr>
          <p:cNvCxnSpPr>
            <a:cxnSpLocks/>
          </p:cNvCxnSpPr>
          <p:nvPr/>
        </p:nvCxnSpPr>
        <p:spPr>
          <a:xfrm>
            <a:off x="7941085" y="4943772"/>
            <a:ext cx="61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D3FF610C-C4F0-6351-A544-963E635844BD}"/>
              </a:ext>
            </a:extLst>
          </p:cNvPr>
          <p:cNvCxnSpPr>
            <a:cxnSpLocks/>
          </p:cNvCxnSpPr>
          <p:nvPr/>
        </p:nvCxnSpPr>
        <p:spPr>
          <a:xfrm>
            <a:off x="7941085" y="5195908"/>
            <a:ext cx="612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A81CBD-431C-299E-A5C1-1578EC829C07}"/>
              </a:ext>
            </a:extLst>
          </p:cNvPr>
          <p:cNvCxnSpPr>
            <a:cxnSpLocks/>
          </p:cNvCxnSpPr>
          <p:nvPr/>
        </p:nvCxnSpPr>
        <p:spPr>
          <a:xfrm>
            <a:off x="7941085" y="5429828"/>
            <a:ext cx="612000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B7BC43B-DCE3-B011-CA45-0E9045303CDA}"/>
              </a:ext>
            </a:extLst>
          </p:cNvPr>
          <p:cNvSpPr txBox="1"/>
          <p:nvPr/>
        </p:nvSpPr>
        <p:spPr>
          <a:xfrm>
            <a:off x="6999169" y="5494964"/>
            <a:ext cx="17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Retrieving ortholog gene sequences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42D426B-97B9-F9C7-BE8B-09F1642E445E}"/>
              </a:ext>
            </a:extLst>
          </p:cNvPr>
          <p:cNvSpPr txBox="1"/>
          <p:nvPr/>
        </p:nvSpPr>
        <p:spPr>
          <a:xfrm>
            <a:off x="8941549" y="5458125"/>
            <a:ext cx="17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Gene IQ-TREE2 reconstructions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63DB9B7-6F64-C60D-E6A4-7C0712A26F0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10786866" y="6103094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B33DA8EE-1FC2-7C62-7E83-2D9EE67083AF}"/>
              </a:ext>
            </a:extLst>
          </p:cNvPr>
          <p:cNvSpPr/>
          <p:nvPr/>
        </p:nvSpPr>
        <p:spPr>
          <a:xfrm>
            <a:off x="11063364" y="5469439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D6D8AE8-24A6-6434-ACE4-1F2556DEB44E}"/>
              </a:ext>
            </a:extLst>
          </p:cNvPr>
          <p:cNvCxnSpPr>
            <a:cxnSpLocks/>
            <a:endCxn id="320" idx="1"/>
          </p:cNvCxnSpPr>
          <p:nvPr/>
        </p:nvCxnSpPr>
        <p:spPr>
          <a:xfrm>
            <a:off x="10786866" y="4427353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6B3AB82E-80C4-2370-DCD2-1BC304ACB813}"/>
              </a:ext>
            </a:extLst>
          </p:cNvPr>
          <p:cNvSpPr/>
          <p:nvPr/>
        </p:nvSpPr>
        <p:spPr>
          <a:xfrm>
            <a:off x="11063364" y="3793697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BFEAD38-4367-C3E6-1EC4-3A3DEE0C625F}"/>
              </a:ext>
            </a:extLst>
          </p:cNvPr>
          <p:cNvCxnSpPr>
            <a:cxnSpLocks/>
          </p:cNvCxnSpPr>
          <p:nvPr/>
        </p:nvCxnSpPr>
        <p:spPr>
          <a:xfrm>
            <a:off x="10649176" y="5279710"/>
            <a:ext cx="14444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862B353B-F27C-09F1-6AF3-DD0EB0629ECF}"/>
              </a:ext>
            </a:extLst>
          </p:cNvPr>
          <p:cNvCxnSpPr>
            <a:cxnSpLocks/>
          </p:cNvCxnSpPr>
          <p:nvPr/>
        </p:nvCxnSpPr>
        <p:spPr>
          <a:xfrm rot="5400000">
            <a:off x="9964612" y="5267967"/>
            <a:ext cx="165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A686ACFC-BD0C-242E-B9AB-D53F1ED7BF3F}"/>
              </a:ext>
            </a:extLst>
          </p:cNvPr>
          <p:cNvCxnSpPr>
            <a:cxnSpLocks/>
          </p:cNvCxnSpPr>
          <p:nvPr/>
        </p:nvCxnSpPr>
        <p:spPr>
          <a:xfrm>
            <a:off x="11681779" y="5611266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5DF8EA16-3105-1330-2727-158485C227BB}"/>
              </a:ext>
            </a:extLst>
          </p:cNvPr>
          <p:cNvCxnSpPr>
            <a:cxnSpLocks/>
          </p:cNvCxnSpPr>
          <p:nvPr/>
        </p:nvCxnSpPr>
        <p:spPr>
          <a:xfrm>
            <a:off x="11681779" y="5930355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EF0999C1-87A5-023B-1E5E-A76275C2A1FB}"/>
              </a:ext>
            </a:extLst>
          </p:cNvPr>
          <p:cNvCxnSpPr>
            <a:cxnSpLocks/>
          </p:cNvCxnSpPr>
          <p:nvPr/>
        </p:nvCxnSpPr>
        <p:spPr>
          <a:xfrm rot="5400000">
            <a:off x="11547439" y="5757582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6E16409B-8BFB-44AD-352C-21B9B265C189}"/>
              </a:ext>
            </a:extLst>
          </p:cNvPr>
          <p:cNvCxnSpPr>
            <a:cxnSpLocks/>
          </p:cNvCxnSpPr>
          <p:nvPr/>
        </p:nvCxnSpPr>
        <p:spPr>
          <a:xfrm>
            <a:off x="11490796" y="6128948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E627945-9940-0449-2AA3-72ED458270CB}"/>
              </a:ext>
            </a:extLst>
          </p:cNvPr>
          <p:cNvCxnSpPr>
            <a:cxnSpLocks/>
          </p:cNvCxnSpPr>
          <p:nvPr/>
        </p:nvCxnSpPr>
        <p:spPr>
          <a:xfrm rot="5400000">
            <a:off x="11292796" y="5945913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AB1A1F3-7285-FAC7-B0C5-E9BE9B19B9E6}"/>
              </a:ext>
            </a:extLst>
          </p:cNvPr>
          <p:cNvCxnSpPr>
            <a:cxnSpLocks/>
          </p:cNvCxnSpPr>
          <p:nvPr/>
        </p:nvCxnSpPr>
        <p:spPr>
          <a:xfrm>
            <a:off x="11471257" y="5748748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58FF31C9-C505-EBF2-7811-501024E698F5}"/>
              </a:ext>
            </a:extLst>
          </p:cNvPr>
          <p:cNvCxnSpPr>
            <a:cxnSpLocks/>
          </p:cNvCxnSpPr>
          <p:nvPr/>
        </p:nvCxnSpPr>
        <p:spPr>
          <a:xfrm>
            <a:off x="11310796" y="5960181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29F5ACA2-8A1E-CCB0-0D7B-D79659568FE1}"/>
              </a:ext>
            </a:extLst>
          </p:cNvPr>
          <p:cNvSpPr txBox="1"/>
          <p:nvPr/>
        </p:nvSpPr>
        <p:spPr>
          <a:xfrm>
            <a:off x="11092810" y="6193912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ASTRAL species tree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30CFBE4-0396-023E-D777-09DDF4A06AD8}"/>
              </a:ext>
            </a:extLst>
          </p:cNvPr>
          <p:cNvCxnSpPr>
            <a:cxnSpLocks/>
          </p:cNvCxnSpPr>
          <p:nvPr/>
        </p:nvCxnSpPr>
        <p:spPr>
          <a:xfrm>
            <a:off x="11661118" y="3924285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A00A53F5-EC5D-0072-1FD7-DD3748BB703B}"/>
              </a:ext>
            </a:extLst>
          </p:cNvPr>
          <p:cNvCxnSpPr>
            <a:cxnSpLocks/>
          </p:cNvCxnSpPr>
          <p:nvPr/>
        </p:nvCxnSpPr>
        <p:spPr>
          <a:xfrm>
            <a:off x="11838762" y="4243374"/>
            <a:ext cx="1157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85122B0-D0C3-3D8F-1901-DF4BA6BC97AA}"/>
              </a:ext>
            </a:extLst>
          </p:cNvPr>
          <p:cNvCxnSpPr>
            <a:cxnSpLocks/>
          </p:cNvCxnSpPr>
          <p:nvPr/>
        </p:nvCxnSpPr>
        <p:spPr>
          <a:xfrm>
            <a:off x="11679778" y="3917602"/>
            <a:ext cx="0" cy="160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174549E4-0F7F-3D98-6039-131C054BDC95}"/>
              </a:ext>
            </a:extLst>
          </p:cNvPr>
          <p:cNvCxnSpPr>
            <a:cxnSpLocks/>
          </p:cNvCxnSpPr>
          <p:nvPr/>
        </p:nvCxnSpPr>
        <p:spPr>
          <a:xfrm>
            <a:off x="11470135" y="4441967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291A27D-05FD-000C-869E-D81D1279A9D6}"/>
              </a:ext>
            </a:extLst>
          </p:cNvPr>
          <p:cNvCxnSpPr>
            <a:cxnSpLocks/>
          </p:cNvCxnSpPr>
          <p:nvPr/>
        </p:nvCxnSpPr>
        <p:spPr>
          <a:xfrm rot="5400000">
            <a:off x="11272135" y="4258932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ECC6B0A-D1D3-3FF7-63DB-8DDA571011A1}"/>
              </a:ext>
            </a:extLst>
          </p:cNvPr>
          <p:cNvCxnSpPr>
            <a:cxnSpLocks/>
          </p:cNvCxnSpPr>
          <p:nvPr/>
        </p:nvCxnSpPr>
        <p:spPr>
          <a:xfrm>
            <a:off x="11450596" y="4061767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67BBF5A-250F-6F26-2D06-AAE073221FE0}"/>
              </a:ext>
            </a:extLst>
          </p:cNvPr>
          <p:cNvCxnSpPr>
            <a:cxnSpLocks/>
          </p:cNvCxnSpPr>
          <p:nvPr/>
        </p:nvCxnSpPr>
        <p:spPr>
          <a:xfrm>
            <a:off x="11290135" y="4273200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Arc 345">
            <a:extLst>
              <a:ext uri="{FF2B5EF4-FFF2-40B4-BE49-F238E27FC236}">
                <a16:creationId xmlns:a16="http://schemas.microsoft.com/office/drawing/2014/main" id="{D3ACE3FF-1668-0A6F-3BCB-C9C763232A71}"/>
              </a:ext>
            </a:extLst>
          </p:cNvPr>
          <p:cNvSpPr/>
          <p:nvPr/>
        </p:nvSpPr>
        <p:spPr>
          <a:xfrm rot="17117160">
            <a:off x="11486815" y="4224218"/>
            <a:ext cx="556257" cy="577026"/>
          </a:xfrm>
          <a:custGeom>
            <a:avLst/>
            <a:gdLst>
              <a:gd name="connsiteX0" fmla="*/ 278128 w 556257"/>
              <a:gd name="connsiteY0" fmla="*/ 0 h 577026"/>
              <a:gd name="connsiteX1" fmla="*/ 556257 w 556257"/>
              <a:gd name="connsiteY1" fmla="*/ 288513 h 577026"/>
              <a:gd name="connsiteX2" fmla="*/ 278129 w 556257"/>
              <a:gd name="connsiteY2" fmla="*/ 288513 h 577026"/>
              <a:gd name="connsiteX3" fmla="*/ 278128 w 556257"/>
              <a:gd name="connsiteY3" fmla="*/ 0 h 577026"/>
              <a:gd name="connsiteX0" fmla="*/ 278128 w 556257"/>
              <a:gd name="connsiteY0" fmla="*/ 0 h 577026"/>
              <a:gd name="connsiteX1" fmla="*/ 556257 w 556257"/>
              <a:gd name="connsiteY1" fmla="*/ 288513 h 57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257" h="577026" stroke="0" extrusionOk="0">
                <a:moveTo>
                  <a:pt x="278128" y="0"/>
                </a:moveTo>
                <a:cubicBezTo>
                  <a:pt x="425726" y="-7065"/>
                  <a:pt x="576828" y="121703"/>
                  <a:pt x="556257" y="288513"/>
                </a:cubicBezTo>
                <a:cubicBezTo>
                  <a:pt x="417932" y="298754"/>
                  <a:pt x="361374" y="277636"/>
                  <a:pt x="278129" y="288513"/>
                </a:cubicBezTo>
                <a:cubicBezTo>
                  <a:pt x="276606" y="189306"/>
                  <a:pt x="274080" y="108767"/>
                  <a:pt x="278128" y="0"/>
                </a:cubicBezTo>
                <a:close/>
              </a:path>
              <a:path w="556257" h="577026" fill="none" extrusionOk="0">
                <a:moveTo>
                  <a:pt x="278128" y="0"/>
                </a:moveTo>
                <a:cubicBezTo>
                  <a:pt x="434671" y="-4051"/>
                  <a:pt x="583539" y="126927"/>
                  <a:pt x="556257" y="288513"/>
                </a:cubicBezTo>
              </a:path>
            </a:pathLst>
          </a:custGeom>
          <a:ln>
            <a:prstDash val="sysDash"/>
            <a:extLst>
              <a:ext uri="{C807C97D-BFC1-408E-A445-0C87EB9F89A2}">
                <ask:lineSketchStyleProps xmlns:ask="http://schemas.microsoft.com/office/drawing/2018/sketchyshapes" xmlns="" sd="879248734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7" name="Arc 346">
            <a:extLst>
              <a:ext uri="{FF2B5EF4-FFF2-40B4-BE49-F238E27FC236}">
                <a16:creationId xmlns:a16="http://schemas.microsoft.com/office/drawing/2014/main" id="{D09667B1-0C24-D3F5-2B8B-4B967E68B104}"/>
              </a:ext>
            </a:extLst>
          </p:cNvPr>
          <p:cNvSpPr/>
          <p:nvPr/>
        </p:nvSpPr>
        <p:spPr>
          <a:xfrm rot="6051494" flipV="1">
            <a:off x="11651057" y="3786619"/>
            <a:ext cx="489711" cy="430152"/>
          </a:xfrm>
          <a:custGeom>
            <a:avLst/>
            <a:gdLst>
              <a:gd name="connsiteX0" fmla="*/ 244855 w 489711"/>
              <a:gd name="connsiteY0" fmla="*/ 0 h 430152"/>
              <a:gd name="connsiteX1" fmla="*/ 489711 w 489711"/>
              <a:gd name="connsiteY1" fmla="*/ 215076 h 430152"/>
              <a:gd name="connsiteX2" fmla="*/ 244856 w 489711"/>
              <a:gd name="connsiteY2" fmla="*/ 215076 h 430152"/>
              <a:gd name="connsiteX3" fmla="*/ 244855 w 489711"/>
              <a:gd name="connsiteY3" fmla="*/ 0 h 430152"/>
              <a:gd name="connsiteX0" fmla="*/ 244855 w 489711"/>
              <a:gd name="connsiteY0" fmla="*/ 0 h 430152"/>
              <a:gd name="connsiteX1" fmla="*/ 489711 w 489711"/>
              <a:gd name="connsiteY1" fmla="*/ 215076 h 43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9711" h="430152" stroke="0" extrusionOk="0">
                <a:moveTo>
                  <a:pt x="244855" y="0"/>
                </a:moveTo>
                <a:cubicBezTo>
                  <a:pt x="381141" y="-7943"/>
                  <a:pt x="496299" y="101600"/>
                  <a:pt x="489711" y="215076"/>
                </a:cubicBezTo>
                <a:cubicBezTo>
                  <a:pt x="392828" y="196514"/>
                  <a:pt x="322157" y="226129"/>
                  <a:pt x="244856" y="215076"/>
                </a:cubicBezTo>
                <a:cubicBezTo>
                  <a:pt x="246833" y="142077"/>
                  <a:pt x="243405" y="75386"/>
                  <a:pt x="244855" y="0"/>
                </a:cubicBezTo>
                <a:close/>
              </a:path>
              <a:path w="489711" h="430152" fill="none" extrusionOk="0">
                <a:moveTo>
                  <a:pt x="244855" y="0"/>
                </a:moveTo>
                <a:cubicBezTo>
                  <a:pt x="375377" y="15462"/>
                  <a:pt x="503713" y="83977"/>
                  <a:pt x="489711" y="215076"/>
                </a:cubicBezTo>
              </a:path>
            </a:pathLst>
          </a:custGeom>
          <a:ln>
            <a:prstDash val="sysDash"/>
            <a:extLst>
              <a:ext uri="{C807C97D-BFC1-408E-A445-0C87EB9F89A2}">
                <ask:lineSketchStyleProps xmlns:ask="http://schemas.microsoft.com/office/drawing/2018/sketchyshapes" xmlns="" sd="4266498984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3A0E150-D69E-7006-394E-BB1785A818D4}"/>
              </a:ext>
            </a:extLst>
          </p:cNvPr>
          <p:cNvSpPr txBox="1"/>
          <p:nvPr/>
        </p:nvSpPr>
        <p:spPr>
          <a:xfrm>
            <a:off x="11070929" y="449680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SNAQ network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0691811F-97CA-FAD7-0572-A1248DD59C69}"/>
              </a:ext>
            </a:extLst>
          </p:cNvPr>
          <p:cNvSpPr/>
          <p:nvPr/>
        </p:nvSpPr>
        <p:spPr>
          <a:xfrm>
            <a:off x="12594210" y="5429828"/>
            <a:ext cx="1217875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798A54D-6328-0ABF-A2E8-CA2F640D8FC1}"/>
              </a:ext>
            </a:extLst>
          </p:cNvPr>
          <p:cNvCxnSpPr>
            <a:cxnSpLocks/>
          </p:cNvCxnSpPr>
          <p:nvPr/>
        </p:nvCxnSpPr>
        <p:spPr>
          <a:xfrm>
            <a:off x="12315304" y="6093522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7F03A0AB-26D9-E6DA-D65A-7DCC50AE1651}"/>
              </a:ext>
            </a:extLst>
          </p:cNvPr>
          <p:cNvCxnSpPr>
            <a:cxnSpLocks/>
          </p:cNvCxnSpPr>
          <p:nvPr/>
        </p:nvCxnSpPr>
        <p:spPr>
          <a:xfrm>
            <a:off x="13173122" y="5590547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79344F7-1048-6C08-F1B9-4BF88120D19E}"/>
              </a:ext>
            </a:extLst>
          </p:cNvPr>
          <p:cNvCxnSpPr>
            <a:cxnSpLocks/>
          </p:cNvCxnSpPr>
          <p:nvPr/>
        </p:nvCxnSpPr>
        <p:spPr>
          <a:xfrm>
            <a:off x="13173122" y="5909636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4C92966-C3AB-741D-18B9-04CF91748655}"/>
              </a:ext>
            </a:extLst>
          </p:cNvPr>
          <p:cNvCxnSpPr>
            <a:cxnSpLocks/>
          </p:cNvCxnSpPr>
          <p:nvPr/>
        </p:nvCxnSpPr>
        <p:spPr>
          <a:xfrm rot="5400000">
            <a:off x="13038782" y="5736863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F6BC9B29-D490-940B-425D-523774FA95E6}"/>
              </a:ext>
            </a:extLst>
          </p:cNvPr>
          <p:cNvCxnSpPr>
            <a:cxnSpLocks/>
          </p:cNvCxnSpPr>
          <p:nvPr/>
        </p:nvCxnSpPr>
        <p:spPr>
          <a:xfrm>
            <a:off x="12982139" y="6108229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AED6E755-4AC6-1EA7-139A-8C458DFD4C7C}"/>
              </a:ext>
            </a:extLst>
          </p:cNvPr>
          <p:cNvCxnSpPr>
            <a:cxnSpLocks/>
          </p:cNvCxnSpPr>
          <p:nvPr/>
        </p:nvCxnSpPr>
        <p:spPr>
          <a:xfrm rot="5400000">
            <a:off x="12784139" y="5925194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7FC14A7-7978-71F8-C9B9-6F5CB6EAF3A2}"/>
              </a:ext>
            </a:extLst>
          </p:cNvPr>
          <p:cNvCxnSpPr>
            <a:cxnSpLocks/>
          </p:cNvCxnSpPr>
          <p:nvPr/>
        </p:nvCxnSpPr>
        <p:spPr>
          <a:xfrm>
            <a:off x="12962600" y="5728029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244917-02FE-10EC-7A84-3E7FE43D2451}"/>
              </a:ext>
            </a:extLst>
          </p:cNvPr>
          <p:cNvCxnSpPr>
            <a:cxnSpLocks/>
          </p:cNvCxnSpPr>
          <p:nvPr/>
        </p:nvCxnSpPr>
        <p:spPr>
          <a:xfrm>
            <a:off x="12802139" y="5939462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Graphic 364" descr="Pie chart outline">
            <a:extLst>
              <a:ext uri="{FF2B5EF4-FFF2-40B4-BE49-F238E27FC236}">
                <a16:creationId xmlns:a16="http://schemas.microsoft.com/office/drawing/2014/main" id="{0BB1D9D7-6369-5C63-B2D0-8024E23CF2E0}"/>
              </a:ext>
            </a:extLst>
          </p:cNvPr>
          <p:cNvSpPr/>
          <p:nvPr/>
        </p:nvSpPr>
        <p:spPr>
          <a:xfrm>
            <a:off x="13096434" y="5636412"/>
            <a:ext cx="216000" cy="216000"/>
          </a:xfrm>
          <a:custGeom>
            <a:avLst/>
            <a:gdLst>
              <a:gd name="connsiteX0" fmla="*/ 166902 w 333804"/>
              <a:gd name="connsiteY0" fmla="*/ 0 h 333804"/>
              <a:gd name="connsiteX1" fmla="*/ 0 w 333804"/>
              <a:gd name="connsiteY1" fmla="*/ 166902 h 333804"/>
              <a:gd name="connsiteX2" fmla="*/ 166902 w 333804"/>
              <a:gd name="connsiteY2" fmla="*/ 333805 h 333804"/>
              <a:gd name="connsiteX3" fmla="*/ 333805 w 333804"/>
              <a:gd name="connsiteY3" fmla="*/ 166902 h 333804"/>
              <a:gd name="connsiteX4" fmla="*/ 166902 w 333804"/>
              <a:gd name="connsiteY4" fmla="*/ 0 h 333804"/>
              <a:gd name="connsiteX5" fmla="*/ 324911 w 333804"/>
              <a:gd name="connsiteY5" fmla="*/ 162510 h 333804"/>
              <a:gd name="connsiteX6" fmla="*/ 171295 w 333804"/>
              <a:gd name="connsiteY6" fmla="*/ 162510 h 333804"/>
              <a:gd name="connsiteX7" fmla="*/ 171295 w 333804"/>
              <a:gd name="connsiteY7" fmla="*/ 8894 h 333804"/>
              <a:gd name="connsiteX8" fmla="*/ 324911 w 333804"/>
              <a:gd name="connsiteY8" fmla="*/ 162510 h 333804"/>
              <a:gd name="connsiteX9" fmla="*/ 8784 w 333804"/>
              <a:gd name="connsiteY9" fmla="*/ 166902 h 333804"/>
              <a:gd name="connsiteX10" fmla="*/ 162510 w 333804"/>
              <a:gd name="connsiteY10" fmla="*/ 8894 h 333804"/>
              <a:gd name="connsiteX11" fmla="*/ 162510 w 333804"/>
              <a:gd name="connsiteY11" fmla="*/ 168721 h 333804"/>
              <a:gd name="connsiteX12" fmla="*/ 275477 w 333804"/>
              <a:gd name="connsiteY12" fmla="*/ 281687 h 333804"/>
              <a:gd name="connsiteX13" fmla="*/ 52117 w 333804"/>
              <a:gd name="connsiteY13" fmla="*/ 275723 h 333804"/>
              <a:gd name="connsiteX14" fmla="*/ 8784 w 333804"/>
              <a:gd name="connsiteY14" fmla="*/ 166902 h 333804"/>
              <a:gd name="connsiteX15" fmla="*/ 281687 w 333804"/>
              <a:gd name="connsiteY15" fmla="*/ 275477 h 333804"/>
              <a:gd name="connsiteX16" fmla="*/ 177593 w 333804"/>
              <a:gd name="connsiteY16" fmla="*/ 171382 h 333804"/>
              <a:gd name="connsiteX17" fmla="*/ 177624 w 333804"/>
              <a:gd name="connsiteY17" fmla="*/ 171308 h 333804"/>
              <a:gd name="connsiteX18" fmla="*/ 324911 w 333804"/>
              <a:gd name="connsiteY18" fmla="*/ 171308 h 333804"/>
              <a:gd name="connsiteX19" fmla="*/ 281687 w 333804"/>
              <a:gd name="connsiteY19" fmla="*/ 275477 h 33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804" h="333804">
                <a:moveTo>
                  <a:pt x="166902" y="0"/>
                </a:moveTo>
                <a:cubicBezTo>
                  <a:pt x="74725" y="0"/>
                  <a:pt x="0" y="74725"/>
                  <a:pt x="0" y="166902"/>
                </a:cubicBezTo>
                <a:cubicBezTo>
                  <a:pt x="0" y="259080"/>
                  <a:pt x="74725" y="333805"/>
                  <a:pt x="166902" y="333805"/>
                </a:cubicBezTo>
                <a:cubicBezTo>
                  <a:pt x="259080" y="333805"/>
                  <a:pt x="333805" y="259080"/>
                  <a:pt x="333805" y="166902"/>
                </a:cubicBezTo>
                <a:cubicBezTo>
                  <a:pt x="333805" y="74725"/>
                  <a:pt x="259080" y="0"/>
                  <a:pt x="166902" y="0"/>
                </a:cubicBezTo>
                <a:close/>
                <a:moveTo>
                  <a:pt x="324911" y="162510"/>
                </a:moveTo>
                <a:lnTo>
                  <a:pt x="171295" y="162510"/>
                </a:lnTo>
                <a:lnTo>
                  <a:pt x="171295" y="8894"/>
                </a:lnTo>
                <a:cubicBezTo>
                  <a:pt x="255109" y="11319"/>
                  <a:pt x="322486" y="78695"/>
                  <a:pt x="324911" y="162510"/>
                </a:cubicBezTo>
                <a:close/>
                <a:moveTo>
                  <a:pt x="8784" y="166902"/>
                </a:moveTo>
                <a:cubicBezTo>
                  <a:pt x="8892" y="81339"/>
                  <a:pt x="76982" y="11352"/>
                  <a:pt x="162510" y="8894"/>
                </a:cubicBezTo>
                <a:lnTo>
                  <a:pt x="162510" y="168721"/>
                </a:lnTo>
                <a:lnTo>
                  <a:pt x="275477" y="281687"/>
                </a:lnTo>
                <a:cubicBezTo>
                  <a:pt x="212151" y="341719"/>
                  <a:pt x="112150" y="339049"/>
                  <a:pt x="52117" y="275723"/>
                </a:cubicBezTo>
                <a:cubicBezTo>
                  <a:pt x="24264" y="246341"/>
                  <a:pt x="8753" y="207388"/>
                  <a:pt x="8784" y="166902"/>
                </a:cubicBezTo>
                <a:close/>
                <a:moveTo>
                  <a:pt x="281687" y="275477"/>
                </a:moveTo>
                <a:lnTo>
                  <a:pt x="177593" y="171382"/>
                </a:lnTo>
                <a:cubicBezTo>
                  <a:pt x="177553" y="171343"/>
                  <a:pt x="177567" y="171308"/>
                  <a:pt x="177624" y="171308"/>
                </a:cubicBezTo>
                <a:lnTo>
                  <a:pt x="324911" y="171308"/>
                </a:lnTo>
                <a:cubicBezTo>
                  <a:pt x="323856" y="210176"/>
                  <a:pt x="308460" y="247280"/>
                  <a:pt x="281687" y="275477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accent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2F79329-37F5-F0B1-52BB-F3473C6A4E60}"/>
              </a:ext>
            </a:extLst>
          </p:cNvPr>
          <p:cNvSpPr txBox="1"/>
          <p:nvPr/>
        </p:nvSpPr>
        <p:spPr>
          <a:xfrm>
            <a:off x="12610575" y="6192964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Concordant analysis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4A00DB0-6E86-0D2F-4EB9-CBB4B9E0ADAE}"/>
              </a:ext>
            </a:extLst>
          </p:cNvPr>
          <p:cNvCxnSpPr>
            <a:cxnSpLocks/>
          </p:cNvCxnSpPr>
          <p:nvPr/>
        </p:nvCxnSpPr>
        <p:spPr>
          <a:xfrm>
            <a:off x="10647168" y="5187847"/>
            <a:ext cx="180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1816134-0498-4141-692E-416D7F39B7A4}"/>
              </a:ext>
            </a:extLst>
          </p:cNvPr>
          <p:cNvCxnSpPr>
            <a:cxnSpLocks/>
          </p:cNvCxnSpPr>
          <p:nvPr/>
        </p:nvCxnSpPr>
        <p:spPr>
          <a:xfrm>
            <a:off x="12444079" y="5177768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39E0428-279F-0723-8275-778BB7C31AFE}"/>
              </a:ext>
            </a:extLst>
          </p:cNvPr>
          <p:cNvCxnSpPr>
            <a:cxnSpLocks/>
          </p:cNvCxnSpPr>
          <p:nvPr/>
        </p:nvCxnSpPr>
        <p:spPr>
          <a:xfrm flipH="1">
            <a:off x="6165220" y="6025246"/>
            <a:ext cx="0" cy="3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5634EB3-366F-BAE9-E58C-605FA1D9CC03}"/>
              </a:ext>
            </a:extLst>
          </p:cNvPr>
          <p:cNvCxnSpPr>
            <a:cxnSpLocks/>
          </p:cNvCxnSpPr>
          <p:nvPr/>
        </p:nvCxnSpPr>
        <p:spPr>
          <a:xfrm>
            <a:off x="6167656" y="6339725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0DD5097-F0B7-708D-86BE-728E1F96B469}"/>
              </a:ext>
            </a:extLst>
          </p:cNvPr>
          <p:cNvCxnSpPr>
            <a:cxnSpLocks/>
          </p:cNvCxnSpPr>
          <p:nvPr/>
        </p:nvCxnSpPr>
        <p:spPr>
          <a:xfrm flipH="1">
            <a:off x="7913741" y="5991583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A9240CEE-C27E-F2F5-2D22-8C33D66D5099}"/>
              </a:ext>
            </a:extLst>
          </p:cNvPr>
          <p:cNvSpPr/>
          <p:nvPr/>
        </p:nvSpPr>
        <p:spPr>
          <a:xfrm>
            <a:off x="5575982" y="7102985"/>
            <a:ext cx="2947349" cy="20389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413A64-AE22-B6EB-7057-9CF39BD5198C}"/>
              </a:ext>
            </a:extLst>
          </p:cNvPr>
          <p:cNvCxnSpPr>
            <a:cxnSpLocks/>
          </p:cNvCxnSpPr>
          <p:nvPr/>
        </p:nvCxnSpPr>
        <p:spPr>
          <a:xfrm>
            <a:off x="5669026" y="7263693"/>
            <a:ext cx="935073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E7AEFBE0-72D7-239B-B4AF-28BCB723E50F}"/>
              </a:ext>
            </a:extLst>
          </p:cNvPr>
          <p:cNvCxnSpPr>
            <a:cxnSpLocks/>
          </p:cNvCxnSpPr>
          <p:nvPr/>
        </p:nvCxnSpPr>
        <p:spPr>
          <a:xfrm>
            <a:off x="7124233" y="7263693"/>
            <a:ext cx="1224403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734F0A03-EDC6-1A0D-F89B-3145902625AB}"/>
              </a:ext>
            </a:extLst>
          </p:cNvPr>
          <p:cNvCxnSpPr>
            <a:cxnSpLocks/>
          </p:cNvCxnSpPr>
          <p:nvPr/>
        </p:nvCxnSpPr>
        <p:spPr>
          <a:xfrm>
            <a:off x="5750367" y="7413192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0689B76-042F-BC24-48E8-6F8262A7388C}"/>
              </a:ext>
            </a:extLst>
          </p:cNvPr>
          <p:cNvCxnSpPr>
            <a:cxnSpLocks/>
          </p:cNvCxnSpPr>
          <p:nvPr/>
        </p:nvCxnSpPr>
        <p:spPr>
          <a:xfrm>
            <a:off x="5799434" y="7540246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38D93977-B8A2-8137-BF60-6263045AB290}"/>
              </a:ext>
            </a:extLst>
          </p:cNvPr>
          <p:cNvCxnSpPr>
            <a:cxnSpLocks/>
          </p:cNvCxnSpPr>
          <p:nvPr/>
        </p:nvCxnSpPr>
        <p:spPr>
          <a:xfrm>
            <a:off x="5860199" y="7665350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5470B21B-21F2-C703-A103-150F23802DDC}"/>
              </a:ext>
            </a:extLst>
          </p:cNvPr>
          <p:cNvCxnSpPr>
            <a:cxnSpLocks/>
          </p:cNvCxnSpPr>
          <p:nvPr/>
        </p:nvCxnSpPr>
        <p:spPr>
          <a:xfrm>
            <a:off x="6013899" y="7421316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C70BE70-CD5F-06D1-AA30-CE8C43A377EB}"/>
              </a:ext>
            </a:extLst>
          </p:cNvPr>
          <p:cNvCxnSpPr>
            <a:cxnSpLocks/>
          </p:cNvCxnSpPr>
          <p:nvPr/>
        </p:nvCxnSpPr>
        <p:spPr>
          <a:xfrm>
            <a:off x="6062966" y="7548370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E5244B14-66E5-AF68-C8FA-3575B818A6C8}"/>
              </a:ext>
            </a:extLst>
          </p:cNvPr>
          <p:cNvCxnSpPr>
            <a:cxnSpLocks/>
          </p:cNvCxnSpPr>
          <p:nvPr/>
        </p:nvCxnSpPr>
        <p:spPr>
          <a:xfrm>
            <a:off x="6227609" y="7673474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AF546A44-5AF4-456F-C143-27815314A11A}"/>
              </a:ext>
            </a:extLst>
          </p:cNvPr>
          <p:cNvCxnSpPr>
            <a:cxnSpLocks/>
          </p:cNvCxnSpPr>
          <p:nvPr/>
        </p:nvCxnSpPr>
        <p:spPr>
          <a:xfrm>
            <a:off x="6404160" y="7419691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8A8726D-CC33-E7CD-D82C-5B1AD8596079}"/>
              </a:ext>
            </a:extLst>
          </p:cNvPr>
          <p:cNvCxnSpPr>
            <a:cxnSpLocks/>
          </p:cNvCxnSpPr>
          <p:nvPr/>
        </p:nvCxnSpPr>
        <p:spPr>
          <a:xfrm>
            <a:off x="6453227" y="7546745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23658D4E-97ED-0CE4-5A4B-4931B80F7CCE}"/>
              </a:ext>
            </a:extLst>
          </p:cNvPr>
          <p:cNvCxnSpPr>
            <a:cxnSpLocks/>
          </p:cNvCxnSpPr>
          <p:nvPr/>
        </p:nvCxnSpPr>
        <p:spPr>
          <a:xfrm>
            <a:off x="6513992" y="7671849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7AAC9FC-639F-43CD-BBBF-1B69030E6F16}"/>
              </a:ext>
            </a:extLst>
          </p:cNvPr>
          <p:cNvCxnSpPr>
            <a:cxnSpLocks/>
          </p:cNvCxnSpPr>
          <p:nvPr/>
        </p:nvCxnSpPr>
        <p:spPr>
          <a:xfrm>
            <a:off x="5767783" y="7833725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0F2E3487-156A-6213-157C-15D91A7C35AE}"/>
              </a:ext>
            </a:extLst>
          </p:cNvPr>
          <p:cNvCxnSpPr>
            <a:cxnSpLocks/>
          </p:cNvCxnSpPr>
          <p:nvPr/>
        </p:nvCxnSpPr>
        <p:spPr>
          <a:xfrm>
            <a:off x="5816850" y="7960779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EE75A27-FB5F-45DB-3F8C-89AB9215B015}"/>
              </a:ext>
            </a:extLst>
          </p:cNvPr>
          <p:cNvCxnSpPr>
            <a:cxnSpLocks/>
          </p:cNvCxnSpPr>
          <p:nvPr/>
        </p:nvCxnSpPr>
        <p:spPr>
          <a:xfrm>
            <a:off x="5877615" y="8085883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C165FBE5-CC51-B6D3-B75B-A37FD18AF07F}"/>
              </a:ext>
            </a:extLst>
          </p:cNvPr>
          <p:cNvCxnSpPr>
            <a:cxnSpLocks/>
          </p:cNvCxnSpPr>
          <p:nvPr/>
        </p:nvCxnSpPr>
        <p:spPr>
          <a:xfrm>
            <a:off x="6031315" y="7841849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BFBFD4A-4C23-9139-BE59-7C19CD4084AE}"/>
              </a:ext>
            </a:extLst>
          </p:cNvPr>
          <p:cNvCxnSpPr>
            <a:cxnSpLocks/>
          </p:cNvCxnSpPr>
          <p:nvPr/>
        </p:nvCxnSpPr>
        <p:spPr>
          <a:xfrm>
            <a:off x="6080382" y="7968903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D05D7BFA-4C18-7247-3555-6D97E6567093}"/>
              </a:ext>
            </a:extLst>
          </p:cNvPr>
          <p:cNvCxnSpPr>
            <a:cxnSpLocks/>
          </p:cNvCxnSpPr>
          <p:nvPr/>
        </p:nvCxnSpPr>
        <p:spPr>
          <a:xfrm>
            <a:off x="6245025" y="8094007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92EEFF25-2D48-34DF-D93E-7F09B5B78C83}"/>
              </a:ext>
            </a:extLst>
          </p:cNvPr>
          <p:cNvCxnSpPr>
            <a:cxnSpLocks/>
          </p:cNvCxnSpPr>
          <p:nvPr/>
        </p:nvCxnSpPr>
        <p:spPr>
          <a:xfrm>
            <a:off x="6421576" y="7840224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5A07835-0DFB-E2F5-048B-B7C534461939}"/>
              </a:ext>
            </a:extLst>
          </p:cNvPr>
          <p:cNvCxnSpPr>
            <a:cxnSpLocks/>
          </p:cNvCxnSpPr>
          <p:nvPr/>
        </p:nvCxnSpPr>
        <p:spPr>
          <a:xfrm>
            <a:off x="6470643" y="7967278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A4A564B1-785F-D598-2D8D-AD33F120583B}"/>
              </a:ext>
            </a:extLst>
          </p:cNvPr>
          <p:cNvCxnSpPr>
            <a:cxnSpLocks/>
          </p:cNvCxnSpPr>
          <p:nvPr/>
        </p:nvCxnSpPr>
        <p:spPr>
          <a:xfrm>
            <a:off x="6531408" y="8092382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91400B8-27C2-5C68-D009-1E816D3F228E}"/>
              </a:ext>
            </a:extLst>
          </p:cNvPr>
          <p:cNvCxnSpPr>
            <a:cxnSpLocks/>
          </p:cNvCxnSpPr>
          <p:nvPr/>
        </p:nvCxnSpPr>
        <p:spPr>
          <a:xfrm>
            <a:off x="5767783" y="8246236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E270F2B7-7211-EDFA-E49E-8EFEB60F0ABC}"/>
              </a:ext>
            </a:extLst>
          </p:cNvPr>
          <p:cNvCxnSpPr>
            <a:cxnSpLocks/>
          </p:cNvCxnSpPr>
          <p:nvPr/>
        </p:nvCxnSpPr>
        <p:spPr>
          <a:xfrm>
            <a:off x="5816850" y="8373290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4AA78CF5-1971-AE1A-49E6-0F52A2A2E02F}"/>
              </a:ext>
            </a:extLst>
          </p:cNvPr>
          <p:cNvCxnSpPr>
            <a:cxnSpLocks/>
          </p:cNvCxnSpPr>
          <p:nvPr/>
        </p:nvCxnSpPr>
        <p:spPr>
          <a:xfrm>
            <a:off x="5877615" y="8498394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5E5C4A3-2691-19A0-465D-CE42F36A1AB6}"/>
              </a:ext>
            </a:extLst>
          </p:cNvPr>
          <p:cNvCxnSpPr>
            <a:cxnSpLocks/>
          </p:cNvCxnSpPr>
          <p:nvPr/>
        </p:nvCxnSpPr>
        <p:spPr>
          <a:xfrm>
            <a:off x="6031315" y="8254360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A181196-D936-99BC-66F0-1BFFEF34CC1E}"/>
              </a:ext>
            </a:extLst>
          </p:cNvPr>
          <p:cNvCxnSpPr>
            <a:cxnSpLocks/>
          </p:cNvCxnSpPr>
          <p:nvPr/>
        </p:nvCxnSpPr>
        <p:spPr>
          <a:xfrm>
            <a:off x="6080382" y="8381414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68379DD-80D1-4989-E25B-DF61EE0ED601}"/>
              </a:ext>
            </a:extLst>
          </p:cNvPr>
          <p:cNvCxnSpPr>
            <a:cxnSpLocks/>
          </p:cNvCxnSpPr>
          <p:nvPr/>
        </p:nvCxnSpPr>
        <p:spPr>
          <a:xfrm>
            <a:off x="6245025" y="8506518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8B04134A-FEB9-B472-30F2-95D4226F45B7}"/>
              </a:ext>
            </a:extLst>
          </p:cNvPr>
          <p:cNvCxnSpPr>
            <a:cxnSpLocks/>
          </p:cNvCxnSpPr>
          <p:nvPr/>
        </p:nvCxnSpPr>
        <p:spPr>
          <a:xfrm>
            <a:off x="6421576" y="8252735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CC8766FD-BF16-1558-08AB-FAFF0188E970}"/>
              </a:ext>
            </a:extLst>
          </p:cNvPr>
          <p:cNvCxnSpPr>
            <a:cxnSpLocks/>
          </p:cNvCxnSpPr>
          <p:nvPr/>
        </p:nvCxnSpPr>
        <p:spPr>
          <a:xfrm>
            <a:off x="6470643" y="8379789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C5FA581-3198-1906-7906-E539DFFB308E}"/>
              </a:ext>
            </a:extLst>
          </p:cNvPr>
          <p:cNvCxnSpPr>
            <a:cxnSpLocks/>
          </p:cNvCxnSpPr>
          <p:nvPr/>
        </p:nvCxnSpPr>
        <p:spPr>
          <a:xfrm>
            <a:off x="6531408" y="8504893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910BF84-1236-9F9C-E667-5F6389E628DD}"/>
              </a:ext>
            </a:extLst>
          </p:cNvPr>
          <p:cNvCxnSpPr>
            <a:cxnSpLocks/>
          </p:cNvCxnSpPr>
          <p:nvPr/>
        </p:nvCxnSpPr>
        <p:spPr>
          <a:xfrm>
            <a:off x="7155666" y="7407463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CD4568BF-EE91-B5C1-1D3A-A0331845B122}"/>
              </a:ext>
            </a:extLst>
          </p:cNvPr>
          <p:cNvCxnSpPr>
            <a:cxnSpLocks/>
          </p:cNvCxnSpPr>
          <p:nvPr/>
        </p:nvCxnSpPr>
        <p:spPr>
          <a:xfrm>
            <a:off x="7204733" y="7534517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394706E-3067-E992-FFDA-1636B6AC35DF}"/>
              </a:ext>
            </a:extLst>
          </p:cNvPr>
          <p:cNvCxnSpPr>
            <a:cxnSpLocks/>
          </p:cNvCxnSpPr>
          <p:nvPr/>
        </p:nvCxnSpPr>
        <p:spPr>
          <a:xfrm>
            <a:off x="7265498" y="7659621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BAD66789-D4B7-8064-315C-6F089859D107}"/>
              </a:ext>
            </a:extLst>
          </p:cNvPr>
          <p:cNvCxnSpPr>
            <a:cxnSpLocks/>
          </p:cNvCxnSpPr>
          <p:nvPr/>
        </p:nvCxnSpPr>
        <p:spPr>
          <a:xfrm>
            <a:off x="7419198" y="7415587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8DFB5457-2BCE-E8BF-231A-847B5DFD4130}"/>
              </a:ext>
            </a:extLst>
          </p:cNvPr>
          <p:cNvCxnSpPr>
            <a:cxnSpLocks/>
          </p:cNvCxnSpPr>
          <p:nvPr/>
        </p:nvCxnSpPr>
        <p:spPr>
          <a:xfrm>
            <a:off x="7468265" y="7542641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3E2A413-6797-D2FD-16D1-221372A99F64}"/>
              </a:ext>
            </a:extLst>
          </p:cNvPr>
          <p:cNvCxnSpPr>
            <a:cxnSpLocks/>
          </p:cNvCxnSpPr>
          <p:nvPr/>
        </p:nvCxnSpPr>
        <p:spPr>
          <a:xfrm>
            <a:off x="7632908" y="7667745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158C8C4-7C9B-EEAE-BF00-9F3748AA7725}"/>
              </a:ext>
            </a:extLst>
          </p:cNvPr>
          <p:cNvCxnSpPr>
            <a:cxnSpLocks/>
          </p:cNvCxnSpPr>
          <p:nvPr/>
        </p:nvCxnSpPr>
        <p:spPr>
          <a:xfrm>
            <a:off x="7809459" y="7413962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EDC9C66-E3F3-9F8E-9C51-DCBE8FCB2AC3}"/>
              </a:ext>
            </a:extLst>
          </p:cNvPr>
          <p:cNvCxnSpPr>
            <a:cxnSpLocks/>
          </p:cNvCxnSpPr>
          <p:nvPr/>
        </p:nvCxnSpPr>
        <p:spPr>
          <a:xfrm>
            <a:off x="7858526" y="7541016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87EDF0B7-117D-D614-F571-30A5412E0E2A}"/>
              </a:ext>
            </a:extLst>
          </p:cNvPr>
          <p:cNvCxnSpPr>
            <a:cxnSpLocks/>
          </p:cNvCxnSpPr>
          <p:nvPr/>
        </p:nvCxnSpPr>
        <p:spPr>
          <a:xfrm>
            <a:off x="7919291" y="7666120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7B4C28D6-E24C-BE45-1AFC-4EFE9B9709FC}"/>
              </a:ext>
            </a:extLst>
          </p:cNvPr>
          <p:cNvCxnSpPr>
            <a:cxnSpLocks/>
          </p:cNvCxnSpPr>
          <p:nvPr/>
        </p:nvCxnSpPr>
        <p:spPr>
          <a:xfrm>
            <a:off x="7173082" y="7827996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406935B-7F4E-73B3-C721-76E0AE2743A1}"/>
              </a:ext>
            </a:extLst>
          </p:cNvPr>
          <p:cNvCxnSpPr>
            <a:cxnSpLocks/>
          </p:cNvCxnSpPr>
          <p:nvPr/>
        </p:nvCxnSpPr>
        <p:spPr>
          <a:xfrm>
            <a:off x="7222149" y="7955050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8679133-CE36-635D-007F-D2F2B7E7AF51}"/>
              </a:ext>
            </a:extLst>
          </p:cNvPr>
          <p:cNvCxnSpPr>
            <a:cxnSpLocks/>
          </p:cNvCxnSpPr>
          <p:nvPr/>
        </p:nvCxnSpPr>
        <p:spPr>
          <a:xfrm>
            <a:off x="7282914" y="8080154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275844DE-A638-4DC7-C00B-9037E6BF109D}"/>
              </a:ext>
            </a:extLst>
          </p:cNvPr>
          <p:cNvCxnSpPr>
            <a:cxnSpLocks/>
          </p:cNvCxnSpPr>
          <p:nvPr/>
        </p:nvCxnSpPr>
        <p:spPr>
          <a:xfrm>
            <a:off x="7436614" y="7836120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6C912A51-8DBA-BA91-0E21-FC08D3D85662}"/>
              </a:ext>
            </a:extLst>
          </p:cNvPr>
          <p:cNvCxnSpPr>
            <a:cxnSpLocks/>
          </p:cNvCxnSpPr>
          <p:nvPr/>
        </p:nvCxnSpPr>
        <p:spPr>
          <a:xfrm>
            <a:off x="7485681" y="7963174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6B6E4CA-2C67-6074-56C4-D6072447B080}"/>
              </a:ext>
            </a:extLst>
          </p:cNvPr>
          <p:cNvCxnSpPr>
            <a:cxnSpLocks/>
          </p:cNvCxnSpPr>
          <p:nvPr/>
        </p:nvCxnSpPr>
        <p:spPr>
          <a:xfrm>
            <a:off x="7650324" y="8088278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64501ED-9F7D-42DF-7A71-C63DF07F9FB1}"/>
              </a:ext>
            </a:extLst>
          </p:cNvPr>
          <p:cNvCxnSpPr>
            <a:cxnSpLocks/>
          </p:cNvCxnSpPr>
          <p:nvPr/>
        </p:nvCxnSpPr>
        <p:spPr>
          <a:xfrm>
            <a:off x="7826875" y="7834495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56477FA-7916-4615-2F7E-1E20092B99E6}"/>
              </a:ext>
            </a:extLst>
          </p:cNvPr>
          <p:cNvCxnSpPr>
            <a:cxnSpLocks/>
          </p:cNvCxnSpPr>
          <p:nvPr/>
        </p:nvCxnSpPr>
        <p:spPr>
          <a:xfrm>
            <a:off x="7875942" y="7961549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A567E18-7018-CF9F-7D3F-7BC0D395CF80}"/>
              </a:ext>
            </a:extLst>
          </p:cNvPr>
          <p:cNvCxnSpPr>
            <a:cxnSpLocks/>
          </p:cNvCxnSpPr>
          <p:nvPr/>
        </p:nvCxnSpPr>
        <p:spPr>
          <a:xfrm>
            <a:off x="7936707" y="8086653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AD35955C-BCD9-6AB3-F32C-DDEE6F8D8437}"/>
              </a:ext>
            </a:extLst>
          </p:cNvPr>
          <p:cNvCxnSpPr>
            <a:cxnSpLocks/>
          </p:cNvCxnSpPr>
          <p:nvPr/>
        </p:nvCxnSpPr>
        <p:spPr>
          <a:xfrm>
            <a:off x="7173082" y="8240507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809C009D-3A0F-984E-3ECC-0BDCB507BE14}"/>
              </a:ext>
            </a:extLst>
          </p:cNvPr>
          <p:cNvCxnSpPr>
            <a:cxnSpLocks/>
          </p:cNvCxnSpPr>
          <p:nvPr/>
        </p:nvCxnSpPr>
        <p:spPr>
          <a:xfrm>
            <a:off x="7222149" y="8367561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735C5D6-55CD-5C07-2569-82E888414DEE}"/>
              </a:ext>
            </a:extLst>
          </p:cNvPr>
          <p:cNvCxnSpPr>
            <a:cxnSpLocks/>
          </p:cNvCxnSpPr>
          <p:nvPr/>
        </p:nvCxnSpPr>
        <p:spPr>
          <a:xfrm>
            <a:off x="7282914" y="8492665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98D1D63-D499-CEA3-C0CF-B9FAD9AB8ED6}"/>
              </a:ext>
            </a:extLst>
          </p:cNvPr>
          <p:cNvCxnSpPr>
            <a:cxnSpLocks/>
          </p:cNvCxnSpPr>
          <p:nvPr/>
        </p:nvCxnSpPr>
        <p:spPr>
          <a:xfrm>
            <a:off x="7436614" y="8248631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3756996-A1B4-AFA1-5CC7-589E459D2A7B}"/>
              </a:ext>
            </a:extLst>
          </p:cNvPr>
          <p:cNvCxnSpPr>
            <a:cxnSpLocks/>
          </p:cNvCxnSpPr>
          <p:nvPr/>
        </p:nvCxnSpPr>
        <p:spPr>
          <a:xfrm>
            <a:off x="7485681" y="8375685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7B9DAC8-C058-6334-D170-FD9D2691A24B}"/>
              </a:ext>
            </a:extLst>
          </p:cNvPr>
          <p:cNvCxnSpPr>
            <a:cxnSpLocks/>
          </p:cNvCxnSpPr>
          <p:nvPr/>
        </p:nvCxnSpPr>
        <p:spPr>
          <a:xfrm>
            <a:off x="7650324" y="8500789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C397B153-BD61-CF4B-3F9A-55C435BD9AC4}"/>
              </a:ext>
            </a:extLst>
          </p:cNvPr>
          <p:cNvCxnSpPr>
            <a:cxnSpLocks/>
          </p:cNvCxnSpPr>
          <p:nvPr/>
        </p:nvCxnSpPr>
        <p:spPr>
          <a:xfrm>
            <a:off x="7826875" y="8247006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5E0E68D-4A75-AFC4-D079-80B1D71F89DD}"/>
              </a:ext>
            </a:extLst>
          </p:cNvPr>
          <p:cNvCxnSpPr>
            <a:cxnSpLocks/>
          </p:cNvCxnSpPr>
          <p:nvPr/>
        </p:nvCxnSpPr>
        <p:spPr>
          <a:xfrm>
            <a:off x="7875942" y="8374060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DC6CCBF6-6E26-B9C9-789F-7AB5F33CF7F3}"/>
              </a:ext>
            </a:extLst>
          </p:cNvPr>
          <p:cNvCxnSpPr>
            <a:cxnSpLocks/>
          </p:cNvCxnSpPr>
          <p:nvPr/>
        </p:nvCxnSpPr>
        <p:spPr>
          <a:xfrm>
            <a:off x="7936707" y="8499164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799DE5A2-8FA0-D2D3-9739-E9EC81CDBFC5}"/>
              </a:ext>
            </a:extLst>
          </p:cNvPr>
          <p:cNvCxnSpPr>
            <a:cxnSpLocks/>
          </p:cNvCxnSpPr>
          <p:nvPr/>
        </p:nvCxnSpPr>
        <p:spPr>
          <a:xfrm>
            <a:off x="8106321" y="7418724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8750AE0-C006-6EEC-10B5-008DFC24CEEB}"/>
              </a:ext>
            </a:extLst>
          </p:cNvPr>
          <p:cNvCxnSpPr>
            <a:cxnSpLocks/>
          </p:cNvCxnSpPr>
          <p:nvPr/>
        </p:nvCxnSpPr>
        <p:spPr>
          <a:xfrm>
            <a:off x="8148866" y="7545724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BEBD0094-C6F4-F460-1DE4-CE29CBB35498}"/>
              </a:ext>
            </a:extLst>
          </p:cNvPr>
          <p:cNvCxnSpPr>
            <a:cxnSpLocks/>
          </p:cNvCxnSpPr>
          <p:nvPr/>
        </p:nvCxnSpPr>
        <p:spPr>
          <a:xfrm>
            <a:off x="8214272" y="7667962"/>
            <a:ext cx="225491" cy="0"/>
          </a:xfrm>
          <a:prstGeom prst="line">
            <a:avLst/>
          </a:prstGeom>
          <a:ln w="762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1CED6C79-8907-F425-B80F-03F3FB35B7C1}"/>
              </a:ext>
            </a:extLst>
          </p:cNvPr>
          <p:cNvCxnSpPr>
            <a:cxnSpLocks/>
          </p:cNvCxnSpPr>
          <p:nvPr/>
        </p:nvCxnSpPr>
        <p:spPr>
          <a:xfrm>
            <a:off x="8138066" y="7831474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6C395D62-39D9-8E39-C5E1-63D3F9D2E796}"/>
              </a:ext>
            </a:extLst>
          </p:cNvPr>
          <p:cNvCxnSpPr>
            <a:cxnSpLocks/>
          </p:cNvCxnSpPr>
          <p:nvPr/>
        </p:nvCxnSpPr>
        <p:spPr>
          <a:xfrm>
            <a:off x="8180611" y="7958474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B1CA71A2-CFFB-3433-5E32-B31F484F69C2}"/>
              </a:ext>
            </a:extLst>
          </p:cNvPr>
          <p:cNvCxnSpPr>
            <a:cxnSpLocks/>
          </p:cNvCxnSpPr>
          <p:nvPr/>
        </p:nvCxnSpPr>
        <p:spPr>
          <a:xfrm>
            <a:off x="8246017" y="8080712"/>
            <a:ext cx="225491" cy="0"/>
          </a:xfrm>
          <a:prstGeom prst="line">
            <a:avLst/>
          </a:prstGeom>
          <a:ln w="76200">
            <a:solidFill>
              <a:srgbClr val="18A2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DB45221F-9701-E30A-7313-98311DB0C482}"/>
              </a:ext>
            </a:extLst>
          </p:cNvPr>
          <p:cNvCxnSpPr>
            <a:cxnSpLocks/>
          </p:cNvCxnSpPr>
          <p:nvPr/>
        </p:nvCxnSpPr>
        <p:spPr>
          <a:xfrm>
            <a:off x="8148866" y="8264862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FCD63C1-4B43-80F8-3CC0-096F019BCA62}"/>
              </a:ext>
            </a:extLst>
          </p:cNvPr>
          <p:cNvCxnSpPr>
            <a:cxnSpLocks/>
          </p:cNvCxnSpPr>
          <p:nvPr/>
        </p:nvCxnSpPr>
        <p:spPr>
          <a:xfrm>
            <a:off x="8191411" y="8391862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5E3ADFC-5438-F6BE-E6E1-09A1FE10AB25}"/>
              </a:ext>
            </a:extLst>
          </p:cNvPr>
          <p:cNvCxnSpPr>
            <a:cxnSpLocks/>
          </p:cNvCxnSpPr>
          <p:nvPr/>
        </p:nvCxnSpPr>
        <p:spPr>
          <a:xfrm>
            <a:off x="8256817" y="8514100"/>
            <a:ext cx="2254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E15E86E3-923B-920D-8B0F-EA8F888A79EB}"/>
              </a:ext>
            </a:extLst>
          </p:cNvPr>
          <p:cNvCxnSpPr>
            <a:cxnSpLocks/>
          </p:cNvCxnSpPr>
          <p:nvPr/>
        </p:nvCxnSpPr>
        <p:spPr>
          <a:xfrm>
            <a:off x="7049656" y="6351087"/>
            <a:ext cx="0" cy="769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E090EBC-EE60-A7F8-DAE6-35764E3292C7}"/>
              </a:ext>
            </a:extLst>
          </p:cNvPr>
          <p:cNvCxnSpPr/>
          <p:nvPr/>
        </p:nvCxnSpPr>
        <p:spPr>
          <a:xfrm>
            <a:off x="5989282" y="7248162"/>
            <a:ext cx="0" cy="13358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E8C293D6-32D9-5080-0853-CDE35274FD0A}"/>
              </a:ext>
            </a:extLst>
          </p:cNvPr>
          <p:cNvCxnSpPr/>
          <p:nvPr/>
        </p:nvCxnSpPr>
        <p:spPr>
          <a:xfrm>
            <a:off x="6456007" y="7264831"/>
            <a:ext cx="0" cy="13358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0509D19C-CC26-BE7C-852D-32A7D108B599}"/>
              </a:ext>
            </a:extLst>
          </p:cNvPr>
          <p:cNvCxnSpPr/>
          <p:nvPr/>
        </p:nvCxnSpPr>
        <p:spPr>
          <a:xfrm>
            <a:off x="7455414" y="7243400"/>
            <a:ext cx="0" cy="13358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D9F56326-29F0-5887-AADC-BE45E6A3514A}"/>
              </a:ext>
            </a:extLst>
          </p:cNvPr>
          <p:cNvCxnSpPr/>
          <p:nvPr/>
        </p:nvCxnSpPr>
        <p:spPr>
          <a:xfrm>
            <a:off x="8222177" y="7252925"/>
            <a:ext cx="0" cy="13358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A4251A16-36FC-2121-891C-BF56A3EBE04E}"/>
              </a:ext>
            </a:extLst>
          </p:cNvPr>
          <p:cNvSpPr txBox="1"/>
          <p:nvPr/>
        </p:nvSpPr>
        <p:spPr>
          <a:xfrm>
            <a:off x="5527296" y="8597853"/>
            <a:ext cx="312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SNP calling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(via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HybSeq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-SNP-Extraction)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5B75CC42-4651-E04B-C426-676B8D77F17F}"/>
              </a:ext>
            </a:extLst>
          </p:cNvPr>
          <p:cNvCxnSpPr>
            <a:cxnSpLocks/>
            <a:endCxn id="468" idx="1"/>
          </p:cNvCxnSpPr>
          <p:nvPr/>
        </p:nvCxnSpPr>
        <p:spPr>
          <a:xfrm>
            <a:off x="8666926" y="7260057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5EA709A7-11C7-785F-626E-6D17810A73C9}"/>
              </a:ext>
            </a:extLst>
          </p:cNvPr>
          <p:cNvSpPr/>
          <p:nvPr/>
        </p:nvSpPr>
        <p:spPr>
          <a:xfrm>
            <a:off x="8943424" y="6626402"/>
            <a:ext cx="1257300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25ADEA13-9BBF-EB53-5BF2-937861AE56D2}"/>
              </a:ext>
            </a:extLst>
          </p:cNvPr>
          <p:cNvCxnSpPr>
            <a:cxnSpLocks/>
          </p:cNvCxnSpPr>
          <p:nvPr/>
        </p:nvCxnSpPr>
        <p:spPr>
          <a:xfrm>
            <a:off x="8678304" y="8962705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FB51720F-9105-C4BD-5D91-DA3E8B508226}"/>
              </a:ext>
            </a:extLst>
          </p:cNvPr>
          <p:cNvCxnSpPr>
            <a:cxnSpLocks/>
          </p:cNvCxnSpPr>
          <p:nvPr/>
        </p:nvCxnSpPr>
        <p:spPr>
          <a:xfrm>
            <a:off x="8529236" y="8093128"/>
            <a:ext cx="14444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F3FB7C9-E677-EFA3-0F24-5F5483FDF741}"/>
              </a:ext>
            </a:extLst>
          </p:cNvPr>
          <p:cNvCxnSpPr>
            <a:cxnSpLocks/>
          </p:cNvCxnSpPr>
          <p:nvPr/>
        </p:nvCxnSpPr>
        <p:spPr>
          <a:xfrm rot="5400000">
            <a:off x="7817672" y="8108385"/>
            <a:ext cx="17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3182AB85-F557-488B-CA62-D914938F5F74}"/>
              </a:ext>
            </a:extLst>
          </p:cNvPr>
          <p:cNvSpPr txBox="1"/>
          <p:nvPr/>
        </p:nvSpPr>
        <p:spPr>
          <a:xfrm>
            <a:off x="8942134" y="6791864"/>
            <a:ext cx="125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ML network analysis via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SplitTree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TreeMix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Dsuit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Rectangle: Rounded Corners 490">
            <a:extLst>
              <a:ext uri="{FF2B5EF4-FFF2-40B4-BE49-F238E27FC236}">
                <a16:creationId xmlns:a16="http://schemas.microsoft.com/office/drawing/2014/main" id="{60D2B52F-D1E5-D652-DF36-3A5115B6689E}"/>
              </a:ext>
            </a:extLst>
          </p:cNvPr>
          <p:cNvSpPr/>
          <p:nvPr/>
        </p:nvSpPr>
        <p:spPr>
          <a:xfrm>
            <a:off x="10946829" y="8345519"/>
            <a:ext cx="1217875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4955F7C0-D32C-6890-586E-6F2A6AADEA34}"/>
              </a:ext>
            </a:extLst>
          </p:cNvPr>
          <p:cNvCxnSpPr>
            <a:cxnSpLocks/>
          </p:cNvCxnSpPr>
          <p:nvPr/>
        </p:nvCxnSpPr>
        <p:spPr>
          <a:xfrm>
            <a:off x="10678041" y="8986353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EE253D60-F4AC-E0D9-0226-862747C0BF0C}"/>
              </a:ext>
            </a:extLst>
          </p:cNvPr>
          <p:cNvCxnSpPr>
            <a:cxnSpLocks/>
          </p:cNvCxnSpPr>
          <p:nvPr/>
        </p:nvCxnSpPr>
        <p:spPr>
          <a:xfrm>
            <a:off x="11525741" y="8506238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1752AFD-2FB6-7A47-190E-68A4D172623F}"/>
              </a:ext>
            </a:extLst>
          </p:cNvPr>
          <p:cNvCxnSpPr>
            <a:cxnSpLocks/>
          </p:cNvCxnSpPr>
          <p:nvPr/>
        </p:nvCxnSpPr>
        <p:spPr>
          <a:xfrm>
            <a:off x="11525741" y="8825327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9F87EAE-F7F1-9C0F-FEF0-C1D40E746AB8}"/>
              </a:ext>
            </a:extLst>
          </p:cNvPr>
          <p:cNvCxnSpPr>
            <a:cxnSpLocks/>
          </p:cNvCxnSpPr>
          <p:nvPr/>
        </p:nvCxnSpPr>
        <p:spPr>
          <a:xfrm rot="5400000">
            <a:off x="11391401" y="8652554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09D35282-70FE-FC08-550F-701C5B056DAB}"/>
              </a:ext>
            </a:extLst>
          </p:cNvPr>
          <p:cNvCxnSpPr>
            <a:cxnSpLocks/>
          </p:cNvCxnSpPr>
          <p:nvPr/>
        </p:nvCxnSpPr>
        <p:spPr>
          <a:xfrm>
            <a:off x="11334758" y="9023920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5692AF2-4F31-BBF3-324A-5883DE5C5A34}"/>
              </a:ext>
            </a:extLst>
          </p:cNvPr>
          <p:cNvCxnSpPr>
            <a:cxnSpLocks/>
          </p:cNvCxnSpPr>
          <p:nvPr/>
        </p:nvCxnSpPr>
        <p:spPr>
          <a:xfrm rot="5400000">
            <a:off x="11136758" y="8840885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79CCA583-C736-28FF-5093-F15B49A4FBA3}"/>
              </a:ext>
            </a:extLst>
          </p:cNvPr>
          <p:cNvCxnSpPr>
            <a:cxnSpLocks/>
          </p:cNvCxnSpPr>
          <p:nvPr/>
        </p:nvCxnSpPr>
        <p:spPr>
          <a:xfrm>
            <a:off x="11315219" y="8643720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EE5ED35-03B9-1AFB-54E8-A0AFDFEFAABC}"/>
              </a:ext>
            </a:extLst>
          </p:cNvPr>
          <p:cNvCxnSpPr>
            <a:cxnSpLocks/>
          </p:cNvCxnSpPr>
          <p:nvPr/>
        </p:nvCxnSpPr>
        <p:spPr>
          <a:xfrm>
            <a:off x="11154758" y="8855153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E6F234E2-97E7-BB1E-3F97-41E0FAC6C4E4}"/>
              </a:ext>
            </a:extLst>
          </p:cNvPr>
          <p:cNvSpPr txBox="1"/>
          <p:nvPr/>
        </p:nvSpPr>
        <p:spPr>
          <a:xfrm>
            <a:off x="10955574" y="906585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Consensus SNP tree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5B34B30A-80D5-90CE-7800-873941B4572D}"/>
              </a:ext>
            </a:extLst>
          </p:cNvPr>
          <p:cNvSpPr/>
          <p:nvPr/>
        </p:nvSpPr>
        <p:spPr>
          <a:xfrm>
            <a:off x="8966042" y="8328899"/>
            <a:ext cx="1702278" cy="14620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607375D-9C33-E2C4-83C7-D1C185AFCEF4}"/>
              </a:ext>
            </a:extLst>
          </p:cNvPr>
          <p:cNvCxnSpPr>
            <a:cxnSpLocks/>
          </p:cNvCxnSpPr>
          <p:nvPr/>
        </p:nvCxnSpPr>
        <p:spPr>
          <a:xfrm>
            <a:off x="9415588" y="8505866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F4A298A0-E4F3-798F-C726-D1D9B8820608}"/>
              </a:ext>
            </a:extLst>
          </p:cNvPr>
          <p:cNvCxnSpPr>
            <a:cxnSpLocks/>
          </p:cNvCxnSpPr>
          <p:nvPr/>
        </p:nvCxnSpPr>
        <p:spPr>
          <a:xfrm>
            <a:off x="9415588" y="8824955"/>
            <a:ext cx="29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5FABB192-E11E-D4DE-6C81-8BFB1B4D6933}"/>
              </a:ext>
            </a:extLst>
          </p:cNvPr>
          <p:cNvCxnSpPr>
            <a:cxnSpLocks/>
          </p:cNvCxnSpPr>
          <p:nvPr/>
        </p:nvCxnSpPr>
        <p:spPr>
          <a:xfrm rot="5400000">
            <a:off x="9281248" y="8652182"/>
            <a:ext cx="30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8A295D26-884B-BB8D-5204-6C8ED7387082}"/>
              </a:ext>
            </a:extLst>
          </p:cNvPr>
          <p:cNvCxnSpPr>
            <a:cxnSpLocks/>
          </p:cNvCxnSpPr>
          <p:nvPr/>
        </p:nvCxnSpPr>
        <p:spPr>
          <a:xfrm>
            <a:off x="9224605" y="9023548"/>
            <a:ext cx="513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D68D1238-1989-C782-8C3D-C8607D6FCCB8}"/>
              </a:ext>
            </a:extLst>
          </p:cNvPr>
          <p:cNvCxnSpPr>
            <a:cxnSpLocks/>
          </p:cNvCxnSpPr>
          <p:nvPr/>
        </p:nvCxnSpPr>
        <p:spPr>
          <a:xfrm rot="5400000">
            <a:off x="9026605" y="8840513"/>
            <a:ext cx="39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6F51271-0DC5-DC46-56D2-FD7A5982CFB3}"/>
              </a:ext>
            </a:extLst>
          </p:cNvPr>
          <p:cNvCxnSpPr>
            <a:cxnSpLocks/>
          </p:cNvCxnSpPr>
          <p:nvPr/>
        </p:nvCxnSpPr>
        <p:spPr>
          <a:xfrm>
            <a:off x="9205066" y="8643348"/>
            <a:ext cx="220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77BD27-50E7-95D1-F537-15BB2B0B7CBC}"/>
              </a:ext>
            </a:extLst>
          </p:cNvPr>
          <p:cNvCxnSpPr>
            <a:cxnSpLocks/>
          </p:cNvCxnSpPr>
          <p:nvPr/>
        </p:nvCxnSpPr>
        <p:spPr>
          <a:xfrm>
            <a:off x="9044605" y="8854781"/>
            <a:ext cx="1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5" name="Picture 514">
            <a:extLst>
              <a:ext uri="{FF2B5EF4-FFF2-40B4-BE49-F238E27FC236}">
                <a16:creationId xmlns:a16="http://schemas.microsoft.com/office/drawing/2014/main" id="{CF4AF6A4-4782-8DB1-008D-EA37F5D86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776715" y="8441176"/>
            <a:ext cx="719390" cy="573074"/>
          </a:xfrm>
          <a:prstGeom prst="rect">
            <a:avLst/>
          </a:prstGeom>
        </p:spPr>
      </p:pic>
      <p:sp>
        <p:nvSpPr>
          <p:cNvPr id="516" name="TextBox 515">
            <a:extLst>
              <a:ext uri="{FF2B5EF4-FFF2-40B4-BE49-F238E27FC236}">
                <a16:creationId xmlns:a16="http://schemas.microsoft.com/office/drawing/2014/main" id="{1E5FE19E-1864-8A25-D4C7-4DCFECFD16B3}"/>
              </a:ext>
            </a:extLst>
          </p:cNvPr>
          <p:cNvSpPr txBox="1"/>
          <p:nvPr/>
        </p:nvSpPr>
        <p:spPr>
          <a:xfrm>
            <a:off x="8966043" y="9090797"/>
            <a:ext cx="1771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Bayesian SNP trees reconstruction (SNAPP)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57E42CCB-C30B-341A-F0B7-A863DB52ABC5}"/>
              </a:ext>
            </a:extLst>
          </p:cNvPr>
          <p:cNvSpPr/>
          <p:nvPr/>
        </p:nvSpPr>
        <p:spPr>
          <a:xfrm>
            <a:off x="12443120" y="8331664"/>
            <a:ext cx="1217875" cy="1287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8C3F1DD-BDCD-9ED1-F0A4-DCA23D553FCE}"/>
              </a:ext>
            </a:extLst>
          </p:cNvPr>
          <p:cNvCxnSpPr>
            <a:cxnSpLocks/>
          </p:cNvCxnSpPr>
          <p:nvPr/>
        </p:nvCxnSpPr>
        <p:spPr>
          <a:xfrm>
            <a:off x="12174332" y="8972498"/>
            <a:ext cx="27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2649A19F-6E67-D575-B6D7-CB50863596C5}"/>
              </a:ext>
            </a:extLst>
          </p:cNvPr>
          <p:cNvSpPr txBox="1"/>
          <p:nvPr/>
        </p:nvSpPr>
        <p:spPr>
          <a:xfrm>
            <a:off x="12419938" y="8396615"/>
            <a:ext cx="125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Time calibration, and biogeography inference.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79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Ning, Weixuan [EEOB]</dc:creator>
  <cp:lastModifiedBy>Ning, Weixuan [EEOB]</cp:lastModifiedBy>
  <cp:revision>7</cp:revision>
  <dcterms:created xsi:type="dcterms:W3CDTF">2025-07-02T04:22:58Z</dcterms:created>
  <dcterms:modified xsi:type="dcterms:W3CDTF">2025-07-02T18:42:31Z</dcterms:modified>
</cp:coreProperties>
</file>