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70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C9C7E-0D08-4F9F-A663-99D0F1DF0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CD3F90-2C84-44A4-9461-0A5081DC5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4D457-DFBB-456E-81FF-D1C4D4AC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7ACF-C058-4B55-825D-225C981E9C74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8ADD8-5867-4C87-A306-10F76FFD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6141C-5843-4A2D-B2D5-01014FF4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8E5-5825-4D0E-87F9-0B9F3C06C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71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8BC92-2B2A-4239-9720-ACCBA124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F24FA4-B144-48A8-A028-87EAC7A0F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43D22-35E7-46F0-B566-7822E5D2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7ACF-C058-4B55-825D-225C981E9C74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9FC6D-85AE-49D4-9577-4BBA99E3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EF4A9-4B42-47B9-BB85-B3CB1B4F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8E5-5825-4D0E-87F9-0B9F3C06C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25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1E21D5-3D63-4D51-B6A9-31BDB2150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A880E7-0077-457B-93A8-72FB81DA5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40396-1D2B-4BDB-BF09-F1670D09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7ACF-C058-4B55-825D-225C981E9C74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26F05-6DE9-459A-AF21-57CE91E9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06A0D-BE4D-4903-999F-B938A381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8E5-5825-4D0E-87F9-0B9F3C06C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84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0000"/>
                  <a:lumOff val="30000"/>
                </a:schemeClr>
              </a:gs>
              <a:gs pos="100000">
                <a:schemeClr val="accent6">
                  <a:lumMod val="70000"/>
                  <a:lumOff val="3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4309988" y="2398707"/>
            <a:ext cx="6164356" cy="6164356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5000"/>
                </a:schemeClr>
              </a:gs>
              <a:gs pos="100000">
                <a:schemeClr val="accent1">
                  <a:lumMod val="20000"/>
                  <a:lumOff val="80000"/>
                  <a:alpha val="25000"/>
                </a:schemeClr>
              </a:gs>
            </a:gsLst>
            <a:lin ang="1890000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7170057" y="-1972802"/>
            <a:ext cx="5215604" cy="5215604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5000"/>
                </a:schemeClr>
              </a:gs>
              <a:gs pos="100000">
                <a:schemeClr val="accent1">
                  <a:lumMod val="20000"/>
                  <a:lumOff val="80000"/>
                  <a:alpha val="43000"/>
                </a:schemeClr>
              </a:gs>
            </a:gsLst>
            <a:lin ang="18900000" scaled="1"/>
            <a:tileRect/>
          </a:gradFill>
          <a:ln>
            <a:noFill/>
          </a:ln>
          <a:effectLst>
            <a:softEdge rad="1257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7408842" y="375530"/>
            <a:ext cx="6349120" cy="634912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76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890000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-2024001" y="-3080221"/>
            <a:ext cx="7262118" cy="7262118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20000"/>
                  <a:lumOff val="80000"/>
                  <a:alpha val="37000"/>
                </a:schemeClr>
              </a:gs>
            </a:gsLst>
            <a:lin ang="1890000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410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931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21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38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BEE3D-B6D0-47CD-8CE7-5F1F7BFD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B62C8-DFFC-47E0-9B5C-3D2C2BF7C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4AC0B-B20B-4C49-9F74-DD8EF270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7ACF-C058-4B55-825D-225C981E9C74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96760-002E-44D1-BFC8-F33DC76A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55154-B4FA-417A-8709-CA2EDA35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8E5-5825-4D0E-87F9-0B9F3C06C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2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9A74A-E383-43E6-9F83-F2CF484D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1830CD-CDA9-480B-A413-BCDBA2AC8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6D20B0-EC38-461B-AE31-F52F07B9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7ACF-C058-4B55-825D-225C981E9C74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37DD5-C0BE-4C20-A9A5-B61598D7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1812C-12A9-4D51-AB07-628BE775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8E5-5825-4D0E-87F9-0B9F3C06C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2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49529-2650-4828-8B0F-FB5CE946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58D65-9520-49B2-9DF3-B4C25754B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FD047C-4289-4D33-B83F-BB320AAB0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D2498B-089E-449E-B032-DDD33162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7ACF-C058-4B55-825D-225C981E9C74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CB202C-1EC0-4353-BA2A-9C3C865D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0239CE-6188-463B-A99C-8FAF0A29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8E5-5825-4D0E-87F9-0B9F3C06C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46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E8CB2-FD5D-4989-8242-8BBDE217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780A9-E618-4CDF-81ED-D24FB2D0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A84A04-2F8D-4D1A-86F5-B935DFDED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84C61F-F606-430C-91D4-B0F884E55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3FA840-1173-4FD4-B0F5-562AB640A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A9EBC1-2140-4084-A4EB-C6E55CEB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7ACF-C058-4B55-825D-225C981E9C74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D405C8-8209-4BAD-B639-3B3C3E82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E7151F-362E-402A-B7A4-C6D62A16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8E5-5825-4D0E-87F9-0B9F3C06C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10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64EE0-A4EF-4452-BAA2-C9DEB9FD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3D6BBB-F19F-47FE-8345-326A35D14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7ACF-C058-4B55-825D-225C981E9C74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6B4F9B-6BB9-4176-A891-902B7509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E39A71-C73D-4953-AEE8-E741ECDB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8E5-5825-4D0E-87F9-0B9F3C06C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80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9CFD4B-A7C7-4D5A-9CFE-6E4EEABF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7ACF-C058-4B55-825D-225C981E9C74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F9D163-32B4-42A5-82F5-2BF57C47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2AC7AA-731A-471A-9B5C-F27F215D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8E5-5825-4D0E-87F9-0B9F3C06C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57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23D63-B42A-48BD-8F54-4C15FFCF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B46D3-5641-4B34-8639-BE40E75FC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63FDA1-28BB-4A67-84DB-383A0A73E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BAB0B9-5FA9-4079-8A4E-ECB3ECEA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7ACF-C058-4B55-825D-225C981E9C74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F95EA-2BAD-4927-AAED-DE909175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ABBD91-69B0-4717-AB7F-4199C6DB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8E5-5825-4D0E-87F9-0B9F3C06C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6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E7DCC-E4C9-4A81-B576-C7C916B9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3DC028-4A96-4FA0-82E9-77E3426F6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AD34F5-4A5C-4DF2-995C-2BF28FB0F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CF5AFA-4217-48C6-A592-2A5FAB60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7ACF-C058-4B55-825D-225C981E9C74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E4BD65-A2EA-4E4A-8C7F-945D8DAA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837698-63AC-4A8A-B8DC-AB6BBADB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8E5-5825-4D0E-87F9-0B9F3C06C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24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4A9324-34A3-4531-B607-54CDD20F6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146EBF-1955-48D4-B1BC-357D7A0F5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155D6-3EC4-459C-B82D-2EC8CED1E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C7ACF-C058-4B55-825D-225C981E9C74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98291-EEB3-4B66-9E90-F0BA77445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0C017-40B2-4AE8-BCD6-0CC3A123A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68E5-5825-4D0E-87F9-0B9F3C06C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97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93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6.png"/><Relationship Id="rId18" Type="http://schemas.openxmlformats.org/officeDocument/2006/relationships/image" Target="../media/image11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5.jpeg"/><Relationship Id="rId17" Type="http://schemas.openxmlformats.org/officeDocument/2006/relationships/image" Target="../media/image10.png"/><Relationship Id="rId2" Type="http://schemas.openxmlformats.org/officeDocument/2006/relationships/tags" Target="../tags/tag2.xml"/><Relationship Id="rId16" Type="http://schemas.openxmlformats.org/officeDocument/2006/relationships/image" Target="../media/image9.jpeg"/><Relationship Id="rId20" Type="http://schemas.openxmlformats.org/officeDocument/2006/relationships/image" Target="../media/image13.jpe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jpeg"/><Relationship Id="rId5" Type="http://schemas.openxmlformats.org/officeDocument/2006/relationships/tags" Target="../tags/tag5.xml"/><Relationship Id="rId15" Type="http://schemas.openxmlformats.org/officeDocument/2006/relationships/image" Target="../media/image8.jpeg"/><Relationship Id="rId10" Type="http://schemas.openxmlformats.org/officeDocument/2006/relationships/image" Target="../media/image3.jpeg"/><Relationship Id="rId19" Type="http://schemas.openxmlformats.org/officeDocument/2006/relationships/image" Target="../media/image12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EEF0"/>
            </a:gs>
            <a:gs pos="100000">
              <a:srgbClr val="D5E8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0158186" y="393890"/>
            <a:ext cx="1443567" cy="420076"/>
            <a:chOff x="2866708" y="2481344"/>
            <a:chExt cx="6458593" cy="1879440"/>
          </a:xfrm>
          <a:solidFill>
            <a:schemeClr val="tx2"/>
          </a:solidFill>
        </p:grpSpPr>
        <p:grpSp>
          <p:nvGrpSpPr>
            <p:cNvPr id="49" name="ïSļïdè"/>
            <p:cNvGrpSpPr/>
            <p:nvPr/>
          </p:nvGrpSpPr>
          <p:grpSpPr>
            <a:xfrm>
              <a:off x="2866708" y="2604783"/>
              <a:ext cx="1724148" cy="1756001"/>
              <a:chOff x="4810125" y="3095626"/>
              <a:chExt cx="687388" cy="700088"/>
            </a:xfrm>
            <a:grpFill/>
          </p:grpSpPr>
          <p:sp>
            <p:nvSpPr>
              <p:cNvPr id="103" name="íşḷidê"/>
              <p:cNvSpPr/>
              <p:nvPr/>
            </p:nvSpPr>
            <p:spPr bwMode="auto">
              <a:xfrm>
                <a:off x="4810125" y="3095626"/>
                <a:ext cx="687388" cy="700088"/>
              </a:xfrm>
              <a:custGeom>
                <a:avLst/>
                <a:gdLst>
                  <a:gd name="T0" fmla="*/ 104 w 208"/>
                  <a:gd name="T1" fmla="*/ 207 h 210"/>
                  <a:gd name="T2" fmla="*/ 4 w 208"/>
                  <a:gd name="T3" fmla="*/ 105 h 210"/>
                  <a:gd name="T4" fmla="*/ 104 w 208"/>
                  <a:gd name="T5" fmla="*/ 4 h 210"/>
                  <a:gd name="T6" fmla="*/ 204 w 208"/>
                  <a:gd name="T7" fmla="*/ 105 h 210"/>
                  <a:gd name="T8" fmla="*/ 104 w 208"/>
                  <a:gd name="T9" fmla="*/ 207 h 210"/>
                  <a:gd name="T10" fmla="*/ 104 w 208"/>
                  <a:gd name="T11" fmla="*/ 0 h 210"/>
                  <a:gd name="T12" fmla="*/ 0 w 208"/>
                  <a:gd name="T13" fmla="*/ 105 h 210"/>
                  <a:gd name="T14" fmla="*/ 104 w 208"/>
                  <a:gd name="T15" fmla="*/ 210 h 210"/>
                  <a:gd name="T16" fmla="*/ 208 w 208"/>
                  <a:gd name="T17" fmla="*/ 105 h 210"/>
                  <a:gd name="T18" fmla="*/ 104 w 208"/>
                  <a:gd name="T1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10">
                    <a:moveTo>
                      <a:pt x="104" y="207"/>
                    </a:moveTo>
                    <a:cubicBezTo>
                      <a:pt x="49" y="207"/>
                      <a:pt x="4" y="161"/>
                      <a:pt x="4" y="105"/>
                    </a:cubicBezTo>
                    <a:cubicBezTo>
                      <a:pt x="4" y="49"/>
                      <a:pt x="49" y="4"/>
                      <a:pt x="104" y="4"/>
                    </a:cubicBezTo>
                    <a:cubicBezTo>
                      <a:pt x="159" y="4"/>
                      <a:pt x="204" y="49"/>
                      <a:pt x="204" y="105"/>
                    </a:cubicBezTo>
                    <a:cubicBezTo>
                      <a:pt x="204" y="161"/>
                      <a:pt x="159" y="207"/>
                      <a:pt x="104" y="207"/>
                    </a:cubicBezTo>
                    <a:close/>
                    <a:moveTo>
                      <a:pt x="104" y="0"/>
                    </a:moveTo>
                    <a:cubicBezTo>
                      <a:pt x="47" y="0"/>
                      <a:pt x="0" y="47"/>
                      <a:pt x="0" y="105"/>
                    </a:cubicBezTo>
                    <a:cubicBezTo>
                      <a:pt x="0" y="163"/>
                      <a:pt x="47" y="210"/>
                      <a:pt x="104" y="210"/>
                    </a:cubicBezTo>
                    <a:cubicBezTo>
                      <a:pt x="161" y="210"/>
                      <a:pt x="208" y="163"/>
                      <a:pt x="208" y="105"/>
                    </a:cubicBezTo>
                    <a:cubicBezTo>
                      <a:pt x="208" y="47"/>
                      <a:pt x="161" y="0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04" name="íSľïdé"/>
              <p:cNvSpPr/>
              <p:nvPr/>
            </p:nvSpPr>
            <p:spPr bwMode="auto">
              <a:xfrm>
                <a:off x="5384800" y="3559176"/>
                <a:ext cx="46038" cy="30163"/>
              </a:xfrm>
              <a:custGeom>
                <a:avLst/>
                <a:gdLst>
                  <a:gd name="T0" fmla="*/ 29 w 29"/>
                  <a:gd name="T1" fmla="*/ 13 h 19"/>
                  <a:gd name="T2" fmla="*/ 27 w 29"/>
                  <a:gd name="T3" fmla="*/ 19 h 19"/>
                  <a:gd name="T4" fmla="*/ 0 w 29"/>
                  <a:gd name="T5" fmla="*/ 6 h 19"/>
                  <a:gd name="T6" fmla="*/ 4 w 29"/>
                  <a:gd name="T7" fmla="*/ 0 h 19"/>
                  <a:gd name="T8" fmla="*/ 29 w 29"/>
                  <a:gd name="T9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9">
                    <a:moveTo>
                      <a:pt x="29" y="13"/>
                    </a:moveTo>
                    <a:lnTo>
                      <a:pt x="27" y="19"/>
                    </a:lnTo>
                    <a:lnTo>
                      <a:pt x="0" y="6"/>
                    </a:lnTo>
                    <a:lnTo>
                      <a:pt x="4" y="0"/>
                    </a:lnTo>
                    <a:lnTo>
                      <a:pt x="2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05" name="ïslíḋê"/>
              <p:cNvSpPr/>
              <p:nvPr/>
            </p:nvSpPr>
            <p:spPr bwMode="auto">
              <a:xfrm>
                <a:off x="5405438" y="3479801"/>
                <a:ext cx="49213" cy="42863"/>
              </a:xfrm>
              <a:custGeom>
                <a:avLst/>
                <a:gdLst>
                  <a:gd name="T0" fmla="*/ 31 w 31"/>
                  <a:gd name="T1" fmla="*/ 14 h 27"/>
                  <a:gd name="T2" fmla="*/ 29 w 31"/>
                  <a:gd name="T3" fmla="*/ 21 h 27"/>
                  <a:gd name="T4" fmla="*/ 19 w 31"/>
                  <a:gd name="T5" fmla="*/ 18 h 27"/>
                  <a:gd name="T6" fmla="*/ 0 w 31"/>
                  <a:gd name="T7" fmla="*/ 27 h 27"/>
                  <a:gd name="T8" fmla="*/ 2 w 31"/>
                  <a:gd name="T9" fmla="*/ 18 h 27"/>
                  <a:gd name="T10" fmla="*/ 14 w 31"/>
                  <a:gd name="T11" fmla="*/ 14 h 27"/>
                  <a:gd name="T12" fmla="*/ 4 w 31"/>
                  <a:gd name="T13" fmla="*/ 6 h 27"/>
                  <a:gd name="T14" fmla="*/ 4 w 31"/>
                  <a:gd name="T15" fmla="*/ 0 h 27"/>
                  <a:gd name="T16" fmla="*/ 19 w 31"/>
                  <a:gd name="T17" fmla="*/ 12 h 27"/>
                  <a:gd name="T18" fmla="*/ 31 w 31"/>
                  <a:gd name="T1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7">
                    <a:moveTo>
                      <a:pt x="31" y="14"/>
                    </a:moveTo>
                    <a:lnTo>
                      <a:pt x="29" y="21"/>
                    </a:lnTo>
                    <a:lnTo>
                      <a:pt x="19" y="18"/>
                    </a:lnTo>
                    <a:lnTo>
                      <a:pt x="0" y="27"/>
                    </a:lnTo>
                    <a:lnTo>
                      <a:pt x="2" y="18"/>
                    </a:lnTo>
                    <a:lnTo>
                      <a:pt x="14" y="14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19" y="12"/>
                    </a:lnTo>
                    <a:lnTo>
                      <a:pt x="31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06" name="işļïḍè"/>
              <p:cNvSpPr/>
              <p:nvPr/>
            </p:nvSpPr>
            <p:spPr bwMode="auto">
              <a:xfrm>
                <a:off x="5391150" y="3522663"/>
                <a:ext cx="50800" cy="36513"/>
              </a:xfrm>
              <a:custGeom>
                <a:avLst/>
                <a:gdLst>
                  <a:gd name="T0" fmla="*/ 32 w 32"/>
                  <a:gd name="T1" fmla="*/ 17 h 23"/>
                  <a:gd name="T2" fmla="*/ 32 w 32"/>
                  <a:gd name="T3" fmla="*/ 23 h 23"/>
                  <a:gd name="T4" fmla="*/ 9 w 32"/>
                  <a:gd name="T5" fmla="*/ 15 h 23"/>
                  <a:gd name="T6" fmla="*/ 7 w 32"/>
                  <a:gd name="T7" fmla="*/ 23 h 23"/>
                  <a:gd name="T8" fmla="*/ 0 w 32"/>
                  <a:gd name="T9" fmla="*/ 21 h 23"/>
                  <a:gd name="T10" fmla="*/ 9 w 32"/>
                  <a:gd name="T11" fmla="*/ 0 h 23"/>
                  <a:gd name="T12" fmla="*/ 13 w 32"/>
                  <a:gd name="T13" fmla="*/ 2 h 23"/>
                  <a:gd name="T14" fmla="*/ 11 w 32"/>
                  <a:gd name="T15" fmla="*/ 8 h 23"/>
                  <a:gd name="T16" fmla="*/ 32 w 32"/>
                  <a:gd name="T1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23">
                    <a:moveTo>
                      <a:pt x="32" y="17"/>
                    </a:moveTo>
                    <a:lnTo>
                      <a:pt x="32" y="23"/>
                    </a:lnTo>
                    <a:lnTo>
                      <a:pt x="9" y="15"/>
                    </a:lnTo>
                    <a:lnTo>
                      <a:pt x="7" y="23"/>
                    </a:lnTo>
                    <a:lnTo>
                      <a:pt x="0" y="21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1" y="8"/>
                    </a:lnTo>
                    <a:lnTo>
                      <a:pt x="32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07" name="í$ļîḓé"/>
              <p:cNvSpPr/>
              <p:nvPr/>
            </p:nvSpPr>
            <p:spPr bwMode="auto">
              <a:xfrm>
                <a:off x="5368925" y="3579813"/>
                <a:ext cx="46038" cy="46038"/>
              </a:xfrm>
              <a:custGeom>
                <a:avLst/>
                <a:gdLst>
                  <a:gd name="T0" fmla="*/ 0 w 14"/>
                  <a:gd name="T1" fmla="*/ 6 h 14"/>
                  <a:gd name="T2" fmla="*/ 1 w 14"/>
                  <a:gd name="T3" fmla="*/ 3 h 14"/>
                  <a:gd name="T4" fmla="*/ 4 w 14"/>
                  <a:gd name="T5" fmla="*/ 1 h 14"/>
                  <a:gd name="T6" fmla="*/ 8 w 14"/>
                  <a:gd name="T7" fmla="*/ 1 h 14"/>
                  <a:gd name="T8" fmla="*/ 6 w 14"/>
                  <a:gd name="T9" fmla="*/ 4 h 14"/>
                  <a:gd name="T10" fmla="*/ 5 w 14"/>
                  <a:gd name="T11" fmla="*/ 3 h 14"/>
                  <a:gd name="T12" fmla="*/ 3 w 14"/>
                  <a:gd name="T13" fmla="*/ 5 h 14"/>
                  <a:gd name="T14" fmla="*/ 3 w 14"/>
                  <a:gd name="T15" fmla="*/ 6 h 14"/>
                  <a:gd name="T16" fmla="*/ 3 w 14"/>
                  <a:gd name="T17" fmla="*/ 7 h 14"/>
                  <a:gd name="T18" fmla="*/ 4 w 14"/>
                  <a:gd name="T19" fmla="*/ 7 h 14"/>
                  <a:gd name="T20" fmla="*/ 6 w 14"/>
                  <a:gd name="T21" fmla="*/ 6 h 14"/>
                  <a:gd name="T22" fmla="*/ 9 w 14"/>
                  <a:gd name="T23" fmla="*/ 4 h 14"/>
                  <a:gd name="T24" fmla="*/ 11 w 14"/>
                  <a:gd name="T25" fmla="*/ 3 h 14"/>
                  <a:gd name="T26" fmla="*/ 13 w 14"/>
                  <a:gd name="T27" fmla="*/ 4 h 14"/>
                  <a:gd name="T28" fmla="*/ 14 w 14"/>
                  <a:gd name="T29" fmla="*/ 6 h 14"/>
                  <a:gd name="T30" fmla="*/ 14 w 14"/>
                  <a:gd name="T31" fmla="*/ 8 h 14"/>
                  <a:gd name="T32" fmla="*/ 13 w 14"/>
                  <a:gd name="T33" fmla="*/ 11 h 14"/>
                  <a:gd name="T34" fmla="*/ 10 w 14"/>
                  <a:gd name="T35" fmla="*/ 14 h 14"/>
                  <a:gd name="T36" fmla="*/ 6 w 14"/>
                  <a:gd name="T37" fmla="*/ 13 h 14"/>
                  <a:gd name="T38" fmla="*/ 7 w 14"/>
                  <a:gd name="T39" fmla="*/ 11 h 14"/>
                  <a:gd name="T40" fmla="*/ 10 w 14"/>
                  <a:gd name="T41" fmla="*/ 11 h 14"/>
                  <a:gd name="T42" fmla="*/ 11 w 14"/>
                  <a:gd name="T43" fmla="*/ 10 h 14"/>
                  <a:gd name="T44" fmla="*/ 12 w 14"/>
                  <a:gd name="T45" fmla="*/ 8 h 14"/>
                  <a:gd name="T46" fmla="*/ 11 w 14"/>
                  <a:gd name="T47" fmla="*/ 6 h 14"/>
                  <a:gd name="T48" fmla="*/ 10 w 14"/>
                  <a:gd name="T49" fmla="*/ 6 h 14"/>
                  <a:gd name="T50" fmla="*/ 9 w 14"/>
                  <a:gd name="T51" fmla="*/ 7 h 14"/>
                  <a:gd name="T52" fmla="*/ 7 w 14"/>
                  <a:gd name="T53" fmla="*/ 8 h 14"/>
                  <a:gd name="T54" fmla="*/ 5 w 14"/>
                  <a:gd name="T55" fmla="*/ 10 h 14"/>
                  <a:gd name="T56" fmla="*/ 2 w 14"/>
                  <a:gd name="T57" fmla="*/ 9 h 14"/>
                  <a:gd name="T58" fmla="*/ 0 w 14"/>
                  <a:gd name="T59" fmla="*/ 8 h 14"/>
                  <a:gd name="T60" fmla="*/ 0 w 14"/>
                  <a:gd name="T61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" h="14">
                    <a:moveTo>
                      <a:pt x="0" y="6"/>
                    </a:moveTo>
                    <a:cubicBezTo>
                      <a:pt x="0" y="5"/>
                      <a:pt x="1" y="4"/>
                      <a:pt x="1" y="3"/>
                    </a:cubicBezTo>
                    <a:cubicBezTo>
                      <a:pt x="2" y="2"/>
                      <a:pt x="3" y="1"/>
                      <a:pt x="4" y="1"/>
                    </a:cubicBezTo>
                    <a:cubicBezTo>
                      <a:pt x="5" y="0"/>
                      <a:pt x="7" y="1"/>
                      <a:pt x="8" y="1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3" y="5"/>
                    </a:cubicBezTo>
                    <a:cubicBezTo>
                      <a:pt x="3" y="5"/>
                      <a:pt x="2" y="6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4" y="7"/>
                      <a:pt x="4" y="7"/>
                    </a:cubicBezTo>
                    <a:cubicBezTo>
                      <a:pt x="4" y="7"/>
                      <a:pt x="5" y="7"/>
                      <a:pt x="6" y="6"/>
                    </a:cubicBezTo>
                    <a:cubicBezTo>
                      <a:pt x="7" y="5"/>
                      <a:pt x="8" y="4"/>
                      <a:pt x="9" y="4"/>
                    </a:cubicBezTo>
                    <a:cubicBezTo>
                      <a:pt x="9" y="4"/>
                      <a:pt x="10" y="3"/>
                      <a:pt x="11" y="3"/>
                    </a:cubicBezTo>
                    <a:cubicBezTo>
                      <a:pt x="11" y="3"/>
                      <a:pt x="12" y="4"/>
                      <a:pt x="13" y="4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7"/>
                      <a:pt x="14" y="7"/>
                      <a:pt x="14" y="8"/>
                    </a:cubicBezTo>
                    <a:cubicBezTo>
                      <a:pt x="14" y="9"/>
                      <a:pt x="14" y="10"/>
                      <a:pt x="13" y="11"/>
                    </a:cubicBezTo>
                    <a:cubicBezTo>
                      <a:pt x="12" y="12"/>
                      <a:pt x="11" y="13"/>
                      <a:pt x="10" y="14"/>
                    </a:cubicBezTo>
                    <a:cubicBezTo>
                      <a:pt x="9" y="14"/>
                      <a:pt x="7" y="14"/>
                      <a:pt x="6" y="13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9" y="11"/>
                      <a:pt x="10" y="11"/>
                    </a:cubicBezTo>
                    <a:cubicBezTo>
                      <a:pt x="10" y="11"/>
                      <a:pt x="11" y="10"/>
                      <a:pt x="11" y="10"/>
                    </a:cubicBezTo>
                    <a:cubicBezTo>
                      <a:pt x="12" y="9"/>
                      <a:pt x="12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6"/>
                      <a:pt x="11" y="6"/>
                      <a:pt x="10" y="6"/>
                    </a:cubicBezTo>
                    <a:cubicBezTo>
                      <a:pt x="10" y="6"/>
                      <a:pt x="10" y="6"/>
                      <a:pt x="9" y="7"/>
                    </a:cubicBezTo>
                    <a:cubicBezTo>
                      <a:pt x="9" y="7"/>
                      <a:pt x="8" y="7"/>
                      <a:pt x="7" y="8"/>
                    </a:cubicBezTo>
                    <a:cubicBezTo>
                      <a:pt x="6" y="9"/>
                      <a:pt x="5" y="10"/>
                      <a:pt x="5" y="10"/>
                    </a:cubicBezTo>
                    <a:cubicBezTo>
                      <a:pt x="4" y="10"/>
                      <a:pt x="3" y="10"/>
                      <a:pt x="2" y="9"/>
                    </a:cubicBezTo>
                    <a:cubicBezTo>
                      <a:pt x="1" y="9"/>
                      <a:pt x="1" y="9"/>
                      <a:pt x="0" y="8"/>
                    </a:cubicBezTo>
                    <a:cubicBezTo>
                      <a:pt x="0" y="7"/>
                      <a:pt x="0" y="7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08" name="íşļíḑè"/>
              <p:cNvSpPr/>
              <p:nvPr/>
            </p:nvSpPr>
            <p:spPr bwMode="auto">
              <a:xfrm>
                <a:off x="5335588" y="3616326"/>
                <a:ext cx="60325" cy="52388"/>
              </a:xfrm>
              <a:custGeom>
                <a:avLst/>
                <a:gdLst>
                  <a:gd name="T0" fmla="*/ 12 w 18"/>
                  <a:gd name="T1" fmla="*/ 9 h 16"/>
                  <a:gd name="T2" fmla="*/ 10 w 18"/>
                  <a:gd name="T3" fmla="*/ 8 h 16"/>
                  <a:gd name="T4" fmla="*/ 9 w 18"/>
                  <a:gd name="T5" fmla="*/ 9 h 16"/>
                  <a:gd name="T6" fmla="*/ 8 w 18"/>
                  <a:gd name="T7" fmla="*/ 9 h 16"/>
                  <a:gd name="T8" fmla="*/ 8 w 18"/>
                  <a:gd name="T9" fmla="*/ 10 h 16"/>
                  <a:gd name="T10" fmla="*/ 12 w 18"/>
                  <a:gd name="T11" fmla="*/ 14 h 16"/>
                  <a:gd name="T12" fmla="*/ 10 w 18"/>
                  <a:gd name="T13" fmla="*/ 16 h 16"/>
                  <a:gd name="T14" fmla="*/ 0 w 18"/>
                  <a:gd name="T15" fmla="*/ 7 h 16"/>
                  <a:gd name="T16" fmla="*/ 4 w 18"/>
                  <a:gd name="T17" fmla="*/ 2 h 16"/>
                  <a:gd name="T18" fmla="*/ 6 w 18"/>
                  <a:gd name="T19" fmla="*/ 0 h 16"/>
                  <a:gd name="T20" fmla="*/ 8 w 18"/>
                  <a:gd name="T21" fmla="*/ 0 h 16"/>
                  <a:gd name="T22" fmla="*/ 10 w 18"/>
                  <a:gd name="T23" fmla="*/ 1 h 16"/>
                  <a:gd name="T24" fmla="*/ 12 w 18"/>
                  <a:gd name="T25" fmla="*/ 3 h 16"/>
                  <a:gd name="T26" fmla="*/ 11 w 18"/>
                  <a:gd name="T27" fmla="*/ 6 h 16"/>
                  <a:gd name="T28" fmla="*/ 12 w 18"/>
                  <a:gd name="T29" fmla="*/ 6 h 16"/>
                  <a:gd name="T30" fmla="*/ 15 w 18"/>
                  <a:gd name="T31" fmla="*/ 6 h 16"/>
                  <a:gd name="T32" fmla="*/ 18 w 18"/>
                  <a:gd name="T33" fmla="*/ 7 h 16"/>
                  <a:gd name="T34" fmla="*/ 16 w 18"/>
                  <a:gd name="T35" fmla="*/ 9 h 16"/>
                  <a:gd name="T36" fmla="*/ 12 w 18"/>
                  <a:gd name="T37" fmla="*/ 9 h 16"/>
                  <a:gd name="T38" fmla="*/ 9 w 18"/>
                  <a:gd name="T39" fmla="*/ 5 h 16"/>
                  <a:gd name="T40" fmla="*/ 9 w 18"/>
                  <a:gd name="T41" fmla="*/ 4 h 16"/>
                  <a:gd name="T42" fmla="*/ 8 w 18"/>
                  <a:gd name="T43" fmla="*/ 3 h 16"/>
                  <a:gd name="T44" fmla="*/ 7 w 18"/>
                  <a:gd name="T45" fmla="*/ 3 h 16"/>
                  <a:gd name="T46" fmla="*/ 6 w 18"/>
                  <a:gd name="T47" fmla="*/ 3 h 16"/>
                  <a:gd name="T48" fmla="*/ 5 w 18"/>
                  <a:gd name="T49" fmla="*/ 5 h 16"/>
                  <a:gd name="T50" fmla="*/ 3 w 18"/>
                  <a:gd name="T51" fmla="*/ 6 h 16"/>
                  <a:gd name="T52" fmla="*/ 6 w 18"/>
                  <a:gd name="T53" fmla="*/ 8 h 16"/>
                  <a:gd name="T54" fmla="*/ 7 w 18"/>
                  <a:gd name="T55" fmla="*/ 7 h 16"/>
                  <a:gd name="T56" fmla="*/ 9 w 18"/>
                  <a:gd name="T57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" h="16">
                    <a:moveTo>
                      <a:pt x="12" y="9"/>
                    </a:moveTo>
                    <a:cubicBezTo>
                      <a:pt x="11" y="8"/>
                      <a:pt x="10" y="8"/>
                      <a:pt x="10" y="8"/>
                    </a:cubicBezTo>
                    <a:cubicBezTo>
                      <a:pt x="10" y="8"/>
                      <a:pt x="9" y="8"/>
                      <a:pt x="9" y="9"/>
                    </a:cubicBezTo>
                    <a:cubicBezTo>
                      <a:pt x="9" y="9"/>
                      <a:pt x="8" y="9"/>
                      <a:pt x="8" y="9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6" y="1"/>
                      <a:pt x="6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9" y="0"/>
                      <a:pt x="10" y="1"/>
                      <a:pt x="10" y="1"/>
                    </a:cubicBezTo>
                    <a:cubicBezTo>
                      <a:pt x="11" y="2"/>
                      <a:pt x="11" y="3"/>
                      <a:pt x="12" y="3"/>
                    </a:cubicBezTo>
                    <a:cubicBezTo>
                      <a:pt x="12" y="4"/>
                      <a:pt x="11" y="5"/>
                      <a:pt x="11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3" y="6"/>
                      <a:pt x="14" y="6"/>
                      <a:pt x="15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2" y="9"/>
                      <a:pt x="12" y="9"/>
                      <a:pt x="12" y="9"/>
                    </a:cubicBezTo>
                    <a:close/>
                    <a:moveTo>
                      <a:pt x="9" y="5"/>
                    </a:moveTo>
                    <a:cubicBezTo>
                      <a:pt x="9" y="5"/>
                      <a:pt x="9" y="4"/>
                      <a:pt x="9" y="4"/>
                    </a:cubicBezTo>
                    <a:cubicBezTo>
                      <a:pt x="9" y="4"/>
                      <a:pt x="9" y="4"/>
                      <a:pt x="8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3"/>
                      <a:pt x="6" y="4"/>
                      <a:pt x="5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6"/>
                      <a:pt x="9" y="5"/>
                      <a:pt x="9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09" name="î$1îḋé"/>
              <p:cNvSpPr/>
              <p:nvPr/>
            </p:nvSpPr>
            <p:spPr bwMode="auto">
              <a:xfrm>
                <a:off x="5302250" y="3641726"/>
                <a:ext cx="57150" cy="57150"/>
              </a:xfrm>
              <a:custGeom>
                <a:avLst/>
                <a:gdLst>
                  <a:gd name="T0" fmla="*/ 19 w 36"/>
                  <a:gd name="T1" fmla="*/ 36 h 36"/>
                  <a:gd name="T2" fmla="*/ 0 w 36"/>
                  <a:gd name="T3" fmla="*/ 15 h 36"/>
                  <a:gd name="T4" fmla="*/ 17 w 36"/>
                  <a:gd name="T5" fmla="*/ 0 h 36"/>
                  <a:gd name="T6" fmla="*/ 19 w 36"/>
                  <a:gd name="T7" fmla="*/ 5 h 36"/>
                  <a:gd name="T8" fmla="*/ 9 w 36"/>
                  <a:gd name="T9" fmla="*/ 15 h 36"/>
                  <a:gd name="T10" fmla="*/ 13 w 36"/>
                  <a:gd name="T11" fmla="*/ 19 h 36"/>
                  <a:gd name="T12" fmla="*/ 23 w 36"/>
                  <a:gd name="T13" fmla="*/ 11 h 36"/>
                  <a:gd name="T14" fmla="*/ 25 w 36"/>
                  <a:gd name="T15" fmla="*/ 15 h 36"/>
                  <a:gd name="T16" fmla="*/ 15 w 36"/>
                  <a:gd name="T17" fmla="*/ 24 h 36"/>
                  <a:gd name="T18" fmla="*/ 19 w 36"/>
                  <a:gd name="T19" fmla="*/ 30 h 36"/>
                  <a:gd name="T20" fmla="*/ 31 w 36"/>
                  <a:gd name="T21" fmla="*/ 19 h 36"/>
                  <a:gd name="T22" fmla="*/ 36 w 36"/>
                  <a:gd name="T23" fmla="*/ 24 h 36"/>
                  <a:gd name="T24" fmla="*/ 19 w 36"/>
                  <a:gd name="T2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9" y="36"/>
                    </a:moveTo>
                    <a:lnTo>
                      <a:pt x="0" y="15"/>
                    </a:lnTo>
                    <a:lnTo>
                      <a:pt x="17" y="0"/>
                    </a:lnTo>
                    <a:lnTo>
                      <a:pt x="19" y="5"/>
                    </a:lnTo>
                    <a:lnTo>
                      <a:pt x="9" y="15"/>
                    </a:lnTo>
                    <a:lnTo>
                      <a:pt x="13" y="19"/>
                    </a:lnTo>
                    <a:lnTo>
                      <a:pt x="23" y="11"/>
                    </a:lnTo>
                    <a:lnTo>
                      <a:pt x="25" y="15"/>
                    </a:lnTo>
                    <a:lnTo>
                      <a:pt x="15" y="24"/>
                    </a:lnTo>
                    <a:lnTo>
                      <a:pt x="19" y="30"/>
                    </a:lnTo>
                    <a:lnTo>
                      <a:pt x="31" y="19"/>
                    </a:lnTo>
                    <a:lnTo>
                      <a:pt x="36" y="24"/>
                    </a:lnTo>
                    <a:lnTo>
                      <a:pt x="1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10" name="isļiḋê"/>
              <p:cNvSpPr/>
              <p:nvPr/>
            </p:nvSpPr>
            <p:spPr bwMode="auto">
              <a:xfrm>
                <a:off x="5262563" y="3665538"/>
                <a:ext cx="46038" cy="53975"/>
              </a:xfrm>
              <a:custGeom>
                <a:avLst/>
                <a:gdLst>
                  <a:gd name="T0" fmla="*/ 23 w 29"/>
                  <a:gd name="T1" fmla="*/ 0 h 34"/>
                  <a:gd name="T2" fmla="*/ 29 w 29"/>
                  <a:gd name="T3" fmla="*/ 30 h 34"/>
                  <a:gd name="T4" fmla="*/ 23 w 29"/>
                  <a:gd name="T5" fmla="*/ 34 h 34"/>
                  <a:gd name="T6" fmla="*/ 0 w 29"/>
                  <a:gd name="T7" fmla="*/ 15 h 34"/>
                  <a:gd name="T8" fmla="*/ 7 w 29"/>
                  <a:gd name="T9" fmla="*/ 11 h 34"/>
                  <a:gd name="T10" fmla="*/ 23 w 29"/>
                  <a:gd name="T11" fmla="*/ 25 h 34"/>
                  <a:gd name="T12" fmla="*/ 19 w 29"/>
                  <a:gd name="T13" fmla="*/ 4 h 34"/>
                  <a:gd name="T14" fmla="*/ 23 w 29"/>
                  <a:gd name="T1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34">
                    <a:moveTo>
                      <a:pt x="23" y="0"/>
                    </a:moveTo>
                    <a:lnTo>
                      <a:pt x="29" y="30"/>
                    </a:lnTo>
                    <a:lnTo>
                      <a:pt x="23" y="34"/>
                    </a:lnTo>
                    <a:lnTo>
                      <a:pt x="0" y="15"/>
                    </a:lnTo>
                    <a:lnTo>
                      <a:pt x="7" y="11"/>
                    </a:lnTo>
                    <a:lnTo>
                      <a:pt x="23" y="25"/>
                    </a:lnTo>
                    <a:lnTo>
                      <a:pt x="19" y="4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11" name="íşḷíďè"/>
              <p:cNvSpPr/>
              <p:nvPr/>
            </p:nvSpPr>
            <p:spPr bwMode="auto">
              <a:xfrm>
                <a:off x="5249863" y="3689351"/>
                <a:ext cx="26988" cy="42863"/>
              </a:xfrm>
              <a:custGeom>
                <a:avLst/>
                <a:gdLst>
                  <a:gd name="T0" fmla="*/ 17 w 17"/>
                  <a:gd name="T1" fmla="*/ 25 h 27"/>
                  <a:gd name="T2" fmla="*/ 12 w 17"/>
                  <a:gd name="T3" fmla="*/ 27 h 27"/>
                  <a:gd name="T4" fmla="*/ 0 w 17"/>
                  <a:gd name="T5" fmla="*/ 2 h 27"/>
                  <a:gd name="T6" fmla="*/ 6 w 17"/>
                  <a:gd name="T7" fmla="*/ 0 h 27"/>
                  <a:gd name="T8" fmla="*/ 17 w 17"/>
                  <a:gd name="T9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7">
                    <a:moveTo>
                      <a:pt x="17" y="25"/>
                    </a:moveTo>
                    <a:lnTo>
                      <a:pt x="12" y="27"/>
                    </a:lnTo>
                    <a:lnTo>
                      <a:pt x="0" y="2"/>
                    </a:lnTo>
                    <a:lnTo>
                      <a:pt x="6" y="0"/>
                    </a:lnTo>
                    <a:lnTo>
                      <a:pt x="17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12" name="ïṩľíḓê"/>
              <p:cNvSpPr/>
              <p:nvPr/>
            </p:nvSpPr>
            <p:spPr bwMode="auto">
              <a:xfrm>
                <a:off x="5207000" y="3695701"/>
                <a:ext cx="46038" cy="53975"/>
              </a:xfrm>
              <a:custGeom>
                <a:avLst/>
                <a:gdLst>
                  <a:gd name="T0" fmla="*/ 23 w 29"/>
                  <a:gd name="T1" fmla="*/ 0 h 34"/>
                  <a:gd name="T2" fmla="*/ 29 w 29"/>
                  <a:gd name="T3" fmla="*/ 27 h 34"/>
                  <a:gd name="T4" fmla="*/ 25 w 29"/>
                  <a:gd name="T5" fmla="*/ 29 h 34"/>
                  <a:gd name="T6" fmla="*/ 8 w 29"/>
                  <a:gd name="T7" fmla="*/ 15 h 34"/>
                  <a:gd name="T8" fmla="*/ 12 w 29"/>
                  <a:gd name="T9" fmla="*/ 32 h 34"/>
                  <a:gd name="T10" fmla="*/ 8 w 29"/>
                  <a:gd name="T11" fmla="*/ 34 h 34"/>
                  <a:gd name="T12" fmla="*/ 0 w 29"/>
                  <a:gd name="T13" fmla="*/ 6 h 34"/>
                  <a:gd name="T14" fmla="*/ 6 w 29"/>
                  <a:gd name="T15" fmla="*/ 4 h 34"/>
                  <a:gd name="T16" fmla="*/ 23 w 29"/>
                  <a:gd name="T17" fmla="*/ 19 h 34"/>
                  <a:gd name="T18" fmla="*/ 17 w 29"/>
                  <a:gd name="T19" fmla="*/ 2 h 34"/>
                  <a:gd name="T20" fmla="*/ 23 w 29"/>
                  <a:gd name="T2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34">
                    <a:moveTo>
                      <a:pt x="23" y="0"/>
                    </a:moveTo>
                    <a:lnTo>
                      <a:pt x="29" y="27"/>
                    </a:lnTo>
                    <a:lnTo>
                      <a:pt x="25" y="29"/>
                    </a:lnTo>
                    <a:lnTo>
                      <a:pt x="8" y="15"/>
                    </a:lnTo>
                    <a:lnTo>
                      <a:pt x="12" y="32"/>
                    </a:lnTo>
                    <a:lnTo>
                      <a:pt x="8" y="34"/>
                    </a:lnTo>
                    <a:lnTo>
                      <a:pt x="0" y="6"/>
                    </a:lnTo>
                    <a:lnTo>
                      <a:pt x="6" y="4"/>
                    </a:lnTo>
                    <a:lnTo>
                      <a:pt x="23" y="19"/>
                    </a:lnTo>
                    <a:lnTo>
                      <a:pt x="17" y="2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13" name="íšlïḑe"/>
              <p:cNvSpPr/>
              <p:nvPr/>
            </p:nvSpPr>
            <p:spPr bwMode="auto">
              <a:xfrm>
                <a:off x="5164138" y="3705226"/>
                <a:ext cx="36513" cy="50800"/>
              </a:xfrm>
              <a:custGeom>
                <a:avLst/>
                <a:gdLst>
                  <a:gd name="T0" fmla="*/ 9 w 11"/>
                  <a:gd name="T1" fmla="*/ 8 h 15"/>
                  <a:gd name="T2" fmla="*/ 8 w 11"/>
                  <a:gd name="T3" fmla="*/ 1 h 15"/>
                  <a:gd name="T4" fmla="*/ 11 w 11"/>
                  <a:gd name="T5" fmla="*/ 0 h 15"/>
                  <a:gd name="T6" fmla="*/ 11 w 11"/>
                  <a:gd name="T7" fmla="*/ 7 h 15"/>
                  <a:gd name="T8" fmla="*/ 11 w 11"/>
                  <a:gd name="T9" fmla="*/ 11 h 15"/>
                  <a:gd name="T10" fmla="*/ 11 w 11"/>
                  <a:gd name="T11" fmla="*/ 13 h 15"/>
                  <a:gd name="T12" fmla="*/ 9 w 11"/>
                  <a:gd name="T13" fmla="*/ 14 h 15"/>
                  <a:gd name="T14" fmla="*/ 7 w 11"/>
                  <a:gd name="T15" fmla="*/ 14 h 15"/>
                  <a:gd name="T16" fmla="*/ 4 w 11"/>
                  <a:gd name="T17" fmla="*/ 14 h 15"/>
                  <a:gd name="T18" fmla="*/ 2 w 11"/>
                  <a:gd name="T19" fmla="*/ 13 h 15"/>
                  <a:gd name="T20" fmla="*/ 1 w 11"/>
                  <a:gd name="T21" fmla="*/ 12 h 15"/>
                  <a:gd name="T22" fmla="*/ 1 w 11"/>
                  <a:gd name="T23" fmla="*/ 8 h 15"/>
                  <a:gd name="T24" fmla="*/ 0 w 11"/>
                  <a:gd name="T25" fmla="*/ 1 h 15"/>
                  <a:gd name="T26" fmla="*/ 3 w 11"/>
                  <a:gd name="T27" fmla="*/ 1 h 15"/>
                  <a:gd name="T28" fmla="*/ 3 w 11"/>
                  <a:gd name="T29" fmla="*/ 8 h 15"/>
                  <a:gd name="T30" fmla="*/ 4 w 11"/>
                  <a:gd name="T31" fmla="*/ 11 h 15"/>
                  <a:gd name="T32" fmla="*/ 4 w 11"/>
                  <a:gd name="T33" fmla="*/ 12 h 15"/>
                  <a:gd name="T34" fmla="*/ 6 w 11"/>
                  <a:gd name="T35" fmla="*/ 12 h 15"/>
                  <a:gd name="T36" fmla="*/ 8 w 11"/>
                  <a:gd name="T37" fmla="*/ 12 h 15"/>
                  <a:gd name="T38" fmla="*/ 9 w 11"/>
                  <a:gd name="T39" fmla="*/ 10 h 15"/>
                  <a:gd name="T40" fmla="*/ 9 w 11"/>
                  <a:gd name="T4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" h="15">
                    <a:moveTo>
                      <a:pt x="9" y="8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11" y="10"/>
                      <a:pt x="11" y="11"/>
                    </a:cubicBezTo>
                    <a:cubicBezTo>
                      <a:pt x="11" y="12"/>
                      <a:pt x="11" y="12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9" y="14"/>
                      <a:pt x="8" y="14"/>
                      <a:pt x="7" y="14"/>
                    </a:cubicBezTo>
                    <a:cubicBezTo>
                      <a:pt x="5" y="15"/>
                      <a:pt x="4" y="15"/>
                      <a:pt x="4" y="14"/>
                    </a:cubicBezTo>
                    <a:cubicBezTo>
                      <a:pt x="3" y="14"/>
                      <a:pt x="2" y="14"/>
                      <a:pt x="2" y="13"/>
                    </a:cubicBezTo>
                    <a:cubicBezTo>
                      <a:pt x="2" y="13"/>
                      <a:pt x="1" y="12"/>
                      <a:pt x="1" y="12"/>
                    </a:cubicBezTo>
                    <a:cubicBezTo>
                      <a:pt x="1" y="11"/>
                      <a:pt x="1" y="10"/>
                      <a:pt x="1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10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8" y="11"/>
                      <a:pt x="9" y="11"/>
                      <a:pt x="9" y="10"/>
                    </a:cubicBezTo>
                    <a:cubicBezTo>
                      <a:pt x="9" y="10"/>
                      <a:pt x="9" y="9"/>
                      <a:pt x="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14" name="iṥļïḓê"/>
              <p:cNvSpPr/>
              <p:nvPr/>
            </p:nvSpPr>
            <p:spPr bwMode="auto">
              <a:xfrm>
                <a:off x="5091113" y="3705226"/>
                <a:ext cx="42863" cy="47625"/>
              </a:xfrm>
              <a:custGeom>
                <a:avLst/>
                <a:gdLst>
                  <a:gd name="T0" fmla="*/ 9 w 13"/>
                  <a:gd name="T1" fmla="*/ 11 h 14"/>
                  <a:gd name="T2" fmla="*/ 10 w 13"/>
                  <a:gd name="T3" fmla="*/ 9 h 14"/>
                  <a:gd name="T4" fmla="*/ 7 w 13"/>
                  <a:gd name="T5" fmla="*/ 9 h 14"/>
                  <a:gd name="T6" fmla="*/ 7 w 13"/>
                  <a:gd name="T7" fmla="*/ 6 h 14"/>
                  <a:gd name="T8" fmla="*/ 13 w 13"/>
                  <a:gd name="T9" fmla="*/ 7 h 14"/>
                  <a:gd name="T10" fmla="*/ 12 w 13"/>
                  <a:gd name="T11" fmla="*/ 13 h 14"/>
                  <a:gd name="T12" fmla="*/ 9 w 13"/>
                  <a:gd name="T13" fmla="*/ 14 h 14"/>
                  <a:gd name="T14" fmla="*/ 6 w 13"/>
                  <a:gd name="T15" fmla="*/ 14 h 14"/>
                  <a:gd name="T16" fmla="*/ 2 w 13"/>
                  <a:gd name="T17" fmla="*/ 12 h 14"/>
                  <a:gd name="T18" fmla="*/ 0 w 13"/>
                  <a:gd name="T19" fmla="*/ 9 h 14"/>
                  <a:gd name="T20" fmla="*/ 0 w 13"/>
                  <a:gd name="T21" fmla="*/ 6 h 14"/>
                  <a:gd name="T22" fmla="*/ 2 w 13"/>
                  <a:gd name="T23" fmla="*/ 2 h 14"/>
                  <a:gd name="T24" fmla="*/ 5 w 13"/>
                  <a:gd name="T25" fmla="*/ 0 h 14"/>
                  <a:gd name="T26" fmla="*/ 8 w 13"/>
                  <a:gd name="T27" fmla="*/ 0 h 14"/>
                  <a:gd name="T28" fmla="*/ 12 w 13"/>
                  <a:gd name="T29" fmla="*/ 2 h 14"/>
                  <a:gd name="T30" fmla="*/ 13 w 13"/>
                  <a:gd name="T31" fmla="*/ 5 h 14"/>
                  <a:gd name="T32" fmla="*/ 10 w 13"/>
                  <a:gd name="T33" fmla="*/ 5 h 14"/>
                  <a:gd name="T34" fmla="*/ 9 w 13"/>
                  <a:gd name="T35" fmla="*/ 3 h 14"/>
                  <a:gd name="T36" fmla="*/ 8 w 13"/>
                  <a:gd name="T37" fmla="*/ 2 h 14"/>
                  <a:gd name="T38" fmla="*/ 5 w 13"/>
                  <a:gd name="T39" fmla="*/ 3 h 14"/>
                  <a:gd name="T40" fmla="*/ 3 w 13"/>
                  <a:gd name="T41" fmla="*/ 6 h 14"/>
                  <a:gd name="T42" fmla="*/ 4 w 13"/>
                  <a:gd name="T43" fmla="*/ 10 h 14"/>
                  <a:gd name="T44" fmla="*/ 6 w 13"/>
                  <a:gd name="T45" fmla="*/ 11 h 14"/>
                  <a:gd name="T46" fmla="*/ 8 w 13"/>
                  <a:gd name="T47" fmla="*/ 11 h 14"/>
                  <a:gd name="T48" fmla="*/ 9 w 13"/>
                  <a:gd name="T49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" h="14">
                    <a:moveTo>
                      <a:pt x="9" y="11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0" y="13"/>
                      <a:pt x="9" y="14"/>
                    </a:cubicBezTo>
                    <a:cubicBezTo>
                      <a:pt x="8" y="14"/>
                      <a:pt x="7" y="14"/>
                      <a:pt x="6" y="14"/>
                    </a:cubicBezTo>
                    <a:cubicBezTo>
                      <a:pt x="5" y="14"/>
                      <a:pt x="3" y="13"/>
                      <a:pt x="2" y="12"/>
                    </a:cubicBezTo>
                    <a:cubicBezTo>
                      <a:pt x="1" y="12"/>
                      <a:pt x="1" y="11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2" y="1"/>
                      <a:pt x="3" y="1"/>
                      <a:pt x="5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0" y="0"/>
                      <a:pt x="11" y="1"/>
                      <a:pt x="12" y="2"/>
                    </a:cubicBezTo>
                    <a:cubicBezTo>
                      <a:pt x="13" y="2"/>
                      <a:pt x="13" y="3"/>
                      <a:pt x="13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8" y="2"/>
                      <a:pt x="8" y="2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4" y="4"/>
                      <a:pt x="3" y="5"/>
                      <a:pt x="3" y="6"/>
                    </a:cubicBezTo>
                    <a:cubicBezTo>
                      <a:pt x="3" y="8"/>
                      <a:pt x="3" y="9"/>
                      <a:pt x="4" y="10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7" y="12"/>
                      <a:pt x="7" y="12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15" name="îṩḷïḓè"/>
              <p:cNvSpPr/>
              <p:nvPr/>
            </p:nvSpPr>
            <p:spPr bwMode="auto">
              <a:xfrm>
                <a:off x="5038725" y="3689351"/>
                <a:ext cx="49213" cy="52388"/>
              </a:xfrm>
              <a:custGeom>
                <a:avLst/>
                <a:gdLst>
                  <a:gd name="T0" fmla="*/ 21 w 31"/>
                  <a:gd name="T1" fmla="*/ 23 h 33"/>
                  <a:gd name="T2" fmla="*/ 27 w 31"/>
                  <a:gd name="T3" fmla="*/ 6 h 33"/>
                  <a:gd name="T4" fmla="*/ 31 w 31"/>
                  <a:gd name="T5" fmla="*/ 8 h 33"/>
                  <a:gd name="T6" fmla="*/ 23 w 31"/>
                  <a:gd name="T7" fmla="*/ 33 h 33"/>
                  <a:gd name="T8" fmla="*/ 16 w 31"/>
                  <a:gd name="T9" fmla="*/ 31 h 33"/>
                  <a:gd name="T10" fmla="*/ 12 w 31"/>
                  <a:gd name="T11" fmla="*/ 10 h 33"/>
                  <a:gd name="T12" fmla="*/ 6 w 31"/>
                  <a:gd name="T13" fmla="*/ 29 h 33"/>
                  <a:gd name="T14" fmla="*/ 0 w 31"/>
                  <a:gd name="T15" fmla="*/ 27 h 33"/>
                  <a:gd name="T16" fmla="*/ 10 w 31"/>
                  <a:gd name="T17" fmla="*/ 0 h 33"/>
                  <a:gd name="T18" fmla="*/ 14 w 31"/>
                  <a:gd name="T19" fmla="*/ 2 h 33"/>
                  <a:gd name="T20" fmla="*/ 21 w 31"/>
                  <a:gd name="T21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33">
                    <a:moveTo>
                      <a:pt x="21" y="23"/>
                    </a:moveTo>
                    <a:lnTo>
                      <a:pt x="27" y="6"/>
                    </a:lnTo>
                    <a:lnTo>
                      <a:pt x="31" y="8"/>
                    </a:lnTo>
                    <a:lnTo>
                      <a:pt x="23" y="33"/>
                    </a:lnTo>
                    <a:lnTo>
                      <a:pt x="16" y="31"/>
                    </a:lnTo>
                    <a:lnTo>
                      <a:pt x="12" y="10"/>
                    </a:lnTo>
                    <a:lnTo>
                      <a:pt x="6" y="29"/>
                    </a:lnTo>
                    <a:lnTo>
                      <a:pt x="0" y="27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21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16" name="ïśḻïdê"/>
              <p:cNvSpPr/>
              <p:nvPr/>
            </p:nvSpPr>
            <p:spPr bwMode="auto">
              <a:xfrm>
                <a:off x="4995863" y="3671888"/>
                <a:ext cx="46038" cy="47625"/>
              </a:xfrm>
              <a:custGeom>
                <a:avLst/>
                <a:gdLst>
                  <a:gd name="T0" fmla="*/ 6 w 14"/>
                  <a:gd name="T1" fmla="*/ 3 h 14"/>
                  <a:gd name="T2" fmla="*/ 4 w 14"/>
                  <a:gd name="T3" fmla="*/ 5 h 14"/>
                  <a:gd name="T4" fmla="*/ 3 w 14"/>
                  <a:gd name="T5" fmla="*/ 9 h 14"/>
                  <a:gd name="T6" fmla="*/ 5 w 14"/>
                  <a:gd name="T7" fmla="*/ 11 h 14"/>
                  <a:gd name="T8" fmla="*/ 7 w 14"/>
                  <a:gd name="T9" fmla="*/ 11 h 14"/>
                  <a:gd name="T10" fmla="*/ 10 w 14"/>
                  <a:gd name="T11" fmla="*/ 9 h 14"/>
                  <a:gd name="T12" fmla="*/ 11 w 14"/>
                  <a:gd name="T13" fmla="*/ 6 h 14"/>
                  <a:gd name="T14" fmla="*/ 9 w 14"/>
                  <a:gd name="T15" fmla="*/ 3 h 14"/>
                  <a:gd name="T16" fmla="*/ 6 w 14"/>
                  <a:gd name="T17" fmla="*/ 3 h 14"/>
                  <a:gd name="T18" fmla="*/ 8 w 14"/>
                  <a:gd name="T19" fmla="*/ 14 h 14"/>
                  <a:gd name="T20" fmla="*/ 3 w 14"/>
                  <a:gd name="T21" fmla="*/ 13 h 14"/>
                  <a:gd name="T22" fmla="*/ 0 w 14"/>
                  <a:gd name="T23" fmla="*/ 9 h 14"/>
                  <a:gd name="T24" fmla="*/ 1 w 14"/>
                  <a:gd name="T25" fmla="*/ 4 h 14"/>
                  <a:gd name="T26" fmla="*/ 4 w 14"/>
                  <a:gd name="T27" fmla="*/ 1 h 14"/>
                  <a:gd name="T28" fmla="*/ 6 w 14"/>
                  <a:gd name="T29" fmla="*/ 0 h 14"/>
                  <a:gd name="T30" fmla="*/ 8 w 14"/>
                  <a:gd name="T31" fmla="*/ 0 h 14"/>
                  <a:gd name="T32" fmla="*/ 11 w 14"/>
                  <a:gd name="T33" fmla="*/ 1 h 14"/>
                  <a:gd name="T34" fmla="*/ 14 w 14"/>
                  <a:gd name="T35" fmla="*/ 5 h 14"/>
                  <a:gd name="T36" fmla="*/ 13 w 14"/>
                  <a:gd name="T37" fmla="*/ 11 h 14"/>
                  <a:gd name="T38" fmla="*/ 8 w 14"/>
                  <a:gd name="T3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" h="14">
                    <a:moveTo>
                      <a:pt x="6" y="3"/>
                    </a:moveTo>
                    <a:cubicBezTo>
                      <a:pt x="5" y="3"/>
                      <a:pt x="5" y="4"/>
                      <a:pt x="4" y="5"/>
                    </a:cubicBezTo>
                    <a:cubicBezTo>
                      <a:pt x="3" y="6"/>
                      <a:pt x="3" y="8"/>
                      <a:pt x="3" y="9"/>
                    </a:cubicBezTo>
                    <a:cubicBezTo>
                      <a:pt x="3" y="10"/>
                      <a:pt x="4" y="11"/>
                      <a:pt x="5" y="11"/>
                    </a:cubicBezTo>
                    <a:cubicBezTo>
                      <a:pt x="5" y="12"/>
                      <a:pt x="6" y="12"/>
                      <a:pt x="7" y="11"/>
                    </a:cubicBezTo>
                    <a:cubicBezTo>
                      <a:pt x="8" y="11"/>
                      <a:pt x="9" y="10"/>
                      <a:pt x="10" y="9"/>
                    </a:cubicBezTo>
                    <a:cubicBezTo>
                      <a:pt x="11" y="8"/>
                      <a:pt x="11" y="7"/>
                      <a:pt x="11" y="6"/>
                    </a:cubicBezTo>
                    <a:cubicBezTo>
                      <a:pt x="11" y="5"/>
                      <a:pt x="10" y="4"/>
                      <a:pt x="9" y="3"/>
                    </a:cubicBezTo>
                    <a:cubicBezTo>
                      <a:pt x="8" y="3"/>
                      <a:pt x="7" y="2"/>
                      <a:pt x="6" y="3"/>
                    </a:cubicBezTo>
                    <a:close/>
                    <a:moveTo>
                      <a:pt x="8" y="14"/>
                    </a:moveTo>
                    <a:cubicBezTo>
                      <a:pt x="7" y="14"/>
                      <a:pt x="5" y="14"/>
                      <a:pt x="3" y="13"/>
                    </a:cubicBezTo>
                    <a:cubicBezTo>
                      <a:pt x="2" y="12"/>
                      <a:pt x="1" y="11"/>
                      <a:pt x="0" y="9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4" y="1"/>
                      <a:pt x="5" y="0"/>
                      <a:pt x="6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0"/>
                      <a:pt x="10" y="1"/>
                      <a:pt x="11" y="1"/>
                    </a:cubicBezTo>
                    <a:cubicBezTo>
                      <a:pt x="12" y="2"/>
                      <a:pt x="13" y="4"/>
                      <a:pt x="14" y="5"/>
                    </a:cubicBezTo>
                    <a:cubicBezTo>
                      <a:pt x="14" y="7"/>
                      <a:pt x="14" y="9"/>
                      <a:pt x="13" y="11"/>
                    </a:cubicBezTo>
                    <a:cubicBezTo>
                      <a:pt x="11" y="12"/>
                      <a:pt x="10" y="13"/>
                      <a:pt x="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17" name="ïSḻíḑe"/>
              <p:cNvSpPr/>
              <p:nvPr/>
            </p:nvSpPr>
            <p:spPr bwMode="auto">
              <a:xfrm>
                <a:off x="4948238" y="3638551"/>
                <a:ext cx="50800" cy="50800"/>
              </a:xfrm>
              <a:custGeom>
                <a:avLst/>
                <a:gdLst>
                  <a:gd name="T0" fmla="*/ 9 w 15"/>
                  <a:gd name="T1" fmla="*/ 3 h 15"/>
                  <a:gd name="T2" fmla="*/ 3 w 15"/>
                  <a:gd name="T3" fmla="*/ 10 h 15"/>
                  <a:gd name="T4" fmla="*/ 5 w 15"/>
                  <a:gd name="T5" fmla="*/ 11 h 15"/>
                  <a:gd name="T6" fmla="*/ 6 w 15"/>
                  <a:gd name="T7" fmla="*/ 12 h 15"/>
                  <a:gd name="T8" fmla="*/ 7 w 15"/>
                  <a:gd name="T9" fmla="*/ 13 h 15"/>
                  <a:gd name="T10" fmla="*/ 9 w 15"/>
                  <a:gd name="T11" fmla="*/ 12 h 15"/>
                  <a:gd name="T12" fmla="*/ 11 w 15"/>
                  <a:gd name="T13" fmla="*/ 10 h 15"/>
                  <a:gd name="T14" fmla="*/ 12 w 15"/>
                  <a:gd name="T15" fmla="*/ 8 h 15"/>
                  <a:gd name="T16" fmla="*/ 12 w 15"/>
                  <a:gd name="T17" fmla="*/ 7 h 15"/>
                  <a:gd name="T18" fmla="*/ 12 w 15"/>
                  <a:gd name="T19" fmla="*/ 6 h 15"/>
                  <a:gd name="T20" fmla="*/ 10 w 15"/>
                  <a:gd name="T21" fmla="*/ 4 h 15"/>
                  <a:gd name="T22" fmla="*/ 9 w 15"/>
                  <a:gd name="T23" fmla="*/ 3 h 15"/>
                  <a:gd name="T24" fmla="*/ 11 w 15"/>
                  <a:gd name="T25" fmla="*/ 14 h 15"/>
                  <a:gd name="T26" fmla="*/ 8 w 15"/>
                  <a:gd name="T27" fmla="*/ 15 h 15"/>
                  <a:gd name="T28" fmla="*/ 6 w 15"/>
                  <a:gd name="T29" fmla="*/ 15 h 15"/>
                  <a:gd name="T30" fmla="*/ 4 w 15"/>
                  <a:gd name="T31" fmla="*/ 13 h 15"/>
                  <a:gd name="T32" fmla="*/ 0 w 15"/>
                  <a:gd name="T33" fmla="*/ 10 h 15"/>
                  <a:gd name="T34" fmla="*/ 9 w 15"/>
                  <a:gd name="T35" fmla="*/ 0 h 15"/>
                  <a:gd name="T36" fmla="*/ 12 w 15"/>
                  <a:gd name="T37" fmla="*/ 3 h 15"/>
                  <a:gd name="T38" fmla="*/ 14 w 15"/>
                  <a:gd name="T39" fmla="*/ 5 h 15"/>
                  <a:gd name="T40" fmla="*/ 15 w 15"/>
                  <a:gd name="T41" fmla="*/ 7 h 15"/>
                  <a:gd name="T42" fmla="*/ 14 w 15"/>
                  <a:gd name="T43" fmla="*/ 10 h 15"/>
                  <a:gd name="T44" fmla="*/ 13 w 15"/>
                  <a:gd name="T45" fmla="*/ 12 h 15"/>
                  <a:gd name="T46" fmla="*/ 11 w 15"/>
                  <a:gd name="T4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" h="15">
                    <a:moveTo>
                      <a:pt x="9" y="3"/>
                    </a:moveTo>
                    <a:cubicBezTo>
                      <a:pt x="3" y="10"/>
                      <a:pt x="3" y="10"/>
                      <a:pt x="3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3"/>
                      <a:pt x="8" y="13"/>
                      <a:pt x="9" y="12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1" y="10"/>
                      <a:pt x="12" y="9"/>
                      <a:pt x="12" y="8"/>
                    </a:cubicBezTo>
                    <a:cubicBezTo>
                      <a:pt x="12" y="8"/>
                      <a:pt x="12" y="7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1" y="5"/>
                      <a:pt x="11" y="5"/>
                      <a:pt x="10" y="4"/>
                    </a:cubicBezTo>
                    <a:cubicBezTo>
                      <a:pt x="9" y="3"/>
                      <a:pt x="9" y="3"/>
                      <a:pt x="9" y="3"/>
                    </a:cubicBezTo>
                    <a:close/>
                    <a:moveTo>
                      <a:pt x="11" y="14"/>
                    </a:moveTo>
                    <a:cubicBezTo>
                      <a:pt x="10" y="15"/>
                      <a:pt x="9" y="15"/>
                      <a:pt x="8" y="15"/>
                    </a:cubicBezTo>
                    <a:cubicBezTo>
                      <a:pt x="7" y="15"/>
                      <a:pt x="7" y="15"/>
                      <a:pt x="6" y="15"/>
                    </a:cubicBezTo>
                    <a:cubicBezTo>
                      <a:pt x="5" y="14"/>
                      <a:pt x="4" y="14"/>
                      <a:pt x="4" y="1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4"/>
                      <a:pt x="14" y="4"/>
                      <a:pt x="14" y="5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5" y="8"/>
                      <a:pt x="15" y="9"/>
                      <a:pt x="14" y="10"/>
                    </a:cubicBezTo>
                    <a:cubicBezTo>
                      <a:pt x="14" y="10"/>
                      <a:pt x="14" y="11"/>
                      <a:pt x="13" y="12"/>
                    </a:cubicBezTo>
                    <a:cubicBezTo>
                      <a:pt x="12" y="13"/>
                      <a:pt x="11" y="14"/>
                      <a:pt x="1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18" name="ïsľíḋè"/>
              <p:cNvSpPr/>
              <p:nvPr/>
            </p:nvSpPr>
            <p:spPr bwMode="auto">
              <a:xfrm>
                <a:off x="4913313" y="3605213"/>
                <a:ext cx="58738" cy="57150"/>
              </a:xfrm>
              <a:custGeom>
                <a:avLst/>
                <a:gdLst>
                  <a:gd name="T0" fmla="*/ 37 w 37"/>
                  <a:gd name="T1" fmla="*/ 17 h 36"/>
                  <a:gd name="T2" fmla="*/ 14 w 37"/>
                  <a:gd name="T3" fmla="*/ 36 h 36"/>
                  <a:gd name="T4" fmla="*/ 10 w 37"/>
                  <a:gd name="T5" fmla="*/ 32 h 36"/>
                  <a:gd name="T6" fmla="*/ 18 w 37"/>
                  <a:gd name="T7" fmla="*/ 11 h 36"/>
                  <a:gd name="T8" fmla="*/ 4 w 37"/>
                  <a:gd name="T9" fmla="*/ 21 h 36"/>
                  <a:gd name="T10" fmla="*/ 0 w 37"/>
                  <a:gd name="T11" fmla="*/ 19 h 36"/>
                  <a:gd name="T12" fmla="*/ 20 w 37"/>
                  <a:gd name="T13" fmla="*/ 0 h 36"/>
                  <a:gd name="T14" fmla="*/ 25 w 37"/>
                  <a:gd name="T15" fmla="*/ 5 h 36"/>
                  <a:gd name="T16" fmla="*/ 18 w 37"/>
                  <a:gd name="T17" fmla="*/ 26 h 36"/>
                  <a:gd name="T18" fmla="*/ 33 w 37"/>
                  <a:gd name="T19" fmla="*/ 13 h 36"/>
                  <a:gd name="T20" fmla="*/ 37 w 37"/>
                  <a:gd name="T21" fmla="*/ 1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36">
                    <a:moveTo>
                      <a:pt x="37" y="17"/>
                    </a:moveTo>
                    <a:lnTo>
                      <a:pt x="14" y="36"/>
                    </a:lnTo>
                    <a:lnTo>
                      <a:pt x="10" y="32"/>
                    </a:lnTo>
                    <a:lnTo>
                      <a:pt x="18" y="11"/>
                    </a:lnTo>
                    <a:lnTo>
                      <a:pt x="4" y="21"/>
                    </a:lnTo>
                    <a:lnTo>
                      <a:pt x="0" y="19"/>
                    </a:lnTo>
                    <a:lnTo>
                      <a:pt x="20" y="0"/>
                    </a:lnTo>
                    <a:lnTo>
                      <a:pt x="25" y="5"/>
                    </a:lnTo>
                    <a:lnTo>
                      <a:pt x="18" y="26"/>
                    </a:lnTo>
                    <a:lnTo>
                      <a:pt x="33" y="13"/>
                    </a:lnTo>
                    <a:lnTo>
                      <a:pt x="3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19" name="iśļídé"/>
              <p:cNvSpPr/>
              <p:nvPr/>
            </p:nvSpPr>
            <p:spPr bwMode="auto">
              <a:xfrm>
                <a:off x="4883150" y="3579813"/>
                <a:ext cx="52388" cy="46038"/>
              </a:xfrm>
              <a:custGeom>
                <a:avLst/>
                <a:gdLst>
                  <a:gd name="T0" fmla="*/ 0 w 33"/>
                  <a:gd name="T1" fmla="*/ 4 h 29"/>
                  <a:gd name="T2" fmla="*/ 31 w 33"/>
                  <a:gd name="T3" fmla="*/ 0 h 29"/>
                  <a:gd name="T4" fmla="*/ 33 w 33"/>
                  <a:gd name="T5" fmla="*/ 4 h 29"/>
                  <a:gd name="T6" fmla="*/ 14 w 33"/>
                  <a:gd name="T7" fmla="*/ 29 h 29"/>
                  <a:gd name="T8" fmla="*/ 10 w 33"/>
                  <a:gd name="T9" fmla="*/ 23 h 29"/>
                  <a:gd name="T10" fmla="*/ 16 w 33"/>
                  <a:gd name="T11" fmla="*/ 16 h 29"/>
                  <a:gd name="T12" fmla="*/ 10 w 33"/>
                  <a:gd name="T13" fmla="*/ 8 h 29"/>
                  <a:gd name="T14" fmla="*/ 4 w 33"/>
                  <a:gd name="T15" fmla="*/ 8 h 29"/>
                  <a:gd name="T16" fmla="*/ 0 w 33"/>
                  <a:gd name="T17" fmla="*/ 4 h 29"/>
                  <a:gd name="T18" fmla="*/ 0 w 33"/>
                  <a:gd name="T19" fmla="*/ 4 h 29"/>
                  <a:gd name="T20" fmla="*/ 19 w 33"/>
                  <a:gd name="T21" fmla="*/ 14 h 29"/>
                  <a:gd name="T22" fmla="*/ 27 w 33"/>
                  <a:gd name="T23" fmla="*/ 4 h 29"/>
                  <a:gd name="T24" fmla="*/ 14 w 33"/>
                  <a:gd name="T25" fmla="*/ 6 h 29"/>
                  <a:gd name="T26" fmla="*/ 19 w 33"/>
                  <a:gd name="T27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29">
                    <a:moveTo>
                      <a:pt x="0" y="4"/>
                    </a:moveTo>
                    <a:lnTo>
                      <a:pt x="31" y="0"/>
                    </a:lnTo>
                    <a:lnTo>
                      <a:pt x="33" y="4"/>
                    </a:lnTo>
                    <a:lnTo>
                      <a:pt x="14" y="29"/>
                    </a:lnTo>
                    <a:lnTo>
                      <a:pt x="10" y="23"/>
                    </a:lnTo>
                    <a:lnTo>
                      <a:pt x="16" y="16"/>
                    </a:lnTo>
                    <a:lnTo>
                      <a:pt x="10" y="8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  <a:moveTo>
                      <a:pt x="19" y="14"/>
                    </a:moveTo>
                    <a:lnTo>
                      <a:pt x="27" y="4"/>
                    </a:lnTo>
                    <a:lnTo>
                      <a:pt x="14" y="6"/>
                    </a:lnTo>
                    <a:lnTo>
                      <a:pt x="1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20" name="iṥlïḑé"/>
              <p:cNvSpPr/>
              <p:nvPr/>
            </p:nvSpPr>
            <p:spPr bwMode="auto">
              <a:xfrm>
                <a:off x="4865688" y="3525838"/>
                <a:ext cx="53975" cy="49213"/>
              </a:xfrm>
              <a:custGeom>
                <a:avLst/>
                <a:gdLst>
                  <a:gd name="T0" fmla="*/ 15 w 34"/>
                  <a:gd name="T1" fmla="*/ 10 h 31"/>
                  <a:gd name="T2" fmla="*/ 2 w 34"/>
                  <a:gd name="T3" fmla="*/ 15 h 31"/>
                  <a:gd name="T4" fmla="*/ 0 w 34"/>
                  <a:gd name="T5" fmla="*/ 8 h 31"/>
                  <a:gd name="T6" fmla="*/ 27 w 34"/>
                  <a:gd name="T7" fmla="*/ 0 h 31"/>
                  <a:gd name="T8" fmla="*/ 30 w 34"/>
                  <a:gd name="T9" fmla="*/ 4 h 31"/>
                  <a:gd name="T10" fmla="*/ 19 w 34"/>
                  <a:gd name="T11" fmla="*/ 8 h 31"/>
                  <a:gd name="T12" fmla="*/ 21 w 34"/>
                  <a:gd name="T13" fmla="*/ 19 h 31"/>
                  <a:gd name="T14" fmla="*/ 34 w 34"/>
                  <a:gd name="T15" fmla="*/ 15 h 31"/>
                  <a:gd name="T16" fmla="*/ 34 w 34"/>
                  <a:gd name="T17" fmla="*/ 21 h 31"/>
                  <a:gd name="T18" fmla="*/ 9 w 34"/>
                  <a:gd name="T19" fmla="*/ 31 h 31"/>
                  <a:gd name="T20" fmla="*/ 7 w 34"/>
                  <a:gd name="T21" fmla="*/ 25 h 31"/>
                  <a:gd name="T22" fmla="*/ 17 w 34"/>
                  <a:gd name="T23" fmla="*/ 21 h 31"/>
                  <a:gd name="T24" fmla="*/ 15 w 34"/>
                  <a:gd name="T25" fmla="*/ 1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31">
                    <a:moveTo>
                      <a:pt x="15" y="10"/>
                    </a:moveTo>
                    <a:lnTo>
                      <a:pt x="2" y="15"/>
                    </a:lnTo>
                    <a:lnTo>
                      <a:pt x="0" y="8"/>
                    </a:lnTo>
                    <a:lnTo>
                      <a:pt x="27" y="0"/>
                    </a:lnTo>
                    <a:lnTo>
                      <a:pt x="30" y="4"/>
                    </a:lnTo>
                    <a:lnTo>
                      <a:pt x="19" y="8"/>
                    </a:lnTo>
                    <a:lnTo>
                      <a:pt x="21" y="19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9" y="31"/>
                    </a:lnTo>
                    <a:lnTo>
                      <a:pt x="7" y="25"/>
                    </a:lnTo>
                    <a:lnTo>
                      <a:pt x="17" y="21"/>
                    </a:lnTo>
                    <a:lnTo>
                      <a:pt x="15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21" name="îṧḷiḑé"/>
              <p:cNvSpPr/>
              <p:nvPr/>
            </p:nvSpPr>
            <p:spPr bwMode="auto">
              <a:xfrm>
                <a:off x="4856163" y="3486151"/>
                <a:ext cx="49213" cy="39688"/>
              </a:xfrm>
              <a:custGeom>
                <a:avLst/>
                <a:gdLst>
                  <a:gd name="T0" fmla="*/ 4 w 15"/>
                  <a:gd name="T1" fmla="*/ 1 h 12"/>
                  <a:gd name="T2" fmla="*/ 5 w 15"/>
                  <a:gd name="T3" fmla="*/ 3 h 12"/>
                  <a:gd name="T4" fmla="*/ 3 w 15"/>
                  <a:gd name="T5" fmla="*/ 4 h 12"/>
                  <a:gd name="T6" fmla="*/ 3 w 15"/>
                  <a:gd name="T7" fmla="*/ 6 h 12"/>
                  <a:gd name="T8" fmla="*/ 4 w 15"/>
                  <a:gd name="T9" fmla="*/ 8 h 12"/>
                  <a:gd name="T10" fmla="*/ 5 w 15"/>
                  <a:gd name="T11" fmla="*/ 9 h 12"/>
                  <a:gd name="T12" fmla="*/ 6 w 15"/>
                  <a:gd name="T13" fmla="*/ 8 h 12"/>
                  <a:gd name="T14" fmla="*/ 6 w 15"/>
                  <a:gd name="T15" fmla="*/ 7 h 12"/>
                  <a:gd name="T16" fmla="*/ 6 w 15"/>
                  <a:gd name="T17" fmla="*/ 5 h 12"/>
                  <a:gd name="T18" fmla="*/ 7 w 15"/>
                  <a:gd name="T19" fmla="*/ 2 h 12"/>
                  <a:gd name="T20" fmla="*/ 10 w 15"/>
                  <a:gd name="T21" fmla="*/ 0 h 12"/>
                  <a:gd name="T22" fmla="*/ 12 w 15"/>
                  <a:gd name="T23" fmla="*/ 0 h 12"/>
                  <a:gd name="T24" fmla="*/ 13 w 15"/>
                  <a:gd name="T25" fmla="*/ 2 h 12"/>
                  <a:gd name="T26" fmla="*/ 14 w 15"/>
                  <a:gd name="T27" fmla="*/ 4 h 12"/>
                  <a:gd name="T28" fmla="*/ 14 w 15"/>
                  <a:gd name="T29" fmla="*/ 8 h 12"/>
                  <a:gd name="T30" fmla="*/ 11 w 15"/>
                  <a:gd name="T31" fmla="*/ 10 h 12"/>
                  <a:gd name="T32" fmla="*/ 11 w 15"/>
                  <a:gd name="T33" fmla="*/ 7 h 12"/>
                  <a:gd name="T34" fmla="*/ 12 w 15"/>
                  <a:gd name="T35" fmla="*/ 6 h 12"/>
                  <a:gd name="T36" fmla="*/ 12 w 15"/>
                  <a:gd name="T37" fmla="*/ 5 h 12"/>
                  <a:gd name="T38" fmla="*/ 11 w 15"/>
                  <a:gd name="T39" fmla="*/ 3 h 12"/>
                  <a:gd name="T40" fmla="*/ 10 w 15"/>
                  <a:gd name="T41" fmla="*/ 3 h 12"/>
                  <a:gd name="T42" fmla="*/ 10 w 15"/>
                  <a:gd name="T43" fmla="*/ 3 h 12"/>
                  <a:gd name="T44" fmla="*/ 9 w 15"/>
                  <a:gd name="T45" fmla="*/ 6 h 12"/>
                  <a:gd name="T46" fmla="*/ 9 w 15"/>
                  <a:gd name="T47" fmla="*/ 9 h 12"/>
                  <a:gd name="T48" fmla="*/ 8 w 15"/>
                  <a:gd name="T49" fmla="*/ 10 h 12"/>
                  <a:gd name="T50" fmla="*/ 6 w 15"/>
                  <a:gd name="T51" fmla="*/ 11 h 12"/>
                  <a:gd name="T52" fmla="*/ 3 w 15"/>
                  <a:gd name="T53" fmla="*/ 11 h 12"/>
                  <a:gd name="T54" fmla="*/ 1 w 15"/>
                  <a:gd name="T55" fmla="*/ 10 h 12"/>
                  <a:gd name="T56" fmla="*/ 0 w 15"/>
                  <a:gd name="T57" fmla="*/ 7 h 12"/>
                  <a:gd name="T58" fmla="*/ 1 w 15"/>
                  <a:gd name="T59" fmla="*/ 3 h 12"/>
                  <a:gd name="T60" fmla="*/ 4 w 15"/>
                  <a:gd name="T6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" h="12">
                    <a:moveTo>
                      <a:pt x="4" y="1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3" y="8"/>
                      <a:pt x="4" y="8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5" y="9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7"/>
                    </a:cubicBezTo>
                    <a:cubicBezTo>
                      <a:pt x="6" y="7"/>
                      <a:pt x="6" y="6"/>
                      <a:pt x="6" y="5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2" y="1"/>
                      <a:pt x="13" y="1"/>
                      <a:pt x="13" y="2"/>
                    </a:cubicBezTo>
                    <a:cubicBezTo>
                      <a:pt x="14" y="2"/>
                      <a:pt x="14" y="3"/>
                      <a:pt x="14" y="4"/>
                    </a:cubicBezTo>
                    <a:cubicBezTo>
                      <a:pt x="15" y="6"/>
                      <a:pt x="14" y="7"/>
                      <a:pt x="14" y="8"/>
                    </a:cubicBezTo>
                    <a:cubicBezTo>
                      <a:pt x="13" y="9"/>
                      <a:pt x="12" y="10"/>
                      <a:pt x="11" y="10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2" y="7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1" y="2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4"/>
                      <a:pt x="9" y="6"/>
                    </a:cubicBezTo>
                    <a:cubicBezTo>
                      <a:pt x="9" y="7"/>
                      <a:pt x="9" y="8"/>
                      <a:pt x="9" y="9"/>
                    </a:cubicBezTo>
                    <a:cubicBezTo>
                      <a:pt x="8" y="9"/>
                      <a:pt x="8" y="10"/>
                      <a:pt x="8" y="10"/>
                    </a:cubicBezTo>
                    <a:cubicBezTo>
                      <a:pt x="7" y="11"/>
                      <a:pt x="6" y="11"/>
                      <a:pt x="6" y="11"/>
                    </a:cubicBezTo>
                    <a:cubicBezTo>
                      <a:pt x="5" y="12"/>
                      <a:pt x="4" y="11"/>
                      <a:pt x="3" y="11"/>
                    </a:cubicBezTo>
                    <a:cubicBezTo>
                      <a:pt x="3" y="11"/>
                      <a:pt x="2" y="10"/>
                      <a:pt x="1" y="10"/>
                    </a:cubicBezTo>
                    <a:cubicBezTo>
                      <a:pt x="1" y="9"/>
                      <a:pt x="1" y="8"/>
                      <a:pt x="0" y="7"/>
                    </a:cubicBezTo>
                    <a:cubicBezTo>
                      <a:pt x="0" y="5"/>
                      <a:pt x="0" y="4"/>
                      <a:pt x="1" y="3"/>
                    </a:cubicBezTo>
                    <a:cubicBezTo>
                      <a:pt x="2" y="2"/>
                      <a:pt x="3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22" name="ïṣḷîďé"/>
              <p:cNvSpPr/>
              <p:nvPr/>
            </p:nvSpPr>
            <p:spPr bwMode="auto">
              <a:xfrm>
                <a:off x="4916488" y="3205163"/>
                <a:ext cx="474663" cy="477838"/>
              </a:xfrm>
              <a:custGeom>
                <a:avLst/>
                <a:gdLst>
                  <a:gd name="T0" fmla="*/ 72 w 144"/>
                  <a:gd name="T1" fmla="*/ 143 h 143"/>
                  <a:gd name="T2" fmla="*/ 0 w 144"/>
                  <a:gd name="T3" fmla="*/ 72 h 143"/>
                  <a:gd name="T4" fmla="*/ 72 w 144"/>
                  <a:gd name="T5" fmla="*/ 0 h 143"/>
                  <a:gd name="T6" fmla="*/ 144 w 144"/>
                  <a:gd name="T7" fmla="*/ 72 h 143"/>
                  <a:gd name="T8" fmla="*/ 72 w 144"/>
                  <a:gd name="T9" fmla="*/ 143 h 143"/>
                  <a:gd name="T10" fmla="*/ 3 w 144"/>
                  <a:gd name="T11" fmla="*/ 72 h 143"/>
                  <a:gd name="T12" fmla="*/ 10 w 144"/>
                  <a:gd name="T13" fmla="*/ 102 h 143"/>
                  <a:gd name="T14" fmla="*/ 133 w 144"/>
                  <a:gd name="T15" fmla="*/ 102 h 143"/>
                  <a:gd name="T16" fmla="*/ 141 w 144"/>
                  <a:gd name="T17" fmla="*/ 72 h 143"/>
                  <a:gd name="T18" fmla="*/ 72 w 144"/>
                  <a:gd name="T19" fmla="*/ 3 h 143"/>
                  <a:gd name="T20" fmla="*/ 3 w 144"/>
                  <a:gd name="T21" fmla="*/ 72 h 143"/>
                  <a:gd name="T22" fmla="*/ 132 w 144"/>
                  <a:gd name="T23" fmla="*/ 106 h 143"/>
                  <a:gd name="T24" fmla="*/ 12 w 144"/>
                  <a:gd name="T25" fmla="*/ 106 h 143"/>
                  <a:gd name="T26" fmla="*/ 72 w 144"/>
                  <a:gd name="T27" fmla="*/ 140 h 143"/>
                  <a:gd name="T28" fmla="*/ 132 w 144"/>
                  <a:gd name="T29" fmla="*/ 106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4" h="143">
                    <a:moveTo>
                      <a:pt x="72" y="143"/>
                    </a:moveTo>
                    <a:cubicBezTo>
                      <a:pt x="32" y="143"/>
                      <a:pt x="0" y="111"/>
                      <a:pt x="0" y="72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111" y="0"/>
                      <a:pt x="144" y="32"/>
                      <a:pt x="144" y="72"/>
                    </a:cubicBezTo>
                    <a:cubicBezTo>
                      <a:pt x="144" y="111"/>
                      <a:pt x="111" y="143"/>
                      <a:pt x="72" y="143"/>
                    </a:cubicBezTo>
                    <a:close/>
                    <a:moveTo>
                      <a:pt x="3" y="72"/>
                    </a:moveTo>
                    <a:cubicBezTo>
                      <a:pt x="3" y="83"/>
                      <a:pt x="6" y="93"/>
                      <a:pt x="10" y="102"/>
                    </a:cubicBezTo>
                    <a:cubicBezTo>
                      <a:pt x="133" y="102"/>
                      <a:pt x="133" y="102"/>
                      <a:pt x="133" y="102"/>
                    </a:cubicBezTo>
                    <a:cubicBezTo>
                      <a:pt x="138" y="93"/>
                      <a:pt x="141" y="83"/>
                      <a:pt x="141" y="72"/>
                    </a:cubicBezTo>
                    <a:cubicBezTo>
                      <a:pt x="141" y="34"/>
                      <a:pt x="110" y="3"/>
                      <a:pt x="72" y="3"/>
                    </a:cubicBezTo>
                    <a:cubicBezTo>
                      <a:pt x="34" y="3"/>
                      <a:pt x="3" y="34"/>
                      <a:pt x="3" y="72"/>
                    </a:cubicBezTo>
                    <a:close/>
                    <a:moveTo>
                      <a:pt x="132" y="106"/>
                    </a:moveTo>
                    <a:cubicBezTo>
                      <a:pt x="12" y="106"/>
                      <a:pt x="12" y="106"/>
                      <a:pt x="12" y="106"/>
                    </a:cubicBezTo>
                    <a:cubicBezTo>
                      <a:pt x="24" y="126"/>
                      <a:pt x="46" y="140"/>
                      <a:pt x="72" y="140"/>
                    </a:cubicBezTo>
                    <a:cubicBezTo>
                      <a:pt x="97" y="140"/>
                      <a:pt x="120" y="126"/>
                      <a:pt x="132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23" name="iṧḻîďé"/>
              <p:cNvSpPr/>
              <p:nvPr/>
            </p:nvSpPr>
            <p:spPr bwMode="auto">
              <a:xfrm>
                <a:off x="4948238" y="3235326"/>
                <a:ext cx="411163" cy="306388"/>
              </a:xfrm>
              <a:custGeom>
                <a:avLst/>
                <a:gdLst>
                  <a:gd name="T0" fmla="*/ 114 w 124"/>
                  <a:gd name="T1" fmla="*/ 68 h 92"/>
                  <a:gd name="T2" fmla="*/ 103 w 124"/>
                  <a:gd name="T3" fmla="*/ 62 h 92"/>
                  <a:gd name="T4" fmla="*/ 95 w 124"/>
                  <a:gd name="T5" fmla="*/ 68 h 92"/>
                  <a:gd name="T6" fmla="*/ 83 w 124"/>
                  <a:gd name="T7" fmla="*/ 62 h 92"/>
                  <a:gd name="T8" fmla="*/ 70 w 124"/>
                  <a:gd name="T9" fmla="*/ 81 h 92"/>
                  <a:gd name="T10" fmla="*/ 104 w 124"/>
                  <a:gd name="T11" fmla="*/ 76 h 92"/>
                  <a:gd name="T12" fmla="*/ 124 w 124"/>
                  <a:gd name="T13" fmla="*/ 83 h 92"/>
                  <a:gd name="T14" fmla="*/ 81 w 124"/>
                  <a:gd name="T15" fmla="*/ 84 h 92"/>
                  <a:gd name="T16" fmla="*/ 43 w 124"/>
                  <a:gd name="T17" fmla="*/ 84 h 92"/>
                  <a:gd name="T18" fmla="*/ 0 w 124"/>
                  <a:gd name="T19" fmla="*/ 83 h 92"/>
                  <a:gd name="T20" fmla="*/ 19 w 124"/>
                  <a:gd name="T21" fmla="*/ 76 h 92"/>
                  <a:gd name="T22" fmla="*/ 54 w 124"/>
                  <a:gd name="T23" fmla="*/ 81 h 92"/>
                  <a:gd name="T24" fmla="*/ 53 w 124"/>
                  <a:gd name="T25" fmla="*/ 62 h 92"/>
                  <a:gd name="T26" fmla="*/ 44 w 124"/>
                  <a:gd name="T27" fmla="*/ 55 h 92"/>
                  <a:gd name="T28" fmla="*/ 30 w 124"/>
                  <a:gd name="T29" fmla="*/ 66 h 92"/>
                  <a:gd name="T30" fmla="*/ 24 w 124"/>
                  <a:gd name="T31" fmla="*/ 55 h 92"/>
                  <a:gd name="T32" fmla="*/ 10 w 124"/>
                  <a:gd name="T33" fmla="*/ 66 h 92"/>
                  <a:gd name="T34" fmla="*/ 4 w 124"/>
                  <a:gd name="T35" fmla="*/ 56 h 92"/>
                  <a:gd name="T36" fmla="*/ 20 w 124"/>
                  <a:gd name="T37" fmla="*/ 47 h 92"/>
                  <a:gd name="T38" fmla="*/ 45 w 124"/>
                  <a:gd name="T39" fmla="*/ 35 h 92"/>
                  <a:gd name="T40" fmla="*/ 79 w 124"/>
                  <a:gd name="T41" fmla="*/ 35 h 92"/>
                  <a:gd name="T42" fmla="*/ 107 w 124"/>
                  <a:gd name="T43" fmla="*/ 53 h 92"/>
                  <a:gd name="T44" fmla="*/ 120 w 124"/>
                  <a:gd name="T45" fmla="*/ 62 h 92"/>
                  <a:gd name="T46" fmla="*/ 47 w 124"/>
                  <a:gd name="T47" fmla="*/ 47 h 92"/>
                  <a:gd name="T48" fmla="*/ 60 w 124"/>
                  <a:gd name="T49" fmla="*/ 37 h 92"/>
                  <a:gd name="T50" fmla="*/ 65 w 124"/>
                  <a:gd name="T51" fmla="*/ 48 h 92"/>
                  <a:gd name="T52" fmla="*/ 66 w 124"/>
                  <a:gd name="T53" fmla="*/ 55 h 92"/>
                  <a:gd name="T54" fmla="*/ 62 w 124"/>
                  <a:gd name="T55" fmla="*/ 17 h 92"/>
                  <a:gd name="T56" fmla="*/ 90 w 124"/>
                  <a:gd name="T57" fmla="*/ 35 h 92"/>
                  <a:gd name="T58" fmla="*/ 88 w 124"/>
                  <a:gd name="T59" fmla="*/ 54 h 92"/>
                  <a:gd name="T60" fmla="*/ 90 w 124"/>
                  <a:gd name="T61" fmla="*/ 35 h 92"/>
                  <a:gd name="T62" fmla="*/ 29 w 124"/>
                  <a:gd name="T63" fmla="*/ 47 h 92"/>
                  <a:gd name="T64" fmla="*/ 41 w 124"/>
                  <a:gd name="T65" fmla="*/ 4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4" h="92">
                    <a:moveTo>
                      <a:pt x="112" y="62"/>
                    </a:moveTo>
                    <a:cubicBezTo>
                      <a:pt x="114" y="68"/>
                      <a:pt x="114" y="68"/>
                      <a:pt x="114" y="68"/>
                    </a:cubicBezTo>
                    <a:cubicBezTo>
                      <a:pt x="105" y="68"/>
                      <a:pt x="105" y="68"/>
                      <a:pt x="105" y="68"/>
                    </a:cubicBezTo>
                    <a:cubicBezTo>
                      <a:pt x="103" y="62"/>
                      <a:pt x="103" y="62"/>
                      <a:pt x="103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5" y="68"/>
                      <a:pt x="95" y="68"/>
                      <a:pt x="95" y="68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3" y="62"/>
                      <a:pt x="83" y="62"/>
                      <a:pt x="83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70" y="81"/>
                      <a:pt x="70" y="81"/>
                      <a:pt x="70" y="81"/>
                    </a:cubicBezTo>
                    <a:cubicBezTo>
                      <a:pt x="70" y="81"/>
                      <a:pt x="73" y="83"/>
                      <a:pt x="81" y="77"/>
                    </a:cubicBezTo>
                    <a:cubicBezTo>
                      <a:pt x="81" y="77"/>
                      <a:pt x="92" y="88"/>
                      <a:pt x="104" y="76"/>
                    </a:cubicBezTo>
                    <a:cubicBezTo>
                      <a:pt x="104" y="76"/>
                      <a:pt x="112" y="85"/>
                      <a:pt x="122" y="77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15" y="90"/>
                      <a:pt x="104" y="84"/>
                    </a:cubicBezTo>
                    <a:cubicBezTo>
                      <a:pt x="104" y="84"/>
                      <a:pt x="92" y="92"/>
                      <a:pt x="81" y="84"/>
                    </a:cubicBezTo>
                    <a:cubicBezTo>
                      <a:pt x="81" y="84"/>
                      <a:pt x="70" y="92"/>
                      <a:pt x="62" y="84"/>
                    </a:cubicBezTo>
                    <a:cubicBezTo>
                      <a:pt x="62" y="84"/>
                      <a:pt x="56" y="92"/>
                      <a:pt x="43" y="84"/>
                    </a:cubicBezTo>
                    <a:cubicBezTo>
                      <a:pt x="43" y="84"/>
                      <a:pt x="33" y="92"/>
                      <a:pt x="19" y="83"/>
                    </a:cubicBezTo>
                    <a:cubicBezTo>
                      <a:pt x="19" y="83"/>
                      <a:pt x="10" y="90"/>
                      <a:pt x="0" y="83"/>
                    </a:cubicBezTo>
                    <a:cubicBezTo>
                      <a:pt x="2" y="78"/>
                      <a:pt x="2" y="78"/>
                      <a:pt x="2" y="78"/>
                    </a:cubicBezTo>
                    <a:cubicBezTo>
                      <a:pt x="2" y="78"/>
                      <a:pt x="11" y="85"/>
                      <a:pt x="19" y="76"/>
                    </a:cubicBezTo>
                    <a:cubicBezTo>
                      <a:pt x="19" y="76"/>
                      <a:pt x="30" y="88"/>
                      <a:pt x="43" y="77"/>
                    </a:cubicBezTo>
                    <a:cubicBezTo>
                      <a:pt x="43" y="77"/>
                      <a:pt x="50" y="82"/>
                      <a:pt x="54" y="81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8" y="55"/>
                      <a:pt x="58" y="55"/>
                      <a:pt x="58" y="55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10" y="66"/>
                      <a:pt x="10" y="66"/>
                      <a:pt x="10" y="66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92" y="22"/>
                      <a:pt x="92" y="22"/>
                      <a:pt x="92" y="22"/>
                    </a:cubicBezTo>
                    <a:cubicBezTo>
                      <a:pt x="107" y="53"/>
                      <a:pt x="107" y="53"/>
                      <a:pt x="107" y="53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62"/>
                      <a:pt x="120" y="62"/>
                      <a:pt x="120" y="62"/>
                    </a:cubicBezTo>
                    <a:cubicBezTo>
                      <a:pt x="112" y="62"/>
                      <a:pt x="112" y="62"/>
                      <a:pt x="112" y="62"/>
                    </a:cubicBezTo>
                    <a:close/>
                    <a:moveTo>
                      <a:pt x="47" y="47"/>
                    </a:moveTo>
                    <a:cubicBezTo>
                      <a:pt x="58" y="48"/>
                      <a:pt x="58" y="48"/>
                      <a:pt x="58" y="48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5" y="48"/>
                      <a:pt x="65" y="48"/>
                      <a:pt x="65" y="48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66" y="55"/>
                      <a:pt x="66" y="55"/>
                      <a:pt x="66" y="55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47" y="47"/>
                      <a:pt x="47" y="47"/>
                      <a:pt x="47" y="47"/>
                    </a:cubicBezTo>
                    <a:close/>
                    <a:moveTo>
                      <a:pt x="90" y="35"/>
                    </a:moveTo>
                    <a:cubicBezTo>
                      <a:pt x="83" y="42"/>
                      <a:pt x="83" y="42"/>
                      <a:pt x="83" y="42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0" y="35"/>
                      <a:pt x="90" y="35"/>
                      <a:pt x="90" y="35"/>
                    </a:cubicBezTo>
                    <a:close/>
                    <a:moveTo>
                      <a:pt x="34" y="35"/>
                    </a:moveTo>
                    <a:cubicBezTo>
                      <a:pt x="29" y="47"/>
                      <a:pt x="29" y="47"/>
                      <a:pt x="2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41" y="42"/>
                      <a:pt x="41" y="42"/>
                      <a:pt x="41" y="42"/>
                    </a:cubicBezTo>
                    <a:lnTo>
                      <a:pt x="34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24" name="îṡ1íḓè"/>
              <p:cNvSpPr/>
              <p:nvPr/>
            </p:nvSpPr>
            <p:spPr bwMode="auto">
              <a:xfrm>
                <a:off x="5375275" y="3316288"/>
                <a:ext cx="88900" cy="58738"/>
              </a:xfrm>
              <a:custGeom>
                <a:avLst/>
                <a:gdLst>
                  <a:gd name="T0" fmla="*/ 2 w 27"/>
                  <a:gd name="T1" fmla="*/ 7 h 18"/>
                  <a:gd name="T2" fmla="*/ 4 w 27"/>
                  <a:gd name="T3" fmla="*/ 12 h 18"/>
                  <a:gd name="T4" fmla="*/ 6 w 27"/>
                  <a:gd name="T5" fmla="*/ 10 h 18"/>
                  <a:gd name="T6" fmla="*/ 5 w 27"/>
                  <a:gd name="T7" fmla="*/ 8 h 18"/>
                  <a:gd name="T8" fmla="*/ 2 w 27"/>
                  <a:gd name="T9" fmla="*/ 7 h 18"/>
                  <a:gd name="T10" fmla="*/ 4 w 27"/>
                  <a:gd name="T11" fmla="*/ 13 h 18"/>
                  <a:gd name="T12" fmla="*/ 1 w 27"/>
                  <a:gd name="T13" fmla="*/ 10 h 18"/>
                  <a:gd name="T14" fmla="*/ 3 w 27"/>
                  <a:gd name="T15" fmla="*/ 2 h 18"/>
                  <a:gd name="T16" fmla="*/ 9 w 27"/>
                  <a:gd name="T17" fmla="*/ 11 h 18"/>
                  <a:gd name="T18" fmla="*/ 9 w 27"/>
                  <a:gd name="T19" fmla="*/ 8 h 18"/>
                  <a:gd name="T20" fmla="*/ 10 w 27"/>
                  <a:gd name="T21" fmla="*/ 6 h 18"/>
                  <a:gd name="T22" fmla="*/ 12 w 27"/>
                  <a:gd name="T23" fmla="*/ 6 h 18"/>
                  <a:gd name="T24" fmla="*/ 10 w 27"/>
                  <a:gd name="T25" fmla="*/ 5 h 18"/>
                  <a:gd name="T26" fmla="*/ 10 w 27"/>
                  <a:gd name="T27" fmla="*/ 3 h 18"/>
                  <a:gd name="T28" fmla="*/ 12 w 27"/>
                  <a:gd name="T29" fmla="*/ 3 h 18"/>
                  <a:gd name="T30" fmla="*/ 20 w 27"/>
                  <a:gd name="T31" fmla="*/ 7 h 18"/>
                  <a:gd name="T32" fmla="*/ 21 w 27"/>
                  <a:gd name="T33" fmla="*/ 7 h 18"/>
                  <a:gd name="T34" fmla="*/ 21 w 27"/>
                  <a:gd name="T35" fmla="*/ 5 h 18"/>
                  <a:gd name="T36" fmla="*/ 18 w 27"/>
                  <a:gd name="T37" fmla="*/ 3 h 18"/>
                  <a:gd name="T38" fmla="*/ 17 w 27"/>
                  <a:gd name="T39" fmla="*/ 1 h 18"/>
                  <a:gd name="T40" fmla="*/ 19 w 27"/>
                  <a:gd name="T41" fmla="*/ 0 h 18"/>
                  <a:gd name="T42" fmla="*/ 20 w 27"/>
                  <a:gd name="T43" fmla="*/ 1 h 18"/>
                  <a:gd name="T44" fmla="*/ 19 w 27"/>
                  <a:gd name="T45" fmla="*/ 2 h 18"/>
                  <a:gd name="T46" fmla="*/ 22 w 27"/>
                  <a:gd name="T47" fmla="*/ 5 h 18"/>
                  <a:gd name="T48" fmla="*/ 23 w 27"/>
                  <a:gd name="T49" fmla="*/ 5 h 18"/>
                  <a:gd name="T50" fmla="*/ 24 w 27"/>
                  <a:gd name="T51" fmla="*/ 7 h 18"/>
                  <a:gd name="T52" fmla="*/ 26 w 27"/>
                  <a:gd name="T53" fmla="*/ 8 h 18"/>
                  <a:gd name="T54" fmla="*/ 27 w 27"/>
                  <a:gd name="T55" fmla="*/ 9 h 18"/>
                  <a:gd name="T56" fmla="*/ 27 w 27"/>
                  <a:gd name="T57" fmla="*/ 11 h 18"/>
                  <a:gd name="T58" fmla="*/ 21 w 27"/>
                  <a:gd name="T59" fmla="*/ 9 h 18"/>
                  <a:gd name="T60" fmla="*/ 19 w 27"/>
                  <a:gd name="T61" fmla="*/ 8 h 18"/>
                  <a:gd name="T62" fmla="*/ 17 w 27"/>
                  <a:gd name="T63" fmla="*/ 8 h 18"/>
                  <a:gd name="T64" fmla="*/ 14 w 27"/>
                  <a:gd name="T65" fmla="*/ 6 h 18"/>
                  <a:gd name="T66" fmla="*/ 15 w 27"/>
                  <a:gd name="T67" fmla="*/ 9 h 18"/>
                  <a:gd name="T68" fmla="*/ 11 w 27"/>
                  <a:gd name="T69" fmla="*/ 8 h 18"/>
                  <a:gd name="T70" fmla="*/ 9 w 27"/>
                  <a:gd name="T71" fmla="*/ 12 h 18"/>
                  <a:gd name="T72" fmla="*/ 9 w 27"/>
                  <a:gd name="T73" fmla="*/ 15 h 18"/>
                  <a:gd name="T74" fmla="*/ 7 w 27"/>
                  <a:gd name="T75" fmla="*/ 16 h 18"/>
                  <a:gd name="T76" fmla="*/ 7 w 27"/>
                  <a:gd name="T77" fmla="*/ 15 h 18"/>
                  <a:gd name="T78" fmla="*/ 7 w 27"/>
                  <a:gd name="T79" fmla="*/ 13 h 18"/>
                  <a:gd name="T80" fmla="*/ 6 w 27"/>
                  <a:gd name="T81" fmla="*/ 13 h 18"/>
                  <a:gd name="T82" fmla="*/ 4 w 27"/>
                  <a:gd name="T83" fmla="*/ 13 h 18"/>
                  <a:gd name="T84" fmla="*/ 25 w 27"/>
                  <a:gd name="T85" fmla="*/ 9 h 18"/>
                  <a:gd name="T86" fmla="*/ 24 w 27"/>
                  <a:gd name="T87" fmla="*/ 8 h 18"/>
                  <a:gd name="T88" fmla="*/ 23 w 27"/>
                  <a:gd name="T89" fmla="*/ 8 h 18"/>
                  <a:gd name="T90" fmla="*/ 25 w 27"/>
                  <a:gd name="T91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7" h="18">
                    <a:moveTo>
                      <a:pt x="2" y="7"/>
                    </a:moveTo>
                    <a:cubicBezTo>
                      <a:pt x="2" y="7"/>
                      <a:pt x="1" y="12"/>
                      <a:pt x="4" y="12"/>
                    </a:cubicBezTo>
                    <a:cubicBezTo>
                      <a:pt x="4" y="12"/>
                      <a:pt x="8" y="12"/>
                      <a:pt x="6" y="10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2" y="5"/>
                      <a:pt x="2" y="7"/>
                    </a:cubicBezTo>
                    <a:close/>
                    <a:moveTo>
                      <a:pt x="4" y="13"/>
                    </a:moveTo>
                    <a:cubicBezTo>
                      <a:pt x="0" y="13"/>
                      <a:pt x="1" y="10"/>
                      <a:pt x="1" y="10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9" y="7"/>
                      <a:pt x="9" y="11"/>
                      <a:pt x="9" y="11"/>
                    </a:cubicBezTo>
                    <a:cubicBezTo>
                      <a:pt x="10" y="10"/>
                      <a:pt x="9" y="8"/>
                      <a:pt x="9" y="8"/>
                    </a:cubicBezTo>
                    <a:cubicBezTo>
                      <a:pt x="8" y="6"/>
                      <a:pt x="10" y="6"/>
                      <a:pt x="10" y="6"/>
                    </a:cubicBezTo>
                    <a:cubicBezTo>
                      <a:pt x="11" y="7"/>
                      <a:pt x="12" y="6"/>
                      <a:pt x="12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3"/>
                      <a:pt x="10" y="3"/>
                    </a:cubicBezTo>
                    <a:cubicBezTo>
                      <a:pt x="11" y="2"/>
                      <a:pt x="12" y="3"/>
                      <a:pt x="12" y="3"/>
                    </a:cubicBezTo>
                    <a:cubicBezTo>
                      <a:pt x="12" y="4"/>
                      <a:pt x="20" y="7"/>
                      <a:pt x="20" y="7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5"/>
                      <a:pt x="21" y="5"/>
                    </a:cubicBezTo>
                    <a:cubicBezTo>
                      <a:pt x="21" y="5"/>
                      <a:pt x="18" y="3"/>
                      <a:pt x="18" y="3"/>
                    </a:cubicBezTo>
                    <a:cubicBezTo>
                      <a:pt x="16" y="3"/>
                      <a:pt x="17" y="1"/>
                      <a:pt x="17" y="1"/>
                    </a:cubicBezTo>
                    <a:cubicBezTo>
                      <a:pt x="17" y="1"/>
                      <a:pt x="19" y="0"/>
                      <a:pt x="19" y="0"/>
                    </a:cubicBezTo>
                    <a:cubicBezTo>
                      <a:pt x="21" y="0"/>
                      <a:pt x="20" y="1"/>
                      <a:pt x="20" y="1"/>
                    </a:cubicBezTo>
                    <a:cubicBezTo>
                      <a:pt x="18" y="2"/>
                      <a:pt x="19" y="2"/>
                      <a:pt x="19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7"/>
                      <a:pt x="24" y="7"/>
                      <a:pt x="24" y="7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11"/>
                      <a:pt x="27" y="11"/>
                    </a:cubicBezTo>
                    <a:cubicBezTo>
                      <a:pt x="22" y="11"/>
                      <a:pt x="21" y="9"/>
                      <a:pt x="21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18" y="8"/>
                      <a:pt x="17" y="8"/>
                      <a:pt x="17" y="8"/>
                    </a:cubicBezTo>
                    <a:cubicBezTo>
                      <a:pt x="17" y="7"/>
                      <a:pt x="15" y="6"/>
                      <a:pt x="14" y="6"/>
                    </a:cubicBezTo>
                    <a:cubicBezTo>
                      <a:pt x="16" y="8"/>
                      <a:pt x="15" y="9"/>
                      <a:pt x="15" y="9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12"/>
                      <a:pt x="9" y="12"/>
                      <a:pt x="9" y="12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8" y="18"/>
                      <a:pt x="7" y="16"/>
                      <a:pt x="7" y="16"/>
                    </a:cubicBezTo>
                    <a:cubicBezTo>
                      <a:pt x="6" y="15"/>
                      <a:pt x="7" y="15"/>
                      <a:pt x="7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6" y="13"/>
                      <a:pt x="6" y="13"/>
                    </a:cubicBezTo>
                    <a:cubicBezTo>
                      <a:pt x="4" y="13"/>
                      <a:pt x="4" y="13"/>
                      <a:pt x="4" y="13"/>
                    </a:cubicBezTo>
                    <a:close/>
                    <a:moveTo>
                      <a:pt x="25" y="9"/>
                    </a:move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3" y="8"/>
                      <a:pt x="23" y="8"/>
                    </a:cubicBezTo>
                    <a:cubicBezTo>
                      <a:pt x="22" y="8"/>
                      <a:pt x="25" y="9"/>
                      <a:pt x="2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25" name="ïṩliḑé"/>
              <p:cNvSpPr/>
              <p:nvPr/>
            </p:nvSpPr>
            <p:spPr bwMode="auto">
              <a:xfrm>
                <a:off x="5249863" y="3201988"/>
                <a:ext cx="26988" cy="23813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2 h 7"/>
                  <a:gd name="T4" fmla="*/ 6 w 8"/>
                  <a:gd name="T5" fmla="*/ 2 h 7"/>
                  <a:gd name="T6" fmla="*/ 6 w 8"/>
                  <a:gd name="T7" fmla="*/ 6 h 7"/>
                  <a:gd name="T8" fmla="*/ 2 w 8"/>
                  <a:gd name="T9" fmla="*/ 7 h 7"/>
                  <a:gd name="T10" fmla="*/ 2 w 8"/>
                  <a:gd name="T11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6"/>
                      <a:pt x="5" y="2"/>
                      <a:pt x="5" y="2"/>
                    </a:cubicBezTo>
                    <a:cubicBezTo>
                      <a:pt x="5" y="0"/>
                      <a:pt x="6" y="2"/>
                      <a:pt x="6" y="2"/>
                    </a:cubicBezTo>
                    <a:cubicBezTo>
                      <a:pt x="8" y="4"/>
                      <a:pt x="6" y="6"/>
                      <a:pt x="6" y="6"/>
                    </a:cubicBezTo>
                    <a:cubicBezTo>
                      <a:pt x="5" y="6"/>
                      <a:pt x="2" y="7"/>
                      <a:pt x="2" y="7"/>
                    </a:cubicBezTo>
                    <a:cubicBezTo>
                      <a:pt x="0" y="7"/>
                      <a:pt x="2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26" name="îSľíḓê"/>
              <p:cNvSpPr/>
              <p:nvPr/>
            </p:nvSpPr>
            <p:spPr bwMode="auto">
              <a:xfrm>
                <a:off x="5207000" y="3162301"/>
                <a:ext cx="85725" cy="39688"/>
              </a:xfrm>
              <a:custGeom>
                <a:avLst/>
                <a:gdLst>
                  <a:gd name="T0" fmla="*/ 16 w 26"/>
                  <a:gd name="T1" fmla="*/ 1 h 12"/>
                  <a:gd name="T2" fmla="*/ 17 w 26"/>
                  <a:gd name="T3" fmla="*/ 2 h 12"/>
                  <a:gd name="T4" fmla="*/ 15 w 26"/>
                  <a:gd name="T5" fmla="*/ 4 h 12"/>
                  <a:gd name="T6" fmla="*/ 20 w 26"/>
                  <a:gd name="T7" fmla="*/ 3 h 12"/>
                  <a:gd name="T8" fmla="*/ 20 w 26"/>
                  <a:gd name="T9" fmla="*/ 3 h 12"/>
                  <a:gd name="T10" fmla="*/ 21 w 26"/>
                  <a:gd name="T11" fmla="*/ 0 h 12"/>
                  <a:gd name="T12" fmla="*/ 22 w 26"/>
                  <a:gd name="T13" fmla="*/ 1 h 12"/>
                  <a:gd name="T14" fmla="*/ 23 w 26"/>
                  <a:gd name="T15" fmla="*/ 4 h 12"/>
                  <a:gd name="T16" fmla="*/ 25 w 26"/>
                  <a:gd name="T17" fmla="*/ 4 h 12"/>
                  <a:gd name="T18" fmla="*/ 26 w 26"/>
                  <a:gd name="T19" fmla="*/ 4 h 12"/>
                  <a:gd name="T20" fmla="*/ 26 w 26"/>
                  <a:gd name="T21" fmla="*/ 6 h 12"/>
                  <a:gd name="T22" fmla="*/ 22 w 26"/>
                  <a:gd name="T23" fmla="*/ 6 h 12"/>
                  <a:gd name="T24" fmla="*/ 11 w 26"/>
                  <a:gd name="T25" fmla="*/ 11 h 12"/>
                  <a:gd name="T26" fmla="*/ 3 w 26"/>
                  <a:gd name="T27" fmla="*/ 12 h 12"/>
                  <a:gd name="T28" fmla="*/ 2 w 26"/>
                  <a:gd name="T29" fmla="*/ 11 h 12"/>
                  <a:gd name="T30" fmla="*/ 12 w 26"/>
                  <a:gd name="T31" fmla="*/ 8 h 12"/>
                  <a:gd name="T32" fmla="*/ 15 w 26"/>
                  <a:gd name="T33" fmla="*/ 7 h 12"/>
                  <a:gd name="T34" fmla="*/ 13 w 26"/>
                  <a:gd name="T35" fmla="*/ 5 h 12"/>
                  <a:gd name="T36" fmla="*/ 16 w 26"/>
                  <a:gd name="T3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2">
                    <a:moveTo>
                      <a:pt x="16" y="1"/>
                    </a:moveTo>
                    <a:cubicBezTo>
                      <a:pt x="16" y="1"/>
                      <a:pt x="17" y="1"/>
                      <a:pt x="17" y="2"/>
                    </a:cubicBezTo>
                    <a:cubicBezTo>
                      <a:pt x="17" y="2"/>
                      <a:pt x="15" y="2"/>
                      <a:pt x="15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1" y="1"/>
                      <a:pt x="21" y="0"/>
                    </a:cubicBezTo>
                    <a:cubicBezTo>
                      <a:pt x="21" y="0"/>
                      <a:pt x="22" y="0"/>
                      <a:pt x="22" y="1"/>
                    </a:cubicBezTo>
                    <a:cubicBezTo>
                      <a:pt x="22" y="1"/>
                      <a:pt x="23" y="3"/>
                      <a:pt x="23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26" y="4"/>
                      <a:pt x="26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4" y="6"/>
                      <a:pt x="22" y="6"/>
                    </a:cubicBezTo>
                    <a:cubicBezTo>
                      <a:pt x="22" y="6"/>
                      <a:pt x="21" y="8"/>
                      <a:pt x="11" y="11"/>
                    </a:cubicBezTo>
                    <a:cubicBezTo>
                      <a:pt x="11" y="11"/>
                      <a:pt x="4" y="12"/>
                      <a:pt x="3" y="12"/>
                    </a:cubicBezTo>
                    <a:cubicBezTo>
                      <a:pt x="3" y="12"/>
                      <a:pt x="0" y="11"/>
                      <a:pt x="2" y="11"/>
                    </a:cubicBezTo>
                    <a:cubicBezTo>
                      <a:pt x="2" y="11"/>
                      <a:pt x="8" y="11"/>
                      <a:pt x="12" y="8"/>
                    </a:cubicBezTo>
                    <a:cubicBezTo>
                      <a:pt x="12" y="8"/>
                      <a:pt x="15" y="7"/>
                      <a:pt x="15" y="7"/>
                    </a:cubicBezTo>
                    <a:cubicBezTo>
                      <a:pt x="15" y="7"/>
                      <a:pt x="13" y="6"/>
                      <a:pt x="13" y="5"/>
                    </a:cubicBezTo>
                    <a:cubicBezTo>
                      <a:pt x="13" y="5"/>
                      <a:pt x="14" y="2"/>
                      <a:pt x="1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27" name="íṧļïḋé"/>
              <p:cNvSpPr/>
              <p:nvPr/>
            </p:nvSpPr>
            <p:spPr bwMode="auto">
              <a:xfrm>
                <a:off x="5041900" y="3201988"/>
                <a:ext cx="15875" cy="14288"/>
              </a:xfrm>
              <a:custGeom>
                <a:avLst/>
                <a:gdLst>
                  <a:gd name="T0" fmla="*/ 5 w 5"/>
                  <a:gd name="T1" fmla="*/ 1 h 4"/>
                  <a:gd name="T2" fmla="*/ 5 w 5"/>
                  <a:gd name="T3" fmla="*/ 2 h 4"/>
                  <a:gd name="T4" fmla="*/ 4 w 5"/>
                  <a:gd name="T5" fmla="*/ 3 h 4"/>
                  <a:gd name="T6" fmla="*/ 2 w 5"/>
                  <a:gd name="T7" fmla="*/ 2 h 4"/>
                  <a:gd name="T8" fmla="*/ 2 w 5"/>
                  <a:gd name="T9" fmla="*/ 1 h 4"/>
                  <a:gd name="T10" fmla="*/ 4 w 5"/>
                  <a:gd name="T11" fmla="*/ 0 h 4"/>
                  <a:gd name="T12" fmla="*/ 5 w 5"/>
                  <a:gd name="T1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1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4"/>
                      <a:pt x="4" y="3"/>
                      <a:pt x="4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0" y="1"/>
                      <a:pt x="2" y="1"/>
                      <a:pt x="2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28" name="îŝľiḋe"/>
              <p:cNvSpPr/>
              <p:nvPr/>
            </p:nvSpPr>
            <p:spPr bwMode="auto">
              <a:xfrm>
                <a:off x="5011738" y="3146426"/>
                <a:ext cx="39688" cy="85725"/>
              </a:xfrm>
              <a:custGeom>
                <a:avLst/>
                <a:gdLst>
                  <a:gd name="T0" fmla="*/ 4 w 12"/>
                  <a:gd name="T1" fmla="*/ 19 h 26"/>
                  <a:gd name="T2" fmla="*/ 4 w 12"/>
                  <a:gd name="T3" fmla="*/ 14 h 26"/>
                  <a:gd name="T4" fmla="*/ 1 w 12"/>
                  <a:gd name="T5" fmla="*/ 13 h 26"/>
                  <a:gd name="T6" fmla="*/ 2 w 12"/>
                  <a:gd name="T7" fmla="*/ 12 h 26"/>
                  <a:gd name="T8" fmla="*/ 3 w 12"/>
                  <a:gd name="T9" fmla="*/ 10 h 26"/>
                  <a:gd name="T10" fmla="*/ 3 w 12"/>
                  <a:gd name="T11" fmla="*/ 2 h 26"/>
                  <a:gd name="T12" fmla="*/ 4 w 12"/>
                  <a:gd name="T13" fmla="*/ 1 h 26"/>
                  <a:gd name="T14" fmla="*/ 4 w 12"/>
                  <a:gd name="T15" fmla="*/ 2 h 26"/>
                  <a:gd name="T16" fmla="*/ 5 w 12"/>
                  <a:gd name="T17" fmla="*/ 6 h 26"/>
                  <a:gd name="T18" fmla="*/ 6 w 12"/>
                  <a:gd name="T19" fmla="*/ 3 h 26"/>
                  <a:gd name="T20" fmla="*/ 7 w 12"/>
                  <a:gd name="T21" fmla="*/ 2 h 26"/>
                  <a:gd name="T22" fmla="*/ 8 w 12"/>
                  <a:gd name="T23" fmla="*/ 2 h 26"/>
                  <a:gd name="T24" fmla="*/ 8 w 12"/>
                  <a:gd name="T25" fmla="*/ 6 h 26"/>
                  <a:gd name="T26" fmla="*/ 6 w 12"/>
                  <a:gd name="T27" fmla="*/ 9 h 26"/>
                  <a:gd name="T28" fmla="*/ 6 w 12"/>
                  <a:gd name="T29" fmla="*/ 10 h 26"/>
                  <a:gd name="T30" fmla="*/ 8 w 12"/>
                  <a:gd name="T31" fmla="*/ 11 h 26"/>
                  <a:gd name="T32" fmla="*/ 8 w 12"/>
                  <a:gd name="T33" fmla="*/ 11 h 26"/>
                  <a:gd name="T34" fmla="*/ 8 w 12"/>
                  <a:gd name="T35" fmla="*/ 12 h 26"/>
                  <a:gd name="T36" fmla="*/ 9 w 12"/>
                  <a:gd name="T37" fmla="*/ 13 h 26"/>
                  <a:gd name="T38" fmla="*/ 9 w 12"/>
                  <a:gd name="T39" fmla="*/ 17 h 26"/>
                  <a:gd name="T40" fmla="*/ 11 w 12"/>
                  <a:gd name="T41" fmla="*/ 21 h 26"/>
                  <a:gd name="T42" fmla="*/ 12 w 12"/>
                  <a:gd name="T43" fmla="*/ 24 h 26"/>
                  <a:gd name="T44" fmla="*/ 8 w 12"/>
                  <a:gd name="T45" fmla="*/ 23 h 26"/>
                  <a:gd name="T46" fmla="*/ 8 w 12"/>
                  <a:gd name="T47" fmla="*/ 25 h 26"/>
                  <a:gd name="T48" fmla="*/ 7 w 12"/>
                  <a:gd name="T49" fmla="*/ 26 h 26"/>
                  <a:gd name="T50" fmla="*/ 6 w 12"/>
                  <a:gd name="T51" fmla="*/ 24 h 26"/>
                  <a:gd name="T52" fmla="*/ 6 w 12"/>
                  <a:gd name="T53" fmla="*/ 23 h 26"/>
                  <a:gd name="T54" fmla="*/ 8 w 12"/>
                  <a:gd name="T55" fmla="*/ 21 h 26"/>
                  <a:gd name="T56" fmla="*/ 7 w 12"/>
                  <a:gd name="T57" fmla="*/ 18 h 26"/>
                  <a:gd name="T58" fmla="*/ 7 w 12"/>
                  <a:gd name="T59" fmla="*/ 18 h 26"/>
                  <a:gd name="T60" fmla="*/ 6 w 12"/>
                  <a:gd name="T61" fmla="*/ 20 h 26"/>
                  <a:gd name="T62" fmla="*/ 4 w 12"/>
                  <a:gd name="T63" fmla="*/ 20 h 26"/>
                  <a:gd name="T64" fmla="*/ 4 w 12"/>
                  <a:gd name="T65" fmla="*/ 19 h 26"/>
                  <a:gd name="T66" fmla="*/ 6 w 12"/>
                  <a:gd name="T67" fmla="*/ 16 h 26"/>
                  <a:gd name="T68" fmla="*/ 6 w 12"/>
                  <a:gd name="T69" fmla="*/ 15 h 26"/>
                  <a:gd name="T70" fmla="*/ 5 w 12"/>
                  <a:gd name="T71" fmla="*/ 11 h 26"/>
                  <a:gd name="T72" fmla="*/ 5 w 12"/>
                  <a:gd name="T73" fmla="*/ 14 h 26"/>
                  <a:gd name="T74" fmla="*/ 5 w 12"/>
                  <a:gd name="T75" fmla="*/ 18 h 26"/>
                  <a:gd name="T76" fmla="*/ 6 w 12"/>
                  <a:gd name="T77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" h="26">
                    <a:moveTo>
                      <a:pt x="4" y="19"/>
                    </a:moveTo>
                    <a:cubicBezTo>
                      <a:pt x="4" y="14"/>
                      <a:pt x="4" y="14"/>
                      <a:pt x="4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2" y="12"/>
                      <a:pt x="2" y="12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0"/>
                      <a:pt x="4" y="1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3"/>
                      <a:pt x="5" y="6"/>
                      <a:pt x="5" y="6"/>
                    </a:cubicBezTo>
                    <a:cubicBezTo>
                      <a:pt x="5" y="5"/>
                      <a:pt x="6" y="4"/>
                      <a:pt x="6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11"/>
                      <a:pt x="6" y="10"/>
                      <a:pt x="6" y="10"/>
                    </a:cubicBezTo>
                    <a:cubicBezTo>
                      <a:pt x="7" y="10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6"/>
                      <a:pt x="9" y="17"/>
                      <a:pt x="9" y="17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2"/>
                      <a:pt x="12" y="24"/>
                      <a:pt x="12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6"/>
                      <a:pt x="7" y="26"/>
                      <a:pt x="7" y="26"/>
                    </a:cubicBezTo>
                    <a:cubicBezTo>
                      <a:pt x="4" y="26"/>
                      <a:pt x="6" y="24"/>
                      <a:pt x="6" y="24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3"/>
                      <a:pt x="8" y="21"/>
                      <a:pt x="8" y="21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19"/>
                      <a:pt x="4" y="19"/>
                      <a:pt x="4" y="19"/>
                    </a:cubicBezTo>
                    <a:close/>
                    <a:moveTo>
                      <a:pt x="6" y="16"/>
                    </a:moveTo>
                    <a:cubicBezTo>
                      <a:pt x="6" y="16"/>
                      <a:pt x="6" y="16"/>
                      <a:pt x="6" y="15"/>
                    </a:cubicBezTo>
                    <a:cubicBezTo>
                      <a:pt x="6" y="15"/>
                      <a:pt x="6" y="12"/>
                      <a:pt x="5" y="11"/>
                    </a:cubicBezTo>
                    <a:cubicBezTo>
                      <a:pt x="5" y="11"/>
                      <a:pt x="4" y="12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lnTo>
                      <a:pt x="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29" name="ïṣļîḋe"/>
              <p:cNvSpPr/>
              <p:nvPr/>
            </p:nvSpPr>
            <p:spPr bwMode="auto">
              <a:xfrm>
                <a:off x="4905375" y="3313113"/>
                <a:ext cx="17463" cy="25400"/>
              </a:xfrm>
              <a:custGeom>
                <a:avLst/>
                <a:gdLst>
                  <a:gd name="T0" fmla="*/ 4 w 5"/>
                  <a:gd name="T1" fmla="*/ 1 h 8"/>
                  <a:gd name="T2" fmla="*/ 4 w 5"/>
                  <a:gd name="T3" fmla="*/ 2 h 8"/>
                  <a:gd name="T4" fmla="*/ 3 w 5"/>
                  <a:gd name="T5" fmla="*/ 6 h 8"/>
                  <a:gd name="T6" fmla="*/ 2 w 5"/>
                  <a:gd name="T7" fmla="*/ 7 h 8"/>
                  <a:gd name="T8" fmla="*/ 1 w 5"/>
                  <a:gd name="T9" fmla="*/ 2 h 8"/>
                  <a:gd name="T10" fmla="*/ 1 w 5"/>
                  <a:gd name="T11" fmla="*/ 0 h 8"/>
                  <a:gd name="T12" fmla="*/ 4 w 5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8">
                    <a:moveTo>
                      <a:pt x="4" y="1"/>
                    </a:moveTo>
                    <a:cubicBezTo>
                      <a:pt x="5" y="1"/>
                      <a:pt x="4" y="2"/>
                      <a:pt x="4" y="2"/>
                    </a:cubicBezTo>
                    <a:cubicBezTo>
                      <a:pt x="4" y="3"/>
                      <a:pt x="3" y="6"/>
                      <a:pt x="3" y="6"/>
                    </a:cubicBezTo>
                    <a:cubicBezTo>
                      <a:pt x="2" y="8"/>
                      <a:pt x="2" y="7"/>
                      <a:pt x="2" y="7"/>
                    </a:cubicBezTo>
                    <a:cubicBezTo>
                      <a:pt x="2" y="5"/>
                      <a:pt x="1" y="2"/>
                      <a:pt x="1" y="2"/>
                    </a:cubicBezTo>
                    <a:cubicBezTo>
                      <a:pt x="0" y="1"/>
                      <a:pt x="1" y="0"/>
                      <a:pt x="1" y="0"/>
                    </a:cubicBez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30" name="ís1íḋe"/>
              <p:cNvSpPr/>
              <p:nvPr/>
            </p:nvSpPr>
            <p:spPr bwMode="auto">
              <a:xfrm>
                <a:off x="4865688" y="3305176"/>
                <a:ext cx="26988" cy="26988"/>
              </a:xfrm>
              <a:custGeom>
                <a:avLst/>
                <a:gdLst>
                  <a:gd name="T0" fmla="*/ 7 w 8"/>
                  <a:gd name="T1" fmla="*/ 5 h 8"/>
                  <a:gd name="T2" fmla="*/ 8 w 8"/>
                  <a:gd name="T3" fmla="*/ 8 h 8"/>
                  <a:gd name="T4" fmla="*/ 7 w 8"/>
                  <a:gd name="T5" fmla="*/ 8 h 8"/>
                  <a:gd name="T6" fmla="*/ 6 w 8"/>
                  <a:gd name="T7" fmla="*/ 6 h 8"/>
                  <a:gd name="T8" fmla="*/ 3 w 8"/>
                  <a:gd name="T9" fmla="*/ 2 h 8"/>
                  <a:gd name="T10" fmla="*/ 1 w 8"/>
                  <a:gd name="T11" fmla="*/ 0 h 8"/>
                  <a:gd name="T12" fmla="*/ 1 w 8"/>
                  <a:gd name="T13" fmla="*/ 0 h 8"/>
                  <a:gd name="T14" fmla="*/ 4 w 8"/>
                  <a:gd name="T15" fmla="*/ 0 h 8"/>
                  <a:gd name="T16" fmla="*/ 7 w 8"/>
                  <a:gd name="T1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7" y="5"/>
                    </a:moveTo>
                    <a:cubicBezTo>
                      <a:pt x="8" y="6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7"/>
                      <a:pt x="6" y="6"/>
                      <a:pt x="6" y="6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0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2"/>
                      <a:pt x="7" y="5"/>
                      <a:pt x="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31" name="íṧḻiďê"/>
              <p:cNvSpPr/>
              <p:nvPr/>
            </p:nvSpPr>
            <p:spPr bwMode="auto">
              <a:xfrm>
                <a:off x="4876800" y="3325813"/>
                <a:ext cx="25400" cy="53975"/>
              </a:xfrm>
              <a:custGeom>
                <a:avLst/>
                <a:gdLst>
                  <a:gd name="T0" fmla="*/ 6 w 8"/>
                  <a:gd name="T1" fmla="*/ 1 h 16"/>
                  <a:gd name="T2" fmla="*/ 7 w 8"/>
                  <a:gd name="T3" fmla="*/ 1 h 16"/>
                  <a:gd name="T4" fmla="*/ 8 w 8"/>
                  <a:gd name="T5" fmla="*/ 6 h 16"/>
                  <a:gd name="T6" fmla="*/ 8 w 8"/>
                  <a:gd name="T7" fmla="*/ 10 h 16"/>
                  <a:gd name="T8" fmla="*/ 6 w 8"/>
                  <a:gd name="T9" fmla="*/ 16 h 16"/>
                  <a:gd name="T10" fmla="*/ 3 w 8"/>
                  <a:gd name="T11" fmla="*/ 15 h 16"/>
                  <a:gd name="T12" fmla="*/ 1 w 8"/>
                  <a:gd name="T13" fmla="*/ 9 h 16"/>
                  <a:gd name="T14" fmla="*/ 1 w 8"/>
                  <a:gd name="T15" fmla="*/ 9 h 16"/>
                  <a:gd name="T16" fmla="*/ 5 w 8"/>
                  <a:gd name="T17" fmla="*/ 12 h 16"/>
                  <a:gd name="T18" fmla="*/ 5 w 8"/>
                  <a:gd name="T19" fmla="*/ 12 h 16"/>
                  <a:gd name="T20" fmla="*/ 5 w 8"/>
                  <a:gd name="T21" fmla="*/ 10 h 16"/>
                  <a:gd name="T22" fmla="*/ 6 w 8"/>
                  <a:gd name="T23" fmla="*/ 6 h 16"/>
                  <a:gd name="T24" fmla="*/ 6 w 8"/>
                  <a:gd name="T25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6">
                    <a:moveTo>
                      <a:pt x="6" y="1"/>
                    </a:moveTo>
                    <a:cubicBezTo>
                      <a:pt x="7" y="0"/>
                      <a:pt x="7" y="1"/>
                      <a:pt x="7" y="1"/>
                    </a:cubicBezTo>
                    <a:cubicBezTo>
                      <a:pt x="8" y="3"/>
                      <a:pt x="8" y="6"/>
                      <a:pt x="8" y="6"/>
                    </a:cubicBezTo>
                    <a:cubicBezTo>
                      <a:pt x="8" y="7"/>
                      <a:pt x="8" y="10"/>
                      <a:pt x="8" y="10"/>
                    </a:cubicBezTo>
                    <a:cubicBezTo>
                      <a:pt x="8" y="12"/>
                      <a:pt x="6" y="16"/>
                      <a:pt x="6" y="16"/>
                    </a:cubicBezTo>
                    <a:cubicBezTo>
                      <a:pt x="5" y="16"/>
                      <a:pt x="3" y="15"/>
                      <a:pt x="3" y="15"/>
                    </a:cubicBezTo>
                    <a:cubicBezTo>
                      <a:pt x="3" y="14"/>
                      <a:pt x="1" y="9"/>
                      <a:pt x="1" y="9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3" y="8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0"/>
                      <a:pt x="5" y="10"/>
                    </a:cubicBezTo>
                    <a:cubicBezTo>
                      <a:pt x="6" y="9"/>
                      <a:pt x="6" y="6"/>
                      <a:pt x="6" y="6"/>
                    </a:cubicBezTo>
                    <a:cubicBezTo>
                      <a:pt x="7" y="5"/>
                      <a:pt x="6" y="1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32" name="iŝ1iḋe"/>
              <p:cNvSpPr/>
              <p:nvPr/>
            </p:nvSpPr>
            <p:spPr bwMode="auto">
              <a:xfrm>
                <a:off x="5075238" y="3586163"/>
                <a:ext cx="15875" cy="46038"/>
              </a:xfrm>
              <a:custGeom>
                <a:avLst/>
                <a:gdLst>
                  <a:gd name="T0" fmla="*/ 0 w 10"/>
                  <a:gd name="T1" fmla="*/ 6 h 29"/>
                  <a:gd name="T2" fmla="*/ 8 w 10"/>
                  <a:gd name="T3" fmla="*/ 0 h 29"/>
                  <a:gd name="T4" fmla="*/ 10 w 10"/>
                  <a:gd name="T5" fmla="*/ 2 h 29"/>
                  <a:gd name="T6" fmla="*/ 10 w 10"/>
                  <a:gd name="T7" fmla="*/ 29 h 29"/>
                  <a:gd name="T8" fmla="*/ 6 w 10"/>
                  <a:gd name="T9" fmla="*/ 29 h 29"/>
                  <a:gd name="T10" fmla="*/ 6 w 10"/>
                  <a:gd name="T11" fmla="*/ 6 h 29"/>
                  <a:gd name="T12" fmla="*/ 2 w 10"/>
                  <a:gd name="T13" fmla="*/ 8 h 29"/>
                  <a:gd name="T14" fmla="*/ 0 w 10"/>
                  <a:gd name="T15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9">
                    <a:moveTo>
                      <a:pt x="0" y="6"/>
                    </a:moveTo>
                    <a:lnTo>
                      <a:pt x="8" y="0"/>
                    </a:lnTo>
                    <a:lnTo>
                      <a:pt x="10" y="2"/>
                    </a:lnTo>
                    <a:lnTo>
                      <a:pt x="10" y="29"/>
                    </a:lnTo>
                    <a:lnTo>
                      <a:pt x="6" y="29"/>
                    </a:lnTo>
                    <a:lnTo>
                      <a:pt x="6" y="6"/>
                    </a:lnTo>
                    <a:lnTo>
                      <a:pt x="2" y="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33" name="iṣ1íḓê"/>
              <p:cNvSpPr/>
              <p:nvPr/>
            </p:nvSpPr>
            <p:spPr bwMode="auto">
              <a:xfrm>
                <a:off x="5210175" y="3586163"/>
                <a:ext cx="15875" cy="46038"/>
              </a:xfrm>
              <a:custGeom>
                <a:avLst/>
                <a:gdLst>
                  <a:gd name="T0" fmla="*/ 6 w 10"/>
                  <a:gd name="T1" fmla="*/ 6 h 29"/>
                  <a:gd name="T2" fmla="*/ 2 w 10"/>
                  <a:gd name="T3" fmla="*/ 8 h 29"/>
                  <a:gd name="T4" fmla="*/ 0 w 10"/>
                  <a:gd name="T5" fmla="*/ 6 h 29"/>
                  <a:gd name="T6" fmla="*/ 6 w 10"/>
                  <a:gd name="T7" fmla="*/ 0 h 29"/>
                  <a:gd name="T8" fmla="*/ 10 w 10"/>
                  <a:gd name="T9" fmla="*/ 2 h 29"/>
                  <a:gd name="T10" fmla="*/ 10 w 10"/>
                  <a:gd name="T11" fmla="*/ 29 h 29"/>
                  <a:gd name="T12" fmla="*/ 6 w 10"/>
                  <a:gd name="T13" fmla="*/ 29 h 29"/>
                  <a:gd name="T14" fmla="*/ 6 w 10"/>
                  <a:gd name="T15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9">
                    <a:moveTo>
                      <a:pt x="6" y="6"/>
                    </a:moveTo>
                    <a:lnTo>
                      <a:pt x="2" y="8"/>
                    </a:lnTo>
                    <a:lnTo>
                      <a:pt x="0" y="6"/>
                    </a:lnTo>
                    <a:lnTo>
                      <a:pt x="6" y="0"/>
                    </a:lnTo>
                    <a:lnTo>
                      <a:pt x="10" y="2"/>
                    </a:lnTo>
                    <a:lnTo>
                      <a:pt x="10" y="29"/>
                    </a:lnTo>
                    <a:lnTo>
                      <a:pt x="6" y="29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34" name="iŝliḍe"/>
              <p:cNvSpPr/>
              <p:nvPr/>
            </p:nvSpPr>
            <p:spPr bwMode="auto">
              <a:xfrm>
                <a:off x="5114925" y="3586163"/>
                <a:ext cx="25400" cy="46038"/>
              </a:xfrm>
              <a:custGeom>
                <a:avLst/>
                <a:gdLst>
                  <a:gd name="T0" fmla="*/ 4 w 8"/>
                  <a:gd name="T1" fmla="*/ 2 h 14"/>
                  <a:gd name="T2" fmla="*/ 3 w 8"/>
                  <a:gd name="T3" fmla="*/ 2 h 14"/>
                  <a:gd name="T4" fmla="*/ 3 w 8"/>
                  <a:gd name="T5" fmla="*/ 3 h 14"/>
                  <a:gd name="T6" fmla="*/ 2 w 8"/>
                  <a:gd name="T7" fmla="*/ 3 h 14"/>
                  <a:gd name="T8" fmla="*/ 2 w 8"/>
                  <a:gd name="T9" fmla="*/ 5 h 14"/>
                  <a:gd name="T10" fmla="*/ 2 w 8"/>
                  <a:gd name="T11" fmla="*/ 6 h 14"/>
                  <a:gd name="T12" fmla="*/ 3 w 8"/>
                  <a:gd name="T13" fmla="*/ 7 h 14"/>
                  <a:gd name="T14" fmla="*/ 4 w 8"/>
                  <a:gd name="T15" fmla="*/ 7 h 14"/>
                  <a:gd name="T16" fmla="*/ 5 w 8"/>
                  <a:gd name="T17" fmla="*/ 7 h 14"/>
                  <a:gd name="T18" fmla="*/ 6 w 8"/>
                  <a:gd name="T19" fmla="*/ 7 h 14"/>
                  <a:gd name="T20" fmla="*/ 7 w 8"/>
                  <a:gd name="T21" fmla="*/ 6 h 14"/>
                  <a:gd name="T22" fmla="*/ 7 w 8"/>
                  <a:gd name="T23" fmla="*/ 4 h 14"/>
                  <a:gd name="T24" fmla="*/ 6 w 8"/>
                  <a:gd name="T25" fmla="*/ 3 h 14"/>
                  <a:gd name="T26" fmla="*/ 6 w 8"/>
                  <a:gd name="T27" fmla="*/ 2 h 14"/>
                  <a:gd name="T28" fmla="*/ 4 w 8"/>
                  <a:gd name="T29" fmla="*/ 2 h 14"/>
                  <a:gd name="T30" fmla="*/ 4 w 8"/>
                  <a:gd name="T31" fmla="*/ 9 h 14"/>
                  <a:gd name="T32" fmla="*/ 2 w 8"/>
                  <a:gd name="T33" fmla="*/ 9 h 14"/>
                  <a:gd name="T34" fmla="*/ 1 w 8"/>
                  <a:gd name="T35" fmla="*/ 8 h 14"/>
                  <a:gd name="T36" fmla="*/ 0 w 8"/>
                  <a:gd name="T37" fmla="*/ 7 h 14"/>
                  <a:gd name="T38" fmla="*/ 0 w 8"/>
                  <a:gd name="T39" fmla="*/ 5 h 14"/>
                  <a:gd name="T40" fmla="*/ 0 w 8"/>
                  <a:gd name="T41" fmla="*/ 3 h 14"/>
                  <a:gd name="T42" fmla="*/ 1 w 8"/>
                  <a:gd name="T43" fmla="*/ 2 h 14"/>
                  <a:gd name="T44" fmla="*/ 1 w 8"/>
                  <a:gd name="T45" fmla="*/ 1 h 14"/>
                  <a:gd name="T46" fmla="*/ 3 w 8"/>
                  <a:gd name="T47" fmla="*/ 0 h 14"/>
                  <a:gd name="T48" fmla="*/ 4 w 8"/>
                  <a:gd name="T49" fmla="*/ 0 h 14"/>
                  <a:gd name="T50" fmla="*/ 6 w 8"/>
                  <a:gd name="T51" fmla="*/ 0 h 14"/>
                  <a:gd name="T52" fmla="*/ 8 w 8"/>
                  <a:gd name="T53" fmla="*/ 2 h 14"/>
                  <a:gd name="T54" fmla="*/ 8 w 8"/>
                  <a:gd name="T55" fmla="*/ 3 h 14"/>
                  <a:gd name="T56" fmla="*/ 8 w 8"/>
                  <a:gd name="T57" fmla="*/ 5 h 14"/>
                  <a:gd name="T58" fmla="*/ 8 w 8"/>
                  <a:gd name="T59" fmla="*/ 9 h 14"/>
                  <a:gd name="T60" fmla="*/ 8 w 8"/>
                  <a:gd name="T61" fmla="*/ 11 h 14"/>
                  <a:gd name="T62" fmla="*/ 8 w 8"/>
                  <a:gd name="T63" fmla="*/ 12 h 14"/>
                  <a:gd name="T64" fmla="*/ 8 w 8"/>
                  <a:gd name="T65" fmla="*/ 13 h 14"/>
                  <a:gd name="T66" fmla="*/ 7 w 8"/>
                  <a:gd name="T67" fmla="*/ 14 h 14"/>
                  <a:gd name="T68" fmla="*/ 6 w 8"/>
                  <a:gd name="T69" fmla="*/ 14 h 14"/>
                  <a:gd name="T70" fmla="*/ 4 w 8"/>
                  <a:gd name="T71" fmla="*/ 14 h 14"/>
                  <a:gd name="T72" fmla="*/ 3 w 8"/>
                  <a:gd name="T73" fmla="*/ 14 h 14"/>
                  <a:gd name="T74" fmla="*/ 2 w 8"/>
                  <a:gd name="T75" fmla="*/ 14 h 14"/>
                  <a:gd name="T76" fmla="*/ 1 w 8"/>
                  <a:gd name="T77" fmla="*/ 13 h 14"/>
                  <a:gd name="T78" fmla="*/ 0 w 8"/>
                  <a:gd name="T79" fmla="*/ 12 h 14"/>
                  <a:gd name="T80" fmla="*/ 0 w 8"/>
                  <a:gd name="T81" fmla="*/ 11 h 14"/>
                  <a:gd name="T82" fmla="*/ 2 w 8"/>
                  <a:gd name="T83" fmla="*/ 11 h 14"/>
                  <a:gd name="T84" fmla="*/ 2 w 8"/>
                  <a:gd name="T85" fmla="*/ 11 h 14"/>
                  <a:gd name="T86" fmla="*/ 3 w 8"/>
                  <a:gd name="T87" fmla="*/ 12 h 14"/>
                  <a:gd name="T88" fmla="*/ 4 w 8"/>
                  <a:gd name="T89" fmla="*/ 12 h 14"/>
                  <a:gd name="T90" fmla="*/ 5 w 8"/>
                  <a:gd name="T91" fmla="*/ 12 h 14"/>
                  <a:gd name="T92" fmla="*/ 6 w 8"/>
                  <a:gd name="T93" fmla="*/ 12 h 14"/>
                  <a:gd name="T94" fmla="*/ 6 w 8"/>
                  <a:gd name="T95" fmla="*/ 11 h 14"/>
                  <a:gd name="T96" fmla="*/ 7 w 8"/>
                  <a:gd name="T97" fmla="*/ 10 h 14"/>
                  <a:gd name="T98" fmla="*/ 7 w 8"/>
                  <a:gd name="T99" fmla="*/ 9 h 14"/>
                  <a:gd name="T100" fmla="*/ 7 w 8"/>
                  <a:gd name="T101" fmla="*/ 8 h 14"/>
                  <a:gd name="T102" fmla="*/ 6 w 8"/>
                  <a:gd name="T103" fmla="*/ 9 h 14"/>
                  <a:gd name="T104" fmla="*/ 5 w 8"/>
                  <a:gd name="T105" fmla="*/ 9 h 14"/>
                  <a:gd name="T106" fmla="*/ 4 w 8"/>
                  <a:gd name="T107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" h="14">
                    <a:moveTo>
                      <a:pt x="4" y="2"/>
                    </a:move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6"/>
                      <a:pt x="2" y="6"/>
                      <a:pt x="3" y="7"/>
                    </a:cubicBezTo>
                    <a:cubicBezTo>
                      <a:pt x="3" y="7"/>
                      <a:pt x="3" y="7"/>
                      <a:pt x="4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3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lose/>
                    <a:moveTo>
                      <a:pt x="4" y="9"/>
                    </a:moveTo>
                    <a:cubicBezTo>
                      <a:pt x="4" y="9"/>
                      <a:pt x="3" y="9"/>
                      <a:pt x="2" y="9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1" y="7"/>
                      <a:pt x="1" y="7"/>
                      <a:pt x="0" y="7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0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7" y="1"/>
                      <a:pt x="7" y="1"/>
                      <a:pt x="8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1"/>
                      <a:pt x="8" y="12"/>
                    </a:cubicBezTo>
                    <a:cubicBezTo>
                      <a:pt x="8" y="12"/>
                      <a:pt x="8" y="13"/>
                      <a:pt x="8" y="13"/>
                    </a:cubicBezTo>
                    <a:cubicBezTo>
                      <a:pt x="7" y="13"/>
                      <a:pt x="7" y="13"/>
                      <a:pt x="7" y="14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4" y="14"/>
                    </a:cubicBezTo>
                    <a:cubicBezTo>
                      <a:pt x="4" y="14"/>
                      <a:pt x="3" y="14"/>
                      <a:pt x="3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2"/>
                    </a:cubicBezTo>
                    <a:cubicBezTo>
                      <a:pt x="3" y="12"/>
                      <a:pt x="3" y="12"/>
                      <a:pt x="4" y="12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1"/>
                    </a:cubicBezTo>
                    <a:cubicBezTo>
                      <a:pt x="6" y="11"/>
                      <a:pt x="7" y="11"/>
                      <a:pt x="7" y="10"/>
                    </a:cubicBezTo>
                    <a:cubicBezTo>
                      <a:pt x="7" y="10"/>
                      <a:pt x="7" y="10"/>
                      <a:pt x="7" y="9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9"/>
                      <a:pt x="5" y="9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35" name="iSḷidé"/>
              <p:cNvSpPr/>
              <p:nvPr/>
            </p:nvSpPr>
            <p:spPr bwMode="auto">
              <a:xfrm>
                <a:off x="5164138" y="3586163"/>
                <a:ext cx="30163" cy="46038"/>
              </a:xfrm>
              <a:custGeom>
                <a:avLst/>
                <a:gdLst>
                  <a:gd name="T0" fmla="*/ 1 w 9"/>
                  <a:gd name="T1" fmla="*/ 13 h 14"/>
                  <a:gd name="T2" fmla="*/ 0 w 9"/>
                  <a:gd name="T3" fmla="*/ 12 h 14"/>
                  <a:gd name="T4" fmla="*/ 0 w 9"/>
                  <a:gd name="T5" fmla="*/ 10 h 14"/>
                  <a:gd name="T6" fmla="*/ 0 w 9"/>
                  <a:gd name="T7" fmla="*/ 8 h 14"/>
                  <a:gd name="T8" fmla="*/ 0 w 9"/>
                  <a:gd name="T9" fmla="*/ 6 h 14"/>
                  <a:gd name="T10" fmla="*/ 0 w 9"/>
                  <a:gd name="T11" fmla="*/ 4 h 14"/>
                  <a:gd name="T12" fmla="*/ 0 w 9"/>
                  <a:gd name="T13" fmla="*/ 3 h 14"/>
                  <a:gd name="T14" fmla="*/ 1 w 9"/>
                  <a:gd name="T15" fmla="*/ 1 h 14"/>
                  <a:gd name="T16" fmla="*/ 2 w 9"/>
                  <a:gd name="T17" fmla="*/ 0 h 14"/>
                  <a:gd name="T18" fmla="*/ 4 w 9"/>
                  <a:gd name="T19" fmla="*/ 0 h 14"/>
                  <a:gd name="T20" fmla="*/ 6 w 9"/>
                  <a:gd name="T21" fmla="*/ 0 h 14"/>
                  <a:gd name="T22" fmla="*/ 7 w 9"/>
                  <a:gd name="T23" fmla="*/ 1 h 14"/>
                  <a:gd name="T24" fmla="*/ 8 w 9"/>
                  <a:gd name="T25" fmla="*/ 2 h 14"/>
                  <a:gd name="T26" fmla="*/ 9 w 9"/>
                  <a:gd name="T27" fmla="*/ 4 h 14"/>
                  <a:gd name="T28" fmla="*/ 9 w 9"/>
                  <a:gd name="T29" fmla="*/ 6 h 14"/>
                  <a:gd name="T30" fmla="*/ 9 w 9"/>
                  <a:gd name="T31" fmla="*/ 8 h 14"/>
                  <a:gd name="T32" fmla="*/ 9 w 9"/>
                  <a:gd name="T33" fmla="*/ 9 h 14"/>
                  <a:gd name="T34" fmla="*/ 9 w 9"/>
                  <a:gd name="T35" fmla="*/ 11 h 14"/>
                  <a:gd name="T36" fmla="*/ 8 w 9"/>
                  <a:gd name="T37" fmla="*/ 12 h 14"/>
                  <a:gd name="T38" fmla="*/ 7 w 9"/>
                  <a:gd name="T39" fmla="*/ 13 h 14"/>
                  <a:gd name="T40" fmla="*/ 6 w 9"/>
                  <a:gd name="T41" fmla="*/ 14 h 14"/>
                  <a:gd name="T42" fmla="*/ 4 w 9"/>
                  <a:gd name="T43" fmla="*/ 14 h 14"/>
                  <a:gd name="T44" fmla="*/ 3 w 9"/>
                  <a:gd name="T45" fmla="*/ 14 h 14"/>
                  <a:gd name="T46" fmla="*/ 1 w 9"/>
                  <a:gd name="T47" fmla="*/ 13 h 14"/>
                  <a:gd name="T48" fmla="*/ 7 w 9"/>
                  <a:gd name="T49" fmla="*/ 7 h 14"/>
                  <a:gd name="T50" fmla="*/ 7 w 9"/>
                  <a:gd name="T51" fmla="*/ 5 h 14"/>
                  <a:gd name="T52" fmla="*/ 6 w 9"/>
                  <a:gd name="T53" fmla="*/ 3 h 14"/>
                  <a:gd name="T54" fmla="*/ 5 w 9"/>
                  <a:gd name="T55" fmla="*/ 2 h 14"/>
                  <a:gd name="T56" fmla="*/ 4 w 9"/>
                  <a:gd name="T57" fmla="*/ 2 h 14"/>
                  <a:gd name="T58" fmla="*/ 3 w 9"/>
                  <a:gd name="T59" fmla="*/ 2 h 14"/>
                  <a:gd name="T60" fmla="*/ 2 w 9"/>
                  <a:gd name="T61" fmla="*/ 3 h 14"/>
                  <a:gd name="T62" fmla="*/ 2 w 9"/>
                  <a:gd name="T63" fmla="*/ 5 h 14"/>
                  <a:gd name="T64" fmla="*/ 1 w 9"/>
                  <a:gd name="T65" fmla="*/ 6 h 14"/>
                  <a:gd name="T66" fmla="*/ 1 w 9"/>
                  <a:gd name="T67" fmla="*/ 7 h 14"/>
                  <a:gd name="T68" fmla="*/ 2 w 9"/>
                  <a:gd name="T69" fmla="*/ 10 h 14"/>
                  <a:gd name="T70" fmla="*/ 2 w 9"/>
                  <a:gd name="T71" fmla="*/ 11 h 14"/>
                  <a:gd name="T72" fmla="*/ 3 w 9"/>
                  <a:gd name="T73" fmla="*/ 12 h 14"/>
                  <a:gd name="T74" fmla="*/ 4 w 9"/>
                  <a:gd name="T75" fmla="*/ 12 h 14"/>
                  <a:gd name="T76" fmla="*/ 5 w 9"/>
                  <a:gd name="T77" fmla="*/ 12 h 14"/>
                  <a:gd name="T78" fmla="*/ 6 w 9"/>
                  <a:gd name="T79" fmla="*/ 11 h 14"/>
                  <a:gd name="T80" fmla="*/ 7 w 9"/>
                  <a:gd name="T81" fmla="*/ 10 h 14"/>
                  <a:gd name="T82" fmla="*/ 7 w 9"/>
                  <a:gd name="T83" fmla="*/ 8 h 14"/>
                  <a:gd name="T84" fmla="*/ 7 w 9"/>
                  <a:gd name="T85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" h="14">
                    <a:moveTo>
                      <a:pt x="1" y="13"/>
                    </a:moveTo>
                    <a:cubicBezTo>
                      <a:pt x="1" y="13"/>
                      <a:pt x="1" y="12"/>
                      <a:pt x="0" y="12"/>
                    </a:cubicBezTo>
                    <a:cubicBezTo>
                      <a:pt x="0" y="11"/>
                      <a:pt x="0" y="11"/>
                      <a:pt x="0" y="10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0" y="7"/>
                      <a:pt x="0" y="6"/>
                      <a:pt x="0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6" y="0"/>
                      <a:pt x="7" y="1"/>
                      <a:pt x="7" y="1"/>
                    </a:cubicBezTo>
                    <a:cubicBezTo>
                      <a:pt x="7" y="1"/>
                      <a:pt x="8" y="2"/>
                      <a:pt x="8" y="2"/>
                    </a:cubicBezTo>
                    <a:cubicBezTo>
                      <a:pt x="8" y="3"/>
                      <a:pt x="9" y="3"/>
                      <a:pt x="9" y="4"/>
                    </a:cubicBezTo>
                    <a:cubicBezTo>
                      <a:pt x="9" y="5"/>
                      <a:pt x="9" y="5"/>
                      <a:pt x="9" y="6"/>
                    </a:cubicBezTo>
                    <a:cubicBezTo>
                      <a:pt x="9" y="6"/>
                      <a:pt x="9" y="7"/>
                      <a:pt x="9" y="8"/>
                    </a:cubicBezTo>
                    <a:cubicBezTo>
                      <a:pt x="9" y="8"/>
                      <a:pt x="9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4" y="14"/>
                    </a:cubicBezTo>
                    <a:cubicBezTo>
                      <a:pt x="4" y="14"/>
                      <a:pt x="3" y="14"/>
                      <a:pt x="3" y="14"/>
                    </a:cubicBezTo>
                    <a:cubicBezTo>
                      <a:pt x="2" y="14"/>
                      <a:pt x="1" y="13"/>
                      <a:pt x="1" y="13"/>
                    </a:cubicBezTo>
                    <a:close/>
                    <a:moveTo>
                      <a:pt x="7" y="7"/>
                    </a:moveTo>
                    <a:cubicBezTo>
                      <a:pt x="7" y="6"/>
                      <a:pt x="7" y="5"/>
                      <a:pt x="7" y="5"/>
                    </a:cubicBezTo>
                    <a:cubicBezTo>
                      <a:pt x="7" y="4"/>
                      <a:pt x="7" y="4"/>
                      <a:pt x="6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9"/>
                      <a:pt x="2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1"/>
                    </a:cubicBezTo>
                    <a:cubicBezTo>
                      <a:pt x="7" y="11"/>
                      <a:pt x="7" y="10"/>
                      <a:pt x="7" y="10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7" y="8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</p:grpSp>
        <p:grpSp>
          <p:nvGrpSpPr>
            <p:cNvPr id="50" name="íśľïďê"/>
            <p:cNvGrpSpPr/>
            <p:nvPr/>
          </p:nvGrpSpPr>
          <p:grpSpPr>
            <a:xfrm>
              <a:off x="5156287" y="2481344"/>
              <a:ext cx="4169014" cy="1469307"/>
              <a:chOff x="5722938" y="3046413"/>
              <a:chExt cx="1662113" cy="585788"/>
            </a:xfrm>
            <a:grpFill/>
          </p:grpSpPr>
          <p:sp>
            <p:nvSpPr>
              <p:cNvPr id="90" name="îSľíḑè"/>
              <p:cNvSpPr/>
              <p:nvPr/>
            </p:nvSpPr>
            <p:spPr bwMode="auto">
              <a:xfrm>
                <a:off x="7088188" y="3046413"/>
                <a:ext cx="296863" cy="561975"/>
              </a:xfrm>
              <a:custGeom>
                <a:avLst/>
                <a:gdLst>
                  <a:gd name="T0" fmla="*/ 19 w 90"/>
                  <a:gd name="T1" fmla="*/ 151 h 169"/>
                  <a:gd name="T2" fmla="*/ 55 w 90"/>
                  <a:gd name="T3" fmla="*/ 133 h 169"/>
                  <a:gd name="T4" fmla="*/ 43 w 90"/>
                  <a:gd name="T5" fmla="*/ 157 h 169"/>
                  <a:gd name="T6" fmla="*/ 19 w 90"/>
                  <a:gd name="T7" fmla="*/ 151 h 169"/>
                  <a:gd name="T8" fmla="*/ 2 w 90"/>
                  <a:gd name="T9" fmla="*/ 39 h 169"/>
                  <a:gd name="T10" fmla="*/ 3 w 90"/>
                  <a:gd name="T11" fmla="*/ 56 h 169"/>
                  <a:gd name="T12" fmla="*/ 34 w 90"/>
                  <a:gd name="T13" fmla="*/ 32 h 169"/>
                  <a:gd name="T14" fmla="*/ 38 w 90"/>
                  <a:gd name="T15" fmla="*/ 35 h 169"/>
                  <a:gd name="T16" fmla="*/ 47 w 90"/>
                  <a:gd name="T17" fmla="*/ 26 h 169"/>
                  <a:gd name="T18" fmla="*/ 58 w 90"/>
                  <a:gd name="T19" fmla="*/ 16 h 169"/>
                  <a:gd name="T20" fmla="*/ 9 w 90"/>
                  <a:gd name="T21" fmla="*/ 90 h 169"/>
                  <a:gd name="T22" fmla="*/ 9 w 90"/>
                  <a:gd name="T23" fmla="*/ 101 h 169"/>
                  <a:gd name="T24" fmla="*/ 31 w 90"/>
                  <a:gd name="T25" fmla="*/ 89 h 169"/>
                  <a:gd name="T26" fmla="*/ 26 w 90"/>
                  <a:gd name="T27" fmla="*/ 107 h 169"/>
                  <a:gd name="T28" fmla="*/ 30 w 90"/>
                  <a:gd name="T29" fmla="*/ 113 h 169"/>
                  <a:gd name="T30" fmla="*/ 53 w 90"/>
                  <a:gd name="T31" fmla="*/ 118 h 169"/>
                  <a:gd name="T32" fmla="*/ 2 w 90"/>
                  <a:gd name="T33" fmla="*/ 145 h 169"/>
                  <a:gd name="T34" fmla="*/ 48 w 90"/>
                  <a:gd name="T35" fmla="*/ 169 h 169"/>
                  <a:gd name="T36" fmla="*/ 64 w 90"/>
                  <a:gd name="T37" fmla="*/ 130 h 169"/>
                  <a:gd name="T38" fmla="*/ 82 w 90"/>
                  <a:gd name="T39" fmla="*/ 137 h 169"/>
                  <a:gd name="T40" fmla="*/ 90 w 90"/>
                  <a:gd name="T41" fmla="*/ 130 h 169"/>
                  <a:gd name="T42" fmla="*/ 62 w 90"/>
                  <a:gd name="T43" fmla="*/ 119 h 169"/>
                  <a:gd name="T44" fmla="*/ 45 w 90"/>
                  <a:gd name="T45" fmla="*/ 106 h 169"/>
                  <a:gd name="T46" fmla="*/ 47 w 90"/>
                  <a:gd name="T47" fmla="*/ 77 h 169"/>
                  <a:gd name="T48" fmla="*/ 25 w 90"/>
                  <a:gd name="T49" fmla="*/ 82 h 169"/>
                  <a:gd name="T50" fmla="*/ 71 w 90"/>
                  <a:gd name="T51" fmla="*/ 16 h 169"/>
                  <a:gd name="T52" fmla="*/ 59 w 90"/>
                  <a:gd name="T53" fmla="*/ 7 h 169"/>
                  <a:gd name="T54" fmla="*/ 41 w 90"/>
                  <a:gd name="T55" fmla="*/ 21 h 169"/>
                  <a:gd name="T56" fmla="*/ 30 w 90"/>
                  <a:gd name="T57" fmla="*/ 28 h 169"/>
                  <a:gd name="T58" fmla="*/ 17 w 90"/>
                  <a:gd name="T59" fmla="*/ 43 h 169"/>
                  <a:gd name="T60" fmla="*/ 2 w 90"/>
                  <a:gd name="T61" fmla="*/ 3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0" h="169">
                    <a:moveTo>
                      <a:pt x="19" y="151"/>
                    </a:moveTo>
                    <a:cubicBezTo>
                      <a:pt x="19" y="151"/>
                      <a:pt x="41" y="128"/>
                      <a:pt x="55" y="133"/>
                    </a:cubicBezTo>
                    <a:cubicBezTo>
                      <a:pt x="55" y="133"/>
                      <a:pt x="62" y="158"/>
                      <a:pt x="43" y="157"/>
                    </a:cubicBezTo>
                    <a:cubicBezTo>
                      <a:pt x="23" y="155"/>
                      <a:pt x="19" y="151"/>
                      <a:pt x="19" y="151"/>
                    </a:cubicBezTo>
                    <a:close/>
                    <a:moveTo>
                      <a:pt x="2" y="39"/>
                    </a:moveTo>
                    <a:cubicBezTo>
                      <a:pt x="0" y="46"/>
                      <a:pt x="3" y="56"/>
                      <a:pt x="3" y="56"/>
                    </a:cubicBezTo>
                    <a:cubicBezTo>
                      <a:pt x="6" y="75"/>
                      <a:pt x="34" y="32"/>
                      <a:pt x="34" y="32"/>
                    </a:cubicBezTo>
                    <a:cubicBezTo>
                      <a:pt x="35" y="35"/>
                      <a:pt x="38" y="35"/>
                      <a:pt x="38" y="35"/>
                    </a:cubicBezTo>
                    <a:cubicBezTo>
                      <a:pt x="52" y="37"/>
                      <a:pt x="47" y="26"/>
                      <a:pt x="47" y="26"/>
                    </a:cubicBezTo>
                    <a:cubicBezTo>
                      <a:pt x="49" y="21"/>
                      <a:pt x="58" y="16"/>
                      <a:pt x="58" y="16"/>
                    </a:cubicBezTo>
                    <a:cubicBezTo>
                      <a:pt x="44" y="53"/>
                      <a:pt x="9" y="90"/>
                      <a:pt x="9" y="90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12" y="114"/>
                      <a:pt x="31" y="89"/>
                      <a:pt x="31" y="89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24" y="115"/>
                      <a:pt x="30" y="113"/>
                      <a:pt x="30" y="113"/>
                    </a:cubicBezTo>
                    <a:cubicBezTo>
                      <a:pt x="53" y="112"/>
                      <a:pt x="53" y="118"/>
                      <a:pt x="53" y="118"/>
                    </a:cubicBezTo>
                    <a:cubicBezTo>
                      <a:pt x="12" y="121"/>
                      <a:pt x="2" y="145"/>
                      <a:pt x="2" y="145"/>
                    </a:cubicBezTo>
                    <a:cubicBezTo>
                      <a:pt x="6" y="156"/>
                      <a:pt x="25" y="161"/>
                      <a:pt x="48" y="169"/>
                    </a:cubicBezTo>
                    <a:cubicBezTo>
                      <a:pt x="71" y="168"/>
                      <a:pt x="64" y="130"/>
                      <a:pt x="64" y="130"/>
                    </a:cubicBezTo>
                    <a:cubicBezTo>
                      <a:pt x="79" y="129"/>
                      <a:pt x="82" y="137"/>
                      <a:pt x="82" y="137"/>
                    </a:cubicBezTo>
                    <a:cubicBezTo>
                      <a:pt x="90" y="130"/>
                      <a:pt x="90" y="130"/>
                      <a:pt x="90" y="130"/>
                    </a:cubicBezTo>
                    <a:cubicBezTo>
                      <a:pt x="79" y="115"/>
                      <a:pt x="62" y="119"/>
                      <a:pt x="62" y="119"/>
                    </a:cubicBezTo>
                    <a:cubicBezTo>
                      <a:pt x="60" y="107"/>
                      <a:pt x="45" y="106"/>
                      <a:pt x="45" y="106"/>
                    </a:cubicBezTo>
                    <a:cubicBezTo>
                      <a:pt x="35" y="105"/>
                      <a:pt x="44" y="92"/>
                      <a:pt x="47" y="77"/>
                    </a:cubicBezTo>
                    <a:cubicBezTo>
                      <a:pt x="47" y="64"/>
                      <a:pt x="25" y="82"/>
                      <a:pt x="25" y="82"/>
                    </a:cubicBezTo>
                    <a:cubicBezTo>
                      <a:pt x="43" y="66"/>
                      <a:pt x="66" y="31"/>
                      <a:pt x="71" y="16"/>
                    </a:cubicBezTo>
                    <a:cubicBezTo>
                      <a:pt x="75" y="0"/>
                      <a:pt x="59" y="7"/>
                      <a:pt x="59" y="7"/>
                    </a:cubicBezTo>
                    <a:cubicBezTo>
                      <a:pt x="59" y="7"/>
                      <a:pt x="42" y="20"/>
                      <a:pt x="41" y="21"/>
                    </a:cubicBezTo>
                    <a:cubicBezTo>
                      <a:pt x="32" y="21"/>
                      <a:pt x="30" y="28"/>
                      <a:pt x="30" y="28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7" y="54"/>
                      <a:pt x="2" y="39"/>
                      <a:pt x="2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91" name="îṥḻîďé"/>
              <p:cNvSpPr/>
              <p:nvPr/>
            </p:nvSpPr>
            <p:spPr bwMode="auto">
              <a:xfrm>
                <a:off x="6802438" y="3471863"/>
                <a:ext cx="63500" cy="96838"/>
              </a:xfrm>
              <a:custGeom>
                <a:avLst/>
                <a:gdLst>
                  <a:gd name="T0" fmla="*/ 0 w 19"/>
                  <a:gd name="T1" fmla="*/ 0 h 29"/>
                  <a:gd name="T2" fmla="*/ 1 w 19"/>
                  <a:gd name="T3" fmla="*/ 29 h 29"/>
                  <a:gd name="T4" fmla="*/ 16 w 19"/>
                  <a:gd name="T5" fmla="*/ 13 h 29"/>
                  <a:gd name="T6" fmla="*/ 0 w 19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9">
                    <a:moveTo>
                      <a:pt x="0" y="0"/>
                    </a:moveTo>
                    <a:cubicBezTo>
                      <a:pt x="0" y="0"/>
                      <a:pt x="9" y="19"/>
                      <a:pt x="1" y="29"/>
                    </a:cubicBezTo>
                    <a:cubicBezTo>
                      <a:pt x="1" y="29"/>
                      <a:pt x="13" y="27"/>
                      <a:pt x="16" y="13"/>
                    </a:cubicBezTo>
                    <a:cubicBezTo>
                      <a:pt x="19" y="0"/>
                      <a:pt x="4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92" name="iṣľíḍé"/>
              <p:cNvSpPr/>
              <p:nvPr/>
            </p:nvSpPr>
            <p:spPr bwMode="auto">
              <a:xfrm>
                <a:off x="6605588" y="3289301"/>
                <a:ext cx="223838" cy="309563"/>
              </a:xfrm>
              <a:custGeom>
                <a:avLst/>
                <a:gdLst>
                  <a:gd name="T0" fmla="*/ 26 w 68"/>
                  <a:gd name="T1" fmla="*/ 21 h 93"/>
                  <a:gd name="T2" fmla="*/ 30 w 68"/>
                  <a:gd name="T3" fmla="*/ 28 h 93"/>
                  <a:gd name="T4" fmla="*/ 42 w 68"/>
                  <a:gd name="T5" fmla="*/ 18 h 93"/>
                  <a:gd name="T6" fmla="*/ 37 w 68"/>
                  <a:gd name="T7" fmla="*/ 9 h 93"/>
                  <a:gd name="T8" fmla="*/ 46 w 68"/>
                  <a:gd name="T9" fmla="*/ 6 h 93"/>
                  <a:gd name="T10" fmla="*/ 53 w 68"/>
                  <a:gd name="T11" fmla="*/ 12 h 93"/>
                  <a:gd name="T12" fmla="*/ 62 w 68"/>
                  <a:gd name="T13" fmla="*/ 5 h 93"/>
                  <a:gd name="T14" fmla="*/ 68 w 68"/>
                  <a:gd name="T15" fmla="*/ 10 h 93"/>
                  <a:gd name="T16" fmla="*/ 53 w 68"/>
                  <a:gd name="T17" fmla="*/ 25 h 93"/>
                  <a:gd name="T18" fmla="*/ 27 w 68"/>
                  <a:gd name="T19" fmla="*/ 71 h 93"/>
                  <a:gd name="T20" fmla="*/ 0 w 68"/>
                  <a:gd name="T21" fmla="*/ 92 h 93"/>
                  <a:gd name="T22" fmla="*/ 0 w 68"/>
                  <a:gd name="T23" fmla="*/ 89 h 93"/>
                  <a:gd name="T24" fmla="*/ 31 w 68"/>
                  <a:gd name="T25" fmla="*/ 42 h 93"/>
                  <a:gd name="T26" fmla="*/ 21 w 68"/>
                  <a:gd name="T27" fmla="*/ 23 h 93"/>
                  <a:gd name="T28" fmla="*/ 26 w 68"/>
                  <a:gd name="T29" fmla="*/ 2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93">
                    <a:moveTo>
                      <a:pt x="26" y="21"/>
                    </a:moveTo>
                    <a:cubicBezTo>
                      <a:pt x="26" y="21"/>
                      <a:pt x="21" y="36"/>
                      <a:pt x="30" y="2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8" y="0"/>
                      <a:pt x="46" y="6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5"/>
                      <a:pt x="54" y="39"/>
                      <a:pt x="27" y="71"/>
                    </a:cubicBezTo>
                    <a:cubicBezTo>
                      <a:pt x="27" y="71"/>
                      <a:pt x="12" y="93"/>
                      <a:pt x="0" y="92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17" y="83"/>
                      <a:pt x="31" y="42"/>
                    </a:cubicBezTo>
                    <a:cubicBezTo>
                      <a:pt x="31" y="42"/>
                      <a:pt x="13" y="49"/>
                      <a:pt x="21" y="23"/>
                    </a:cubicBezTo>
                    <a:cubicBezTo>
                      <a:pt x="21" y="23"/>
                      <a:pt x="22" y="16"/>
                      <a:pt x="26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94" name="iSlidé"/>
              <p:cNvSpPr/>
              <p:nvPr/>
            </p:nvSpPr>
            <p:spPr bwMode="auto">
              <a:xfrm>
                <a:off x="6334125" y="3495676"/>
                <a:ext cx="79375" cy="76200"/>
              </a:xfrm>
              <a:custGeom>
                <a:avLst/>
                <a:gdLst>
                  <a:gd name="T0" fmla="*/ 0 w 24"/>
                  <a:gd name="T1" fmla="*/ 4 h 23"/>
                  <a:gd name="T2" fmla="*/ 21 w 24"/>
                  <a:gd name="T3" fmla="*/ 19 h 23"/>
                  <a:gd name="T4" fmla="*/ 18 w 24"/>
                  <a:gd name="T5" fmla="*/ 23 h 23"/>
                  <a:gd name="T6" fmla="*/ 0 w 24"/>
                  <a:gd name="T7" fmla="*/ 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3">
                    <a:moveTo>
                      <a:pt x="0" y="4"/>
                    </a:moveTo>
                    <a:cubicBezTo>
                      <a:pt x="0" y="4"/>
                      <a:pt x="24" y="0"/>
                      <a:pt x="21" y="19"/>
                    </a:cubicBezTo>
                    <a:cubicBezTo>
                      <a:pt x="18" y="23"/>
                      <a:pt x="18" y="23"/>
                      <a:pt x="18" y="23"/>
                    </a:cubicBez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95" name="ïśľïdê"/>
              <p:cNvSpPr/>
              <p:nvPr/>
            </p:nvSpPr>
            <p:spPr bwMode="auto">
              <a:xfrm>
                <a:off x="6194425" y="3171826"/>
                <a:ext cx="225425" cy="460375"/>
              </a:xfrm>
              <a:custGeom>
                <a:avLst/>
                <a:gdLst>
                  <a:gd name="T0" fmla="*/ 3 w 68"/>
                  <a:gd name="T1" fmla="*/ 55 h 138"/>
                  <a:gd name="T2" fmla="*/ 24 w 68"/>
                  <a:gd name="T3" fmla="*/ 42 h 138"/>
                  <a:gd name="T4" fmla="*/ 38 w 68"/>
                  <a:gd name="T5" fmla="*/ 1 h 138"/>
                  <a:gd name="T6" fmla="*/ 44 w 68"/>
                  <a:gd name="T7" fmla="*/ 16 h 138"/>
                  <a:gd name="T8" fmla="*/ 37 w 68"/>
                  <a:gd name="T9" fmla="*/ 34 h 138"/>
                  <a:gd name="T10" fmla="*/ 55 w 68"/>
                  <a:gd name="T11" fmla="*/ 12 h 138"/>
                  <a:gd name="T12" fmla="*/ 58 w 68"/>
                  <a:gd name="T13" fmla="*/ 32 h 138"/>
                  <a:gd name="T14" fmla="*/ 24 w 68"/>
                  <a:gd name="T15" fmla="*/ 62 h 138"/>
                  <a:gd name="T16" fmla="*/ 18 w 68"/>
                  <a:gd name="T17" fmla="*/ 92 h 138"/>
                  <a:gd name="T18" fmla="*/ 27 w 68"/>
                  <a:gd name="T19" fmla="*/ 83 h 138"/>
                  <a:gd name="T20" fmla="*/ 34 w 68"/>
                  <a:gd name="T21" fmla="*/ 56 h 138"/>
                  <a:gd name="T22" fmla="*/ 47 w 68"/>
                  <a:gd name="T23" fmla="*/ 76 h 138"/>
                  <a:gd name="T24" fmla="*/ 39 w 68"/>
                  <a:gd name="T25" fmla="*/ 87 h 138"/>
                  <a:gd name="T26" fmla="*/ 40 w 68"/>
                  <a:gd name="T27" fmla="*/ 132 h 138"/>
                  <a:gd name="T28" fmla="*/ 22 w 68"/>
                  <a:gd name="T29" fmla="*/ 120 h 138"/>
                  <a:gd name="T30" fmla="*/ 12 w 68"/>
                  <a:gd name="T31" fmla="*/ 138 h 138"/>
                  <a:gd name="T32" fmla="*/ 2 w 68"/>
                  <a:gd name="T33" fmla="*/ 127 h 138"/>
                  <a:gd name="T34" fmla="*/ 27 w 68"/>
                  <a:gd name="T35" fmla="*/ 102 h 138"/>
                  <a:gd name="T36" fmla="*/ 26 w 68"/>
                  <a:gd name="T37" fmla="*/ 95 h 138"/>
                  <a:gd name="T38" fmla="*/ 15 w 68"/>
                  <a:gd name="T39" fmla="*/ 106 h 138"/>
                  <a:gd name="T40" fmla="*/ 5 w 68"/>
                  <a:gd name="T41" fmla="*/ 98 h 138"/>
                  <a:gd name="T42" fmla="*/ 16 w 68"/>
                  <a:gd name="T43" fmla="*/ 67 h 138"/>
                  <a:gd name="T44" fmla="*/ 3 w 68"/>
                  <a:gd name="T45" fmla="*/ 55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" h="138">
                    <a:moveTo>
                      <a:pt x="3" y="55"/>
                    </a:moveTo>
                    <a:cubicBezTo>
                      <a:pt x="3" y="55"/>
                      <a:pt x="17" y="58"/>
                      <a:pt x="24" y="42"/>
                    </a:cubicBezTo>
                    <a:cubicBezTo>
                      <a:pt x="24" y="42"/>
                      <a:pt x="38" y="9"/>
                      <a:pt x="38" y="1"/>
                    </a:cubicBezTo>
                    <a:cubicBezTo>
                      <a:pt x="38" y="1"/>
                      <a:pt x="46" y="0"/>
                      <a:pt x="44" y="16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37" y="34"/>
                      <a:pt x="55" y="23"/>
                      <a:pt x="55" y="12"/>
                    </a:cubicBezTo>
                    <a:cubicBezTo>
                      <a:pt x="55" y="12"/>
                      <a:pt x="68" y="10"/>
                      <a:pt x="58" y="3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18" y="92"/>
                      <a:pt x="18" y="92"/>
                      <a:pt x="18" y="92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27" y="83"/>
                      <a:pt x="27" y="61"/>
                      <a:pt x="34" y="56"/>
                    </a:cubicBezTo>
                    <a:cubicBezTo>
                      <a:pt x="34" y="56"/>
                      <a:pt x="50" y="55"/>
                      <a:pt x="47" y="76"/>
                    </a:cubicBezTo>
                    <a:cubicBezTo>
                      <a:pt x="47" y="76"/>
                      <a:pt x="42" y="83"/>
                      <a:pt x="39" y="87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22" y="120"/>
                      <a:pt x="22" y="120"/>
                      <a:pt x="22" y="120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2" y="127"/>
                      <a:pt x="2" y="127"/>
                      <a:pt x="2" y="127"/>
                    </a:cubicBezTo>
                    <a:cubicBezTo>
                      <a:pt x="2" y="127"/>
                      <a:pt x="25" y="114"/>
                      <a:pt x="27" y="102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15" y="106"/>
                      <a:pt x="15" y="106"/>
                      <a:pt x="15" y="106"/>
                    </a:cubicBezTo>
                    <a:cubicBezTo>
                      <a:pt x="5" y="98"/>
                      <a:pt x="5" y="98"/>
                      <a:pt x="5" y="98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16" y="67"/>
                      <a:pt x="0" y="60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97" name="išḷíḍe"/>
              <p:cNvSpPr/>
              <p:nvPr/>
            </p:nvSpPr>
            <p:spPr bwMode="auto">
              <a:xfrm>
                <a:off x="5946775" y="3398838"/>
                <a:ext cx="96838" cy="100013"/>
              </a:xfrm>
              <a:custGeom>
                <a:avLst/>
                <a:gdLst>
                  <a:gd name="T0" fmla="*/ 0 w 29"/>
                  <a:gd name="T1" fmla="*/ 30 h 30"/>
                  <a:gd name="T2" fmla="*/ 14 w 29"/>
                  <a:gd name="T3" fmla="*/ 0 h 30"/>
                  <a:gd name="T4" fmla="*/ 29 w 29"/>
                  <a:gd name="T5" fmla="*/ 14 h 30"/>
                  <a:gd name="T6" fmla="*/ 0 w 29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30">
                    <a:moveTo>
                      <a:pt x="0" y="3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9" y="29"/>
                      <a:pt x="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01" name="îṣḻîḓè"/>
              <p:cNvSpPr/>
              <p:nvPr/>
            </p:nvSpPr>
            <p:spPr bwMode="auto">
              <a:xfrm>
                <a:off x="5722938" y="3419476"/>
                <a:ext cx="201613" cy="176213"/>
              </a:xfrm>
              <a:custGeom>
                <a:avLst/>
                <a:gdLst>
                  <a:gd name="T0" fmla="*/ 16 w 61"/>
                  <a:gd name="T1" fmla="*/ 38 h 53"/>
                  <a:gd name="T2" fmla="*/ 59 w 61"/>
                  <a:gd name="T3" fmla="*/ 0 h 53"/>
                  <a:gd name="T4" fmla="*/ 61 w 61"/>
                  <a:gd name="T5" fmla="*/ 4 h 53"/>
                  <a:gd name="T6" fmla="*/ 10 w 61"/>
                  <a:gd name="T7" fmla="*/ 53 h 53"/>
                  <a:gd name="T8" fmla="*/ 0 w 61"/>
                  <a:gd name="T9" fmla="*/ 41 h 53"/>
                  <a:gd name="T10" fmla="*/ 11 w 61"/>
                  <a:gd name="T11" fmla="*/ 8 h 53"/>
                  <a:gd name="T12" fmla="*/ 16 w 61"/>
                  <a:gd name="T13" fmla="*/ 3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53">
                    <a:moveTo>
                      <a:pt x="16" y="38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40" y="40"/>
                      <a:pt x="10" y="53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11" y="18"/>
                      <a:pt x="11" y="8"/>
                    </a:cubicBezTo>
                    <a:cubicBezTo>
                      <a:pt x="11" y="8"/>
                      <a:pt x="27" y="6"/>
                      <a:pt x="1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102" name="iṣḷîḓé"/>
              <p:cNvSpPr/>
              <p:nvPr/>
            </p:nvSpPr>
            <p:spPr bwMode="auto">
              <a:xfrm>
                <a:off x="5870575" y="3235326"/>
                <a:ext cx="60325" cy="177800"/>
              </a:xfrm>
              <a:custGeom>
                <a:avLst/>
                <a:gdLst>
                  <a:gd name="T0" fmla="*/ 0 w 18"/>
                  <a:gd name="T1" fmla="*/ 51 h 53"/>
                  <a:gd name="T2" fmla="*/ 1 w 18"/>
                  <a:gd name="T3" fmla="*/ 0 h 53"/>
                  <a:gd name="T4" fmla="*/ 15 w 18"/>
                  <a:gd name="T5" fmla="*/ 21 h 53"/>
                  <a:gd name="T6" fmla="*/ 0 w 18"/>
                  <a:gd name="T7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53">
                    <a:moveTo>
                      <a:pt x="0" y="51"/>
                    </a:moveTo>
                    <a:cubicBezTo>
                      <a:pt x="0" y="51"/>
                      <a:pt x="8" y="16"/>
                      <a:pt x="1" y="0"/>
                    </a:cubicBezTo>
                    <a:cubicBezTo>
                      <a:pt x="1" y="0"/>
                      <a:pt x="18" y="4"/>
                      <a:pt x="15" y="21"/>
                    </a:cubicBezTo>
                    <a:cubicBezTo>
                      <a:pt x="11" y="39"/>
                      <a:pt x="11" y="53"/>
                      <a:pt x="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</p:grpSp>
        <p:grpSp>
          <p:nvGrpSpPr>
            <p:cNvPr id="51" name="ïṩ1îḑé"/>
            <p:cNvGrpSpPr/>
            <p:nvPr/>
          </p:nvGrpSpPr>
          <p:grpSpPr>
            <a:xfrm>
              <a:off x="5112548" y="4078071"/>
              <a:ext cx="4180976" cy="230948"/>
              <a:chOff x="5705475" y="3683001"/>
              <a:chExt cx="1666875" cy="92075"/>
            </a:xfrm>
            <a:grpFill/>
          </p:grpSpPr>
          <p:sp>
            <p:nvSpPr>
              <p:cNvPr id="52" name="îṣḷidê"/>
              <p:cNvSpPr/>
              <p:nvPr/>
            </p:nvSpPr>
            <p:spPr bwMode="auto">
              <a:xfrm>
                <a:off x="5705475" y="3683001"/>
                <a:ext cx="63500" cy="92075"/>
              </a:xfrm>
              <a:custGeom>
                <a:avLst/>
                <a:gdLst>
                  <a:gd name="T0" fmla="*/ 19 w 19"/>
                  <a:gd name="T1" fmla="*/ 20 h 28"/>
                  <a:gd name="T2" fmla="*/ 16 w 19"/>
                  <a:gd name="T3" fmla="*/ 25 h 28"/>
                  <a:gd name="T4" fmla="*/ 9 w 19"/>
                  <a:gd name="T5" fmla="*/ 28 h 28"/>
                  <a:gd name="T6" fmla="*/ 2 w 19"/>
                  <a:gd name="T7" fmla="*/ 25 h 28"/>
                  <a:gd name="T8" fmla="*/ 0 w 19"/>
                  <a:gd name="T9" fmla="*/ 20 h 28"/>
                  <a:gd name="T10" fmla="*/ 0 w 19"/>
                  <a:gd name="T11" fmla="*/ 19 h 28"/>
                  <a:gd name="T12" fmla="*/ 4 w 19"/>
                  <a:gd name="T13" fmla="*/ 19 h 28"/>
                  <a:gd name="T14" fmla="*/ 4 w 19"/>
                  <a:gd name="T15" fmla="*/ 20 h 28"/>
                  <a:gd name="T16" fmla="*/ 6 w 19"/>
                  <a:gd name="T17" fmla="*/ 23 h 28"/>
                  <a:gd name="T18" fmla="*/ 9 w 19"/>
                  <a:gd name="T19" fmla="*/ 24 h 28"/>
                  <a:gd name="T20" fmla="*/ 14 w 19"/>
                  <a:gd name="T21" fmla="*/ 23 h 28"/>
                  <a:gd name="T22" fmla="*/ 15 w 19"/>
                  <a:gd name="T23" fmla="*/ 20 h 28"/>
                  <a:gd name="T24" fmla="*/ 13 w 19"/>
                  <a:gd name="T25" fmla="*/ 17 h 28"/>
                  <a:gd name="T26" fmla="*/ 9 w 19"/>
                  <a:gd name="T27" fmla="*/ 14 h 28"/>
                  <a:gd name="T28" fmla="*/ 3 w 19"/>
                  <a:gd name="T29" fmla="*/ 11 h 28"/>
                  <a:gd name="T30" fmla="*/ 1 w 19"/>
                  <a:gd name="T31" fmla="*/ 7 h 28"/>
                  <a:gd name="T32" fmla="*/ 3 w 19"/>
                  <a:gd name="T33" fmla="*/ 2 h 28"/>
                  <a:gd name="T34" fmla="*/ 9 w 19"/>
                  <a:gd name="T35" fmla="*/ 0 h 28"/>
                  <a:gd name="T36" fmla="*/ 16 w 19"/>
                  <a:gd name="T37" fmla="*/ 2 h 28"/>
                  <a:gd name="T38" fmla="*/ 18 w 19"/>
                  <a:gd name="T39" fmla="*/ 7 h 28"/>
                  <a:gd name="T40" fmla="*/ 14 w 19"/>
                  <a:gd name="T41" fmla="*/ 7 h 28"/>
                  <a:gd name="T42" fmla="*/ 13 w 19"/>
                  <a:gd name="T43" fmla="*/ 4 h 28"/>
                  <a:gd name="T44" fmla="*/ 9 w 19"/>
                  <a:gd name="T45" fmla="*/ 3 h 28"/>
                  <a:gd name="T46" fmla="*/ 6 w 19"/>
                  <a:gd name="T47" fmla="*/ 4 h 28"/>
                  <a:gd name="T48" fmla="*/ 5 w 19"/>
                  <a:gd name="T49" fmla="*/ 7 h 28"/>
                  <a:gd name="T50" fmla="*/ 6 w 19"/>
                  <a:gd name="T51" fmla="*/ 9 h 28"/>
                  <a:gd name="T52" fmla="*/ 11 w 19"/>
                  <a:gd name="T53" fmla="*/ 12 h 28"/>
                  <a:gd name="T54" fmla="*/ 17 w 19"/>
                  <a:gd name="T55" fmla="*/ 15 h 28"/>
                  <a:gd name="T56" fmla="*/ 19 w 19"/>
                  <a:gd name="T5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28">
                    <a:moveTo>
                      <a:pt x="19" y="20"/>
                    </a:moveTo>
                    <a:cubicBezTo>
                      <a:pt x="19" y="22"/>
                      <a:pt x="18" y="24"/>
                      <a:pt x="16" y="25"/>
                    </a:cubicBezTo>
                    <a:cubicBezTo>
                      <a:pt x="15" y="27"/>
                      <a:pt x="12" y="28"/>
                      <a:pt x="9" y="28"/>
                    </a:cubicBezTo>
                    <a:cubicBezTo>
                      <a:pt x="6" y="28"/>
                      <a:pt x="4" y="27"/>
                      <a:pt x="2" y="25"/>
                    </a:cubicBezTo>
                    <a:cubicBezTo>
                      <a:pt x="1" y="24"/>
                      <a:pt x="0" y="22"/>
                      <a:pt x="0" y="2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6" y="23"/>
                    </a:cubicBezTo>
                    <a:cubicBezTo>
                      <a:pt x="7" y="24"/>
                      <a:pt x="8" y="24"/>
                      <a:pt x="9" y="24"/>
                    </a:cubicBezTo>
                    <a:cubicBezTo>
                      <a:pt x="11" y="24"/>
                      <a:pt x="13" y="24"/>
                      <a:pt x="14" y="23"/>
                    </a:cubicBezTo>
                    <a:cubicBezTo>
                      <a:pt x="15" y="22"/>
                      <a:pt x="15" y="21"/>
                      <a:pt x="15" y="20"/>
                    </a:cubicBezTo>
                    <a:cubicBezTo>
                      <a:pt x="15" y="19"/>
                      <a:pt x="14" y="18"/>
                      <a:pt x="13" y="17"/>
                    </a:cubicBezTo>
                    <a:cubicBezTo>
                      <a:pt x="12" y="16"/>
                      <a:pt x="11" y="15"/>
                      <a:pt x="9" y="14"/>
                    </a:cubicBezTo>
                    <a:cubicBezTo>
                      <a:pt x="6" y="13"/>
                      <a:pt x="4" y="12"/>
                      <a:pt x="3" y="11"/>
                    </a:cubicBezTo>
                    <a:cubicBezTo>
                      <a:pt x="1" y="10"/>
                      <a:pt x="1" y="9"/>
                      <a:pt x="1" y="7"/>
                    </a:cubicBezTo>
                    <a:cubicBezTo>
                      <a:pt x="1" y="5"/>
                      <a:pt x="2" y="3"/>
                      <a:pt x="3" y="2"/>
                    </a:cubicBezTo>
                    <a:cubicBezTo>
                      <a:pt x="5" y="0"/>
                      <a:pt x="7" y="0"/>
                      <a:pt x="9" y="0"/>
                    </a:cubicBezTo>
                    <a:cubicBezTo>
                      <a:pt x="13" y="0"/>
                      <a:pt x="15" y="0"/>
                      <a:pt x="16" y="2"/>
                    </a:cubicBezTo>
                    <a:cubicBezTo>
                      <a:pt x="17" y="4"/>
                      <a:pt x="18" y="5"/>
                      <a:pt x="18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5"/>
                      <a:pt x="13" y="4"/>
                    </a:cubicBezTo>
                    <a:cubicBezTo>
                      <a:pt x="12" y="3"/>
                      <a:pt x="11" y="3"/>
                      <a:pt x="9" y="3"/>
                    </a:cubicBezTo>
                    <a:cubicBezTo>
                      <a:pt x="8" y="3"/>
                      <a:pt x="7" y="3"/>
                      <a:pt x="6" y="4"/>
                    </a:cubicBezTo>
                    <a:cubicBezTo>
                      <a:pt x="5" y="5"/>
                      <a:pt x="5" y="5"/>
                      <a:pt x="5" y="7"/>
                    </a:cubicBezTo>
                    <a:cubicBezTo>
                      <a:pt x="5" y="8"/>
                      <a:pt x="5" y="8"/>
                      <a:pt x="6" y="9"/>
                    </a:cubicBezTo>
                    <a:cubicBezTo>
                      <a:pt x="6" y="10"/>
                      <a:pt x="8" y="11"/>
                      <a:pt x="11" y="12"/>
                    </a:cubicBezTo>
                    <a:cubicBezTo>
                      <a:pt x="13" y="13"/>
                      <a:pt x="15" y="14"/>
                      <a:pt x="17" y="15"/>
                    </a:cubicBezTo>
                    <a:cubicBezTo>
                      <a:pt x="18" y="16"/>
                      <a:pt x="19" y="18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53" name="íṣḻïḑè"/>
              <p:cNvSpPr/>
              <p:nvPr/>
            </p:nvSpPr>
            <p:spPr bwMode="auto">
              <a:xfrm>
                <a:off x="5799138" y="3683001"/>
                <a:ext cx="58738" cy="88900"/>
              </a:xfrm>
              <a:custGeom>
                <a:avLst/>
                <a:gdLst>
                  <a:gd name="T0" fmla="*/ 37 w 37"/>
                  <a:gd name="T1" fmla="*/ 56 h 56"/>
                  <a:gd name="T2" fmla="*/ 29 w 37"/>
                  <a:gd name="T3" fmla="*/ 56 h 56"/>
                  <a:gd name="T4" fmla="*/ 29 w 37"/>
                  <a:gd name="T5" fmla="*/ 29 h 56"/>
                  <a:gd name="T6" fmla="*/ 8 w 37"/>
                  <a:gd name="T7" fmla="*/ 29 h 56"/>
                  <a:gd name="T8" fmla="*/ 8 w 37"/>
                  <a:gd name="T9" fmla="*/ 56 h 56"/>
                  <a:gd name="T10" fmla="*/ 0 w 37"/>
                  <a:gd name="T11" fmla="*/ 56 h 56"/>
                  <a:gd name="T12" fmla="*/ 0 w 37"/>
                  <a:gd name="T13" fmla="*/ 0 h 56"/>
                  <a:gd name="T14" fmla="*/ 8 w 37"/>
                  <a:gd name="T15" fmla="*/ 0 h 56"/>
                  <a:gd name="T16" fmla="*/ 8 w 37"/>
                  <a:gd name="T17" fmla="*/ 23 h 56"/>
                  <a:gd name="T18" fmla="*/ 29 w 37"/>
                  <a:gd name="T19" fmla="*/ 23 h 56"/>
                  <a:gd name="T20" fmla="*/ 29 w 37"/>
                  <a:gd name="T21" fmla="*/ 0 h 56"/>
                  <a:gd name="T22" fmla="*/ 37 w 37"/>
                  <a:gd name="T23" fmla="*/ 0 h 56"/>
                  <a:gd name="T24" fmla="*/ 37 w 37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56">
                    <a:moveTo>
                      <a:pt x="37" y="56"/>
                    </a:moveTo>
                    <a:lnTo>
                      <a:pt x="29" y="56"/>
                    </a:lnTo>
                    <a:lnTo>
                      <a:pt x="29" y="29"/>
                    </a:lnTo>
                    <a:lnTo>
                      <a:pt x="8" y="29"/>
                    </a:lnTo>
                    <a:lnTo>
                      <a:pt x="8" y="5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8" y="23"/>
                    </a:lnTo>
                    <a:lnTo>
                      <a:pt x="29" y="23"/>
                    </a:lnTo>
                    <a:lnTo>
                      <a:pt x="29" y="0"/>
                    </a:lnTo>
                    <a:lnTo>
                      <a:pt x="37" y="0"/>
                    </a:lnTo>
                    <a:lnTo>
                      <a:pt x="37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54" name="iṧľiḍe"/>
              <p:cNvSpPr/>
              <p:nvPr/>
            </p:nvSpPr>
            <p:spPr bwMode="auto">
              <a:xfrm>
                <a:off x="5884863" y="3683001"/>
                <a:ext cx="68263" cy="88900"/>
              </a:xfrm>
              <a:custGeom>
                <a:avLst/>
                <a:gdLst>
                  <a:gd name="T0" fmla="*/ 43 w 43"/>
                  <a:gd name="T1" fmla="*/ 56 h 56"/>
                  <a:gd name="T2" fmla="*/ 35 w 43"/>
                  <a:gd name="T3" fmla="*/ 56 h 56"/>
                  <a:gd name="T4" fmla="*/ 29 w 43"/>
                  <a:gd name="T5" fmla="*/ 40 h 56"/>
                  <a:gd name="T6" fmla="*/ 14 w 43"/>
                  <a:gd name="T7" fmla="*/ 40 h 56"/>
                  <a:gd name="T8" fmla="*/ 8 w 43"/>
                  <a:gd name="T9" fmla="*/ 56 h 56"/>
                  <a:gd name="T10" fmla="*/ 0 w 43"/>
                  <a:gd name="T11" fmla="*/ 56 h 56"/>
                  <a:gd name="T12" fmla="*/ 18 w 43"/>
                  <a:gd name="T13" fmla="*/ 0 h 56"/>
                  <a:gd name="T14" fmla="*/ 25 w 43"/>
                  <a:gd name="T15" fmla="*/ 0 h 56"/>
                  <a:gd name="T16" fmla="*/ 43 w 43"/>
                  <a:gd name="T17" fmla="*/ 56 h 56"/>
                  <a:gd name="T18" fmla="*/ 43 w 43"/>
                  <a:gd name="T19" fmla="*/ 56 h 56"/>
                  <a:gd name="T20" fmla="*/ 27 w 43"/>
                  <a:gd name="T21" fmla="*/ 33 h 56"/>
                  <a:gd name="T22" fmla="*/ 23 w 43"/>
                  <a:gd name="T23" fmla="*/ 12 h 56"/>
                  <a:gd name="T24" fmla="*/ 21 w 43"/>
                  <a:gd name="T25" fmla="*/ 12 h 56"/>
                  <a:gd name="T26" fmla="*/ 14 w 43"/>
                  <a:gd name="T27" fmla="*/ 33 h 56"/>
                  <a:gd name="T28" fmla="*/ 27 w 43"/>
                  <a:gd name="T29" fmla="*/ 3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3" h="56">
                    <a:moveTo>
                      <a:pt x="43" y="56"/>
                    </a:moveTo>
                    <a:lnTo>
                      <a:pt x="35" y="56"/>
                    </a:lnTo>
                    <a:lnTo>
                      <a:pt x="29" y="40"/>
                    </a:lnTo>
                    <a:lnTo>
                      <a:pt x="14" y="40"/>
                    </a:lnTo>
                    <a:lnTo>
                      <a:pt x="8" y="56"/>
                    </a:lnTo>
                    <a:lnTo>
                      <a:pt x="0" y="56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43" y="56"/>
                    </a:lnTo>
                    <a:lnTo>
                      <a:pt x="43" y="56"/>
                    </a:lnTo>
                    <a:close/>
                    <a:moveTo>
                      <a:pt x="27" y="33"/>
                    </a:moveTo>
                    <a:lnTo>
                      <a:pt x="23" y="12"/>
                    </a:lnTo>
                    <a:lnTo>
                      <a:pt x="21" y="12"/>
                    </a:lnTo>
                    <a:lnTo>
                      <a:pt x="14" y="33"/>
                    </a:lnTo>
                    <a:lnTo>
                      <a:pt x="27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55" name="ïšliḓê"/>
              <p:cNvSpPr/>
              <p:nvPr/>
            </p:nvSpPr>
            <p:spPr bwMode="auto">
              <a:xfrm>
                <a:off x="5976938" y="3683001"/>
                <a:ext cx="63500" cy="88900"/>
              </a:xfrm>
              <a:custGeom>
                <a:avLst/>
                <a:gdLst>
                  <a:gd name="T0" fmla="*/ 40 w 40"/>
                  <a:gd name="T1" fmla="*/ 56 h 56"/>
                  <a:gd name="T2" fmla="*/ 29 w 40"/>
                  <a:gd name="T3" fmla="*/ 56 h 56"/>
                  <a:gd name="T4" fmla="*/ 10 w 40"/>
                  <a:gd name="T5" fmla="*/ 14 h 56"/>
                  <a:gd name="T6" fmla="*/ 8 w 40"/>
                  <a:gd name="T7" fmla="*/ 14 h 56"/>
                  <a:gd name="T8" fmla="*/ 8 w 40"/>
                  <a:gd name="T9" fmla="*/ 56 h 56"/>
                  <a:gd name="T10" fmla="*/ 0 w 40"/>
                  <a:gd name="T11" fmla="*/ 56 h 56"/>
                  <a:gd name="T12" fmla="*/ 0 w 40"/>
                  <a:gd name="T13" fmla="*/ 0 h 56"/>
                  <a:gd name="T14" fmla="*/ 10 w 40"/>
                  <a:gd name="T15" fmla="*/ 0 h 56"/>
                  <a:gd name="T16" fmla="*/ 31 w 40"/>
                  <a:gd name="T17" fmla="*/ 42 h 56"/>
                  <a:gd name="T18" fmla="*/ 31 w 40"/>
                  <a:gd name="T19" fmla="*/ 42 h 56"/>
                  <a:gd name="T20" fmla="*/ 31 w 40"/>
                  <a:gd name="T21" fmla="*/ 0 h 56"/>
                  <a:gd name="T22" fmla="*/ 40 w 40"/>
                  <a:gd name="T23" fmla="*/ 0 h 56"/>
                  <a:gd name="T24" fmla="*/ 40 w 40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6">
                    <a:moveTo>
                      <a:pt x="40" y="56"/>
                    </a:moveTo>
                    <a:lnTo>
                      <a:pt x="29" y="56"/>
                    </a:lnTo>
                    <a:lnTo>
                      <a:pt x="10" y="14"/>
                    </a:lnTo>
                    <a:lnTo>
                      <a:pt x="8" y="14"/>
                    </a:lnTo>
                    <a:lnTo>
                      <a:pt x="8" y="5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1" y="0"/>
                    </a:lnTo>
                    <a:lnTo>
                      <a:pt x="40" y="0"/>
                    </a:lnTo>
                    <a:lnTo>
                      <a:pt x="40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56" name="îṥlïďé"/>
              <p:cNvSpPr/>
              <p:nvPr/>
            </p:nvSpPr>
            <p:spPr bwMode="auto">
              <a:xfrm>
                <a:off x="6069013" y="3683001"/>
                <a:ext cx="63500" cy="88900"/>
              </a:xfrm>
              <a:custGeom>
                <a:avLst/>
                <a:gdLst>
                  <a:gd name="T0" fmla="*/ 19 w 19"/>
                  <a:gd name="T1" fmla="*/ 14 h 27"/>
                  <a:gd name="T2" fmla="*/ 15 w 19"/>
                  <a:gd name="T3" fmla="*/ 24 h 27"/>
                  <a:gd name="T4" fmla="*/ 6 w 19"/>
                  <a:gd name="T5" fmla="*/ 27 h 27"/>
                  <a:gd name="T6" fmla="*/ 0 w 19"/>
                  <a:gd name="T7" fmla="*/ 27 h 27"/>
                  <a:gd name="T8" fmla="*/ 0 w 19"/>
                  <a:gd name="T9" fmla="*/ 0 h 27"/>
                  <a:gd name="T10" fmla="*/ 6 w 19"/>
                  <a:gd name="T11" fmla="*/ 0 h 27"/>
                  <a:gd name="T12" fmla="*/ 16 w 19"/>
                  <a:gd name="T13" fmla="*/ 3 h 27"/>
                  <a:gd name="T14" fmla="*/ 19 w 19"/>
                  <a:gd name="T15" fmla="*/ 14 h 27"/>
                  <a:gd name="T16" fmla="*/ 15 w 19"/>
                  <a:gd name="T17" fmla="*/ 14 h 27"/>
                  <a:gd name="T18" fmla="*/ 12 w 19"/>
                  <a:gd name="T19" fmla="*/ 5 h 27"/>
                  <a:gd name="T20" fmla="*/ 6 w 19"/>
                  <a:gd name="T21" fmla="*/ 3 h 27"/>
                  <a:gd name="T22" fmla="*/ 4 w 19"/>
                  <a:gd name="T23" fmla="*/ 3 h 27"/>
                  <a:gd name="T24" fmla="*/ 4 w 19"/>
                  <a:gd name="T25" fmla="*/ 24 h 27"/>
                  <a:gd name="T26" fmla="*/ 6 w 19"/>
                  <a:gd name="T27" fmla="*/ 24 h 27"/>
                  <a:gd name="T28" fmla="*/ 12 w 19"/>
                  <a:gd name="T29" fmla="*/ 22 h 27"/>
                  <a:gd name="T30" fmla="*/ 15 w 19"/>
                  <a:gd name="T31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27">
                    <a:moveTo>
                      <a:pt x="19" y="14"/>
                    </a:moveTo>
                    <a:cubicBezTo>
                      <a:pt x="19" y="19"/>
                      <a:pt x="18" y="22"/>
                      <a:pt x="15" y="24"/>
                    </a:cubicBezTo>
                    <a:cubicBezTo>
                      <a:pt x="13" y="26"/>
                      <a:pt x="10" y="27"/>
                      <a:pt x="6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0" y="0"/>
                      <a:pt x="14" y="1"/>
                      <a:pt x="16" y="3"/>
                    </a:cubicBezTo>
                    <a:cubicBezTo>
                      <a:pt x="18" y="5"/>
                      <a:pt x="19" y="9"/>
                      <a:pt x="19" y="14"/>
                    </a:cubicBezTo>
                    <a:close/>
                    <a:moveTo>
                      <a:pt x="15" y="14"/>
                    </a:moveTo>
                    <a:cubicBezTo>
                      <a:pt x="15" y="10"/>
                      <a:pt x="14" y="7"/>
                      <a:pt x="12" y="5"/>
                    </a:cubicBezTo>
                    <a:cubicBezTo>
                      <a:pt x="11" y="4"/>
                      <a:pt x="9" y="3"/>
                      <a:pt x="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9" y="24"/>
                      <a:pt x="11" y="23"/>
                      <a:pt x="12" y="22"/>
                    </a:cubicBezTo>
                    <a:cubicBezTo>
                      <a:pt x="14" y="20"/>
                      <a:pt x="15" y="18"/>
                      <a:pt x="15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57" name="ï$ľîḋè"/>
              <p:cNvSpPr/>
              <p:nvPr/>
            </p:nvSpPr>
            <p:spPr bwMode="auto">
              <a:xfrm>
                <a:off x="6157913" y="3683001"/>
                <a:ext cx="66675" cy="92075"/>
              </a:xfrm>
              <a:custGeom>
                <a:avLst/>
                <a:gdLst>
                  <a:gd name="T0" fmla="*/ 20 w 20"/>
                  <a:gd name="T1" fmla="*/ 13 h 28"/>
                  <a:gd name="T2" fmla="*/ 17 w 20"/>
                  <a:gd name="T3" fmla="*/ 24 h 28"/>
                  <a:gd name="T4" fmla="*/ 10 w 20"/>
                  <a:gd name="T5" fmla="*/ 28 h 28"/>
                  <a:gd name="T6" fmla="*/ 2 w 20"/>
                  <a:gd name="T7" fmla="*/ 24 h 28"/>
                  <a:gd name="T8" fmla="*/ 0 w 20"/>
                  <a:gd name="T9" fmla="*/ 13 h 28"/>
                  <a:gd name="T10" fmla="*/ 2 w 20"/>
                  <a:gd name="T11" fmla="*/ 3 h 28"/>
                  <a:gd name="T12" fmla="*/ 10 w 20"/>
                  <a:gd name="T13" fmla="*/ 0 h 28"/>
                  <a:gd name="T14" fmla="*/ 17 w 20"/>
                  <a:gd name="T15" fmla="*/ 3 h 28"/>
                  <a:gd name="T16" fmla="*/ 20 w 20"/>
                  <a:gd name="T17" fmla="*/ 13 h 28"/>
                  <a:gd name="T18" fmla="*/ 15 w 20"/>
                  <a:gd name="T19" fmla="*/ 13 h 28"/>
                  <a:gd name="T20" fmla="*/ 14 w 20"/>
                  <a:gd name="T21" fmla="*/ 5 h 28"/>
                  <a:gd name="T22" fmla="*/ 10 w 20"/>
                  <a:gd name="T23" fmla="*/ 3 h 28"/>
                  <a:gd name="T24" fmla="*/ 6 w 20"/>
                  <a:gd name="T25" fmla="*/ 5 h 28"/>
                  <a:gd name="T26" fmla="*/ 4 w 20"/>
                  <a:gd name="T27" fmla="*/ 13 h 28"/>
                  <a:gd name="T28" fmla="*/ 6 w 20"/>
                  <a:gd name="T29" fmla="*/ 22 h 28"/>
                  <a:gd name="T30" fmla="*/ 10 w 20"/>
                  <a:gd name="T31" fmla="*/ 24 h 28"/>
                  <a:gd name="T32" fmla="*/ 14 w 20"/>
                  <a:gd name="T33" fmla="*/ 22 h 28"/>
                  <a:gd name="T34" fmla="*/ 15 w 20"/>
                  <a:gd name="T35" fmla="*/ 1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28">
                    <a:moveTo>
                      <a:pt x="20" y="13"/>
                    </a:moveTo>
                    <a:cubicBezTo>
                      <a:pt x="20" y="18"/>
                      <a:pt x="19" y="22"/>
                      <a:pt x="17" y="24"/>
                    </a:cubicBezTo>
                    <a:cubicBezTo>
                      <a:pt x="15" y="26"/>
                      <a:pt x="13" y="28"/>
                      <a:pt x="10" y="28"/>
                    </a:cubicBezTo>
                    <a:cubicBezTo>
                      <a:pt x="7" y="28"/>
                      <a:pt x="4" y="26"/>
                      <a:pt x="2" y="24"/>
                    </a:cubicBezTo>
                    <a:cubicBezTo>
                      <a:pt x="1" y="22"/>
                      <a:pt x="0" y="18"/>
                      <a:pt x="0" y="13"/>
                    </a:cubicBezTo>
                    <a:cubicBezTo>
                      <a:pt x="0" y="8"/>
                      <a:pt x="1" y="5"/>
                      <a:pt x="2" y="3"/>
                    </a:cubicBezTo>
                    <a:cubicBezTo>
                      <a:pt x="4" y="1"/>
                      <a:pt x="7" y="0"/>
                      <a:pt x="10" y="0"/>
                    </a:cubicBezTo>
                    <a:cubicBezTo>
                      <a:pt x="13" y="0"/>
                      <a:pt x="15" y="1"/>
                      <a:pt x="17" y="3"/>
                    </a:cubicBezTo>
                    <a:cubicBezTo>
                      <a:pt x="19" y="5"/>
                      <a:pt x="20" y="8"/>
                      <a:pt x="20" y="13"/>
                    </a:cubicBezTo>
                    <a:close/>
                    <a:moveTo>
                      <a:pt x="15" y="13"/>
                    </a:moveTo>
                    <a:cubicBezTo>
                      <a:pt x="15" y="9"/>
                      <a:pt x="15" y="6"/>
                      <a:pt x="14" y="5"/>
                    </a:cubicBezTo>
                    <a:cubicBezTo>
                      <a:pt x="13" y="3"/>
                      <a:pt x="11" y="3"/>
                      <a:pt x="10" y="3"/>
                    </a:cubicBezTo>
                    <a:cubicBezTo>
                      <a:pt x="8" y="3"/>
                      <a:pt x="7" y="3"/>
                      <a:pt x="6" y="5"/>
                    </a:cubicBezTo>
                    <a:cubicBezTo>
                      <a:pt x="5" y="6"/>
                      <a:pt x="4" y="9"/>
                      <a:pt x="4" y="13"/>
                    </a:cubicBezTo>
                    <a:cubicBezTo>
                      <a:pt x="4" y="18"/>
                      <a:pt x="5" y="21"/>
                      <a:pt x="6" y="22"/>
                    </a:cubicBezTo>
                    <a:cubicBezTo>
                      <a:pt x="7" y="24"/>
                      <a:pt x="8" y="24"/>
                      <a:pt x="10" y="24"/>
                    </a:cubicBezTo>
                    <a:cubicBezTo>
                      <a:pt x="11" y="24"/>
                      <a:pt x="13" y="24"/>
                      <a:pt x="14" y="22"/>
                    </a:cubicBezTo>
                    <a:cubicBezTo>
                      <a:pt x="15" y="21"/>
                      <a:pt x="15" y="18"/>
                      <a:pt x="1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59" name="išḷîďê"/>
              <p:cNvSpPr/>
              <p:nvPr/>
            </p:nvSpPr>
            <p:spPr bwMode="auto">
              <a:xfrm>
                <a:off x="6251575" y="3683001"/>
                <a:ext cx="58738" cy="88900"/>
              </a:xfrm>
              <a:custGeom>
                <a:avLst/>
                <a:gdLst>
                  <a:gd name="T0" fmla="*/ 37 w 37"/>
                  <a:gd name="T1" fmla="*/ 56 h 56"/>
                  <a:gd name="T2" fmla="*/ 29 w 37"/>
                  <a:gd name="T3" fmla="*/ 56 h 56"/>
                  <a:gd name="T4" fmla="*/ 8 w 37"/>
                  <a:gd name="T5" fmla="*/ 14 h 56"/>
                  <a:gd name="T6" fmla="*/ 8 w 37"/>
                  <a:gd name="T7" fmla="*/ 14 h 56"/>
                  <a:gd name="T8" fmla="*/ 8 w 37"/>
                  <a:gd name="T9" fmla="*/ 56 h 56"/>
                  <a:gd name="T10" fmla="*/ 0 w 37"/>
                  <a:gd name="T11" fmla="*/ 56 h 56"/>
                  <a:gd name="T12" fmla="*/ 0 w 37"/>
                  <a:gd name="T13" fmla="*/ 0 h 56"/>
                  <a:gd name="T14" fmla="*/ 8 w 37"/>
                  <a:gd name="T15" fmla="*/ 0 h 56"/>
                  <a:gd name="T16" fmla="*/ 29 w 37"/>
                  <a:gd name="T17" fmla="*/ 42 h 56"/>
                  <a:gd name="T18" fmla="*/ 29 w 37"/>
                  <a:gd name="T19" fmla="*/ 42 h 56"/>
                  <a:gd name="T20" fmla="*/ 29 w 37"/>
                  <a:gd name="T21" fmla="*/ 0 h 56"/>
                  <a:gd name="T22" fmla="*/ 37 w 37"/>
                  <a:gd name="T23" fmla="*/ 0 h 56"/>
                  <a:gd name="T24" fmla="*/ 37 w 37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56">
                    <a:moveTo>
                      <a:pt x="37" y="56"/>
                    </a:moveTo>
                    <a:lnTo>
                      <a:pt x="29" y="56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5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29" y="42"/>
                    </a:lnTo>
                    <a:lnTo>
                      <a:pt x="29" y="42"/>
                    </a:lnTo>
                    <a:lnTo>
                      <a:pt x="29" y="0"/>
                    </a:lnTo>
                    <a:lnTo>
                      <a:pt x="37" y="0"/>
                    </a:lnTo>
                    <a:lnTo>
                      <a:pt x="37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60" name="íŝḻîḑê"/>
              <p:cNvSpPr/>
              <p:nvPr/>
            </p:nvSpPr>
            <p:spPr bwMode="auto">
              <a:xfrm>
                <a:off x="6340475" y="3683001"/>
                <a:ext cx="63500" cy="92075"/>
              </a:xfrm>
              <a:custGeom>
                <a:avLst/>
                <a:gdLst>
                  <a:gd name="T0" fmla="*/ 19 w 19"/>
                  <a:gd name="T1" fmla="*/ 28 h 28"/>
                  <a:gd name="T2" fmla="*/ 16 w 19"/>
                  <a:gd name="T3" fmla="*/ 28 h 28"/>
                  <a:gd name="T4" fmla="*/ 15 w 19"/>
                  <a:gd name="T5" fmla="*/ 25 h 28"/>
                  <a:gd name="T6" fmla="*/ 13 w 19"/>
                  <a:gd name="T7" fmla="*/ 27 h 28"/>
                  <a:gd name="T8" fmla="*/ 10 w 19"/>
                  <a:gd name="T9" fmla="*/ 28 h 28"/>
                  <a:gd name="T10" fmla="*/ 3 w 19"/>
                  <a:gd name="T11" fmla="*/ 24 h 28"/>
                  <a:gd name="T12" fmla="*/ 0 w 19"/>
                  <a:gd name="T13" fmla="*/ 14 h 28"/>
                  <a:gd name="T14" fmla="*/ 3 w 19"/>
                  <a:gd name="T15" fmla="*/ 3 h 28"/>
                  <a:gd name="T16" fmla="*/ 10 w 19"/>
                  <a:gd name="T17" fmla="*/ 0 h 28"/>
                  <a:gd name="T18" fmla="*/ 16 w 19"/>
                  <a:gd name="T19" fmla="*/ 2 h 28"/>
                  <a:gd name="T20" fmla="*/ 19 w 19"/>
                  <a:gd name="T21" fmla="*/ 9 h 28"/>
                  <a:gd name="T22" fmla="*/ 15 w 19"/>
                  <a:gd name="T23" fmla="*/ 9 h 28"/>
                  <a:gd name="T24" fmla="*/ 13 w 19"/>
                  <a:gd name="T25" fmla="*/ 4 h 28"/>
                  <a:gd name="T26" fmla="*/ 10 w 19"/>
                  <a:gd name="T27" fmla="*/ 3 h 28"/>
                  <a:gd name="T28" fmla="*/ 6 w 19"/>
                  <a:gd name="T29" fmla="*/ 5 h 28"/>
                  <a:gd name="T30" fmla="*/ 4 w 19"/>
                  <a:gd name="T31" fmla="*/ 14 h 28"/>
                  <a:gd name="T32" fmla="*/ 6 w 19"/>
                  <a:gd name="T33" fmla="*/ 22 h 28"/>
                  <a:gd name="T34" fmla="*/ 10 w 19"/>
                  <a:gd name="T35" fmla="*/ 24 h 28"/>
                  <a:gd name="T36" fmla="*/ 14 w 19"/>
                  <a:gd name="T37" fmla="*/ 23 h 28"/>
                  <a:gd name="T38" fmla="*/ 15 w 19"/>
                  <a:gd name="T39" fmla="*/ 18 h 28"/>
                  <a:gd name="T40" fmla="*/ 15 w 19"/>
                  <a:gd name="T41" fmla="*/ 17 h 28"/>
                  <a:gd name="T42" fmla="*/ 10 w 19"/>
                  <a:gd name="T43" fmla="*/ 17 h 28"/>
                  <a:gd name="T44" fmla="*/ 10 w 19"/>
                  <a:gd name="T45" fmla="*/ 13 h 28"/>
                  <a:gd name="T46" fmla="*/ 19 w 19"/>
                  <a:gd name="T47" fmla="*/ 13 h 28"/>
                  <a:gd name="T48" fmla="*/ 19 w 19"/>
                  <a:gd name="T4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28">
                    <a:moveTo>
                      <a:pt x="19" y="28"/>
                    </a:moveTo>
                    <a:cubicBezTo>
                      <a:pt x="16" y="28"/>
                      <a:pt x="16" y="28"/>
                      <a:pt x="16" y="28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6"/>
                      <a:pt x="14" y="26"/>
                      <a:pt x="13" y="27"/>
                    </a:cubicBezTo>
                    <a:cubicBezTo>
                      <a:pt x="12" y="27"/>
                      <a:pt x="11" y="28"/>
                      <a:pt x="10" y="28"/>
                    </a:cubicBezTo>
                    <a:cubicBezTo>
                      <a:pt x="7" y="28"/>
                      <a:pt x="5" y="26"/>
                      <a:pt x="3" y="24"/>
                    </a:cubicBezTo>
                    <a:cubicBezTo>
                      <a:pt x="1" y="22"/>
                      <a:pt x="0" y="19"/>
                      <a:pt x="0" y="14"/>
                    </a:cubicBezTo>
                    <a:cubicBezTo>
                      <a:pt x="0" y="9"/>
                      <a:pt x="1" y="6"/>
                      <a:pt x="3" y="3"/>
                    </a:cubicBezTo>
                    <a:cubicBezTo>
                      <a:pt x="4" y="1"/>
                      <a:pt x="7" y="0"/>
                      <a:pt x="10" y="0"/>
                    </a:cubicBezTo>
                    <a:cubicBezTo>
                      <a:pt x="13" y="0"/>
                      <a:pt x="15" y="1"/>
                      <a:pt x="16" y="2"/>
                    </a:cubicBezTo>
                    <a:cubicBezTo>
                      <a:pt x="18" y="4"/>
                      <a:pt x="19" y="6"/>
                      <a:pt x="19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7"/>
                      <a:pt x="14" y="5"/>
                      <a:pt x="13" y="4"/>
                    </a:cubicBezTo>
                    <a:cubicBezTo>
                      <a:pt x="13" y="3"/>
                      <a:pt x="11" y="3"/>
                      <a:pt x="10" y="3"/>
                    </a:cubicBezTo>
                    <a:cubicBezTo>
                      <a:pt x="8" y="3"/>
                      <a:pt x="7" y="4"/>
                      <a:pt x="6" y="5"/>
                    </a:cubicBezTo>
                    <a:cubicBezTo>
                      <a:pt x="5" y="7"/>
                      <a:pt x="4" y="10"/>
                      <a:pt x="4" y="14"/>
                    </a:cubicBezTo>
                    <a:cubicBezTo>
                      <a:pt x="4" y="18"/>
                      <a:pt x="5" y="21"/>
                      <a:pt x="6" y="22"/>
                    </a:cubicBezTo>
                    <a:cubicBezTo>
                      <a:pt x="7" y="24"/>
                      <a:pt x="9" y="24"/>
                      <a:pt x="10" y="24"/>
                    </a:cubicBezTo>
                    <a:cubicBezTo>
                      <a:pt x="12" y="24"/>
                      <a:pt x="13" y="24"/>
                      <a:pt x="14" y="23"/>
                    </a:cubicBezTo>
                    <a:cubicBezTo>
                      <a:pt x="15" y="22"/>
                      <a:pt x="15" y="20"/>
                      <a:pt x="15" y="1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9" y="13"/>
                      <a:pt x="19" y="13"/>
                      <a:pt x="19" y="13"/>
                    </a:cubicBezTo>
                    <a:lnTo>
                      <a:pt x="1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62" name="ïs1îḓê"/>
              <p:cNvSpPr/>
              <p:nvPr/>
            </p:nvSpPr>
            <p:spPr bwMode="auto">
              <a:xfrm>
                <a:off x="6492875" y="3683001"/>
                <a:ext cx="58738" cy="92075"/>
              </a:xfrm>
              <a:custGeom>
                <a:avLst/>
                <a:gdLst>
                  <a:gd name="T0" fmla="*/ 18 w 18"/>
                  <a:gd name="T1" fmla="*/ 19 h 28"/>
                  <a:gd name="T2" fmla="*/ 16 w 18"/>
                  <a:gd name="T3" fmla="*/ 25 h 28"/>
                  <a:gd name="T4" fmla="*/ 9 w 18"/>
                  <a:gd name="T5" fmla="*/ 28 h 28"/>
                  <a:gd name="T6" fmla="*/ 2 w 18"/>
                  <a:gd name="T7" fmla="*/ 25 h 28"/>
                  <a:gd name="T8" fmla="*/ 0 w 18"/>
                  <a:gd name="T9" fmla="*/ 19 h 28"/>
                  <a:gd name="T10" fmla="*/ 0 w 18"/>
                  <a:gd name="T11" fmla="*/ 0 h 28"/>
                  <a:gd name="T12" fmla="*/ 4 w 18"/>
                  <a:gd name="T13" fmla="*/ 0 h 28"/>
                  <a:gd name="T14" fmla="*/ 4 w 18"/>
                  <a:gd name="T15" fmla="*/ 19 h 28"/>
                  <a:gd name="T16" fmla="*/ 5 w 18"/>
                  <a:gd name="T17" fmla="*/ 23 h 28"/>
                  <a:gd name="T18" fmla="*/ 9 w 18"/>
                  <a:gd name="T19" fmla="*/ 24 h 28"/>
                  <a:gd name="T20" fmla="*/ 13 w 18"/>
                  <a:gd name="T21" fmla="*/ 23 h 28"/>
                  <a:gd name="T22" fmla="*/ 14 w 18"/>
                  <a:gd name="T23" fmla="*/ 19 h 28"/>
                  <a:gd name="T24" fmla="*/ 14 w 18"/>
                  <a:gd name="T25" fmla="*/ 0 h 28"/>
                  <a:gd name="T26" fmla="*/ 18 w 18"/>
                  <a:gd name="T27" fmla="*/ 0 h 28"/>
                  <a:gd name="T28" fmla="*/ 18 w 18"/>
                  <a:gd name="T29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28">
                    <a:moveTo>
                      <a:pt x="18" y="19"/>
                    </a:moveTo>
                    <a:cubicBezTo>
                      <a:pt x="18" y="22"/>
                      <a:pt x="18" y="24"/>
                      <a:pt x="16" y="25"/>
                    </a:cubicBezTo>
                    <a:cubicBezTo>
                      <a:pt x="15" y="27"/>
                      <a:pt x="12" y="28"/>
                      <a:pt x="9" y="28"/>
                    </a:cubicBezTo>
                    <a:cubicBezTo>
                      <a:pt x="6" y="28"/>
                      <a:pt x="4" y="27"/>
                      <a:pt x="2" y="25"/>
                    </a:cubicBezTo>
                    <a:cubicBezTo>
                      <a:pt x="1" y="24"/>
                      <a:pt x="0" y="22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1"/>
                      <a:pt x="5" y="22"/>
                      <a:pt x="5" y="23"/>
                    </a:cubicBezTo>
                    <a:cubicBezTo>
                      <a:pt x="6" y="24"/>
                      <a:pt x="8" y="24"/>
                      <a:pt x="9" y="24"/>
                    </a:cubicBezTo>
                    <a:cubicBezTo>
                      <a:pt x="11" y="24"/>
                      <a:pt x="12" y="24"/>
                      <a:pt x="13" y="23"/>
                    </a:cubicBezTo>
                    <a:cubicBezTo>
                      <a:pt x="14" y="22"/>
                      <a:pt x="14" y="21"/>
                      <a:pt x="14" y="19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18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63" name="íṩḻïḍè"/>
              <p:cNvSpPr/>
              <p:nvPr/>
            </p:nvSpPr>
            <p:spPr bwMode="auto">
              <a:xfrm>
                <a:off x="6581775" y="3683001"/>
                <a:ext cx="63500" cy="88900"/>
              </a:xfrm>
              <a:custGeom>
                <a:avLst/>
                <a:gdLst>
                  <a:gd name="T0" fmla="*/ 40 w 40"/>
                  <a:gd name="T1" fmla="*/ 56 h 56"/>
                  <a:gd name="T2" fmla="*/ 29 w 40"/>
                  <a:gd name="T3" fmla="*/ 56 h 56"/>
                  <a:gd name="T4" fmla="*/ 8 w 40"/>
                  <a:gd name="T5" fmla="*/ 14 h 56"/>
                  <a:gd name="T6" fmla="*/ 8 w 40"/>
                  <a:gd name="T7" fmla="*/ 14 h 56"/>
                  <a:gd name="T8" fmla="*/ 8 w 40"/>
                  <a:gd name="T9" fmla="*/ 56 h 56"/>
                  <a:gd name="T10" fmla="*/ 0 w 40"/>
                  <a:gd name="T11" fmla="*/ 56 h 56"/>
                  <a:gd name="T12" fmla="*/ 0 w 40"/>
                  <a:gd name="T13" fmla="*/ 0 h 56"/>
                  <a:gd name="T14" fmla="*/ 10 w 40"/>
                  <a:gd name="T15" fmla="*/ 0 h 56"/>
                  <a:gd name="T16" fmla="*/ 29 w 40"/>
                  <a:gd name="T17" fmla="*/ 42 h 56"/>
                  <a:gd name="T18" fmla="*/ 31 w 40"/>
                  <a:gd name="T19" fmla="*/ 42 h 56"/>
                  <a:gd name="T20" fmla="*/ 31 w 40"/>
                  <a:gd name="T21" fmla="*/ 0 h 56"/>
                  <a:gd name="T22" fmla="*/ 40 w 40"/>
                  <a:gd name="T23" fmla="*/ 0 h 56"/>
                  <a:gd name="T24" fmla="*/ 40 w 40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6">
                    <a:moveTo>
                      <a:pt x="40" y="56"/>
                    </a:moveTo>
                    <a:lnTo>
                      <a:pt x="29" y="56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5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0"/>
                    </a:lnTo>
                    <a:lnTo>
                      <a:pt x="40" y="0"/>
                    </a:lnTo>
                    <a:lnTo>
                      <a:pt x="40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72" name="îṩḷídè"/>
              <p:cNvSpPr/>
              <p:nvPr/>
            </p:nvSpPr>
            <p:spPr bwMode="auto">
              <a:xfrm>
                <a:off x="6697663" y="3683001"/>
                <a:ext cx="12700" cy="889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73" name="ïśľiďé"/>
              <p:cNvSpPr/>
              <p:nvPr/>
            </p:nvSpPr>
            <p:spPr bwMode="auto">
              <a:xfrm>
                <a:off x="6759575" y="3683001"/>
                <a:ext cx="69850" cy="92075"/>
              </a:xfrm>
              <a:custGeom>
                <a:avLst/>
                <a:gdLst>
                  <a:gd name="T0" fmla="*/ 44 w 44"/>
                  <a:gd name="T1" fmla="*/ 0 h 58"/>
                  <a:gd name="T2" fmla="*/ 25 w 44"/>
                  <a:gd name="T3" fmla="*/ 58 h 58"/>
                  <a:gd name="T4" fmla="*/ 19 w 44"/>
                  <a:gd name="T5" fmla="*/ 58 h 58"/>
                  <a:gd name="T6" fmla="*/ 0 w 44"/>
                  <a:gd name="T7" fmla="*/ 0 h 58"/>
                  <a:gd name="T8" fmla="*/ 9 w 44"/>
                  <a:gd name="T9" fmla="*/ 0 h 58"/>
                  <a:gd name="T10" fmla="*/ 21 w 44"/>
                  <a:gd name="T11" fmla="*/ 44 h 58"/>
                  <a:gd name="T12" fmla="*/ 21 w 44"/>
                  <a:gd name="T13" fmla="*/ 44 h 58"/>
                  <a:gd name="T14" fmla="*/ 36 w 44"/>
                  <a:gd name="T15" fmla="*/ 0 h 58"/>
                  <a:gd name="T16" fmla="*/ 44 w 44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58">
                    <a:moveTo>
                      <a:pt x="44" y="0"/>
                    </a:moveTo>
                    <a:lnTo>
                      <a:pt x="25" y="58"/>
                    </a:lnTo>
                    <a:lnTo>
                      <a:pt x="19" y="58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6" y="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74" name="í$ḻíďe"/>
              <p:cNvSpPr/>
              <p:nvPr/>
            </p:nvSpPr>
            <p:spPr bwMode="auto">
              <a:xfrm>
                <a:off x="6856413" y="3683001"/>
                <a:ext cx="58738" cy="88900"/>
              </a:xfrm>
              <a:custGeom>
                <a:avLst/>
                <a:gdLst>
                  <a:gd name="T0" fmla="*/ 37 w 37"/>
                  <a:gd name="T1" fmla="*/ 56 h 56"/>
                  <a:gd name="T2" fmla="*/ 0 w 37"/>
                  <a:gd name="T3" fmla="*/ 56 h 56"/>
                  <a:gd name="T4" fmla="*/ 0 w 37"/>
                  <a:gd name="T5" fmla="*/ 0 h 56"/>
                  <a:gd name="T6" fmla="*/ 35 w 37"/>
                  <a:gd name="T7" fmla="*/ 0 h 56"/>
                  <a:gd name="T8" fmla="*/ 35 w 37"/>
                  <a:gd name="T9" fmla="*/ 6 h 56"/>
                  <a:gd name="T10" fmla="*/ 8 w 37"/>
                  <a:gd name="T11" fmla="*/ 6 h 56"/>
                  <a:gd name="T12" fmla="*/ 8 w 37"/>
                  <a:gd name="T13" fmla="*/ 23 h 56"/>
                  <a:gd name="T14" fmla="*/ 33 w 37"/>
                  <a:gd name="T15" fmla="*/ 23 h 56"/>
                  <a:gd name="T16" fmla="*/ 33 w 37"/>
                  <a:gd name="T17" fmla="*/ 29 h 56"/>
                  <a:gd name="T18" fmla="*/ 8 w 37"/>
                  <a:gd name="T19" fmla="*/ 29 h 56"/>
                  <a:gd name="T20" fmla="*/ 8 w 37"/>
                  <a:gd name="T21" fmla="*/ 50 h 56"/>
                  <a:gd name="T22" fmla="*/ 37 w 37"/>
                  <a:gd name="T23" fmla="*/ 50 h 56"/>
                  <a:gd name="T24" fmla="*/ 37 w 37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56">
                    <a:moveTo>
                      <a:pt x="37" y="56"/>
                    </a:moveTo>
                    <a:lnTo>
                      <a:pt x="0" y="56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8" y="6"/>
                    </a:lnTo>
                    <a:lnTo>
                      <a:pt x="8" y="23"/>
                    </a:lnTo>
                    <a:lnTo>
                      <a:pt x="33" y="23"/>
                    </a:lnTo>
                    <a:lnTo>
                      <a:pt x="33" y="29"/>
                    </a:lnTo>
                    <a:lnTo>
                      <a:pt x="8" y="29"/>
                    </a:lnTo>
                    <a:lnTo>
                      <a:pt x="8" y="50"/>
                    </a:lnTo>
                    <a:lnTo>
                      <a:pt x="37" y="50"/>
                    </a:lnTo>
                    <a:lnTo>
                      <a:pt x="37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75" name="ïs1ídê"/>
              <p:cNvSpPr/>
              <p:nvPr/>
            </p:nvSpPr>
            <p:spPr bwMode="auto">
              <a:xfrm>
                <a:off x="6945313" y="3683001"/>
                <a:ext cx="63500" cy="88900"/>
              </a:xfrm>
              <a:custGeom>
                <a:avLst/>
                <a:gdLst>
                  <a:gd name="T0" fmla="*/ 19 w 19"/>
                  <a:gd name="T1" fmla="*/ 27 h 27"/>
                  <a:gd name="T2" fmla="*/ 15 w 19"/>
                  <a:gd name="T3" fmla="*/ 27 h 27"/>
                  <a:gd name="T4" fmla="*/ 9 w 19"/>
                  <a:gd name="T5" fmla="*/ 15 h 27"/>
                  <a:gd name="T6" fmla="*/ 4 w 19"/>
                  <a:gd name="T7" fmla="*/ 15 h 27"/>
                  <a:gd name="T8" fmla="*/ 4 w 19"/>
                  <a:gd name="T9" fmla="*/ 27 h 27"/>
                  <a:gd name="T10" fmla="*/ 0 w 19"/>
                  <a:gd name="T11" fmla="*/ 27 h 27"/>
                  <a:gd name="T12" fmla="*/ 0 w 19"/>
                  <a:gd name="T13" fmla="*/ 0 h 27"/>
                  <a:gd name="T14" fmla="*/ 9 w 19"/>
                  <a:gd name="T15" fmla="*/ 0 h 27"/>
                  <a:gd name="T16" fmla="*/ 16 w 19"/>
                  <a:gd name="T17" fmla="*/ 2 h 27"/>
                  <a:gd name="T18" fmla="*/ 19 w 19"/>
                  <a:gd name="T19" fmla="*/ 8 h 27"/>
                  <a:gd name="T20" fmla="*/ 17 w 19"/>
                  <a:gd name="T21" fmla="*/ 13 h 27"/>
                  <a:gd name="T22" fmla="*/ 13 w 19"/>
                  <a:gd name="T23" fmla="*/ 15 h 27"/>
                  <a:gd name="T24" fmla="*/ 19 w 19"/>
                  <a:gd name="T25" fmla="*/ 27 h 27"/>
                  <a:gd name="T26" fmla="*/ 14 w 19"/>
                  <a:gd name="T27" fmla="*/ 8 h 27"/>
                  <a:gd name="T28" fmla="*/ 13 w 19"/>
                  <a:gd name="T29" fmla="*/ 4 h 27"/>
                  <a:gd name="T30" fmla="*/ 8 w 19"/>
                  <a:gd name="T31" fmla="*/ 3 h 27"/>
                  <a:gd name="T32" fmla="*/ 4 w 19"/>
                  <a:gd name="T33" fmla="*/ 3 h 27"/>
                  <a:gd name="T34" fmla="*/ 4 w 19"/>
                  <a:gd name="T35" fmla="*/ 12 h 27"/>
                  <a:gd name="T36" fmla="*/ 9 w 19"/>
                  <a:gd name="T37" fmla="*/ 12 h 27"/>
                  <a:gd name="T38" fmla="*/ 13 w 19"/>
                  <a:gd name="T39" fmla="*/ 11 h 27"/>
                  <a:gd name="T40" fmla="*/ 14 w 19"/>
                  <a:gd name="T41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7">
                    <a:moveTo>
                      <a:pt x="19" y="27"/>
                    </a:moveTo>
                    <a:cubicBezTo>
                      <a:pt x="15" y="27"/>
                      <a:pt x="15" y="27"/>
                      <a:pt x="15" y="27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6" y="2"/>
                    </a:cubicBezTo>
                    <a:cubicBezTo>
                      <a:pt x="18" y="3"/>
                      <a:pt x="19" y="5"/>
                      <a:pt x="19" y="8"/>
                    </a:cubicBezTo>
                    <a:cubicBezTo>
                      <a:pt x="19" y="10"/>
                      <a:pt x="18" y="12"/>
                      <a:pt x="17" y="13"/>
                    </a:cubicBezTo>
                    <a:cubicBezTo>
                      <a:pt x="16" y="14"/>
                      <a:pt x="14" y="15"/>
                      <a:pt x="13" y="15"/>
                    </a:cubicBezTo>
                    <a:cubicBezTo>
                      <a:pt x="19" y="27"/>
                      <a:pt x="19" y="27"/>
                      <a:pt x="19" y="27"/>
                    </a:cubicBezTo>
                    <a:close/>
                    <a:moveTo>
                      <a:pt x="14" y="8"/>
                    </a:moveTo>
                    <a:cubicBezTo>
                      <a:pt x="14" y="6"/>
                      <a:pt x="14" y="5"/>
                      <a:pt x="13" y="4"/>
                    </a:cubicBezTo>
                    <a:cubicBezTo>
                      <a:pt x="12" y="3"/>
                      <a:pt x="10" y="3"/>
                      <a:pt x="8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2" y="12"/>
                      <a:pt x="13" y="11"/>
                    </a:cubicBezTo>
                    <a:cubicBezTo>
                      <a:pt x="14" y="11"/>
                      <a:pt x="14" y="9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76" name="í$ļíḋê"/>
              <p:cNvSpPr/>
              <p:nvPr/>
            </p:nvSpPr>
            <p:spPr bwMode="auto">
              <a:xfrm>
                <a:off x="7034213" y="3683001"/>
                <a:ext cx="63500" cy="92075"/>
              </a:xfrm>
              <a:custGeom>
                <a:avLst/>
                <a:gdLst>
                  <a:gd name="T0" fmla="*/ 19 w 19"/>
                  <a:gd name="T1" fmla="*/ 20 h 28"/>
                  <a:gd name="T2" fmla="*/ 17 w 19"/>
                  <a:gd name="T3" fmla="*/ 25 h 28"/>
                  <a:gd name="T4" fmla="*/ 10 w 19"/>
                  <a:gd name="T5" fmla="*/ 28 h 28"/>
                  <a:gd name="T6" fmla="*/ 3 w 19"/>
                  <a:gd name="T7" fmla="*/ 25 h 28"/>
                  <a:gd name="T8" fmla="*/ 0 w 19"/>
                  <a:gd name="T9" fmla="*/ 20 h 28"/>
                  <a:gd name="T10" fmla="*/ 0 w 19"/>
                  <a:gd name="T11" fmla="*/ 19 h 28"/>
                  <a:gd name="T12" fmla="*/ 4 w 19"/>
                  <a:gd name="T13" fmla="*/ 19 h 28"/>
                  <a:gd name="T14" fmla="*/ 4 w 19"/>
                  <a:gd name="T15" fmla="*/ 20 h 28"/>
                  <a:gd name="T16" fmla="*/ 6 w 19"/>
                  <a:gd name="T17" fmla="*/ 23 h 28"/>
                  <a:gd name="T18" fmla="*/ 10 w 19"/>
                  <a:gd name="T19" fmla="*/ 24 h 28"/>
                  <a:gd name="T20" fmla="*/ 14 w 19"/>
                  <a:gd name="T21" fmla="*/ 23 h 28"/>
                  <a:gd name="T22" fmla="*/ 15 w 19"/>
                  <a:gd name="T23" fmla="*/ 20 h 28"/>
                  <a:gd name="T24" fmla="*/ 13 w 19"/>
                  <a:gd name="T25" fmla="*/ 17 h 28"/>
                  <a:gd name="T26" fmla="*/ 9 w 19"/>
                  <a:gd name="T27" fmla="*/ 14 h 28"/>
                  <a:gd name="T28" fmla="*/ 3 w 19"/>
                  <a:gd name="T29" fmla="*/ 11 h 28"/>
                  <a:gd name="T30" fmla="*/ 1 w 19"/>
                  <a:gd name="T31" fmla="*/ 7 h 28"/>
                  <a:gd name="T32" fmla="*/ 3 w 19"/>
                  <a:gd name="T33" fmla="*/ 2 h 28"/>
                  <a:gd name="T34" fmla="*/ 10 w 19"/>
                  <a:gd name="T35" fmla="*/ 0 h 28"/>
                  <a:gd name="T36" fmla="*/ 16 w 19"/>
                  <a:gd name="T37" fmla="*/ 2 h 28"/>
                  <a:gd name="T38" fmla="*/ 18 w 19"/>
                  <a:gd name="T39" fmla="*/ 7 h 28"/>
                  <a:gd name="T40" fmla="*/ 14 w 19"/>
                  <a:gd name="T41" fmla="*/ 7 h 28"/>
                  <a:gd name="T42" fmla="*/ 13 w 19"/>
                  <a:gd name="T43" fmla="*/ 4 h 28"/>
                  <a:gd name="T44" fmla="*/ 10 w 19"/>
                  <a:gd name="T45" fmla="*/ 3 h 28"/>
                  <a:gd name="T46" fmla="*/ 6 w 19"/>
                  <a:gd name="T47" fmla="*/ 4 h 28"/>
                  <a:gd name="T48" fmla="*/ 5 w 19"/>
                  <a:gd name="T49" fmla="*/ 7 h 28"/>
                  <a:gd name="T50" fmla="*/ 6 w 19"/>
                  <a:gd name="T51" fmla="*/ 9 h 28"/>
                  <a:gd name="T52" fmla="*/ 11 w 19"/>
                  <a:gd name="T53" fmla="*/ 12 h 28"/>
                  <a:gd name="T54" fmla="*/ 17 w 19"/>
                  <a:gd name="T55" fmla="*/ 15 h 28"/>
                  <a:gd name="T56" fmla="*/ 19 w 19"/>
                  <a:gd name="T5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28">
                    <a:moveTo>
                      <a:pt x="19" y="20"/>
                    </a:moveTo>
                    <a:cubicBezTo>
                      <a:pt x="19" y="22"/>
                      <a:pt x="18" y="24"/>
                      <a:pt x="17" y="25"/>
                    </a:cubicBezTo>
                    <a:cubicBezTo>
                      <a:pt x="15" y="27"/>
                      <a:pt x="13" y="28"/>
                      <a:pt x="10" y="28"/>
                    </a:cubicBezTo>
                    <a:cubicBezTo>
                      <a:pt x="7" y="28"/>
                      <a:pt x="4" y="27"/>
                      <a:pt x="3" y="25"/>
                    </a:cubicBezTo>
                    <a:cubicBezTo>
                      <a:pt x="1" y="24"/>
                      <a:pt x="0" y="22"/>
                      <a:pt x="0" y="2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6" y="23"/>
                    </a:cubicBezTo>
                    <a:cubicBezTo>
                      <a:pt x="7" y="24"/>
                      <a:pt x="8" y="24"/>
                      <a:pt x="10" y="24"/>
                    </a:cubicBezTo>
                    <a:cubicBezTo>
                      <a:pt x="11" y="24"/>
                      <a:pt x="13" y="24"/>
                      <a:pt x="14" y="23"/>
                    </a:cubicBezTo>
                    <a:cubicBezTo>
                      <a:pt x="15" y="22"/>
                      <a:pt x="15" y="21"/>
                      <a:pt x="15" y="20"/>
                    </a:cubicBezTo>
                    <a:cubicBezTo>
                      <a:pt x="15" y="19"/>
                      <a:pt x="15" y="18"/>
                      <a:pt x="13" y="17"/>
                    </a:cubicBezTo>
                    <a:cubicBezTo>
                      <a:pt x="12" y="16"/>
                      <a:pt x="11" y="15"/>
                      <a:pt x="9" y="14"/>
                    </a:cubicBezTo>
                    <a:cubicBezTo>
                      <a:pt x="6" y="13"/>
                      <a:pt x="4" y="12"/>
                      <a:pt x="3" y="11"/>
                    </a:cubicBezTo>
                    <a:cubicBezTo>
                      <a:pt x="1" y="10"/>
                      <a:pt x="1" y="9"/>
                      <a:pt x="1" y="7"/>
                    </a:cubicBezTo>
                    <a:cubicBezTo>
                      <a:pt x="1" y="5"/>
                      <a:pt x="2" y="3"/>
                      <a:pt x="3" y="2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3" y="0"/>
                      <a:pt x="15" y="0"/>
                      <a:pt x="16" y="2"/>
                    </a:cubicBezTo>
                    <a:cubicBezTo>
                      <a:pt x="18" y="4"/>
                      <a:pt x="18" y="5"/>
                      <a:pt x="18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5"/>
                      <a:pt x="13" y="4"/>
                    </a:cubicBezTo>
                    <a:cubicBezTo>
                      <a:pt x="12" y="3"/>
                      <a:pt x="11" y="3"/>
                      <a:pt x="10" y="3"/>
                    </a:cubicBezTo>
                    <a:cubicBezTo>
                      <a:pt x="8" y="3"/>
                      <a:pt x="7" y="3"/>
                      <a:pt x="6" y="4"/>
                    </a:cubicBezTo>
                    <a:cubicBezTo>
                      <a:pt x="5" y="5"/>
                      <a:pt x="5" y="5"/>
                      <a:pt x="5" y="7"/>
                    </a:cubicBezTo>
                    <a:cubicBezTo>
                      <a:pt x="5" y="8"/>
                      <a:pt x="5" y="8"/>
                      <a:pt x="6" y="9"/>
                    </a:cubicBezTo>
                    <a:cubicBezTo>
                      <a:pt x="7" y="10"/>
                      <a:pt x="8" y="11"/>
                      <a:pt x="11" y="12"/>
                    </a:cubicBezTo>
                    <a:cubicBezTo>
                      <a:pt x="14" y="13"/>
                      <a:pt x="16" y="14"/>
                      <a:pt x="17" y="15"/>
                    </a:cubicBezTo>
                    <a:cubicBezTo>
                      <a:pt x="18" y="16"/>
                      <a:pt x="19" y="18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77" name="îśľídè"/>
              <p:cNvSpPr/>
              <p:nvPr/>
            </p:nvSpPr>
            <p:spPr bwMode="auto">
              <a:xfrm>
                <a:off x="7150100" y="3683001"/>
                <a:ext cx="12700" cy="889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78" name="işḷîḑe"/>
              <p:cNvSpPr/>
              <p:nvPr/>
            </p:nvSpPr>
            <p:spPr bwMode="auto">
              <a:xfrm>
                <a:off x="7216775" y="3683001"/>
                <a:ext cx="61913" cy="88900"/>
              </a:xfrm>
              <a:custGeom>
                <a:avLst/>
                <a:gdLst>
                  <a:gd name="T0" fmla="*/ 39 w 39"/>
                  <a:gd name="T1" fmla="*/ 6 h 56"/>
                  <a:gd name="T2" fmla="*/ 25 w 39"/>
                  <a:gd name="T3" fmla="*/ 6 h 56"/>
                  <a:gd name="T4" fmla="*/ 25 w 39"/>
                  <a:gd name="T5" fmla="*/ 56 h 56"/>
                  <a:gd name="T6" fmla="*/ 14 w 39"/>
                  <a:gd name="T7" fmla="*/ 56 h 56"/>
                  <a:gd name="T8" fmla="*/ 14 w 39"/>
                  <a:gd name="T9" fmla="*/ 6 h 56"/>
                  <a:gd name="T10" fmla="*/ 0 w 39"/>
                  <a:gd name="T11" fmla="*/ 6 h 56"/>
                  <a:gd name="T12" fmla="*/ 0 w 39"/>
                  <a:gd name="T13" fmla="*/ 0 h 56"/>
                  <a:gd name="T14" fmla="*/ 39 w 39"/>
                  <a:gd name="T15" fmla="*/ 0 h 56"/>
                  <a:gd name="T16" fmla="*/ 39 w 39"/>
                  <a:gd name="T17" fmla="*/ 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56">
                    <a:moveTo>
                      <a:pt x="39" y="6"/>
                    </a:moveTo>
                    <a:lnTo>
                      <a:pt x="25" y="6"/>
                    </a:lnTo>
                    <a:lnTo>
                      <a:pt x="25" y="56"/>
                    </a:lnTo>
                    <a:lnTo>
                      <a:pt x="14" y="56"/>
                    </a:lnTo>
                    <a:lnTo>
                      <a:pt x="14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39" y="0"/>
                    </a:lnTo>
                    <a:lnTo>
                      <a:pt x="39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  <p:sp>
            <p:nvSpPr>
              <p:cNvPr id="79" name="íṧlîḍé"/>
              <p:cNvSpPr/>
              <p:nvPr/>
            </p:nvSpPr>
            <p:spPr bwMode="auto">
              <a:xfrm>
                <a:off x="7302500" y="3683001"/>
                <a:ext cx="69850" cy="88900"/>
              </a:xfrm>
              <a:custGeom>
                <a:avLst/>
                <a:gdLst>
                  <a:gd name="T0" fmla="*/ 44 w 44"/>
                  <a:gd name="T1" fmla="*/ 0 h 56"/>
                  <a:gd name="T2" fmla="*/ 27 w 44"/>
                  <a:gd name="T3" fmla="*/ 31 h 56"/>
                  <a:gd name="T4" fmla="*/ 27 w 44"/>
                  <a:gd name="T5" fmla="*/ 56 h 56"/>
                  <a:gd name="T6" fmla="*/ 19 w 44"/>
                  <a:gd name="T7" fmla="*/ 56 h 56"/>
                  <a:gd name="T8" fmla="*/ 19 w 44"/>
                  <a:gd name="T9" fmla="*/ 31 h 56"/>
                  <a:gd name="T10" fmla="*/ 0 w 44"/>
                  <a:gd name="T11" fmla="*/ 0 h 56"/>
                  <a:gd name="T12" fmla="*/ 10 w 44"/>
                  <a:gd name="T13" fmla="*/ 0 h 56"/>
                  <a:gd name="T14" fmla="*/ 23 w 44"/>
                  <a:gd name="T15" fmla="*/ 25 h 56"/>
                  <a:gd name="T16" fmla="*/ 23 w 44"/>
                  <a:gd name="T17" fmla="*/ 25 h 56"/>
                  <a:gd name="T18" fmla="*/ 35 w 44"/>
                  <a:gd name="T19" fmla="*/ 0 h 56"/>
                  <a:gd name="T20" fmla="*/ 44 w 44"/>
                  <a:gd name="T2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6">
                    <a:moveTo>
                      <a:pt x="44" y="0"/>
                    </a:moveTo>
                    <a:lnTo>
                      <a:pt x="27" y="31"/>
                    </a:lnTo>
                    <a:lnTo>
                      <a:pt x="27" y="56"/>
                    </a:lnTo>
                    <a:lnTo>
                      <a:pt x="19" y="56"/>
                    </a:lnTo>
                    <a:lnTo>
                      <a:pt x="19" y="31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3" y="25"/>
                    </a:lnTo>
                    <a:lnTo>
                      <a:pt x="23" y="25"/>
                    </a:lnTo>
                    <a:lnTo>
                      <a:pt x="35" y="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endParaRPr>
              </a:p>
            </p:txBody>
          </p:sp>
        </p:grpSp>
      </p:grpSp>
      <p:pic>
        <p:nvPicPr>
          <p:cNvPr id="140" name="图片 139" descr="纪振冰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0814" y="2396985"/>
            <a:ext cx="898525" cy="126000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solidFill>
              <a:schemeClr val="accent1"/>
            </a:solidFill>
          </a:ln>
        </p:spPr>
      </p:pic>
      <p:pic>
        <p:nvPicPr>
          <p:cNvPr id="141" name="图片 140" descr="朱佳慧"/>
          <p:cNvPicPr/>
          <p:nvPr/>
        </p:nvPicPr>
        <p:blipFill>
          <a:blip r:embed="rId12"/>
          <a:stretch>
            <a:fillRect/>
          </a:stretch>
        </p:blipFill>
        <p:spPr>
          <a:xfrm>
            <a:off x="6145324" y="2444027"/>
            <a:ext cx="900200" cy="126000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solidFill>
              <a:schemeClr val="accent1"/>
            </a:solidFill>
          </a:ln>
        </p:spPr>
      </p:pic>
      <p:pic>
        <p:nvPicPr>
          <p:cNvPr id="143" name="图片 142" descr="魏晓宇"/>
          <p:cNvPicPr/>
          <p:nvPr/>
        </p:nvPicPr>
        <p:blipFill>
          <a:blip r:embed="rId13"/>
          <a:stretch>
            <a:fillRect/>
          </a:stretch>
        </p:blipFill>
        <p:spPr>
          <a:xfrm>
            <a:off x="1213534" y="92377"/>
            <a:ext cx="900000" cy="125984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solidFill>
              <a:schemeClr val="accent1"/>
            </a:solidFill>
          </a:ln>
        </p:spPr>
      </p:pic>
      <p:pic>
        <p:nvPicPr>
          <p:cNvPr id="145" name="图片 144"/>
          <p:cNvPicPr/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145" y="4577982"/>
            <a:ext cx="900000" cy="126000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solidFill>
              <a:schemeClr val="accent1"/>
            </a:solidFill>
          </a:ln>
        </p:spPr>
      </p:pic>
      <p:pic>
        <p:nvPicPr>
          <p:cNvPr id="149" name="图片 148" descr="1111"/>
          <p:cNvPicPr/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071236" y="4603481"/>
            <a:ext cx="900000" cy="126000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solidFill>
              <a:schemeClr val="accent1"/>
            </a:solidFill>
          </a:ln>
        </p:spPr>
      </p:pic>
      <p:sp>
        <p:nvSpPr>
          <p:cNvPr id="161" name="文本框 160"/>
          <p:cNvSpPr txBox="1"/>
          <p:nvPr/>
        </p:nvSpPr>
        <p:spPr>
          <a:xfrm>
            <a:off x="888275" y="1459468"/>
            <a:ext cx="1668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/>
                <a:ea typeface="微软雅黑"/>
              </a:rPr>
              <a:t>魏晓宇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（硕士）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B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总经理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rPr>
              <a:t>擅长制定发展战略具有极强领导能力</a:t>
            </a:r>
          </a:p>
        </p:txBody>
      </p:sp>
      <p:sp>
        <p:nvSpPr>
          <p:cNvPr id="162" name="文本框 161"/>
          <p:cNvSpPr txBox="1"/>
          <p:nvPr/>
        </p:nvSpPr>
        <p:spPr>
          <a:xfrm>
            <a:off x="5968293" y="3704027"/>
            <a:ext cx="1365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/>
                <a:ea typeface="微软雅黑"/>
              </a:rPr>
              <a:t>朱佳慧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（硕士）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70BC"/>
                </a:solidFill>
                <a:latin typeface="微软雅黑"/>
                <a:ea typeface="微软雅黑"/>
              </a:rPr>
              <a:t>财务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B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总监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rPr>
              <a:t>熟练掌握全面预算和财务知识</a:t>
            </a:r>
          </a:p>
        </p:txBody>
      </p:sp>
      <p:sp>
        <p:nvSpPr>
          <p:cNvPr id="163" name="文本框 162"/>
          <p:cNvSpPr txBox="1"/>
          <p:nvPr/>
        </p:nvSpPr>
        <p:spPr>
          <a:xfrm>
            <a:off x="2954178" y="5880939"/>
            <a:ext cx="1511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王茂灿（硕士）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B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高级工程师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rPr>
              <a:t>擅长产品软、硬件设计</a:t>
            </a:r>
          </a:p>
        </p:txBody>
      </p:sp>
      <p:sp>
        <p:nvSpPr>
          <p:cNvPr id="164" name="文本框 163"/>
          <p:cNvSpPr txBox="1"/>
          <p:nvPr/>
        </p:nvSpPr>
        <p:spPr>
          <a:xfrm>
            <a:off x="1723178" y="3704027"/>
            <a:ext cx="1365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/>
                <a:ea typeface="微软雅黑"/>
              </a:rPr>
              <a:t>李若彤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（</a:t>
            </a:r>
            <a:r>
              <a:rPr lang="zh-CN" altLang="en-US" sz="1200" dirty="0">
                <a:solidFill>
                  <a:prstClr val="black"/>
                </a:solidFill>
                <a:latin typeface="微软雅黑"/>
                <a:ea typeface="微软雅黑"/>
              </a:rPr>
              <a:t>硕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士）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70BC"/>
                </a:solidFill>
                <a:latin typeface="微软雅黑"/>
                <a:ea typeface="微软雅黑"/>
              </a:rPr>
              <a:t>人力资源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B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总监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rPr>
              <a:t>负责公司人员调度、战略规划</a:t>
            </a:r>
          </a:p>
        </p:txBody>
      </p:sp>
      <p:sp>
        <p:nvSpPr>
          <p:cNvPr id="165" name="文本框 164"/>
          <p:cNvSpPr txBox="1"/>
          <p:nvPr/>
        </p:nvSpPr>
        <p:spPr>
          <a:xfrm>
            <a:off x="5698332" y="5880939"/>
            <a:ext cx="1851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潘子蔚（硕士）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B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高级</a:t>
            </a:r>
            <a:r>
              <a:rPr lang="zh-CN" altLang="en-US" sz="1200" dirty="0">
                <a:solidFill>
                  <a:srgbClr val="0070BC"/>
                </a:solidFill>
                <a:latin typeface="微软雅黑"/>
                <a:ea typeface="微软雅黑"/>
              </a:rPr>
              <a:t>设计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B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师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rPr>
              <a:t>多次获得省级荣誉擅长产品设计</a:t>
            </a:r>
          </a:p>
        </p:txBody>
      </p:sp>
      <p:sp>
        <p:nvSpPr>
          <p:cNvPr id="167" name="文本框 166"/>
          <p:cNvSpPr txBox="1"/>
          <p:nvPr/>
        </p:nvSpPr>
        <p:spPr>
          <a:xfrm>
            <a:off x="3125560" y="3704027"/>
            <a:ext cx="1441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 </a:t>
            </a:r>
            <a:r>
              <a:rPr lang="zh-CN" altLang="en-US" sz="1200" dirty="0">
                <a:solidFill>
                  <a:prstClr val="black"/>
                </a:solidFill>
                <a:latin typeface="微软雅黑"/>
                <a:ea typeface="微软雅黑"/>
              </a:rPr>
              <a:t>纪振冰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（硕士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rPr>
              <a:t>）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70BC"/>
                </a:solidFill>
                <a:latin typeface="微软雅黑"/>
                <a:ea typeface="微软雅黑"/>
              </a:rPr>
              <a:t>生产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B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总监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rPr>
              <a:t>擅长图像分析处理</a:t>
            </a:r>
          </a:p>
        </p:txBody>
      </p:sp>
      <p:sp>
        <p:nvSpPr>
          <p:cNvPr id="168" name="文本框 167"/>
          <p:cNvSpPr txBox="1"/>
          <p:nvPr/>
        </p:nvSpPr>
        <p:spPr>
          <a:xfrm>
            <a:off x="4459097" y="5880939"/>
            <a:ext cx="147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/>
                <a:ea typeface="微软雅黑"/>
              </a:rPr>
              <a:t>田超群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（本科生）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B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高级工程师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rPr>
              <a:t>熟练掌握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rPr>
              <a:t>多种</a:t>
            </a:r>
            <a:r>
              <a:rPr kumimoji="0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rPr>
              <a:t>编程软件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 Light"/>
              <a:cs typeface="+mn-cs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8532606" y="3704027"/>
            <a:ext cx="147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/>
                <a:ea typeface="微软雅黑"/>
              </a:rPr>
              <a:t>赵赓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（硕士）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B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技术副总监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70BC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rPr>
              <a:t>骨科硕士生，擅长匹配患者需求</a:t>
            </a:r>
          </a:p>
        </p:txBody>
      </p:sp>
      <p:sp>
        <p:nvSpPr>
          <p:cNvPr id="184" name="文本框 183"/>
          <p:cNvSpPr txBox="1"/>
          <p:nvPr/>
        </p:nvSpPr>
        <p:spPr>
          <a:xfrm>
            <a:off x="7278825" y="5880939"/>
            <a:ext cx="147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王泉钧（本科）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B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高级</a:t>
            </a:r>
            <a:r>
              <a:rPr lang="zh-CN" altLang="en-US" sz="1200" dirty="0">
                <a:solidFill>
                  <a:srgbClr val="0070BC"/>
                </a:solidFill>
                <a:latin typeface="微软雅黑"/>
                <a:ea typeface="微软雅黑"/>
              </a:rPr>
              <a:t>工程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B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师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rPr>
              <a:t>熟悉数据处理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rPr>
              <a:t>产品设计</a:t>
            </a:r>
          </a:p>
        </p:txBody>
      </p:sp>
      <p:sp>
        <p:nvSpPr>
          <p:cNvPr id="186" name="文本框 185"/>
          <p:cNvSpPr txBox="1"/>
          <p:nvPr/>
        </p:nvSpPr>
        <p:spPr>
          <a:xfrm>
            <a:off x="8532606" y="5880939"/>
            <a:ext cx="147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夏新雲（本科）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B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高级工程师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rPr>
              <a:t>擅长结构设计与可靠性分析</a:t>
            </a:r>
          </a:p>
        </p:txBody>
      </p:sp>
      <p:sp>
        <p:nvSpPr>
          <p:cNvPr id="187" name="文本框 186"/>
          <p:cNvSpPr txBox="1"/>
          <p:nvPr/>
        </p:nvSpPr>
        <p:spPr>
          <a:xfrm>
            <a:off x="9934421" y="5880939"/>
            <a:ext cx="1470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钟文亮（本科）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B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高级设计师</a:t>
            </a:r>
          </a:p>
          <a:p>
            <a:pPr algn="ctr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rPr>
              <a:t>熟练掌握多种编程软件</a:t>
            </a:r>
            <a:r>
              <a:rPr lang="zh-CN" altLang="en-US" sz="1200" dirty="0">
                <a:solidFill>
                  <a:prstClr val="black"/>
                </a:solidFill>
                <a:latin typeface="Arial"/>
                <a:ea typeface="微软雅黑 Light"/>
              </a:rPr>
              <a:t>，负责公司官网、小程序搭建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 Light"/>
              <a:cs typeface="+mn-cs"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4603222" y="3704027"/>
            <a:ext cx="1365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/>
                <a:ea typeface="微软雅黑"/>
              </a:rPr>
              <a:t>李亚男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（硕士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rPr>
              <a:t>）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70BC"/>
                </a:solidFill>
                <a:latin typeface="微软雅黑"/>
                <a:ea typeface="微软雅黑"/>
              </a:rPr>
              <a:t>研发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B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总监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主持设备研发工作与技术攻关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 Light"/>
              <a:cs typeface="+mn-cs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7180321" y="3704027"/>
            <a:ext cx="1522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/>
                <a:ea typeface="微软雅黑"/>
              </a:rPr>
              <a:t>赵梓贺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（硕士）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70BC"/>
                </a:solidFill>
                <a:latin typeface="微软雅黑"/>
                <a:ea typeface="微软雅黑"/>
              </a:rPr>
              <a:t>技术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B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总监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rPr>
              <a:t>擅长骨支架表面改性处理</a:t>
            </a:r>
          </a:p>
        </p:txBody>
      </p:sp>
      <p:pic>
        <p:nvPicPr>
          <p:cNvPr id="99" name="图片 98" descr="李若彤">
            <a:extLst>
              <a:ext uri="{FF2B5EF4-FFF2-40B4-BE49-F238E27FC236}">
                <a16:creationId xmlns:a16="http://schemas.microsoft.com/office/drawing/2014/main" id="{BA0AB18C-CA8D-4532-A9AD-73604585209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6"/>
          <a:srcRect t="3314"/>
          <a:stretch/>
        </p:blipFill>
        <p:spPr>
          <a:xfrm>
            <a:off x="1952413" y="2397716"/>
            <a:ext cx="882650" cy="1138279"/>
          </a:xfrm>
          <a:custGeom>
            <a:avLst/>
            <a:gdLst>
              <a:gd name="connsiteX0" fmla="*/ 139711 w 3352800"/>
              <a:gd name="connsiteY0" fmla="*/ 0 h 3352800"/>
              <a:gd name="connsiteX1" fmla="*/ 3213089 w 3352800"/>
              <a:gd name="connsiteY1" fmla="*/ 0 h 3352800"/>
              <a:gd name="connsiteX2" fmla="*/ 3352800 w 3352800"/>
              <a:gd name="connsiteY2" fmla="*/ 139711 h 3352800"/>
              <a:gd name="connsiteX3" fmla="*/ 3352800 w 3352800"/>
              <a:gd name="connsiteY3" fmla="*/ 3213089 h 3352800"/>
              <a:gd name="connsiteX4" fmla="*/ 3213089 w 3352800"/>
              <a:gd name="connsiteY4" fmla="*/ 3352800 h 3352800"/>
              <a:gd name="connsiteX5" fmla="*/ 139711 w 3352800"/>
              <a:gd name="connsiteY5" fmla="*/ 3352800 h 3352800"/>
              <a:gd name="connsiteX6" fmla="*/ 0 w 3352800"/>
              <a:gd name="connsiteY6" fmla="*/ 3213089 h 3352800"/>
              <a:gd name="connsiteX7" fmla="*/ 0 w 3352800"/>
              <a:gd name="connsiteY7" fmla="*/ 139711 h 3352800"/>
              <a:gd name="connsiteX8" fmla="*/ 139711 w 3352800"/>
              <a:gd name="connsiteY8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2800" h="3352800">
                <a:moveTo>
                  <a:pt x="139711" y="0"/>
                </a:moveTo>
                <a:lnTo>
                  <a:pt x="3213089" y="0"/>
                </a:lnTo>
                <a:cubicBezTo>
                  <a:pt x="3290249" y="0"/>
                  <a:pt x="3352800" y="62551"/>
                  <a:pt x="3352800" y="139711"/>
                </a:cubicBezTo>
                <a:lnTo>
                  <a:pt x="3352800" y="3213089"/>
                </a:lnTo>
                <a:cubicBezTo>
                  <a:pt x="3352800" y="3290249"/>
                  <a:pt x="3290249" y="3352800"/>
                  <a:pt x="3213089" y="3352800"/>
                </a:cubicBezTo>
                <a:lnTo>
                  <a:pt x="139711" y="3352800"/>
                </a:lnTo>
                <a:cubicBezTo>
                  <a:pt x="62551" y="3352800"/>
                  <a:pt x="0" y="3290249"/>
                  <a:pt x="0" y="3213089"/>
                </a:cubicBezTo>
                <a:lnTo>
                  <a:pt x="0" y="139711"/>
                </a:lnTo>
                <a:cubicBezTo>
                  <a:pt x="0" y="62551"/>
                  <a:pt x="62551" y="0"/>
                  <a:pt x="139711" y="0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  <a:effectLst>
            <a:outerShdw blurRad="127000" dist="38100" dir="2700000" algn="tl" rotWithShape="0">
              <a:srgbClr val="7F7F7F">
                <a:alpha val="70000"/>
              </a:srgbClr>
            </a:outerShdw>
          </a:effectLst>
        </p:spPr>
      </p:pic>
      <p:pic>
        <p:nvPicPr>
          <p:cNvPr id="100" name="图片 99">
            <a:extLst>
              <a:ext uri="{FF2B5EF4-FFF2-40B4-BE49-F238E27FC236}">
                <a16:creationId xmlns:a16="http://schemas.microsoft.com/office/drawing/2014/main" id="{7A102321-5CD2-4329-9E5D-96008FC983E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751102" y="2431185"/>
            <a:ext cx="919284" cy="1191600"/>
          </a:xfrm>
          <a:custGeom>
            <a:avLst/>
            <a:gdLst>
              <a:gd name="connsiteX0" fmla="*/ 139711 w 3352800"/>
              <a:gd name="connsiteY0" fmla="*/ 0 h 3352800"/>
              <a:gd name="connsiteX1" fmla="*/ 3213089 w 3352800"/>
              <a:gd name="connsiteY1" fmla="*/ 0 h 3352800"/>
              <a:gd name="connsiteX2" fmla="*/ 3352800 w 3352800"/>
              <a:gd name="connsiteY2" fmla="*/ 139711 h 3352800"/>
              <a:gd name="connsiteX3" fmla="*/ 3352800 w 3352800"/>
              <a:gd name="connsiteY3" fmla="*/ 3213089 h 3352800"/>
              <a:gd name="connsiteX4" fmla="*/ 3213089 w 3352800"/>
              <a:gd name="connsiteY4" fmla="*/ 3352800 h 3352800"/>
              <a:gd name="connsiteX5" fmla="*/ 139711 w 3352800"/>
              <a:gd name="connsiteY5" fmla="*/ 3352800 h 3352800"/>
              <a:gd name="connsiteX6" fmla="*/ 0 w 3352800"/>
              <a:gd name="connsiteY6" fmla="*/ 3213089 h 3352800"/>
              <a:gd name="connsiteX7" fmla="*/ 0 w 3352800"/>
              <a:gd name="connsiteY7" fmla="*/ 139711 h 3352800"/>
              <a:gd name="connsiteX8" fmla="*/ 139711 w 3352800"/>
              <a:gd name="connsiteY8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2800" h="3352800">
                <a:moveTo>
                  <a:pt x="139711" y="0"/>
                </a:moveTo>
                <a:lnTo>
                  <a:pt x="3213089" y="0"/>
                </a:lnTo>
                <a:cubicBezTo>
                  <a:pt x="3290249" y="0"/>
                  <a:pt x="3352800" y="62551"/>
                  <a:pt x="3352800" y="139711"/>
                </a:cubicBezTo>
                <a:lnTo>
                  <a:pt x="3352800" y="3213089"/>
                </a:lnTo>
                <a:cubicBezTo>
                  <a:pt x="3352800" y="3290249"/>
                  <a:pt x="3290249" y="3352800"/>
                  <a:pt x="3213089" y="3352800"/>
                </a:cubicBezTo>
                <a:lnTo>
                  <a:pt x="139711" y="3352800"/>
                </a:lnTo>
                <a:cubicBezTo>
                  <a:pt x="62551" y="3352800"/>
                  <a:pt x="0" y="3290249"/>
                  <a:pt x="0" y="3213089"/>
                </a:cubicBezTo>
                <a:lnTo>
                  <a:pt x="0" y="139711"/>
                </a:lnTo>
                <a:cubicBezTo>
                  <a:pt x="0" y="62551"/>
                  <a:pt x="62551" y="0"/>
                  <a:pt x="139711" y="0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  <a:effectLst>
            <a:outerShdw blurRad="127000" dist="38100" dir="2700000" algn="tl" rotWithShape="0">
              <a:srgbClr val="7F7F7F">
                <a:alpha val="70000"/>
              </a:srgbClr>
            </a:outerShdw>
          </a:effectLst>
        </p:spPr>
      </p:pic>
      <p:pic>
        <p:nvPicPr>
          <p:cNvPr id="137" name="图片 136" descr="赵梓贺">
            <a:extLst>
              <a:ext uri="{FF2B5EF4-FFF2-40B4-BE49-F238E27FC236}">
                <a16:creationId xmlns:a16="http://schemas.microsoft.com/office/drawing/2014/main" id="{31EF25F0-2FA3-4781-982E-C5A77C278F0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500951" y="2444027"/>
            <a:ext cx="880834" cy="1193762"/>
          </a:xfrm>
          <a:custGeom>
            <a:avLst/>
            <a:gdLst>
              <a:gd name="connsiteX0" fmla="*/ 139711 w 3352800"/>
              <a:gd name="connsiteY0" fmla="*/ 0 h 3352800"/>
              <a:gd name="connsiteX1" fmla="*/ 3213089 w 3352800"/>
              <a:gd name="connsiteY1" fmla="*/ 0 h 3352800"/>
              <a:gd name="connsiteX2" fmla="*/ 3352800 w 3352800"/>
              <a:gd name="connsiteY2" fmla="*/ 139711 h 3352800"/>
              <a:gd name="connsiteX3" fmla="*/ 3352800 w 3352800"/>
              <a:gd name="connsiteY3" fmla="*/ 3213089 h 3352800"/>
              <a:gd name="connsiteX4" fmla="*/ 3213089 w 3352800"/>
              <a:gd name="connsiteY4" fmla="*/ 3352800 h 3352800"/>
              <a:gd name="connsiteX5" fmla="*/ 139711 w 3352800"/>
              <a:gd name="connsiteY5" fmla="*/ 3352800 h 3352800"/>
              <a:gd name="connsiteX6" fmla="*/ 0 w 3352800"/>
              <a:gd name="connsiteY6" fmla="*/ 3213089 h 3352800"/>
              <a:gd name="connsiteX7" fmla="*/ 0 w 3352800"/>
              <a:gd name="connsiteY7" fmla="*/ 139711 h 3352800"/>
              <a:gd name="connsiteX8" fmla="*/ 139711 w 3352800"/>
              <a:gd name="connsiteY8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2800" h="3352800">
                <a:moveTo>
                  <a:pt x="139711" y="0"/>
                </a:moveTo>
                <a:lnTo>
                  <a:pt x="3213089" y="0"/>
                </a:lnTo>
                <a:cubicBezTo>
                  <a:pt x="3290249" y="0"/>
                  <a:pt x="3352800" y="62551"/>
                  <a:pt x="3352800" y="139711"/>
                </a:cubicBezTo>
                <a:lnTo>
                  <a:pt x="3352800" y="3213089"/>
                </a:lnTo>
                <a:cubicBezTo>
                  <a:pt x="3352800" y="3290249"/>
                  <a:pt x="3290249" y="3352800"/>
                  <a:pt x="3213089" y="3352800"/>
                </a:cubicBezTo>
                <a:lnTo>
                  <a:pt x="139711" y="3352800"/>
                </a:lnTo>
                <a:cubicBezTo>
                  <a:pt x="62551" y="3352800"/>
                  <a:pt x="0" y="3290249"/>
                  <a:pt x="0" y="3213089"/>
                </a:cubicBezTo>
                <a:lnTo>
                  <a:pt x="0" y="139711"/>
                </a:lnTo>
                <a:cubicBezTo>
                  <a:pt x="0" y="62551"/>
                  <a:pt x="62551" y="0"/>
                  <a:pt x="139711" y="0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  <a:effectLst>
            <a:outerShdw blurRad="127000" dist="38100" dir="2700000" algn="tl" rotWithShape="0">
              <a:srgbClr val="7F7F7F">
                <a:alpha val="70000"/>
              </a:srgbClr>
            </a:outerShdw>
          </a:effectLst>
        </p:spPr>
      </p:pic>
      <p:pic>
        <p:nvPicPr>
          <p:cNvPr id="138" name="图片 137">
            <a:extLst>
              <a:ext uri="{FF2B5EF4-FFF2-40B4-BE49-F238E27FC236}">
                <a16:creationId xmlns:a16="http://schemas.microsoft.com/office/drawing/2014/main" id="{CB492AD5-5290-4CFB-8E5D-B12787AA329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4" r="3193"/>
          <a:stretch>
            <a:fillRect/>
          </a:stretch>
        </p:blipFill>
        <p:spPr>
          <a:xfrm>
            <a:off x="10314847" y="2472182"/>
            <a:ext cx="872186" cy="1137452"/>
          </a:xfrm>
          <a:custGeom>
            <a:avLst/>
            <a:gdLst>
              <a:gd name="connsiteX0" fmla="*/ 139711 w 3352800"/>
              <a:gd name="connsiteY0" fmla="*/ 0 h 3352800"/>
              <a:gd name="connsiteX1" fmla="*/ 3213089 w 3352800"/>
              <a:gd name="connsiteY1" fmla="*/ 0 h 3352800"/>
              <a:gd name="connsiteX2" fmla="*/ 3352800 w 3352800"/>
              <a:gd name="connsiteY2" fmla="*/ 139711 h 3352800"/>
              <a:gd name="connsiteX3" fmla="*/ 3352800 w 3352800"/>
              <a:gd name="connsiteY3" fmla="*/ 3213089 h 3352800"/>
              <a:gd name="connsiteX4" fmla="*/ 3213089 w 3352800"/>
              <a:gd name="connsiteY4" fmla="*/ 3352800 h 3352800"/>
              <a:gd name="connsiteX5" fmla="*/ 139711 w 3352800"/>
              <a:gd name="connsiteY5" fmla="*/ 3352800 h 3352800"/>
              <a:gd name="connsiteX6" fmla="*/ 0 w 3352800"/>
              <a:gd name="connsiteY6" fmla="*/ 3213089 h 3352800"/>
              <a:gd name="connsiteX7" fmla="*/ 0 w 3352800"/>
              <a:gd name="connsiteY7" fmla="*/ 139711 h 3352800"/>
              <a:gd name="connsiteX8" fmla="*/ 139711 w 3352800"/>
              <a:gd name="connsiteY8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2800" h="3352800">
                <a:moveTo>
                  <a:pt x="139711" y="0"/>
                </a:moveTo>
                <a:lnTo>
                  <a:pt x="3213089" y="0"/>
                </a:lnTo>
                <a:cubicBezTo>
                  <a:pt x="3290249" y="0"/>
                  <a:pt x="3352800" y="62551"/>
                  <a:pt x="3352800" y="139711"/>
                </a:cubicBezTo>
                <a:lnTo>
                  <a:pt x="3352800" y="3213089"/>
                </a:lnTo>
                <a:cubicBezTo>
                  <a:pt x="3352800" y="3290249"/>
                  <a:pt x="3290249" y="3352800"/>
                  <a:pt x="3213089" y="3352800"/>
                </a:cubicBezTo>
                <a:lnTo>
                  <a:pt x="139711" y="3352800"/>
                </a:lnTo>
                <a:cubicBezTo>
                  <a:pt x="62551" y="3352800"/>
                  <a:pt x="0" y="3290249"/>
                  <a:pt x="0" y="3213089"/>
                </a:cubicBezTo>
                <a:lnTo>
                  <a:pt x="0" y="139711"/>
                </a:lnTo>
                <a:cubicBezTo>
                  <a:pt x="0" y="62551"/>
                  <a:pt x="62551" y="0"/>
                  <a:pt x="139711" y="0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  <a:effectLst>
            <a:outerShdw blurRad="127000" dist="38100" dir="2700000" algn="tl" rotWithShape="0">
              <a:srgbClr val="7F7F7F">
                <a:alpha val="70000"/>
              </a:srgbClr>
            </a:outerShdw>
          </a:effectLst>
        </p:spPr>
      </p:pic>
      <p:sp>
        <p:nvSpPr>
          <p:cNvPr id="139" name="文本框 138">
            <a:extLst>
              <a:ext uri="{FF2B5EF4-FFF2-40B4-BE49-F238E27FC236}">
                <a16:creationId xmlns:a16="http://schemas.microsoft.com/office/drawing/2014/main" id="{8BFD812F-35C4-4886-BF7F-0E0A6ABAD51B}"/>
              </a:ext>
            </a:extLst>
          </p:cNvPr>
          <p:cNvSpPr txBox="1"/>
          <p:nvPr/>
        </p:nvSpPr>
        <p:spPr>
          <a:xfrm>
            <a:off x="9868981" y="3729766"/>
            <a:ext cx="1673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吴梓贤（本科生）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B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市场总监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70BC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 Light"/>
                <a:cs typeface="+mn-cs"/>
              </a:rPr>
              <a:t>负责公司业务市场调研分析、项目接待</a:t>
            </a:r>
          </a:p>
        </p:txBody>
      </p:sp>
      <p:pic>
        <p:nvPicPr>
          <p:cNvPr id="147" name="图片 146">
            <a:extLst>
              <a:ext uri="{FF2B5EF4-FFF2-40B4-BE49-F238E27FC236}">
                <a16:creationId xmlns:a16="http://schemas.microsoft.com/office/drawing/2014/main" id="{77B4EE69-E695-4810-86C7-B9B6A0E196F2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413" y="4560763"/>
            <a:ext cx="874388" cy="1190625"/>
          </a:xfrm>
          <a:custGeom>
            <a:avLst/>
            <a:gdLst>
              <a:gd name="connsiteX0" fmla="*/ 139711 w 3352800"/>
              <a:gd name="connsiteY0" fmla="*/ 0 h 3352800"/>
              <a:gd name="connsiteX1" fmla="*/ 3213089 w 3352800"/>
              <a:gd name="connsiteY1" fmla="*/ 0 h 3352800"/>
              <a:gd name="connsiteX2" fmla="*/ 3352800 w 3352800"/>
              <a:gd name="connsiteY2" fmla="*/ 139711 h 3352800"/>
              <a:gd name="connsiteX3" fmla="*/ 3352800 w 3352800"/>
              <a:gd name="connsiteY3" fmla="*/ 3213089 h 3352800"/>
              <a:gd name="connsiteX4" fmla="*/ 3213089 w 3352800"/>
              <a:gd name="connsiteY4" fmla="*/ 3352800 h 3352800"/>
              <a:gd name="connsiteX5" fmla="*/ 139711 w 3352800"/>
              <a:gd name="connsiteY5" fmla="*/ 3352800 h 3352800"/>
              <a:gd name="connsiteX6" fmla="*/ 0 w 3352800"/>
              <a:gd name="connsiteY6" fmla="*/ 3213089 h 3352800"/>
              <a:gd name="connsiteX7" fmla="*/ 0 w 3352800"/>
              <a:gd name="connsiteY7" fmla="*/ 139711 h 3352800"/>
              <a:gd name="connsiteX8" fmla="*/ 139711 w 3352800"/>
              <a:gd name="connsiteY8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2800" h="3352800">
                <a:moveTo>
                  <a:pt x="139711" y="0"/>
                </a:moveTo>
                <a:lnTo>
                  <a:pt x="3213089" y="0"/>
                </a:lnTo>
                <a:cubicBezTo>
                  <a:pt x="3290249" y="0"/>
                  <a:pt x="3352800" y="62551"/>
                  <a:pt x="3352800" y="139711"/>
                </a:cubicBezTo>
                <a:lnTo>
                  <a:pt x="3352800" y="3213089"/>
                </a:lnTo>
                <a:cubicBezTo>
                  <a:pt x="3352800" y="3290249"/>
                  <a:pt x="3290249" y="3352800"/>
                  <a:pt x="3213089" y="3352800"/>
                </a:cubicBezTo>
                <a:lnTo>
                  <a:pt x="139711" y="3352800"/>
                </a:lnTo>
                <a:cubicBezTo>
                  <a:pt x="62551" y="3352800"/>
                  <a:pt x="0" y="3290249"/>
                  <a:pt x="0" y="3213089"/>
                </a:cubicBezTo>
                <a:lnTo>
                  <a:pt x="0" y="139711"/>
                </a:lnTo>
                <a:cubicBezTo>
                  <a:pt x="0" y="62551"/>
                  <a:pt x="62551" y="0"/>
                  <a:pt x="139711" y="0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  <a:effectLst>
            <a:outerShdw blurRad="127000" dist="38100" dir="2700000" algn="tl" rotWithShape="0">
              <a:srgbClr val="7F7F7F">
                <a:alpha val="70000"/>
              </a:srgbClr>
            </a:outerShdw>
          </a:effectLst>
        </p:spPr>
      </p:pic>
      <p:sp>
        <p:nvSpPr>
          <p:cNvPr id="151" name="文本框 150">
            <a:extLst>
              <a:ext uri="{FF2B5EF4-FFF2-40B4-BE49-F238E27FC236}">
                <a16:creationId xmlns:a16="http://schemas.microsoft.com/office/drawing/2014/main" id="{EC44D652-81BD-4C0B-BDC7-56AE2FB953A3}"/>
              </a:ext>
            </a:extLst>
          </p:cNvPr>
          <p:cNvSpPr txBox="1"/>
          <p:nvPr/>
        </p:nvSpPr>
        <p:spPr>
          <a:xfrm>
            <a:off x="1637739" y="5863321"/>
            <a:ext cx="1511935" cy="853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/>
                <a:ea typeface="微软雅黑"/>
              </a:rPr>
              <a:t>隋雨潇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（本科生）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B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销售总监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70BC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200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负责公司产品与服务的销售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5803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ba3e13bc-cc22-40db-8abb-361298693e2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792.563779527559,&quot;width&quot;:1405.3685039370077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75,&quot;width&quot;:1406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54,&quot;width&quot;:1390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793.7889763779526,&quot;width&quot;:1447.6913385826772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54,&quot;width&quot;:1368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791.2629921259843,&quot;width&quot;:1373.521259842519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自定义">
      <a:dk1>
        <a:sysClr val="windowText" lastClr="000000"/>
      </a:dk1>
      <a:lt1>
        <a:sysClr val="window" lastClr="FFFFFF"/>
      </a:lt1>
      <a:dk2>
        <a:srgbClr val="43566B"/>
      </a:dk2>
      <a:lt2>
        <a:srgbClr val="E7E6E6"/>
      </a:lt2>
      <a:accent1>
        <a:srgbClr val="0070BC"/>
      </a:accent1>
      <a:accent2>
        <a:srgbClr val="79B6FF"/>
      </a:accent2>
      <a:accent3>
        <a:srgbClr val="5CA2F6"/>
      </a:accent3>
      <a:accent4>
        <a:srgbClr val="8BD2EF"/>
      </a:accent4>
      <a:accent5>
        <a:srgbClr val="E1E2E9"/>
      </a:accent5>
      <a:accent6>
        <a:srgbClr val="CFE2EB"/>
      </a:accent6>
      <a:hlink>
        <a:srgbClr val="0563C1"/>
      </a:hlink>
      <a:folHlink>
        <a:srgbClr val="954F72"/>
      </a:folHlink>
    </a:clrScheme>
    <a:fontScheme name="OPs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204</Words>
  <Application>Microsoft Office PowerPoint</Application>
  <PresentationFormat>宽屏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主题1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 晓宇</dc:creator>
  <cp:lastModifiedBy>魏 晓宇</cp:lastModifiedBy>
  <cp:revision>3</cp:revision>
  <dcterms:created xsi:type="dcterms:W3CDTF">2022-04-14T04:00:18Z</dcterms:created>
  <dcterms:modified xsi:type="dcterms:W3CDTF">2022-04-14T07:18:09Z</dcterms:modified>
</cp:coreProperties>
</file>