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82-E791-4167-9244-B3D8D0C1D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887F6-5A04-4D72-BD96-BC2A543D8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8FE4-B40B-4073-B24B-EBEB9BD7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DD55-1D89-4F51-9AD5-CBA404ACEDFB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AD2B-B68C-46D9-BA59-C22C1DA2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36E0-340C-4B65-A6C4-9D6E3DD3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60F9-58E3-44A4-8C80-DE8BFBD4BB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587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162B-F66C-4419-8F12-1CA0B42C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F7D43-E39F-4155-A02E-E1793EE0D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1C264-285A-487E-B399-0684F73B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DD55-1D89-4F51-9AD5-CBA404ACEDFB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39534-A7C8-4A3B-8FA3-C2990568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286F-69DA-4DE5-A584-82126835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60F9-58E3-44A4-8C80-DE8BFBD4BB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924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8F150-0DB4-4BB1-9932-9C15A8B4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302EA-24BE-48EA-8479-306CC206A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B33D-30C0-4AB0-9946-143B997C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DD55-1D89-4F51-9AD5-CBA404ACEDFB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49BD-B562-4EE2-AA7C-990C7E25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E609-8B40-444E-87A5-2C7B6F9A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60F9-58E3-44A4-8C80-DE8BFBD4BB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299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E4A2-2C68-443B-965F-B82D602D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318E-B27E-4EEC-B122-D3DF5E9B7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BC47-4584-4DC1-B31B-96E7ACF6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DD55-1D89-4F51-9AD5-CBA404ACEDFB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B7B5-0497-4D5A-97AD-9191EF50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26F6-0E20-44B5-881B-174DE4C1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60F9-58E3-44A4-8C80-DE8BFBD4BB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70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AF8E-70DF-47B8-882D-BD917D0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D70EE-0234-4C0F-9866-9C67EFAF3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D0C1-B789-46CA-85FD-D3469752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DD55-1D89-4F51-9AD5-CBA404ACEDFB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1D2FE-770B-4544-9AF7-3C70B5BD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0266-1546-48CB-AD7D-405F2737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60F9-58E3-44A4-8C80-DE8BFBD4BB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61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6DEB-D2AA-4D6B-9DCF-CEAC9018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F116-E07D-45A0-B221-B91058724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959D5-3AAF-43D2-8770-450BB868A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5635A-59D4-42F3-BD34-54FDA9E7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DD55-1D89-4F51-9AD5-CBA404ACEDFB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9620F-B76A-4AD8-AA26-61CDE6EF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E88AF-314D-485F-A8E6-4B49CA7F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60F9-58E3-44A4-8C80-DE8BFBD4BB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733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1DE1-7A8D-4586-AE95-09640E77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E92F1-E0E6-49E1-89F6-F8934D23F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41BB1-DBE6-4F4A-AC7A-60460988E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7EEF8-C2AE-4754-9973-5AE0D94DA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24FA9-8F3F-4321-A484-874F0C3DC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4FBCC-3540-4B5D-85B5-BDB9CE76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DD55-1D89-4F51-9AD5-CBA404ACEDFB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B0E29-6102-4EC1-89DB-541DB2C0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53BE8-8AAD-43C9-8ECB-628B0B65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60F9-58E3-44A4-8C80-DE8BFBD4BB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950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F3F1-2864-43A9-BF60-AED256A6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8CA3A-3346-47EE-B1FA-E21BFC34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DD55-1D89-4F51-9AD5-CBA404ACEDFB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92890-1C83-492B-A229-F67150BE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0CC06-E23A-4723-9824-C20A67AA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60F9-58E3-44A4-8C80-DE8BFBD4BB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556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33154-3C69-48B3-8611-178078EF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DD55-1D89-4F51-9AD5-CBA404ACEDFB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CB884-1268-45B2-ABD9-C533AFCC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A9C04-2696-44D1-9AAC-BC3F5A6C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60F9-58E3-44A4-8C80-DE8BFBD4BB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218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B902-F913-4CC3-9498-68F3FB1B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369E-E2D0-4E7E-B3C2-AC758F15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B07B4-7C38-4B5D-8426-C51C4E078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E3495-C461-4FE1-92D8-057968E3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DD55-1D89-4F51-9AD5-CBA404ACEDFB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C8788-F0E9-4B14-B913-FD831791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13961-4DF5-4B66-8BF1-66E0F2C8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60F9-58E3-44A4-8C80-DE8BFBD4BB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56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D73F-F073-4320-93B3-6ECAF973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6CDE4-B399-4F52-B60F-67A347481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6431F-C248-4B02-8CF6-D917A8509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B3589-D092-46A7-AF28-48E69E71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DD55-1D89-4F51-9AD5-CBA404ACEDFB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D9E27-2BF9-43B7-8375-AB502CF9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C4B0C-666F-4CA0-AD4D-7252BDB3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60F9-58E3-44A4-8C80-DE8BFBD4BB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93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7BB93-2DE5-4F7E-A069-F6F33D63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3E18-035C-41F5-98E9-CEED9834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5CD1-1BFE-415C-87F5-740812531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DD55-1D89-4F51-9AD5-CBA404ACEDFB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827D-CE6E-4FA4-97BC-6AA6414F6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E059-B425-409C-83C9-AE2372737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60F9-58E3-44A4-8C80-DE8BFBD4BB8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19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3726B-4E71-43D6-9385-EA6AFB07A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Door lopende</a:t>
            </a:r>
            <a:r>
              <a:rPr lang="en-US" dirty="0">
                <a:solidFill>
                  <a:srgbClr val="FFFFFF"/>
                </a:solidFill>
              </a:rPr>
              <a:t> timer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189D5-227D-4C7A-926A-1998186FC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Student: Weiyi Jin </a:t>
            </a:r>
            <a:br>
              <a:rPr lang="en-US" sz="1300">
                <a:solidFill>
                  <a:srgbClr val="FFFFFF"/>
                </a:solidFill>
              </a:rPr>
            </a:br>
            <a:r>
              <a:rPr lang="en-US" sz="1300">
                <a:solidFill>
                  <a:srgbClr val="FFFFFF"/>
                </a:solidFill>
              </a:rPr>
              <a:t>studentnummer:9004230</a:t>
            </a:r>
            <a:br>
              <a:rPr lang="en-US" sz="1300">
                <a:solidFill>
                  <a:srgbClr val="FFFFFF"/>
                </a:solidFill>
              </a:rPr>
            </a:br>
            <a:r>
              <a:rPr lang="en-US" sz="1300">
                <a:solidFill>
                  <a:srgbClr val="FFFFFF"/>
                </a:solidFill>
              </a:rPr>
              <a:t>github link:https://github.com/Weiyiii/Microcontrollers</a:t>
            </a:r>
            <a:endParaRPr lang="en-NL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2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AF69B-1CD4-4461-BFB5-499E7C7B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Introductie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77A67-27B7-4BC1-97D9-0BE0D4F74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Hier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bij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mijn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powerpoint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presentatie</a:t>
            </a:r>
            <a:r>
              <a:rPr lang="en-US" sz="2400" dirty="0">
                <a:solidFill>
                  <a:srgbClr val="000000"/>
                </a:solidFill>
              </a:rPr>
              <a:t> van </a:t>
            </a:r>
            <a:r>
              <a:rPr lang="en-US" sz="2400" dirty="0" err="1">
                <a:solidFill>
                  <a:srgbClr val="000000"/>
                </a:solidFill>
              </a:rPr>
              <a:t>mijn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verzonnen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opdracht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het is </a:t>
            </a:r>
            <a:r>
              <a:rPr lang="en-US" sz="2400" dirty="0" err="1">
                <a:solidFill>
                  <a:srgbClr val="000000"/>
                </a:solidFill>
              </a:rPr>
              <a:t>een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vrij</a:t>
            </a:r>
            <a:r>
              <a:rPr lang="en-US" sz="2400" dirty="0">
                <a:solidFill>
                  <a:srgbClr val="000000"/>
                </a:solidFill>
              </a:rPr>
              <a:t> simple 7 seg led timer die door </a:t>
            </a:r>
            <a:r>
              <a:rPr lang="en-US" sz="2400" dirty="0" err="1">
                <a:solidFill>
                  <a:srgbClr val="000000"/>
                </a:solidFill>
              </a:rPr>
              <a:t>lopende</a:t>
            </a:r>
            <a:r>
              <a:rPr lang="en-US" sz="2400" dirty="0">
                <a:solidFill>
                  <a:srgbClr val="000000"/>
                </a:solidFill>
              </a:rPr>
              <a:t> is, zo </a:t>
            </a:r>
            <a:r>
              <a:rPr lang="en-US" sz="2400" dirty="0" err="1">
                <a:solidFill>
                  <a:srgbClr val="000000"/>
                </a:solidFill>
              </a:rPr>
              <a:t>springt</a:t>
            </a:r>
            <a:r>
              <a:rPr lang="en-US" sz="2400" dirty="0">
                <a:solidFill>
                  <a:srgbClr val="000000"/>
                </a:solidFill>
              </a:rPr>
              <a:t> die </a:t>
            </a:r>
            <a:r>
              <a:rPr lang="en-US" sz="2400" dirty="0" err="1">
                <a:solidFill>
                  <a:srgbClr val="000000"/>
                </a:solidFill>
              </a:rPr>
              <a:t>een</a:t>
            </a:r>
            <a:r>
              <a:rPr lang="en-US" sz="2400" dirty="0">
                <a:solidFill>
                  <a:srgbClr val="000000"/>
                </a:solidFill>
              </a:rPr>
              <a:t> led </a:t>
            </a:r>
            <a:r>
              <a:rPr lang="en-US" sz="2400" dirty="0" err="1">
                <a:solidFill>
                  <a:srgbClr val="000000"/>
                </a:solidFill>
              </a:rPr>
              <a:t>omhoog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de leg </a:t>
            </a:r>
            <a:r>
              <a:rPr lang="en-US" sz="2400" dirty="0" err="1">
                <a:solidFill>
                  <a:srgbClr val="000000"/>
                </a:solidFill>
              </a:rPr>
              <a:t>houdt</a:t>
            </a:r>
            <a:r>
              <a:rPr lang="en-US" sz="2400" dirty="0">
                <a:solidFill>
                  <a:srgbClr val="000000"/>
                </a:solidFill>
              </a:rPr>
              <a:t> dan de </a:t>
            </a:r>
            <a:r>
              <a:rPr lang="en-US" sz="2400" dirty="0" err="1">
                <a:solidFill>
                  <a:srgbClr val="000000"/>
                </a:solidFill>
              </a:rPr>
              <a:t>tijd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bij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N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2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3513F8-DC81-4090-805C-34ABDA4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Inleiding	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94EF-2DE1-4B58-98FF-2F9F0BC8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Opdracht</a:t>
            </a:r>
          </a:p>
          <a:p>
            <a:r>
              <a:rPr lang="en-US" sz="2200">
                <a:solidFill>
                  <a:srgbClr val="FFFFFF"/>
                </a:solidFill>
              </a:rPr>
              <a:t>Uitleg</a:t>
            </a:r>
          </a:p>
          <a:p>
            <a:r>
              <a:rPr lang="en-US" sz="2200">
                <a:solidFill>
                  <a:srgbClr val="FFFFFF"/>
                </a:solidFill>
              </a:rPr>
              <a:t>Hoe is mijn idee ontstaan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3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EB9927-DE2E-4177-A91B-7677B1F56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" t="538" b="29982"/>
          <a:stretch/>
        </p:blipFill>
        <p:spPr>
          <a:xfrm>
            <a:off x="0" y="56187"/>
            <a:ext cx="12195047" cy="4764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2191999" cy="1713062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3840845"/>
            <a:ext cx="12195047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5390368"/>
            <a:ext cx="12188952" cy="14676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C130A-44A0-46AB-AE13-0BFDF0C2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5566756"/>
            <a:ext cx="10592174" cy="656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Opdrachten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FBDDB2-2E39-4D61-948F-FA27090D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88" y="5082381"/>
            <a:ext cx="9416898" cy="484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</a:rPr>
              <a:t>Deze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opdracht</a:t>
            </a:r>
            <a:r>
              <a:rPr lang="en-US" sz="1800" dirty="0">
                <a:solidFill>
                  <a:srgbClr val="000000"/>
                </a:solidFill>
              </a:rPr>
              <a:t> is </a:t>
            </a:r>
            <a:r>
              <a:rPr lang="en-US" sz="1800" dirty="0" err="1">
                <a:solidFill>
                  <a:srgbClr val="000000"/>
                </a:solidFill>
              </a:rPr>
              <a:t>opdracht</a:t>
            </a:r>
            <a:r>
              <a:rPr lang="en-US" sz="1800" dirty="0">
                <a:solidFill>
                  <a:srgbClr val="000000"/>
                </a:solidFill>
              </a:rPr>
              <a:t> 1 </a:t>
            </a:r>
            <a:r>
              <a:rPr lang="en-US" sz="1800" dirty="0" err="1">
                <a:solidFill>
                  <a:srgbClr val="000000"/>
                </a:solidFill>
              </a:rPr>
              <a:t>waar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bij</a:t>
            </a:r>
            <a:r>
              <a:rPr lang="en-US" sz="1800" dirty="0">
                <a:solidFill>
                  <a:srgbClr val="000000"/>
                </a:solidFill>
              </a:rPr>
              <a:t> student </a:t>
            </a:r>
            <a:r>
              <a:rPr lang="en-US" sz="1800" dirty="0" err="1">
                <a:solidFill>
                  <a:srgbClr val="000000"/>
                </a:solidFill>
              </a:rPr>
              <a:t>zelf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een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opdracht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moet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verzinnen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dit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keer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76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C6D274-1D86-4EAF-BDBD-F6E58305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Uitleg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5EFE-47A3-4F65-8165-876E4B35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Korte </a:t>
            </a:r>
            <a:r>
              <a:rPr lang="en-US" sz="2400" dirty="0" err="1">
                <a:solidFill>
                  <a:srgbClr val="000000"/>
                </a:solidFill>
              </a:rPr>
              <a:t>uitleg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en-US" sz="2400" dirty="0" err="1">
                <a:solidFill>
                  <a:srgbClr val="000000"/>
                </a:solidFill>
              </a:rPr>
              <a:t>Mijn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opdracht</a:t>
            </a:r>
            <a:r>
              <a:rPr lang="en-US" sz="2400" dirty="0">
                <a:solidFill>
                  <a:srgbClr val="000000"/>
                </a:solidFill>
              </a:rPr>
              <a:t> die </a:t>
            </a:r>
            <a:r>
              <a:rPr lang="en-US" sz="2400" dirty="0" err="1">
                <a:solidFill>
                  <a:srgbClr val="000000"/>
                </a:solidFill>
              </a:rPr>
              <a:t>ik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heb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verzonnen</a:t>
            </a:r>
            <a:r>
              <a:rPr lang="en-US" sz="2400" dirty="0">
                <a:solidFill>
                  <a:srgbClr val="000000"/>
                </a:solidFill>
              </a:rPr>
              <a:t> is </a:t>
            </a:r>
            <a:r>
              <a:rPr lang="en-US" sz="2400" dirty="0" err="1">
                <a:solidFill>
                  <a:srgbClr val="000000"/>
                </a:solidFill>
              </a:rPr>
              <a:t>een</a:t>
            </a:r>
            <a:r>
              <a:rPr lang="en-US" sz="2400" dirty="0">
                <a:solidFill>
                  <a:srgbClr val="000000"/>
                </a:solidFill>
              </a:rPr>
              <a:t> 7 seg led timer van 4 </a:t>
            </a:r>
            <a:r>
              <a:rPr lang="en-US" sz="2400" dirty="0" err="1">
                <a:solidFill>
                  <a:srgbClr val="000000"/>
                </a:solidFill>
              </a:rPr>
              <a:t>ledjes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waar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bij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onderste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begint</a:t>
            </a:r>
            <a:r>
              <a:rPr lang="en-US" sz="2400" dirty="0">
                <a:solidFill>
                  <a:srgbClr val="000000"/>
                </a:solidFill>
              </a:rPr>
              <a:t> met </a:t>
            </a:r>
            <a:r>
              <a:rPr lang="en-US" sz="2400" dirty="0" err="1">
                <a:solidFill>
                  <a:srgbClr val="000000"/>
                </a:solidFill>
              </a:rPr>
              <a:t>tellen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naar</a:t>
            </a:r>
            <a:r>
              <a:rPr lang="en-US" sz="2400" dirty="0">
                <a:solidFill>
                  <a:srgbClr val="000000"/>
                </a:solidFill>
              </a:rPr>
              <a:t> door </a:t>
            </a:r>
            <a:r>
              <a:rPr lang="en-US" sz="2400" dirty="0" err="1">
                <a:solidFill>
                  <a:srgbClr val="000000"/>
                </a:solidFill>
              </a:rPr>
              <a:t>lopende</a:t>
            </a:r>
            <a:r>
              <a:rPr lang="en-US" sz="2400" dirty="0">
                <a:solidFill>
                  <a:srgbClr val="000000"/>
                </a:solidFill>
              </a:rPr>
              <a:t> zo </a:t>
            </a:r>
            <a:r>
              <a:rPr lang="en-US" sz="2400" dirty="0" err="1">
                <a:solidFill>
                  <a:srgbClr val="000000"/>
                </a:solidFill>
              </a:rPr>
              <a:t>springt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een</a:t>
            </a:r>
            <a:r>
              <a:rPr lang="en-US" sz="2400" dirty="0">
                <a:solidFill>
                  <a:srgbClr val="000000"/>
                </a:solidFill>
              </a:rPr>
              <a:t> led </a:t>
            </a:r>
            <a:r>
              <a:rPr lang="en-US" sz="2400" dirty="0" err="1">
                <a:solidFill>
                  <a:srgbClr val="000000"/>
                </a:solidFill>
              </a:rPr>
              <a:t>omhoog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zo </a:t>
            </a:r>
            <a:r>
              <a:rPr lang="en-US" sz="2400" dirty="0" err="1">
                <a:solidFill>
                  <a:srgbClr val="000000"/>
                </a:solidFill>
              </a:rPr>
              <a:t>gaat</a:t>
            </a:r>
            <a:r>
              <a:rPr lang="en-US" sz="2400" dirty="0">
                <a:solidFill>
                  <a:srgbClr val="000000"/>
                </a:solidFill>
              </a:rPr>
              <a:t> het door.</a:t>
            </a:r>
            <a:endParaRPr lang="en-N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E236E6-A64F-43E6-9D30-9D4126BE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Hoe is mijn idee ontstaan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743F-50C2-4825-A9BB-F757FDA8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Korte </a:t>
            </a:r>
            <a:r>
              <a:rPr lang="en-US" sz="2400" dirty="0" err="1">
                <a:solidFill>
                  <a:srgbClr val="000000"/>
                </a:solidFill>
              </a:rPr>
              <a:t>uitleg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en-US" sz="2400" dirty="0" err="1">
                <a:solidFill>
                  <a:srgbClr val="000000"/>
                </a:solidFill>
              </a:rPr>
              <a:t>Mijn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idee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ontstond</a:t>
            </a:r>
            <a:r>
              <a:rPr lang="en-US" sz="2400" dirty="0">
                <a:solidFill>
                  <a:srgbClr val="000000"/>
                </a:solidFill>
              </a:rPr>
              <a:t> door de </a:t>
            </a:r>
            <a:r>
              <a:rPr lang="en-US" sz="2400" dirty="0" err="1">
                <a:solidFill>
                  <a:srgbClr val="000000"/>
                </a:solidFill>
              </a:rPr>
              <a:t>vorige</a:t>
            </a:r>
            <a:r>
              <a:rPr lang="en-US" sz="2400" dirty="0">
                <a:solidFill>
                  <a:srgbClr val="000000"/>
                </a:solidFill>
              </a:rPr>
              <a:t> lessen die </a:t>
            </a:r>
            <a:r>
              <a:rPr lang="en-US" sz="2400" dirty="0" err="1">
                <a:solidFill>
                  <a:srgbClr val="000000"/>
                </a:solidFill>
              </a:rPr>
              <a:t>ik</a:t>
            </a:r>
            <a:r>
              <a:rPr lang="en-US" sz="2400" dirty="0">
                <a:solidFill>
                  <a:srgbClr val="000000"/>
                </a:solidFill>
              </a:rPr>
              <a:t> had </a:t>
            </a:r>
            <a:r>
              <a:rPr lang="en-US" sz="2400" dirty="0" err="1">
                <a:solidFill>
                  <a:srgbClr val="000000"/>
                </a:solidFill>
              </a:rPr>
              <a:t>uitgevoerd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daar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bij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hebben</a:t>
            </a:r>
            <a:r>
              <a:rPr lang="en-US" sz="2400" dirty="0">
                <a:solidFill>
                  <a:srgbClr val="000000"/>
                </a:solidFill>
              </a:rPr>
              <a:t> we </a:t>
            </a:r>
            <a:r>
              <a:rPr lang="en-US" sz="2400" dirty="0" err="1">
                <a:solidFill>
                  <a:srgbClr val="000000"/>
                </a:solidFill>
              </a:rPr>
              <a:t>als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studenten</a:t>
            </a:r>
            <a:r>
              <a:rPr lang="en-US" sz="2400" dirty="0">
                <a:solidFill>
                  <a:srgbClr val="000000"/>
                </a:solidFill>
              </a:rPr>
              <a:t> met </a:t>
            </a:r>
            <a:r>
              <a:rPr lang="en-US" sz="2400" dirty="0" err="1">
                <a:solidFill>
                  <a:srgbClr val="000000"/>
                </a:solidFill>
              </a:rPr>
              <a:t>een</a:t>
            </a:r>
            <a:r>
              <a:rPr lang="en-US" sz="2400" dirty="0">
                <a:solidFill>
                  <a:srgbClr val="000000"/>
                </a:solidFill>
              </a:rPr>
              <a:t> 7 seg led </a:t>
            </a:r>
            <a:r>
              <a:rPr lang="en-US" sz="2400" dirty="0" err="1">
                <a:solidFill>
                  <a:srgbClr val="000000"/>
                </a:solidFill>
              </a:rPr>
              <a:t>gewerkt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dacht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wel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een</a:t>
            </a:r>
            <a:r>
              <a:rPr lang="en-US" sz="2400" dirty="0">
                <a:solidFill>
                  <a:srgbClr val="000000"/>
                </a:solidFill>
              </a:rPr>
              <a:t> simple door </a:t>
            </a:r>
            <a:r>
              <a:rPr lang="en-US" sz="2400" dirty="0" err="1">
                <a:solidFill>
                  <a:srgbClr val="000000"/>
                </a:solidFill>
              </a:rPr>
              <a:t>lopende</a:t>
            </a:r>
            <a:r>
              <a:rPr lang="en-US" sz="2400" dirty="0">
                <a:solidFill>
                  <a:srgbClr val="000000"/>
                </a:solidFill>
              </a:rPr>
              <a:t>  timer </a:t>
            </a:r>
            <a:r>
              <a:rPr lang="en-US" sz="2400" dirty="0" err="1">
                <a:solidFill>
                  <a:srgbClr val="000000"/>
                </a:solidFill>
              </a:rPr>
              <a:t>kon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maken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uitbereiden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en-N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0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Door lopende timer</vt:lpstr>
      <vt:lpstr>Introductie</vt:lpstr>
      <vt:lpstr>Inleiding </vt:lpstr>
      <vt:lpstr>Opdrachten</vt:lpstr>
      <vt:lpstr>Uitleg</vt:lpstr>
      <vt:lpstr>Hoe is mijn idee ontstaan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Simpel timer van 10 seconden</dc:title>
  <dc:creator>Weiyi Jin</dc:creator>
  <cp:lastModifiedBy>Weiyi Jin</cp:lastModifiedBy>
  <cp:revision>2</cp:revision>
  <dcterms:created xsi:type="dcterms:W3CDTF">2020-05-28T11:56:54Z</dcterms:created>
  <dcterms:modified xsi:type="dcterms:W3CDTF">2020-05-28T12:00:34Z</dcterms:modified>
</cp:coreProperties>
</file>