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15d9f78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15d9f78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15d9f78e1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15d9f78e1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15d9f78e1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15d9f78e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15d9f78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15d9f78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15d9f78e1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15d9f78e1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15d9f78e1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15d9f78e1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15d9f78e1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15d9f78e1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5d9f78e1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5d9f78e1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a number of experiments to check the effectiveness of each module in the network.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15d9f78e1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15d9f78e1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a number of experiments to check the effectiveness of each module in the network.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15d9f78e1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15d9f78e1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a number of experiments to check the effectiveness of each module in the network.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zlBFfrie7W-o6cUAUupj7ExF9REInoHt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11750"/>
            <a:ext cx="8520600" cy="13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ckwell"/>
                <a:ea typeface="Rockwell"/>
                <a:cs typeface="Rockwell"/>
                <a:sym typeface="Rockwell"/>
              </a:rPr>
              <a:t>Dancing to Music</a:t>
            </a:r>
            <a:endParaRPr sz="3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430850" y="4041050"/>
            <a:ext cx="628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ckwell"/>
                <a:ea typeface="Rockwell"/>
                <a:cs typeface="Rockwell"/>
                <a:sym typeface="Rockwell"/>
              </a:rPr>
              <a:t>Han Yan, Weiyu Du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ckwell"/>
                <a:ea typeface="Rockwell"/>
                <a:cs typeface="Rockwell"/>
                <a:sym typeface="Rockwell"/>
              </a:rPr>
              <a:t>CIS 565 Final Project Presentation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300" y="1900350"/>
            <a:ext cx="3883399" cy="19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311700" y="411750"/>
            <a:ext cx="8520600" cy="13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ckwell"/>
                <a:ea typeface="Rockwell"/>
                <a:cs typeface="Rockwell"/>
                <a:sym typeface="Rockwell"/>
              </a:rPr>
              <a:t>Thank you!</a:t>
            </a:r>
            <a:endParaRPr sz="3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430850" y="4041050"/>
            <a:ext cx="628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ckwell"/>
                <a:ea typeface="Rockwell"/>
                <a:cs typeface="Rockwell"/>
                <a:sym typeface="Rockwell"/>
              </a:rPr>
              <a:t>Han Yan, Weiyu Du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ckwell"/>
                <a:ea typeface="Rockwell"/>
                <a:cs typeface="Rockwell"/>
                <a:sym typeface="Rockwell"/>
              </a:rPr>
              <a:t>hyan99, weiyudu@seas.upenn.edu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300" y="1900350"/>
            <a:ext cx="3883399" cy="19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Project Overview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Given a piece of music, generate a dance sequence that matches both the beats and style of the music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Deep Learning: Neural network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ckwell"/>
              <a:buAutoNum type="arabicParenR"/>
            </a:pPr>
            <a:r>
              <a:rPr lang="en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Decomposition: </a:t>
            </a:r>
            <a:r>
              <a:rPr lang="en" sz="1600">
                <a:latin typeface="Rockwell"/>
                <a:ea typeface="Rockwell"/>
                <a:cs typeface="Rockwell"/>
                <a:sym typeface="Rockwell"/>
              </a:rPr>
              <a:t>decompose dance sequence, learn to generate movements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ckwell"/>
              <a:buAutoNum type="arabicParenR"/>
            </a:pPr>
            <a:r>
              <a:rPr lang="en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Composition: </a:t>
            </a:r>
            <a:r>
              <a:rPr lang="en" sz="1600">
                <a:latin typeface="Rockwell"/>
                <a:ea typeface="Rockwell"/>
                <a:cs typeface="Rockwell"/>
                <a:sym typeface="Rockwell"/>
              </a:rPr>
              <a:t>learn to generate movements </a:t>
            </a:r>
            <a:r>
              <a:rPr i="1" lang="en" sz="1600">
                <a:latin typeface="Rockwell"/>
                <a:ea typeface="Rockwell"/>
                <a:cs typeface="Rockwell"/>
                <a:sym typeface="Rockwell"/>
              </a:rPr>
              <a:t>according to music</a:t>
            </a:r>
            <a:endParaRPr i="1" sz="16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088" y="4087125"/>
            <a:ext cx="3561825" cy="4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11700" y="4703625"/>
            <a:ext cx="781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[1] Lee,  H.Y.,  Yang,  X.,  Liu,  M.Y.,  Wang,  T.C.,  Lu,  Y.D.,  Yang,  M.H.,  Kautz,  J.: Dancing to music. In: NeurIPS (2019)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113" y="671775"/>
            <a:ext cx="3391700" cy="22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46" y="928637"/>
            <a:ext cx="3903751" cy="15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9185" y="3479847"/>
            <a:ext cx="4445625" cy="1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314525" y="545800"/>
            <a:ext cx="4042800" cy="2337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Composition Stage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805575" y="552838"/>
            <a:ext cx="4042800" cy="23373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Decomposition Stage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969925" y="3089800"/>
            <a:ext cx="5042400" cy="1924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Inference Stage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263875" y="4167500"/>
            <a:ext cx="3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/>
          <p:nvPr/>
        </p:nvSpPr>
        <p:spPr>
          <a:xfrm>
            <a:off x="263575" y="4375675"/>
            <a:ext cx="407100" cy="1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814075" y="4033400"/>
            <a:ext cx="1364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ckwell"/>
                <a:ea typeface="Rockwell"/>
                <a:cs typeface="Rockwell"/>
                <a:sym typeface="Rockwell"/>
              </a:rPr>
              <a:t>Data flow</a:t>
            </a:r>
            <a:endParaRPr sz="9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27875" y="4320175"/>
            <a:ext cx="1364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ckwell"/>
                <a:ea typeface="Rockwell"/>
                <a:cs typeface="Rockwell"/>
                <a:sym typeface="Rockwell"/>
              </a:rPr>
              <a:t>Loss constraints</a:t>
            </a:r>
            <a:endParaRPr sz="9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113" y="671775"/>
            <a:ext cx="3391700" cy="22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46" y="928637"/>
            <a:ext cx="3903751" cy="15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9185" y="3479847"/>
            <a:ext cx="4445625" cy="1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4805575" y="552838"/>
            <a:ext cx="4042800" cy="23373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Decomposition Stage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969925" y="3089800"/>
            <a:ext cx="5042400" cy="1924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Inference Stage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263875" y="4167500"/>
            <a:ext cx="3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/>
          <p:nvPr/>
        </p:nvSpPr>
        <p:spPr>
          <a:xfrm>
            <a:off x="263575" y="4375675"/>
            <a:ext cx="407100" cy="1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814075" y="4033400"/>
            <a:ext cx="1364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ckwell"/>
                <a:ea typeface="Rockwell"/>
                <a:cs typeface="Rockwell"/>
                <a:sym typeface="Rockwell"/>
              </a:rPr>
              <a:t>Data flow</a:t>
            </a:r>
            <a:endParaRPr sz="9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827875" y="4320175"/>
            <a:ext cx="1364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ckwell"/>
                <a:ea typeface="Rockwell"/>
                <a:cs typeface="Rockwell"/>
                <a:sym typeface="Rockwell"/>
              </a:rPr>
              <a:t>Loss constraints</a:t>
            </a:r>
            <a:endParaRPr sz="9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39450" y="365175"/>
            <a:ext cx="16959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Decomposition Stage</a:t>
            </a:r>
            <a:endParaRPr b="1" sz="90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113" y="671775"/>
            <a:ext cx="3391700" cy="22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46" y="928637"/>
            <a:ext cx="3903751" cy="15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9185" y="3479847"/>
            <a:ext cx="4445625" cy="1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1969925" y="3089800"/>
            <a:ext cx="5042400" cy="1924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Inference Stage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263875" y="4167500"/>
            <a:ext cx="3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/>
          <p:nvPr/>
        </p:nvSpPr>
        <p:spPr>
          <a:xfrm>
            <a:off x="263575" y="4375675"/>
            <a:ext cx="407100" cy="1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814075" y="4033400"/>
            <a:ext cx="1364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ckwell"/>
                <a:ea typeface="Rockwell"/>
                <a:cs typeface="Rockwell"/>
                <a:sym typeface="Rockwell"/>
              </a:rPr>
              <a:t>Data flow</a:t>
            </a:r>
            <a:endParaRPr sz="9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827875" y="4320175"/>
            <a:ext cx="1364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ckwell"/>
                <a:ea typeface="Rockwell"/>
                <a:cs typeface="Rockwell"/>
                <a:sym typeface="Rockwell"/>
              </a:rPr>
              <a:t>Loss constraints</a:t>
            </a:r>
            <a:endParaRPr sz="9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39450" y="365175"/>
            <a:ext cx="16959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Decomposition Stage</a:t>
            </a:r>
            <a:endParaRPr b="1" sz="90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095075" y="365175"/>
            <a:ext cx="16959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C</a:t>
            </a:r>
            <a:r>
              <a:rPr b="1" lang="en" sz="9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omposition Stage</a:t>
            </a:r>
            <a:endParaRPr b="1" sz="900"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113" y="671775"/>
            <a:ext cx="3391700" cy="22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46" y="928637"/>
            <a:ext cx="3903751" cy="15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9185" y="3479847"/>
            <a:ext cx="4445625" cy="131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8"/>
          <p:cNvCxnSpPr/>
          <p:nvPr/>
        </p:nvCxnSpPr>
        <p:spPr>
          <a:xfrm>
            <a:off x="263875" y="4167500"/>
            <a:ext cx="3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/>
          <p:nvPr/>
        </p:nvSpPr>
        <p:spPr>
          <a:xfrm>
            <a:off x="263575" y="4375675"/>
            <a:ext cx="407100" cy="1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814075" y="4033400"/>
            <a:ext cx="1364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ckwell"/>
                <a:ea typeface="Rockwell"/>
                <a:cs typeface="Rockwell"/>
                <a:sym typeface="Rockwell"/>
              </a:rPr>
              <a:t>Data flow</a:t>
            </a:r>
            <a:endParaRPr sz="9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827875" y="4320175"/>
            <a:ext cx="1364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ckwell"/>
                <a:ea typeface="Rockwell"/>
                <a:cs typeface="Rockwell"/>
                <a:sym typeface="Rockwell"/>
              </a:rPr>
              <a:t>Loss constraints</a:t>
            </a:r>
            <a:endParaRPr sz="9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39450" y="365175"/>
            <a:ext cx="16959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Decomposition Stage</a:t>
            </a:r>
            <a:endParaRPr b="1" sz="90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095075" y="365175"/>
            <a:ext cx="16959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Composition Stage</a:t>
            </a:r>
            <a:endParaRPr b="1" sz="900"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Our improvements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ckwell"/>
                <a:ea typeface="Rockwell"/>
                <a:cs typeface="Rockwell"/>
                <a:sym typeface="Rockwell"/>
              </a:rPr>
              <a:t>Experiments and ablation studies to check the effectiveness of each module: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Rockwell"/>
              <a:buAutoNum type="alphaLcPeriod"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Poor music style classification, indicating poor ability in capturing music feature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ckwell"/>
              <a:buAutoNum type="alphaLcPeriod"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Removing style regressor in the model does not affect generation quality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Rockwell"/>
                <a:ea typeface="Rockwell"/>
                <a:cs typeface="Rockwell"/>
                <a:sym typeface="Rockwell"/>
              </a:rPr>
              <a:t>Conclusion: Music style understanding is the current bottleneck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Rockwell"/>
                <a:ea typeface="Rockwell"/>
                <a:cs typeface="Rockwell"/>
                <a:sym typeface="Rockwell"/>
              </a:rPr>
              <a:t>Improvements: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Rockwell"/>
              <a:buAutoNum type="alphaLcPeriod"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Trained a model for each of the music category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ckwell"/>
              <a:buAutoNum type="alphaLcPeriod"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Redesigned network for style extraction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Results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1" name="Google Shape;131;p20" title="final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400" y="889275"/>
            <a:ext cx="5301200" cy="39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Limitation and future work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ckwell"/>
                <a:ea typeface="Rockwell"/>
                <a:cs typeface="Rockwell"/>
                <a:sym typeface="Rockwell"/>
              </a:rPr>
              <a:t>Limitation: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Rockwell"/>
                <a:ea typeface="Rockwell"/>
                <a:cs typeface="Rockwell"/>
                <a:sym typeface="Rockwell"/>
              </a:rPr>
              <a:t>Generation results limited to training categories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Rockwell"/>
                <a:ea typeface="Rockwell"/>
                <a:cs typeface="Rockwell"/>
                <a:sym typeface="Rockwell"/>
              </a:rPr>
              <a:t>Some dance movements lack diversity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Rockwell"/>
                <a:ea typeface="Rockwell"/>
                <a:cs typeface="Rockwell"/>
                <a:sym typeface="Rockwell"/>
              </a:rPr>
              <a:t>2D stick figures fail to capture details that are crucial to dance performance, such as facial expression, hands, feet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Rockwell"/>
                <a:ea typeface="Rockwell"/>
                <a:cs typeface="Rockwell"/>
                <a:sym typeface="Rockwell"/>
              </a:rPr>
              <a:t>Future work: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Rockwell"/>
                <a:ea typeface="Rockwell"/>
                <a:cs typeface="Rockwell"/>
                <a:sym typeface="Rockwell"/>
              </a:rPr>
              <a:t>	Extract more information as training input from raw dance videos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Rockwell"/>
                <a:ea typeface="Rockwell"/>
                <a:cs typeface="Rockwell"/>
                <a:sym typeface="Rockwell"/>
              </a:rPr>
              <a:t>	Use parametric body models, such as SMPL, SMP</a:t>
            </a:r>
            <a:r>
              <a:rPr lang="en" sz="1600">
                <a:latin typeface="Rockwell"/>
                <a:ea typeface="Rockwell"/>
                <a:cs typeface="Rockwell"/>
                <a:sym typeface="Rockwell"/>
              </a:rPr>
              <a:t>L-X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Rockwell"/>
                <a:ea typeface="Rockwell"/>
                <a:cs typeface="Rockwell"/>
                <a:sym typeface="Rockwell"/>
              </a:rPr>
              <a:t>	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175" y="0"/>
            <a:ext cx="3196825" cy="233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6309450" y="2318100"/>
            <a:ext cx="29067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SMP</a:t>
            </a:r>
            <a:r>
              <a:rPr lang="en" sz="12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L eXpressive, Pavlakos et al.</a:t>
            </a:r>
            <a:endParaRPr sz="1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