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58" r:id="rId7"/>
    <p:sldId id="261" r:id="rId8"/>
    <p:sldId id="259" r:id="rId9"/>
    <p:sldId id="262" r:id="rId10"/>
    <p:sldId id="265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9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3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23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44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6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7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82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808B-755A-4507-8103-21DAE3A22CDB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4B05-545D-487A-8927-ACD0299A3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5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52500" y="4748270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345715" y="1931625"/>
            <a:ext cx="473726" cy="473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P1</a:t>
            </a:r>
            <a:endParaRPr lang="zh-TW" altLang="en-US" sz="1100" dirty="0"/>
          </a:p>
        </p:txBody>
      </p:sp>
      <p:sp>
        <p:nvSpPr>
          <p:cNvPr id="7" name="橢圓 6"/>
          <p:cNvSpPr/>
          <p:nvPr/>
        </p:nvSpPr>
        <p:spPr>
          <a:xfrm>
            <a:off x="5614929" y="1916934"/>
            <a:ext cx="473726" cy="473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P2</a:t>
            </a:r>
            <a:endParaRPr lang="zh-TW" altLang="en-US" sz="1100" dirty="0"/>
          </a:p>
        </p:txBody>
      </p:sp>
      <p:sp>
        <p:nvSpPr>
          <p:cNvPr id="8" name="橢圓 7"/>
          <p:cNvSpPr/>
          <p:nvPr/>
        </p:nvSpPr>
        <p:spPr>
          <a:xfrm>
            <a:off x="4884143" y="1911425"/>
            <a:ext cx="473726" cy="473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P3</a:t>
            </a:r>
            <a:endParaRPr lang="zh-TW" altLang="en-US" sz="1100" dirty="0"/>
          </a:p>
        </p:txBody>
      </p:sp>
      <p:sp>
        <p:nvSpPr>
          <p:cNvPr id="9" name="橢圓 8"/>
          <p:cNvSpPr/>
          <p:nvPr/>
        </p:nvSpPr>
        <p:spPr>
          <a:xfrm>
            <a:off x="4873127" y="2568763"/>
            <a:ext cx="473726" cy="473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P4</a:t>
            </a:r>
            <a:endParaRPr lang="zh-TW" altLang="en-US" sz="1100" dirty="0"/>
          </a:p>
        </p:txBody>
      </p:sp>
      <p:sp>
        <p:nvSpPr>
          <p:cNvPr id="10" name="橢圓 9"/>
          <p:cNvSpPr/>
          <p:nvPr/>
        </p:nvSpPr>
        <p:spPr>
          <a:xfrm>
            <a:off x="5614929" y="2568763"/>
            <a:ext cx="473726" cy="473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P5</a:t>
            </a:r>
            <a:endParaRPr lang="zh-TW" altLang="en-US" sz="1100" dirty="0"/>
          </a:p>
        </p:txBody>
      </p:sp>
      <p:sp>
        <p:nvSpPr>
          <p:cNvPr id="11" name="橢圓 10"/>
          <p:cNvSpPr/>
          <p:nvPr/>
        </p:nvSpPr>
        <p:spPr>
          <a:xfrm>
            <a:off x="6301647" y="2561421"/>
            <a:ext cx="473726" cy="473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P6</a:t>
            </a:r>
            <a:endParaRPr lang="zh-TW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6208004" y="1944476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21006" y="1762698"/>
            <a:ext cx="806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175634" y="120975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cm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862335" y="222068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cm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4611477" y="2168488"/>
            <a:ext cx="4590" cy="686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273406" y="1915098"/>
            <a:ext cx="806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7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Case 3 – Near case1 DUTA </a:t>
            </a:r>
            <a:r>
              <a:rPr lang="en-US" altLang="zh-TW" dirty="0"/>
              <a:t>+ Near </a:t>
            </a:r>
            <a:r>
              <a:rPr lang="en-US" altLang="zh-TW" dirty="0" smtClean="0"/>
              <a:t>case2 DUTB </a:t>
            </a:r>
            <a:r>
              <a:rPr lang="en-US" altLang="zh-TW" dirty="0"/>
              <a:t>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99.26%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29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Case 3 – Near case1 DUTB </a:t>
            </a:r>
            <a:r>
              <a:rPr lang="en-US" altLang="zh-TW" dirty="0"/>
              <a:t>+ Near </a:t>
            </a:r>
            <a:r>
              <a:rPr lang="en-US" altLang="zh-TW" dirty="0" smtClean="0"/>
              <a:t>case2 DUTA </a:t>
            </a:r>
            <a:r>
              <a:rPr lang="en-US" altLang="zh-TW" dirty="0"/>
              <a:t>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93.81%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081"/>
            <a:ext cx="12192000" cy="30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Case 1: </a:t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99.35%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383"/>
            <a:ext cx="12192000" cy="538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0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2 - walking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93176" y="4759288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93176" y="2131764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3547432" y="3073707"/>
            <a:ext cx="1344058" cy="539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 man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990642" y="3117774"/>
            <a:ext cx="27762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79624" y="3343620"/>
            <a:ext cx="27762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979624" y="3613533"/>
            <a:ext cx="27762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9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Case 2: </a:t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54.34%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364"/>
            <a:ext cx="12192000" cy="31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3 – swap location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3682" y="5420299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73006" y="2996587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DUT A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2963536" y="2996587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DUT B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11301" y="1869645"/>
            <a:ext cx="110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Near case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447579" y="2864385"/>
            <a:ext cx="890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360710" y="2408869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 cm/swap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491174" y="5420299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907576" y="2996587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DUT A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9946395" y="2996587"/>
            <a:ext cx="749147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DUT B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05186" y="186964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far case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282149" y="2864385"/>
            <a:ext cx="3038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054595" y="2408869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70 cm/swap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80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Case 3 – Near case1: </a:t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98.13%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815" y="1930075"/>
            <a:ext cx="12192000" cy="31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Case 3 – Near case2: </a:t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99.34%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633"/>
            <a:ext cx="12192000" cy="30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Case 3 – Far case1: </a:t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100.00%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388"/>
            <a:ext cx="12192000" cy="31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" y="468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Case 3 – Far case2: </a:t>
            </a:r>
            <a:br>
              <a:rPr lang="en-US" altLang="zh-TW" dirty="0" smtClean="0"/>
            </a:br>
            <a:r>
              <a:rPr lang="en-US" altLang="zh-TW" dirty="0" smtClean="0"/>
              <a:t>Acc:</a:t>
            </a:r>
            <a:r>
              <a:rPr lang="en-US" altLang="zh-TW" b="1" dirty="0" smtClean="0">
                <a:solidFill>
                  <a:srgbClr val="FF0000"/>
                </a:solidFill>
              </a:rPr>
              <a:t>100.00%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440"/>
            <a:ext cx="12192000" cy="31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C16FD959CA2FD4B9D5A5E3B60011919" ma:contentTypeVersion="2" ma:contentTypeDescription="建立新的文件。" ma:contentTypeScope="" ma:versionID="1562970ef194b9f08f083f45aeea6261">
  <xsd:schema xmlns:xsd="http://www.w3.org/2001/XMLSchema" xmlns:xs="http://www.w3.org/2001/XMLSchema" xmlns:p="http://schemas.microsoft.com/office/2006/metadata/properties" xmlns:ns2="144f089e-8b5e-4175-a372-213582d025cb" targetNamespace="http://schemas.microsoft.com/office/2006/metadata/properties" ma:root="true" ma:fieldsID="8f3728ca8fdc6c0d3d1165b9b23cfbb7" ns2:_="">
    <xsd:import namespace="144f089e-8b5e-4175-a372-213582d025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f089e-8b5e-4175-a372-213582d025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BD8AF-93F6-446B-8A9A-20AB3A22EB17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44f089e-8b5e-4175-a372-213582d025cb"/>
  </ds:schemaRefs>
</ds:datastoreItem>
</file>

<file path=customXml/itemProps2.xml><?xml version="1.0" encoding="utf-8"?>
<ds:datastoreItem xmlns:ds="http://schemas.openxmlformats.org/officeDocument/2006/customXml" ds:itemID="{91870E9C-0AC9-4A30-8B4E-5DC094DC4C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4ADF2B-B1C3-4662-A8B0-24D3069D4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4f089e-8b5e-4175-a372-213582d025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97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Case 1</vt:lpstr>
      <vt:lpstr>Case 1:  Acc:99.35%</vt:lpstr>
      <vt:lpstr>Case 2 - walking</vt:lpstr>
      <vt:lpstr>Case 2:  Acc:54.34%</vt:lpstr>
      <vt:lpstr>Case 3 – swap location</vt:lpstr>
      <vt:lpstr>Case 3 – Near case1:  Acc:98.13%</vt:lpstr>
      <vt:lpstr>Case 3 – Near case2:  Acc:99.34%</vt:lpstr>
      <vt:lpstr>Case 3 – Far case1:  Acc:100.00%</vt:lpstr>
      <vt:lpstr>Case 3 – Far case2:  Acc:100.00%</vt:lpstr>
      <vt:lpstr>Case 3 – Near case1 DUTA + Near case2 DUTB :  Acc:99.26%</vt:lpstr>
      <vt:lpstr>Case 3 – Near case1 DUTB + Near case2 DUTA :  Acc:93.81%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</dc:title>
  <dc:creator>Jimmy CM Yang (楊昌謀)</dc:creator>
  <cp:lastModifiedBy>Weiyu Lee (李威諭)</cp:lastModifiedBy>
  <cp:revision>8</cp:revision>
  <dcterms:created xsi:type="dcterms:W3CDTF">2019-10-18T09:14:10Z</dcterms:created>
  <dcterms:modified xsi:type="dcterms:W3CDTF">2019-10-21T08:58:23Z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0x0101003C16FD959CA2FD4B9D5A5E3B60011919</vt:lpwstr>
  </property>
</Properties>
</file>