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9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8B170-5C2D-C7A4-1318-B28A06D64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DA5DBC-E043-D285-5916-549E04764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3530EA-7210-8113-DE54-943E2BF9B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34F7-9C4B-472A-8BD7-961D19FBC9CA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261677-0BA6-9D0E-7F47-9660BB202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56E62C-9825-1B9C-5CB6-E74133103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7AD0-19D9-4B0C-9411-5A6CD0BDB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328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23A2C-BF6E-68EC-472A-B14478E0D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17B116-7203-853F-7553-63B581338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A2E567-EF1A-BB44-541B-427000019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34F7-9C4B-472A-8BD7-961D19FBC9CA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4A3543-60B8-5C4B-0628-BDCCC14D3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05E0CF-313E-7C52-9B99-0A2EB9EF8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7AD0-19D9-4B0C-9411-5A6CD0BDB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952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D4E7F9D-598A-011E-8BB5-E32421A077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C1D950-8925-0E2C-A822-20C8A3754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3A505B-12B6-F454-17B5-A0F6C136B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34F7-9C4B-472A-8BD7-961D19FBC9CA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1E1C10-1D16-316D-D614-50B11D9D6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B7548C-27BE-D144-546C-38DF80B54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7AD0-19D9-4B0C-9411-5A6CD0BDB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113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2FFFD-1EA7-5F44-CAEB-FA84F2EC9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22FD5E-25C0-6D58-5BC9-BDED17865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61FE6F-404F-5194-393F-C3E6FD9C5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34F7-9C4B-472A-8BD7-961D19FBC9CA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E908B4-F174-6921-50E4-8FD58CB85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D4BB6B-0B3C-762D-C970-055992156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7AD0-19D9-4B0C-9411-5A6CD0BDB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40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59FF5-B0F4-DDDC-CA25-EAC7FEBBB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98D376-D795-DFA5-0EDD-87C854E5A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BAF3D9-28D0-3983-0134-859351BCC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34F7-9C4B-472A-8BD7-961D19FBC9CA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CD0D1C-A5B5-374D-BBF8-26376F124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BE52DB-D7ED-738E-74A4-8B9066512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7AD0-19D9-4B0C-9411-5A6CD0BDB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474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388CA-2CE7-6D2F-54F1-6CB88633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DB0D9F-9DF4-A361-B414-6BF41DC3A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183F27-E23E-8EAD-7226-D63F2279C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BE9393-1B99-5F9C-7659-3DA3784C0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34F7-9C4B-472A-8BD7-961D19FBC9CA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705855-B6D8-5BF5-690E-50F8A9911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81EC87-C7A5-EE5E-D54A-67CFA3903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7AD0-19D9-4B0C-9411-5A6CD0BDB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49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59927-EE00-9E0A-D27B-FCA16DA23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172672-E9FD-B91D-337E-E90CD968D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4CD580-A196-35BF-18DE-B937F03C1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F67C60-3167-4F0C-9F27-2940160B7F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830C6F3-9EE8-3D65-0078-8780D343C6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DFC5130-A9A4-D466-8620-06EBDBF84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34F7-9C4B-472A-8BD7-961D19FBC9CA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A1D462-18D4-17FC-4206-40181D7B0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C9EF42-0DE5-EE14-0A6B-AE040C08D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7AD0-19D9-4B0C-9411-5A6CD0BDB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68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FA76FB-A650-D766-B0AC-289B33096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B3304B-B351-79A5-E505-0AA62422F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34F7-9C4B-472A-8BD7-961D19FBC9CA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6E8213-FC31-76F7-F17A-029542ACE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57F931-DBA9-1D73-3A89-B2E5831EF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7AD0-19D9-4B0C-9411-5A6CD0BDB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77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5E6293-4D24-79BC-C5AC-C568303F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34F7-9C4B-472A-8BD7-961D19FBC9CA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3D5F47-7B2E-2C28-9EA2-7CC8B00E0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F3369C-8665-241D-BC6A-9183732E4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7AD0-19D9-4B0C-9411-5A6CD0BDB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59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8260E-3AC6-737C-52AB-2DD278331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1E3DBC-196E-BE6F-837D-3DE378DE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EB5CEA-50BE-BD4D-0CC8-5D90F46D9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1D5B0A-F0F0-257E-4C0A-6B47714F3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34F7-9C4B-472A-8BD7-961D19FBC9CA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4A87E2-4822-B088-3931-90862E059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4D3A59-AD39-34D9-2F3E-3DFB11935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7AD0-19D9-4B0C-9411-5A6CD0BDB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574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BD7861-2A1E-6E1C-5358-E643FF340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D7FB93-6090-FC4E-72C3-867601DA01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B08894-742B-CDBB-0807-10F3D218C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8C0856-0C3C-A194-2DD9-268156836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34F7-9C4B-472A-8BD7-961D19FBC9CA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BE078C-923B-3A0A-0318-2DF81082F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C8164E-18C4-B273-7316-0EFCCF403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7AD0-19D9-4B0C-9411-5A6CD0BDB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79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A0F519-32C9-C963-CE3F-1CF5107BB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2DC544-FA8F-EF87-6A4A-F6BFA2BFA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F27A9E-92CE-9C19-C73B-2F5E80FE39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3634F7-9C4B-472A-8BD7-961D19FBC9CA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DC0B9E-9283-158D-8BC3-7F5066868D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D3EA8E-52F3-59AF-E533-503B55F4E4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6A7AD0-19D9-4B0C-9411-5A6CD0BDB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80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A65D090-EACF-9D10-3CAB-38A82F86A761}"/>
              </a:ext>
            </a:extLst>
          </p:cNvPr>
          <p:cNvSpPr txBox="1"/>
          <p:nvPr/>
        </p:nvSpPr>
        <p:spPr>
          <a:xfrm>
            <a:off x="4918118" y="307665"/>
            <a:ext cx="23557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My </a:t>
            </a:r>
            <a:r>
              <a:rPr lang="en-US" altLang="zh-CN" sz="2800" dirty="0" err="1"/>
              <a:t>Vélo</a:t>
            </a:r>
            <a:r>
              <a:rPr lang="en-US" altLang="zh-CN" sz="2800" dirty="0"/>
              <a:t> Mate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B46C745-F342-513E-3AFC-BACCE7D4B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5956" y="1793907"/>
            <a:ext cx="3832246" cy="327018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5775FC1-A65B-B6FD-5D82-1E29F6021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09" y="1827902"/>
            <a:ext cx="3100538" cy="320219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504EE25-0E7C-03CB-035E-94B4118D56D8}"/>
              </a:ext>
            </a:extLst>
          </p:cNvPr>
          <p:cNvSpPr txBox="1"/>
          <p:nvPr/>
        </p:nvSpPr>
        <p:spPr>
          <a:xfrm>
            <a:off x="2092071" y="940613"/>
            <a:ext cx="8007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Real-Time Cycling Monitor: Providing Professional Data Support for Enthusiasts</a:t>
            </a:r>
            <a:endParaRPr lang="zh-CN" altLang="en-US" dirty="0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A583A7C3-F41A-8E71-9955-672887314993}"/>
              </a:ext>
            </a:extLst>
          </p:cNvPr>
          <p:cNvSpPr/>
          <p:nvPr/>
        </p:nvSpPr>
        <p:spPr>
          <a:xfrm>
            <a:off x="4519416" y="4626864"/>
            <a:ext cx="2678470" cy="254346"/>
          </a:xfrm>
          <a:prstGeom prst="rightArrow">
            <a:avLst>
              <a:gd name="adj1" fmla="val 27778"/>
              <a:gd name="adj2" fmla="val 11481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C493280-EE90-B262-766E-2B5AAC945323}"/>
              </a:ext>
            </a:extLst>
          </p:cNvPr>
          <p:cNvSpPr txBox="1"/>
          <p:nvPr/>
        </p:nvSpPr>
        <p:spPr>
          <a:xfrm>
            <a:off x="5194846" y="2862758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Heart rate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59D6EA7-47ED-7210-5F18-01811EC885A5}"/>
              </a:ext>
            </a:extLst>
          </p:cNvPr>
          <p:cNvSpPr txBox="1"/>
          <p:nvPr/>
        </p:nvSpPr>
        <p:spPr>
          <a:xfrm>
            <a:off x="5383200" y="3684394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Power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9CE678C-D881-AA9C-CDE6-33FD44D356C0}"/>
              </a:ext>
            </a:extLst>
          </p:cNvPr>
          <p:cNvSpPr txBox="1"/>
          <p:nvPr/>
        </p:nvSpPr>
        <p:spPr>
          <a:xfrm>
            <a:off x="5125916" y="2052280"/>
            <a:ext cx="1317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VO2max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4589BD5-623C-8592-51F2-0E9B3821A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117" y="2747631"/>
            <a:ext cx="2790024" cy="401281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091B8AD-CB5D-7BEE-E2AB-BE3E7DE377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3559" y="2747631"/>
            <a:ext cx="5176036" cy="4012812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8BB220D-0BA1-6031-7BF6-DB627F400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4976" y="3047424"/>
            <a:ext cx="3487024" cy="348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4E0FF27C-939B-F2C2-B674-6BCD4116ECB5}"/>
              </a:ext>
            </a:extLst>
          </p:cNvPr>
          <p:cNvSpPr txBox="1"/>
          <p:nvPr/>
        </p:nvSpPr>
        <p:spPr>
          <a:xfrm>
            <a:off x="5576623" y="6027115"/>
            <a:ext cx="10984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£200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3520FA6-0FE6-DD3C-AAAB-1B5170385EC1}"/>
              </a:ext>
            </a:extLst>
          </p:cNvPr>
          <p:cNvSpPr txBox="1"/>
          <p:nvPr/>
        </p:nvSpPr>
        <p:spPr>
          <a:xfrm>
            <a:off x="10144481" y="6055997"/>
            <a:ext cx="11471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€</a:t>
            </a:r>
            <a:r>
              <a:rPr lang="en-US" altLang="zh-CN" sz="2800" dirty="0">
                <a:solidFill>
                  <a:schemeClr val="bg1"/>
                </a:solidFill>
              </a:rPr>
              <a:t>8000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07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 animBg="1"/>
      <p:bldP spid="11" grpId="0"/>
      <p:bldP spid="12" grpId="0"/>
      <p:bldP spid="13" grpId="0"/>
      <p:bldP spid="19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树莓派5 的图像结果">
            <a:extLst>
              <a:ext uri="{FF2B5EF4-FFF2-40B4-BE49-F238E27FC236}">
                <a16:creationId xmlns:a16="http://schemas.microsoft.com/office/drawing/2014/main" id="{43C03EBD-84F9-8A16-59B3-E2C99EF93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857" y="2690622"/>
            <a:ext cx="21717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F25A855-916E-336C-49F4-2F3065B191E1}"/>
              </a:ext>
            </a:extLst>
          </p:cNvPr>
          <p:cNvSpPr txBox="1"/>
          <p:nvPr/>
        </p:nvSpPr>
        <p:spPr>
          <a:xfrm>
            <a:off x="3271646" y="-23244"/>
            <a:ext cx="63569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Ride Smarter, Train Harder, Without Breaking the Bank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7157839-50CE-95CA-C294-619A87F65022}"/>
              </a:ext>
            </a:extLst>
          </p:cNvPr>
          <p:cNvSpPr txBox="1"/>
          <p:nvPr/>
        </p:nvSpPr>
        <p:spPr>
          <a:xfrm>
            <a:off x="549021" y="702302"/>
            <a:ext cx="2086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Heart Rate Belt</a:t>
            </a:r>
            <a:endParaRPr lang="zh-CN" alt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1A0D649-168B-97FA-7040-1AB40F077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" y="107163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6B692B3-D657-8A8A-EB89-3E48D98BC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579" y="2976634"/>
            <a:ext cx="2340798" cy="183946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6A3E01E-A9A0-E763-A8BC-151D80FBF208}"/>
              </a:ext>
            </a:extLst>
          </p:cNvPr>
          <p:cNvSpPr txBox="1"/>
          <p:nvPr/>
        </p:nvSpPr>
        <p:spPr>
          <a:xfrm>
            <a:off x="929414" y="269062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Wattbike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33C3800-4DB6-C82D-2E11-8B9F2A3BA4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377" y="5102114"/>
            <a:ext cx="2225199" cy="148346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1F98A27-22AA-48B4-6E71-AA98F96589A3}"/>
              </a:ext>
            </a:extLst>
          </p:cNvPr>
          <p:cNvSpPr txBox="1"/>
          <p:nvPr/>
        </p:nvSpPr>
        <p:spPr>
          <a:xfrm>
            <a:off x="863186" y="4774442"/>
            <a:ext cx="12035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O2 Sensor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3BE488A-D1BE-C98B-0324-E9E3C294FD16}"/>
              </a:ext>
            </a:extLst>
          </p:cNvPr>
          <p:cNvCxnSpPr>
            <a:cxnSpLocks/>
          </p:cNvCxnSpPr>
          <p:nvPr/>
        </p:nvCxnSpPr>
        <p:spPr>
          <a:xfrm flipV="1">
            <a:off x="2990088" y="3765358"/>
            <a:ext cx="1225296" cy="18124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6A66B4A5-A1E2-4281-85CB-2395B498469D}"/>
              </a:ext>
            </a:extLst>
          </p:cNvPr>
          <p:cNvSpPr txBox="1"/>
          <p:nvPr/>
        </p:nvSpPr>
        <p:spPr>
          <a:xfrm>
            <a:off x="3457194" y="4833235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I2C 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CC83FA0-82F1-E5EE-0F37-F3692AD4BB74}"/>
              </a:ext>
            </a:extLst>
          </p:cNvPr>
          <p:cNvCxnSpPr/>
          <p:nvPr/>
        </p:nvCxnSpPr>
        <p:spPr>
          <a:xfrm>
            <a:off x="2577576" y="1764792"/>
            <a:ext cx="1637808" cy="1517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A44F1AE-BAF2-374E-A0E8-B9FEA7331BF5}"/>
              </a:ext>
            </a:extLst>
          </p:cNvPr>
          <p:cNvCxnSpPr>
            <a:cxnSpLocks/>
          </p:cNvCxnSpPr>
          <p:nvPr/>
        </p:nvCxnSpPr>
        <p:spPr>
          <a:xfrm flipV="1">
            <a:off x="2744658" y="3547872"/>
            <a:ext cx="1470726" cy="217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图片 25">
            <a:extLst>
              <a:ext uri="{FF2B5EF4-FFF2-40B4-BE49-F238E27FC236}">
                <a16:creationId xmlns:a16="http://schemas.microsoft.com/office/drawing/2014/main" id="{CE2ABBFA-F1CA-1274-9B80-9ECB6F7584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2975" y="2956376"/>
            <a:ext cx="428437" cy="531021"/>
          </a:xfrm>
          <a:prstGeom prst="rect">
            <a:avLst/>
          </a:prstGeom>
        </p:spPr>
      </p:pic>
      <p:pic>
        <p:nvPicPr>
          <p:cNvPr id="30" name="图片 29" descr="日程表&#10;&#10;描述已自动生成">
            <a:extLst>
              <a:ext uri="{FF2B5EF4-FFF2-40B4-BE49-F238E27FC236}">
                <a16:creationId xmlns:a16="http://schemas.microsoft.com/office/drawing/2014/main" id="{A1F6F796-0A4D-35D5-D748-8D1FDA9904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508" y="826855"/>
            <a:ext cx="4968324" cy="2846455"/>
          </a:xfrm>
          <a:prstGeom prst="rect">
            <a:avLst/>
          </a:prstGeom>
        </p:spPr>
      </p:pic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0B26DBE-3EDB-3F54-B52B-DD9C9BB932C5}"/>
              </a:ext>
            </a:extLst>
          </p:cNvPr>
          <p:cNvCxnSpPr/>
          <p:nvPr/>
        </p:nvCxnSpPr>
        <p:spPr>
          <a:xfrm flipV="1">
            <a:off x="6224557" y="2875288"/>
            <a:ext cx="715739" cy="5537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BFA878A5-4910-828B-4370-0DC1D264ECED}"/>
              </a:ext>
            </a:extLst>
          </p:cNvPr>
          <p:cNvSpPr txBox="1"/>
          <p:nvPr/>
        </p:nvSpPr>
        <p:spPr>
          <a:xfrm>
            <a:off x="6225128" y="328728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HDMI</a:t>
            </a:r>
            <a:endParaRPr lang="zh-CN" altLang="en-US" dirty="0"/>
          </a:p>
        </p:txBody>
      </p:sp>
      <p:sp>
        <p:nvSpPr>
          <p:cNvPr id="35" name="Rectangle 5">
            <a:extLst>
              <a:ext uri="{FF2B5EF4-FFF2-40B4-BE49-F238E27FC236}">
                <a16:creationId xmlns:a16="http://schemas.microsoft.com/office/drawing/2014/main" id="{1CA61D56-689C-6EE9-984C-52853FA73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2861" y="4766311"/>
            <a:ext cx="729070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 1.0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Basic heart rate, power, and VO2max detection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 2.0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Real-time multithreaded data processing and display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 3.0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Training recommendations based on user performance levels</a:t>
            </a:r>
          </a:p>
        </p:txBody>
      </p:sp>
    </p:spTree>
    <p:extLst>
      <p:ext uri="{BB962C8B-B14F-4D97-AF65-F5344CB8AC3E}">
        <p14:creationId xmlns:p14="http://schemas.microsoft.com/office/powerpoint/2010/main" val="98138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  <p:bldP spid="12" grpId="0"/>
      <p:bldP spid="16" grpId="0"/>
      <p:bldP spid="3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82</Words>
  <Application>Microsoft Office PowerPoint</Application>
  <PresentationFormat>宽屏</PresentationFormat>
  <Paragraphs>16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hongyong li</dc:creator>
  <cp:lastModifiedBy>hongyong li</cp:lastModifiedBy>
  <cp:revision>2</cp:revision>
  <dcterms:created xsi:type="dcterms:W3CDTF">2025-02-02T23:39:50Z</dcterms:created>
  <dcterms:modified xsi:type="dcterms:W3CDTF">2025-03-10T22:38:47Z</dcterms:modified>
</cp:coreProperties>
</file>