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3c47a1de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3c47a1de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3c47a1de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3c47a1de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3c47a1de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3c47a1de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3c47a1de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3c47a1de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3c47a1de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3c47a1de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3c47a1de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3c47a1de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3c47a1ded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3c47a1ded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9.jpg"/><Relationship Id="rId11" Type="http://schemas.openxmlformats.org/officeDocument/2006/relationships/image" Target="../media/image3.png"/><Relationship Id="rId10" Type="http://schemas.openxmlformats.org/officeDocument/2006/relationships/image" Target="../media/image12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3.png"/><Relationship Id="rId7" Type="http://schemas.openxmlformats.org/officeDocument/2006/relationships/image" Target="../media/image7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8fIgpeNA26VOfzbBYPdbpNLnJf_EiPxi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Weizhi-Du/duxchan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Duxchange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636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Hackathon Project by Weizhi Du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164800" y="3040475"/>
            <a:ext cx="27693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Duxchange!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2350" y="1259675"/>
            <a:ext cx="773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Features: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Fetches historical stock data using Yahoo Finance API.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Preprocesses data for training.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Trains an LSTM model for prediction.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Visualizes actual vs. predicted stock prices.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exciting </a:t>
            </a:r>
            <a:r>
              <a:rPr lang="en"/>
              <a:t>interdisciplinary project!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</a:t>
            </a:r>
            <a:r>
              <a:rPr lang="en"/>
              <a:t>How do you predict the stock market?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233225" y="1152475"/>
            <a:ext cx="29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Science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Finance / Business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Statistics and Data Science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Education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9850" y="1576375"/>
            <a:ext cx="2787551" cy="185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260" y="1297102"/>
            <a:ext cx="2516623" cy="141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28875" y="1558700"/>
            <a:ext cx="2516625" cy="1069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5623" y="1209000"/>
            <a:ext cx="1453624" cy="150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34975" y="3172817"/>
            <a:ext cx="1622675" cy="90765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35200" y="1558700"/>
            <a:ext cx="1453625" cy="650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6150" y="2750550"/>
            <a:ext cx="1622675" cy="650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045500" y="3786325"/>
            <a:ext cx="1852275" cy="49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933600" y="2628279"/>
            <a:ext cx="1996750" cy="199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505875" y="3398874"/>
            <a:ext cx="2221737" cy="8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RNN and LSTM Neural Networks Models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8350" y="1863126"/>
            <a:ext cx="3637499" cy="132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950" y="1017725"/>
            <a:ext cx="4627651" cy="324702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232000" y="4264750"/>
            <a:ext cx="2622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RNN illustration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Source: aiml.com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6003150" y="3285800"/>
            <a:ext cx="2622300" cy="2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LSTM illustration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2"/>
                </a:solidFill>
              </a:rPr>
              <a:t>Source: colah.github.io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dem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3026" y="0"/>
            <a:ext cx="685794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Needs!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Market Need: </a:t>
            </a:r>
            <a:r>
              <a:rPr lang="en"/>
              <a:t>harness deep learning for stock prediction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Doability and Potential:</a:t>
            </a:r>
            <a:r>
              <a:rPr lang="en"/>
              <a:t> entirely feasible, potential to be expanded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Target Users:</a:t>
            </a:r>
            <a:r>
              <a:rPr lang="en"/>
              <a:t> Individual investors, financial analysts, educators, students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Business Model:</a:t>
            </a:r>
            <a:r>
              <a:rPr lang="en"/>
              <a:t> open-source; built-in commercial applications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ctrTitle"/>
          </p:nvPr>
        </p:nvSpPr>
        <p:spPr>
          <a:xfrm>
            <a:off x="311708" y="3037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14" name="Google Shape;114;p20"/>
          <p:cNvSpPr txBox="1"/>
          <p:nvPr>
            <p:ph idx="1" type="subTitle"/>
          </p:nvPr>
        </p:nvSpPr>
        <p:spPr>
          <a:xfrm>
            <a:off x="311700" y="2788900"/>
            <a:ext cx="8520600" cy="16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Duxchange by Weizhi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https://github.com/Weizhi-Du/duxchange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