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6" r:id="rId2"/>
  </p:sldMasterIdLst>
  <p:sldIdLst>
    <p:sldId id="276" r:id="rId3"/>
    <p:sldId id="274" r:id="rId4"/>
    <p:sldId id="270" r:id="rId5"/>
    <p:sldId id="277" r:id="rId6"/>
    <p:sldId id="278" r:id="rId7"/>
    <p:sldId id="271" r:id="rId8"/>
    <p:sldId id="288" r:id="rId9"/>
    <p:sldId id="279" r:id="rId10"/>
    <p:sldId id="289" r:id="rId11"/>
    <p:sldId id="272" r:id="rId12"/>
    <p:sldId id="281" r:id="rId13"/>
    <p:sldId id="283" r:id="rId14"/>
    <p:sldId id="300" r:id="rId15"/>
    <p:sldId id="305" r:id="rId16"/>
    <p:sldId id="273" r:id="rId17"/>
    <p:sldId id="315" r:id="rId18"/>
    <p:sldId id="301" r:id="rId19"/>
    <p:sldId id="316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0E9C9D-898E-49D3-9D1F-7862021C1A8B}"/>
              </a:ext>
            </a:extLst>
          </p:cNvPr>
          <p:cNvSpPr/>
          <p:nvPr/>
        </p:nvSpPr>
        <p:spPr>
          <a:xfrm>
            <a:off x="11466972" y="3726160"/>
            <a:ext cx="36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7D7ECF7-3DC1-CCA1-BBF1-2B58223F3EF3}"/>
              </a:ext>
            </a:extLst>
          </p:cNvPr>
          <p:cNvCxnSpPr>
            <a:cxnSpLocks/>
          </p:cNvCxnSpPr>
          <p:nvPr/>
        </p:nvCxnSpPr>
        <p:spPr>
          <a:xfrm flipH="1">
            <a:off x="5373666" y="3429000"/>
            <a:ext cx="614777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9A877D4-E7F6-5469-D646-5EE607A4D841}"/>
              </a:ext>
            </a:extLst>
          </p:cNvPr>
          <p:cNvSpPr txBox="1"/>
          <p:nvPr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pic>
        <p:nvPicPr>
          <p:cNvPr id="6" name="图片 5" descr="黑暗里有星球&#10;&#10;中度可信度描述已自动生成">
            <a:extLst>
              <a:ext uri="{FF2B5EF4-FFF2-40B4-BE49-F238E27FC236}">
                <a16:creationId xmlns:a16="http://schemas.microsoft.com/office/drawing/2014/main" id="{1726DB8F-132E-EC95-FD41-FD64F08A36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397293"/>
            <a:ext cx="3625206" cy="21812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91031CB-1192-47A4-B1B9-2CD4F1BCDB5F}"/>
              </a:ext>
            </a:extLst>
          </p:cNvPr>
          <p:cNvSpPr/>
          <p:nvPr userDrawn="1"/>
        </p:nvSpPr>
        <p:spPr>
          <a:xfrm>
            <a:off x="11466972" y="3726160"/>
            <a:ext cx="36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3CDAB9-EDEB-444B-922B-132C062D53CA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3666" y="3429000"/>
            <a:ext cx="614777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FBF872-BFC3-4A76-8A3E-917B7E5E8693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pic>
        <p:nvPicPr>
          <p:cNvPr id="10" name="图片 9" descr="黑暗里有星球&#10;&#10;中度可信度描述已自动生成">
            <a:extLst>
              <a:ext uri="{FF2B5EF4-FFF2-40B4-BE49-F238E27FC236}">
                <a16:creationId xmlns:a16="http://schemas.microsoft.com/office/drawing/2014/main" id="{C9854DC7-5017-41F7-B959-7DE5542FC9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397293"/>
            <a:ext cx="3625206" cy="21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88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93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71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234FF0D-966C-7954-5408-7E9C25DF3D83}"/>
              </a:ext>
            </a:extLst>
          </p:cNvPr>
          <p:cNvSpPr txBox="1"/>
          <p:nvPr userDrawn="1"/>
        </p:nvSpPr>
        <p:spPr>
          <a:xfrm>
            <a:off x="8377706" y="784897"/>
            <a:ext cx="524685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accent3">
                    <a:alpha val="16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49600">
              <a:solidFill>
                <a:schemeClr val="accent3">
                  <a:alpha val="16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FE70C4-16E1-9679-9051-B75575C20052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787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>
            <a:extLst>
              <a:ext uri="{FF2B5EF4-FFF2-40B4-BE49-F238E27FC236}">
                <a16:creationId xmlns:a16="http://schemas.microsoft.com/office/drawing/2014/main" id="{2B6B1E38-92E7-264B-8E89-41E6E84A3B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FD8A64B-6AD0-3A41-814C-1B6309689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4EE1A10-8007-A34C-90EC-12BF9C0AED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CC17F7B-0108-144F-8488-1E2862B906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0BB9E0B-0189-FE49-A78C-FE753F2AA7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4DEC1-0DDB-5444-9DA7-6EDC75F3C8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E329B3E-8E5D-6C4F-8355-071113D73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E8BE598-6F23-D84B-ABD3-65A6F031CF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45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234FF0D-966C-7954-5408-7E9C25DF3D83}"/>
              </a:ext>
            </a:extLst>
          </p:cNvPr>
          <p:cNvSpPr txBox="1"/>
          <p:nvPr/>
        </p:nvSpPr>
        <p:spPr>
          <a:xfrm>
            <a:off x="8377706" y="784897"/>
            <a:ext cx="965794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>
                <a:solidFill>
                  <a:schemeClr val="accent3">
                    <a:alpha val="16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49600">
              <a:solidFill>
                <a:schemeClr val="accent3">
                  <a:alpha val="16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FE70C4-16E1-9679-9051-B75575C20052}"/>
              </a:ext>
            </a:extLst>
          </p:cNvPr>
          <p:cNvSpPr txBox="1"/>
          <p:nvPr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82C2B0-C955-492C-4BAB-C11E56182EB7}"/>
              </a:ext>
            </a:extLst>
          </p:cNvPr>
          <p:cNvGrpSpPr/>
          <p:nvPr/>
        </p:nvGrpSpPr>
        <p:grpSpPr>
          <a:xfrm>
            <a:off x="368723" y="302085"/>
            <a:ext cx="2617497" cy="646331"/>
            <a:chOff x="362627" y="302085"/>
            <a:chExt cx="2617497" cy="64633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DD4D87-946F-77CD-D105-6BDB3E28FEBD}"/>
                </a:ext>
              </a:extLst>
            </p:cNvPr>
            <p:cNvSpPr txBox="1"/>
            <p:nvPr/>
          </p:nvSpPr>
          <p:spPr>
            <a:xfrm>
              <a:off x="761974" y="473695"/>
              <a:ext cx="1621502" cy="319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spc="300">
                  <a:solidFill>
                    <a:schemeClr val="accent5"/>
                  </a:solidFill>
                  <a:latin typeface="+mj-ea"/>
                  <a:ea typeface="+mj-ea"/>
                </a:rPr>
                <a:t>语言初识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63F2E9-0B4B-E685-CFF3-0441A4ADA9F6}"/>
                </a:ext>
              </a:extLst>
            </p:cNvPr>
            <p:cNvSpPr/>
            <p:nvPr/>
          </p:nvSpPr>
          <p:spPr>
            <a:xfrm>
              <a:off x="2045826" y="558516"/>
              <a:ext cx="36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accent5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FD22A13-EEED-9AFA-E66C-537FD7036918}"/>
                </a:ext>
              </a:extLst>
            </p:cNvPr>
            <p:cNvSpPr txBox="1"/>
            <p:nvPr userDrawn="1"/>
          </p:nvSpPr>
          <p:spPr>
            <a:xfrm>
              <a:off x="362627" y="302085"/>
              <a:ext cx="534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0" lang="en-US" altLang="zh-CN" sz="36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思源黑体 CN Bold"/>
                  <a:ea typeface="思源黑体 CN Bold"/>
                  <a:cs typeface="+mn-cs"/>
                </a:rPr>
                <a:t>C</a:t>
              </a:r>
              <a:endParaRPr lang="zh-CN" altLang="en-US" sz="2000">
                <a:solidFill>
                  <a:schemeClr val="accent5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EDAA0DB-C6B1-4802-C168-49C8D42F5A14}"/>
                </a:ext>
              </a:extLst>
            </p:cNvPr>
            <p:cNvSpPr txBox="1"/>
            <p:nvPr userDrawn="1"/>
          </p:nvSpPr>
          <p:spPr>
            <a:xfrm>
              <a:off x="2039730" y="465605"/>
              <a:ext cx="940394" cy="319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spc="300">
                  <a:solidFill>
                    <a:schemeClr val="accent5"/>
                  </a:solidFill>
                  <a:latin typeface="+mn-lt"/>
                  <a:ea typeface="+mn-ea"/>
                </a:rPr>
                <a:t>目录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21A4FB9-A805-46BB-86F1-9DAF3CC09C93}"/>
              </a:ext>
            </a:extLst>
          </p:cNvPr>
          <p:cNvSpPr txBox="1"/>
          <p:nvPr userDrawn="1"/>
        </p:nvSpPr>
        <p:spPr>
          <a:xfrm>
            <a:off x="8377706" y="784897"/>
            <a:ext cx="965794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>
                <a:solidFill>
                  <a:schemeClr val="accent3">
                    <a:alpha val="16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49600">
              <a:solidFill>
                <a:schemeClr val="accent3">
                  <a:alpha val="16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F2BF82-0F18-4F72-BD62-BC4AB0ACC11E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DA7B8C-D3CE-4B0F-8226-076AAE8E54E4}"/>
              </a:ext>
            </a:extLst>
          </p:cNvPr>
          <p:cNvGrpSpPr/>
          <p:nvPr userDrawn="1"/>
        </p:nvGrpSpPr>
        <p:grpSpPr>
          <a:xfrm>
            <a:off x="368723" y="302085"/>
            <a:ext cx="2617497" cy="646331"/>
            <a:chOff x="362627" y="302085"/>
            <a:chExt cx="2617497" cy="64633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1C10E9A-2FD9-4012-9F92-E00430FDDAF5}"/>
                </a:ext>
              </a:extLst>
            </p:cNvPr>
            <p:cNvSpPr txBox="1"/>
            <p:nvPr/>
          </p:nvSpPr>
          <p:spPr>
            <a:xfrm>
              <a:off x="761974" y="473695"/>
              <a:ext cx="1621502" cy="319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spc="300">
                  <a:solidFill>
                    <a:schemeClr val="accent5"/>
                  </a:solidFill>
                  <a:latin typeface="+mj-ea"/>
                  <a:ea typeface="+mj-ea"/>
                </a:rPr>
                <a:t>语言初识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E0B8C8-87CF-4C19-B18A-A002645DD15B}"/>
                </a:ext>
              </a:extLst>
            </p:cNvPr>
            <p:cNvSpPr/>
            <p:nvPr/>
          </p:nvSpPr>
          <p:spPr>
            <a:xfrm>
              <a:off x="2045826" y="558516"/>
              <a:ext cx="36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accent5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C32226E-FE27-4222-B5D4-FE9DE81CA49C}"/>
                </a:ext>
              </a:extLst>
            </p:cNvPr>
            <p:cNvSpPr txBox="1"/>
            <p:nvPr userDrawn="1"/>
          </p:nvSpPr>
          <p:spPr>
            <a:xfrm>
              <a:off x="362627" y="302085"/>
              <a:ext cx="534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0" lang="en-US" altLang="zh-CN" sz="36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思源黑体 CN Bold"/>
                  <a:ea typeface="思源黑体 CN Bold"/>
                  <a:cs typeface="+mn-cs"/>
                </a:rPr>
                <a:t>C</a:t>
              </a:r>
              <a:endParaRPr lang="zh-CN" altLang="en-US" sz="2000">
                <a:solidFill>
                  <a:schemeClr val="accent5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182503-33FB-4ADC-AC7A-75F1350F438C}"/>
                </a:ext>
              </a:extLst>
            </p:cNvPr>
            <p:cNvSpPr txBox="1"/>
            <p:nvPr userDrawn="1"/>
          </p:nvSpPr>
          <p:spPr>
            <a:xfrm>
              <a:off x="2039730" y="465605"/>
              <a:ext cx="940394" cy="319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spc="300">
                  <a:solidFill>
                    <a:schemeClr val="accent5"/>
                  </a:solidFill>
                  <a:latin typeface="+mn-lt"/>
                  <a:ea typeface="+mn-ea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420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748D8-265B-8C58-DEBE-751BC14D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492E-791E-4EB7-BE21-F4AF5194511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FF27A-B1D6-2993-43B4-4D8D067C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0FE58A-F113-92C5-14CB-E1605A0D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FCB1-60AC-4B60-9958-0500E289E3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1C619E0-CFD1-49E7-A291-0DD6829DD073}"/>
              </a:ext>
            </a:extLst>
          </p:cNvPr>
          <p:cNvSpPr/>
          <p:nvPr/>
        </p:nvSpPr>
        <p:spPr>
          <a:xfrm>
            <a:off x="1260008" y="0"/>
            <a:ext cx="5117707" cy="6858000"/>
          </a:xfrm>
          <a:custGeom>
            <a:avLst/>
            <a:gdLst>
              <a:gd name="connsiteX0" fmla="*/ 0 w 5117707"/>
              <a:gd name="connsiteY0" fmla="*/ 0 h 6858000"/>
              <a:gd name="connsiteX1" fmla="*/ 2467638 w 5117707"/>
              <a:gd name="connsiteY1" fmla="*/ 0 h 6858000"/>
              <a:gd name="connsiteX2" fmla="*/ 5117707 w 5117707"/>
              <a:gd name="connsiteY2" fmla="*/ 6858000 h 6858000"/>
              <a:gd name="connsiteX3" fmla="*/ 2650069 w 51177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707" h="6858000">
                <a:moveTo>
                  <a:pt x="0" y="0"/>
                </a:moveTo>
                <a:lnTo>
                  <a:pt x="2467638" y="0"/>
                </a:lnTo>
                <a:lnTo>
                  <a:pt x="5117707" y="6858000"/>
                </a:lnTo>
                <a:lnTo>
                  <a:pt x="2650069" y="68580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FE2431-2565-EA3C-8667-46836011B576}"/>
              </a:ext>
            </a:extLst>
          </p:cNvPr>
          <p:cNvSpPr txBox="1"/>
          <p:nvPr/>
        </p:nvSpPr>
        <p:spPr>
          <a:xfrm>
            <a:off x="8377706" y="784897"/>
            <a:ext cx="381429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9600" b="0" i="0" u="none" strike="noStrike" kern="1200" cap="none" spc="0" normalizeH="0" baseline="0" noProof="0">
                <a:ln>
                  <a:noFill/>
                </a:ln>
                <a:solidFill>
                  <a:srgbClr val="28A8EA">
                    <a:alpha val="16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C</a:t>
            </a:r>
            <a:endParaRPr kumimoji="0" lang="zh-CN" altLang="en-US" sz="49600" b="0" i="0" u="none" strike="noStrike" kern="1200" cap="none" spc="0" normalizeH="0" baseline="0" noProof="0">
              <a:ln>
                <a:noFill/>
              </a:ln>
              <a:solidFill>
                <a:srgbClr val="28A8EA">
                  <a:alpha val="16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F6C1B-2F3D-7AE7-08CE-11D74FE7DFBE}"/>
              </a:ext>
            </a:extLst>
          </p:cNvPr>
          <p:cNvSpPr txBox="1"/>
          <p:nvPr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0011011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CDF0C3E-F019-4C07-B846-CE8E8DE2272F}"/>
              </a:ext>
            </a:extLst>
          </p:cNvPr>
          <p:cNvSpPr/>
          <p:nvPr userDrawn="1"/>
        </p:nvSpPr>
        <p:spPr>
          <a:xfrm>
            <a:off x="1260008" y="0"/>
            <a:ext cx="5117707" cy="6858000"/>
          </a:xfrm>
          <a:custGeom>
            <a:avLst/>
            <a:gdLst>
              <a:gd name="connsiteX0" fmla="*/ 0 w 5117707"/>
              <a:gd name="connsiteY0" fmla="*/ 0 h 6858000"/>
              <a:gd name="connsiteX1" fmla="*/ 2467638 w 5117707"/>
              <a:gd name="connsiteY1" fmla="*/ 0 h 6858000"/>
              <a:gd name="connsiteX2" fmla="*/ 5117707 w 5117707"/>
              <a:gd name="connsiteY2" fmla="*/ 6858000 h 6858000"/>
              <a:gd name="connsiteX3" fmla="*/ 2650069 w 51177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707" h="6858000">
                <a:moveTo>
                  <a:pt x="0" y="0"/>
                </a:moveTo>
                <a:lnTo>
                  <a:pt x="2467638" y="0"/>
                </a:lnTo>
                <a:lnTo>
                  <a:pt x="5117707" y="6858000"/>
                </a:lnTo>
                <a:lnTo>
                  <a:pt x="2650069" y="68580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401099-C10B-48B9-8782-F8ECCFA63B07}"/>
              </a:ext>
            </a:extLst>
          </p:cNvPr>
          <p:cNvSpPr txBox="1"/>
          <p:nvPr userDrawn="1"/>
        </p:nvSpPr>
        <p:spPr>
          <a:xfrm>
            <a:off x="8377706" y="784897"/>
            <a:ext cx="381429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9600" b="0" i="0" u="none" strike="noStrike" kern="1200" cap="none" spc="0" normalizeH="0" baseline="0" noProof="0">
                <a:ln>
                  <a:noFill/>
                </a:ln>
                <a:solidFill>
                  <a:srgbClr val="28A8EA">
                    <a:alpha val="16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C</a:t>
            </a:r>
            <a:endParaRPr kumimoji="0" lang="zh-CN" altLang="en-US" sz="49600" b="0" i="0" u="none" strike="noStrike" kern="1200" cap="none" spc="0" normalizeH="0" baseline="0" noProof="0">
              <a:ln>
                <a:noFill/>
              </a:ln>
              <a:solidFill>
                <a:srgbClr val="28A8EA">
                  <a:alpha val="16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2891A4-03E6-4B43-8081-CC94855DDA65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0011011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7116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0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234FF0D-966C-7954-5408-7E9C25DF3D83}"/>
              </a:ext>
            </a:extLst>
          </p:cNvPr>
          <p:cNvSpPr txBox="1"/>
          <p:nvPr/>
        </p:nvSpPr>
        <p:spPr>
          <a:xfrm>
            <a:off x="8377706" y="784897"/>
            <a:ext cx="524685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accent3">
                    <a:alpha val="16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49600">
              <a:solidFill>
                <a:schemeClr val="accent3">
                  <a:alpha val="16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FE70C4-16E1-9679-9051-B75575C20052}"/>
              </a:ext>
            </a:extLst>
          </p:cNvPr>
          <p:cNvSpPr txBox="1"/>
          <p:nvPr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1A5D91-25F4-41AC-9F80-C0DAB71BDE00}"/>
              </a:ext>
            </a:extLst>
          </p:cNvPr>
          <p:cNvSpPr txBox="1"/>
          <p:nvPr userDrawn="1"/>
        </p:nvSpPr>
        <p:spPr>
          <a:xfrm>
            <a:off x="8377706" y="784897"/>
            <a:ext cx="524685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accent3">
                    <a:alpha val="16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49600">
              <a:solidFill>
                <a:schemeClr val="accent3">
                  <a:alpha val="16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3E12F9-BC18-4290-B05B-8D7F55DEDF80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645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0E9C9D-898E-49D3-9D1F-7862021C1A8B}"/>
              </a:ext>
            </a:extLst>
          </p:cNvPr>
          <p:cNvSpPr/>
          <p:nvPr userDrawn="1"/>
        </p:nvSpPr>
        <p:spPr>
          <a:xfrm>
            <a:off x="11466972" y="3726160"/>
            <a:ext cx="36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7D7ECF7-3DC1-CCA1-BBF1-2B58223F3EF3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3666" y="3429000"/>
            <a:ext cx="614777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9A877D4-E7F6-5469-D646-5EE607A4D841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pic>
        <p:nvPicPr>
          <p:cNvPr id="6" name="图片 5" descr="黑暗里有星球&#10;&#10;中度可信度描述已自动生成">
            <a:extLst>
              <a:ext uri="{FF2B5EF4-FFF2-40B4-BE49-F238E27FC236}">
                <a16:creationId xmlns:a16="http://schemas.microsoft.com/office/drawing/2014/main" id="{1726DB8F-132E-EC95-FD41-FD64F08A3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397293"/>
            <a:ext cx="3625206" cy="21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41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234FF0D-966C-7954-5408-7E9C25DF3D83}"/>
              </a:ext>
            </a:extLst>
          </p:cNvPr>
          <p:cNvSpPr txBox="1"/>
          <p:nvPr userDrawn="1"/>
        </p:nvSpPr>
        <p:spPr>
          <a:xfrm>
            <a:off x="8377706" y="784897"/>
            <a:ext cx="965794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>
                <a:solidFill>
                  <a:schemeClr val="accent3">
                    <a:alpha val="16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49600">
              <a:solidFill>
                <a:schemeClr val="accent3">
                  <a:alpha val="16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FE70C4-16E1-9679-9051-B75575C20052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82C2B0-C955-492C-4BAB-C11E56182EB7}"/>
              </a:ext>
            </a:extLst>
          </p:cNvPr>
          <p:cNvGrpSpPr/>
          <p:nvPr userDrawn="1"/>
        </p:nvGrpSpPr>
        <p:grpSpPr>
          <a:xfrm>
            <a:off x="368723" y="302085"/>
            <a:ext cx="2617497" cy="646331"/>
            <a:chOff x="362627" y="302085"/>
            <a:chExt cx="2617497" cy="64633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DD4D87-946F-77CD-D105-6BDB3E28FEBD}"/>
                </a:ext>
              </a:extLst>
            </p:cNvPr>
            <p:cNvSpPr txBox="1"/>
            <p:nvPr/>
          </p:nvSpPr>
          <p:spPr>
            <a:xfrm>
              <a:off x="761974" y="473695"/>
              <a:ext cx="1621502" cy="319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spc="300">
                  <a:solidFill>
                    <a:schemeClr val="accent5"/>
                  </a:solidFill>
                  <a:latin typeface="+mj-ea"/>
                  <a:ea typeface="+mj-ea"/>
                </a:rPr>
                <a:t>语言初识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63F2E9-0B4B-E685-CFF3-0441A4ADA9F6}"/>
                </a:ext>
              </a:extLst>
            </p:cNvPr>
            <p:cNvSpPr/>
            <p:nvPr/>
          </p:nvSpPr>
          <p:spPr>
            <a:xfrm>
              <a:off x="2045826" y="558516"/>
              <a:ext cx="36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accent5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FD22A13-EEED-9AFA-E66C-537FD7036918}"/>
                </a:ext>
              </a:extLst>
            </p:cNvPr>
            <p:cNvSpPr txBox="1"/>
            <p:nvPr userDrawn="1"/>
          </p:nvSpPr>
          <p:spPr>
            <a:xfrm>
              <a:off x="362627" y="302085"/>
              <a:ext cx="534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0" lang="en-US" altLang="zh-CN" sz="36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思源黑体 CN Bold"/>
                  <a:ea typeface="思源黑体 CN Bold"/>
                  <a:cs typeface="+mn-cs"/>
                </a:rPr>
                <a:t>C</a:t>
              </a:r>
              <a:endParaRPr lang="zh-CN" altLang="en-US" sz="2000">
                <a:solidFill>
                  <a:schemeClr val="accent5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EDAA0DB-C6B1-4802-C168-49C8D42F5A14}"/>
                </a:ext>
              </a:extLst>
            </p:cNvPr>
            <p:cNvSpPr txBox="1"/>
            <p:nvPr userDrawn="1"/>
          </p:nvSpPr>
          <p:spPr>
            <a:xfrm>
              <a:off x="2039730" y="465605"/>
              <a:ext cx="940394" cy="319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spc="300">
                  <a:solidFill>
                    <a:schemeClr val="accent5"/>
                  </a:solidFill>
                  <a:latin typeface="+mn-lt"/>
                  <a:ea typeface="+mn-ea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95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748D8-265B-8C58-DEBE-751BC14D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492E-791E-4EB7-BE21-F4AF5194511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FF27A-B1D6-2993-43B4-4D8D067C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0FE58A-F113-92C5-14CB-E1605A0D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FCB1-60AC-4B60-9958-0500E289E3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1C619E0-CFD1-49E7-A291-0DD6829DD073}"/>
              </a:ext>
            </a:extLst>
          </p:cNvPr>
          <p:cNvSpPr/>
          <p:nvPr userDrawn="1"/>
        </p:nvSpPr>
        <p:spPr>
          <a:xfrm>
            <a:off x="1260008" y="0"/>
            <a:ext cx="5117707" cy="6858000"/>
          </a:xfrm>
          <a:custGeom>
            <a:avLst/>
            <a:gdLst>
              <a:gd name="connsiteX0" fmla="*/ 0 w 5117707"/>
              <a:gd name="connsiteY0" fmla="*/ 0 h 6858000"/>
              <a:gd name="connsiteX1" fmla="*/ 2467638 w 5117707"/>
              <a:gd name="connsiteY1" fmla="*/ 0 h 6858000"/>
              <a:gd name="connsiteX2" fmla="*/ 5117707 w 5117707"/>
              <a:gd name="connsiteY2" fmla="*/ 6858000 h 6858000"/>
              <a:gd name="connsiteX3" fmla="*/ 2650069 w 51177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707" h="6858000">
                <a:moveTo>
                  <a:pt x="0" y="0"/>
                </a:moveTo>
                <a:lnTo>
                  <a:pt x="2467638" y="0"/>
                </a:lnTo>
                <a:lnTo>
                  <a:pt x="5117707" y="6858000"/>
                </a:lnTo>
                <a:lnTo>
                  <a:pt x="2650069" y="68580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FE2431-2565-EA3C-8667-46836011B576}"/>
              </a:ext>
            </a:extLst>
          </p:cNvPr>
          <p:cNvSpPr txBox="1"/>
          <p:nvPr userDrawn="1"/>
        </p:nvSpPr>
        <p:spPr>
          <a:xfrm>
            <a:off x="8377706" y="784897"/>
            <a:ext cx="381429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9600" b="0" i="0" u="none" strike="noStrike" kern="1200" cap="none" spc="0" normalizeH="0" baseline="0" noProof="0">
                <a:ln>
                  <a:noFill/>
                </a:ln>
                <a:solidFill>
                  <a:srgbClr val="28A8EA">
                    <a:alpha val="16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C</a:t>
            </a:r>
            <a:endParaRPr kumimoji="0" lang="zh-CN" altLang="en-US" sz="49600" b="0" i="0" u="none" strike="noStrike" kern="1200" cap="none" spc="0" normalizeH="0" baseline="0" noProof="0">
              <a:ln>
                <a:noFill/>
              </a:ln>
              <a:solidFill>
                <a:srgbClr val="28A8EA">
                  <a:alpha val="16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F6C1B-2F3D-7AE7-08CE-11D74FE7DFBE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0011011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12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1F7057-9B58-04A6-9F97-D6E4F99B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AABE0-72A6-9C1C-91F5-3B45837A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6D1F3-F91B-6728-BDBD-8489B03E6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1BA0-60BA-4F4B-B15A-72491AAF0A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3D505-C2A7-A314-00F8-A70299884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946FA-CE0C-CD71-BB2D-B61B1D893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EB6E-B5CE-44F1-AE6D-3746B29D2B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hidden="1">
            <a:extLst>
              <a:ext uri="{FF2B5EF4-FFF2-40B4-BE49-F238E27FC236}">
                <a16:creationId xmlns:a16="http://schemas.microsoft.com/office/drawing/2014/main" id="{1E4D1525-2C11-309D-D63D-8394E02A8A49}"/>
              </a:ext>
            </a:extLst>
          </p:cNvPr>
          <p:cNvSpPr/>
          <p:nvPr/>
        </p:nvSpPr>
        <p:spPr>
          <a:xfrm rot="286626">
            <a:off x="-1300537" y="742126"/>
            <a:ext cx="15709331" cy="6590784"/>
          </a:xfrm>
          <a:prstGeom prst="rect">
            <a:avLst/>
          </a:prstGeom>
          <a:blipFill dpi="0" rotWithShape="1">
            <a:blip r:embed="rId14">
              <a:alphaModFix amt="34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7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23F122-72E1-A6D0-7F68-7831DC1EE93D}"/>
              </a:ext>
            </a:extLst>
          </p:cNvPr>
          <p:cNvSpPr txBox="1">
            <a:spLocks/>
          </p:cNvSpPr>
          <p:nvPr/>
        </p:nvSpPr>
        <p:spPr>
          <a:xfrm>
            <a:off x="5612397" y="1856732"/>
            <a:ext cx="6267189" cy="1685077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1500" dirty="0">
                <a:solidFill>
                  <a:schemeClr val="bg1"/>
                </a:solidFill>
                <a:effectLst>
                  <a:outerShdw blurRad="76200" dist="88900" dir="2700000" algn="tl" rotWithShape="0">
                    <a:prstClr val="black">
                      <a:alpha val="2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课设分享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E1E1AD-6955-57AC-4AF4-62A7635A406A}"/>
              </a:ext>
            </a:extLst>
          </p:cNvPr>
          <p:cNvSpPr txBox="1"/>
          <p:nvPr/>
        </p:nvSpPr>
        <p:spPr>
          <a:xfrm>
            <a:off x="3609192" y="846007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endParaRPr lang="zh-CN" altLang="en-US" sz="239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7ADDDC-34B5-8828-0379-BE8D732AE58E}"/>
              </a:ext>
            </a:extLst>
          </p:cNvPr>
          <p:cNvSpPr txBox="1"/>
          <p:nvPr/>
        </p:nvSpPr>
        <p:spPr>
          <a:xfrm>
            <a:off x="3494092" y="64127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endParaRPr lang="zh-CN" altLang="en-US" sz="2390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FDE5FD-58A1-D513-2D80-620E24FEC700}"/>
              </a:ext>
            </a:extLst>
          </p:cNvPr>
          <p:cNvSpPr txBox="1"/>
          <p:nvPr/>
        </p:nvSpPr>
        <p:spPr>
          <a:xfrm>
            <a:off x="8661911" y="3657328"/>
            <a:ext cx="283476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en-US" altLang="zh-CN" sz="2400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BC31</a:t>
            </a:r>
            <a:r>
              <a:rPr lang="zh-CN" altLang="en-US" sz="2400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B07DAC-6472-C4BC-2295-09C7DC672F33}"/>
              </a:ext>
            </a:extLst>
          </p:cNvPr>
          <p:cNvSpPr txBox="1"/>
          <p:nvPr/>
        </p:nvSpPr>
        <p:spPr>
          <a:xfrm>
            <a:off x="9508832" y="5756750"/>
            <a:ext cx="2086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8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赵为之 谷思田</a:t>
            </a:r>
          </a:p>
        </p:txBody>
      </p:sp>
    </p:spTree>
    <p:extLst>
      <p:ext uri="{BB962C8B-B14F-4D97-AF65-F5344CB8AC3E}">
        <p14:creationId xmlns:p14="http://schemas.microsoft.com/office/powerpoint/2010/main" val="186810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5DB4255-085C-B77D-7DF3-0814B1287B9D}"/>
              </a:ext>
            </a:extLst>
          </p:cNvPr>
          <p:cNvSpPr/>
          <p:nvPr/>
        </p:nvSpPr>
        <p:spPr>
          <a:xfrm>
            <a:off x="1260008" y="0"/>
            <a:ext cx="5117707" cy="6858000"/>
          </a:xfrm>
          <a:custGeom>
            <a:avLst/>
            <a:gdLst>
              <a:gd name="connsiteX0" fmla="*/ 0 w 5117707"/>
              <a:gd name="connsiteY0" fmla="*/ 0 h 6858000"/>
              <a:gd name="connsiteX1" fmla="*/ 2467638 w 5117707"/>
              <a:gd name="connsiteY1" fmla="*/ 0 h 6858000"/>
              <a:gd name="connsiteX2" fmla="*/ 5117707 w 5117707"/>
              <a:gd name="connsiteY2" fmla="*/ 6858000 h 6858000"/>
              <a:gd name="connsiteX3" fmla="*/ 2650069 w 51177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707" h="6858000">
                <a:moveTo>
                  <a:pt x="0" y="0"/>
                </a:moveTo>
                <a:lnTo>
                  <a:pt x="2467638" y="0"/>
                </a:lnTo>
                <a:lnTo>
                  <a:pt x="5117707" y="6858000"/>
                </a:lnTo>
                <a:lnTo>
                  <a:pt x="2650069" y="68580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72DBE-1472-221F-84E7-68EFF88E701A}"/>
              </a:ext>
            </a:extLst>
          </p:cNvPr>
          <p:cNvSpPr txBox="1"/>
          <p:nvPr/>
        </p:nvSpPr>
        <p:spPr>
          <a:xfrm>
            <a:off x="8727440" y="3720468"/>
            <a:ext cx="199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BC31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开始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96784F-AFC8-10B7-BEF9-80F67A5359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89738" y="2504321"/>
            <a:ext cx="5402262" cy="1107996"/>
          </a:xfrm>
          <a:scene3d>
            <a:camera prst="orthographicFront"/>
            <a:lightRig rig="balanced" dir="t"/>
          </a:scene3d>
          <a:sp3d/>
        </p:spPr>
        <p:txBody>
          <a:bodyPr lIns="0" tIns="0" rIns="0" bIns="0">
            <a:sp3d extrusionH="76200"/>
          </a:bodyPr>
          <a:lstStyle/>
          <a:p>
            <a:pPr algn="r"/>
            <a:r>
              <a:rPr lang="zh-CN" altLang="en-US" sz="8000" dirty="0">
                <a:solidFill>
                  <a:schemeClr val="bg1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程序结构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4D52C1-31DC-3380-5BAB-9274C5D2D2BD}"/>
              </a:ext>
            </a:extLst>
          </p:cNvPr>
          <p:cNvSpPr txBox="1"/>
          <p:nvPr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0011011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2286E0-104C-EB10-E407-04C640E2470C}"/>
              </a:ext>
            </a:extLst>
          </p:cNvPr>
          <p:cNvSpPr txBox="1"/>
          <p:nvPr/>
        </p:nvSpPr>
        <p:spPr>
          <a:xfrm>
            <a:off x="2872477" y="102963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39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1665D7-4F6E-0FB7-C6C9-569D94977C29}"/>
              </a:ext>
            </a:extLst>
          </p:cNvPr>
          <p:cNvSpPr txBox="1"/>
          <p:nvPr/>
        </p:nvSpPr>
        <p:spPr>
          <a:xfrm>
            <a:off x="2741332" y="87723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39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3B8E2A-6D04-96AA-BC79-0E57DF7288A5}"/>
              </a:ext>
            </a:extLst>
          </p:cNvPr>
          <p:cNvSpPr/>
          <p:nvPr/>
        </p:nvSpPr>
        <p:spPr>
          <a:xfrm>
            <a:off x="8333061" y="4010965"/>
            <a:ext cx="3163614" cy="102155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注意：如果直接使用</a:t>
            </a:r>
            <a:r>
              <a:rPr lang="en-US" altLang="zh-CN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scanf</a:t>
            </a:r>
            <a:r>
              <a:rPr lang="zh-CN" altLang="en-US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，程序会卡死，</a:t>
            </a:r>
            <a:br>
              <a:rPr lang="en-US" altLang="zh-CN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BC31</a:t>
            </a:r>
            <a:r>
              <a:rPr lang="zh-CN" altLang="en-US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没有自带的鼠标。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2C21A-8DBF-CD28-94BC-8C7B4E01A209}"/>
              </a:ext>
            </a:extLst>
          </p:cNvPr>
          <p:cNvSpPr txBox="1"/>
          <p:nvPr/>
        </p:nvSpPr>
        <p:spPr>
          <a:xfrm>
            <a:off x="242971" y="171531"/>
            <a:ext cx="391729" cy="372171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</a:gra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E8EE2F-9FE3-4855-56BB-0414C31214C9}"/>
              </a:ext>
            </a:extLst>
          </p:cNvPr>
          <p:cNvSpPr txBox="1"/>
          <p:nvPr/>
        </p:nvSpPr>
        <p:spPr>
          <a:xfrm>
            <a:off x="1360076" y="810916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#include &lt;stdio.h&gt;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2AE07D-053A-A75B-A8CA-1F51418ABB33}"/>
              </a:ext>
            </a:extLst>
          </p:cNvPr>
          <p:cNvSpPr txBox="1"/>
          <p:nvPr/>
        </p:nvSpPr>
        <p:spPr>
          <a:xfrm>
            <a:off x="1360076" y="1269958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main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()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66D226-2BC3-E1B3-596C-BF47BF56C7C6}"/>
              </a:ext>
            </a:extLst>
          </p:cNvPr>
          <p:cNvSpPr txBox="1"/>
          <p:nvPr/>
        </p:nvSpPr>
        <p:spPr>
          <a:xfrm>
            <a:off x="1360076" y="1729000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{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20022F-B07C-5675-D433-2700DF321ED1}"/>
              </a:ext>
            </a:extLst>
          </p:cNvPr>
          <p:cNvSpPr txBox="1"/>
          <p:nvPr/>
        </p:nvSpPr>
        <p:spPr>
          <a:xfrm>
            <a:off x="1360075" y="2195897"/>
            <a:ext cx="4451177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键盘鼠标怎么用？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\n”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);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7A6C80-990E-8F10-E73E-0F7D29435A51}"/>
              </a:ext>
            </a:extLst>
          </p:cNvPr>
          <p:cNvSpPr txBox="1"/>
          <p:nvPr/>
        </p:nvSpPr>
        <p:spPr>
          <a:xfrm>
            <a:off x="1360076" y="2636893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77B5EE-940F-3F5C-A2B7-37206DF42F79}"/>
              </a:ext>
            </a:extLst>
          </p:cNvPr>
          <p:cNvSpPr txBox="1"/>
          <p:nvPr/>
        </p:nvSpPr>
        <p:spPr>
          <a:xfrm>
            <a:off x="1360076" y="3095936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33256-7F05-215C-DC7A-EF5855C874F6}"/>
              </a:ext>
            </a:extLst>
          </p:cNvPr>
          <p:cNvCxnSpPr>
            <a:cxnSpLocks/>
          </p:cNvCxnSpPr>
          <p:nvPr/>
        </p:nvCxnSpPr>
        <p:spPr>
          <a:xfrm>
            <a:off x="1291498" y="848229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E11398-C3B8-F60A-EB50-CF215CF32FE1}"/>
              </a:ext>
            </a:extLst>
          </p:cNvPr>
          <p:cNvSpPr txBox="1"/>
          <p:nvPr/>
        </p:nvSpPr>
        <p:spPr>
          <a:xfrm>
            <a:off x="918381" y="772029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450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EB41F0-34F6-85B4-E750-D4C7BF8E85DB}"/>
              </a:ext>
            </a:extLst>
          </p:cNvPr>
          <p:cNvSpPr txBox="1"/>
          <p:nvPr/>
        </p:nvSpPr>
        <p:spPr>
          <a:xfrm>
            <a:off x="1416049" y="983663"/>
            <a:ext cx="9210389" cy="126321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</a:gra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键盘：在大循环中，判断按键缓存是否为空，如果不为空就读取一个按键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鼠标：在循环中读取鼠标坐标和按键信息，在坐标位置绘制一个鼠标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具体实现可以看学长们的代码。</a:t>
            </a:r>
          </a:p>
        </p:txBody>
      </p:sp>
      <p:sp>
        <p:nvSpPr>
          <p:cNvPr id="4" name="矩形: 圆角 3" hidden="1">
            <a:extLst>
              <a:ext uri="{FF2B5EF4-FFF2-40B4-BE49-F238E27FC236}">
                <a16:creationId xmlns:a16="http://schemas.microsoft.com/office/drawing/2014/main" id="{B1E57771-BF22-36C3-B310-110E02EB4127}"/>
              </a:ext>
            </a:extLst>
          </p:cNvPr>
          <p:cNvSpPr/>
          <p:nvPr/>
        </p:nvSpPr>
        <p:spPr>
          <a:xfrm>
            <a:off x="6708064" y="1130613"/>
            <a:ext cx="1205525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  <a:sp3d prstMaterial="matte">
            <a:bevelT w="19050"/>
            <a:bevelB w="165100"/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#include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571DF0D-A20C-4FF3-80C4-9F4E7096D51E}"/>
              </a:ext>
            </a:extLst>
          </p:cNvPr>
          <p:cNvSpPr txBox="1"/>
          <p:nvPr/>
        </p:nvSpPr>
        <p:spPr>
          <a:xfrm>
            <a:off x="884828" y="3205208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#include &lt;stdio.h&gt;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642927-91D6-4A03-96A1-4C79183356B9}"/>
              </a:ext>
            </a:extLst>
          </p:cNvPr>
          <p:cNvSpPr txBox="1"/>
          <p:nvPr/>
        </p:nvSpPr>
        <p:spPr>
          <a:xfrm>
            <a:off x="884828" y="3664250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main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()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2F7F48-1608-498E-870C-690C1986EFF8}"/>
              </a:ext>
            </a:extLst>
          </p:cNvPr>
          <p:cNvSpPr txBox="1"/>
          <p:nvPr/>
        </p:nvSpPr>
        <p:spPr>
          <a:xfrm>
            <a:off x="884828" y="4123292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{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2FCCC5-63E5-4D71-9C7A-D80F7C0CF81B}"/>
              </a:ext>
            </a:extLst>
          </p:cNvPr>
          <p:cNvSpPr txBox="1"/>
          <p:nvPr/>
        </p:nvSpPr>
        <p:spPr>
          <a:xfrm>
            <a:off x="884827" y="4590189"/>
            <a:ext cx="4914393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键盘鼠标怎么用？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\n”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);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398CCB-0C80-4D41-B4BC-78690DAE1842}"/>
              </a:ext>
            </a:extLst>
          </p:cNvPr>
          <p:cNvSpPr txBox="1"/>
          <p:nvPr/>
        </p:nvSpPr>
        <p:spPr>
          <a:xfrm>
            <a:off x="884828" y="5031185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810006-FE92-4540-93EA-027ECCB542A7}"/>
              </a:ext>
            </a:extLst>
          </p:cNvPr>
          <p:cNvSpPr txBox="1"/>
          <p:nvPr/>
        </p:nvSpPr>
        <p:spPr>
          <a:xfrm>
            <a:off x="884828" y="5490228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576665B-B332-47C5-B80B-161DFD1C7395}"/>
              </a:ext>
            </a:extLst>
          </p:cNvPr>
          <p:cNvCxnSpPr>
            <a:cxnSpLocks/>
          </p:cNvCxnSpPr>
          <p:nvPr/>
        </p:nvCxnSpPr>
        <p:spPr>
          <a:xfrm>
            <a:off x="816250" y="3242521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193E78C-2540-4360-A7C1-86A1E5428697}"/>
              </a:ext>
            </a:extLst>
          </p:cNvPr>
          <p:cNvSpPr txBox="1"/>
          <p:nvPr/>
        </p:nvSpPr>
        <p:spPr>
          <a:xfrm>
            <a:off x="443133" y="3166321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5252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 hidden="1">
            <a:extLst>
              <a:ext uri="{FF2B5EF4-FFF2-40B4-BE49-F238E27FC236}">
                <a16:creationId xmlns:a16="http://schemas.microsoft.com/office/drawing/2014/main" id="{B1E57771-BF22-36C3-B310-110E02EB4127}"/>
              </a:ext>
            </a:extLst>
          </p:cNvPr>
          <p:cNvSpPr/>
          <p:nvPr/>
        </p:nvSpPr>
        <p:spPr>
          <a:xfrm>
            <a:off x="6708064" y="1130613"/>
            <a:ext cx="1205525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  <a:sp3d prstMaterial="matte">
            <a:bevelT w="19050"/>
            <a:bevelB w="165100"/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#include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D9DE2BD-B14B-3F76-2164-39231084E4AD}"/>
              </a:ext>
            </a:extLst>
          </p:cNvPr>
          <p:cNvSpPr txBox="1"/>
          <p:nvPr/>
        </p:nvSpPr>
        <p:spPr>
          <a:xfrm>
            <a:off x="3055317" y="3800019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{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B32A4E-7EB3-53DB-9FAB-FDA707ABB3F1}"/>
              </a:ext>
            </a:extLst>
          </p:cNvPr>
          <p:cNvSpPr txBox="1"/>
          <p:nvPr/>
        </p:nvSpPr>
        <p:spPr>
          <a:xfrm>
            <a:off x="3055317" y="4242854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“Hello World!\n”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);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30F04A-0BA1-1E7D-D4D6-EF6E276869E5}"/>
              </a:ext>
            </a:extLst>
          </p:cNvPr>
          <p:cNvSpPr txBox="1"/>
          <p:nvPr/>
        </p:nvSpPr>
        <p:spPr>
          <a:xfrm>
            <a:off x="3055317" y="4701896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2F2333-EE52-FEE9-12CE-FA78631C8478}"/>
              </a:ext>
            </a:extLst>
          </p:cNvPr>
          <p:cNvSpPr txBox="1"/>
          <p:nvPr/>
        </p:nvSpPr>
        <p:spPr>
          <a:xfrm>
            <a:off x="3055317" y="5160939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BBB6AC7-9DC2-AE73-9D82-7A9772BC01E0}"/>
              </a:ext>
            </a:extLst>
          </p:cNvPr>
          <p:cNvCxnSpPr>
            <a:cxnSpLocks/>
          </p:cNvCxnSpPr>
          <p:nvPr/>
        </p:nvCxnSpPr>
        <p:spPr>
          <a:xfrm>
            <a:off x="2986739" y="1191895"/>
            <a:ext cx="0" cy="45891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A65E1E3-5089-C938-C4CB-EF4CBFC56405}"/>
              </a:ext>
            </a:extLst>
          </p:cNvPr>
          <p:cNvSpPr txBox="1"/>
          <p:nvPr/>
        </p:nvSpPr>
        <p:spPr>
          <a:xfrm>
            <a:off x="3055317" y="1170324"/>
            <a:ext cx="2812050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注释很重要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D695FD-EF1D-C518-E329-00942185EE61}"/>
              </a:ext>
            </a:extLst>
          </p:cNvPr>
          <p:cNvSpPr txBox="1"/>
          <p:nvPr/>
        </p:nvSpPr>
        <p:spPr>
          <a:xfrm>
            <a:off x="3055317" y="2621504"/>
            <a:ext cx="4524578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str[] =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“变量名有具体意义”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A1091D9-0463-6C6B-170F-47BFC417F164}"/>
              </a:ext>
            </a:extLst>
          </p:cNvPr>
          <p:cNvGrpSpPr/>
          <p:nvPr/>
        </p:nvGrpSpPr>
        <p:grpSpPr>
          <a:xfrm flipV="1">
            <a:off x="3063240" y="5264202"/>
            <a:ext cx="8103280" cy="516822"/>
            <a:chOff x="5149501" y="2631774"/>
            <a:chExt cx="8103280" cy="516822"/>
          </a:xfrm>
          <a:noFill/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8863310-D5CC-EC40-436C-DC7B5E92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9501" y="2631774"/>
              <a:ext cx="3728281" cy="0"/>
            </a:xfrm>
            <a:prstGeom prst="line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剪去对角 26">
              <a:extLst>
                <a:ext uri="{FF2B5EF4-FFF2-40B4-BE49-F238E27FC236}">
                  <a16:creationId xmlns:a16="http://schemas.microsoft.com/office/drawing/2014/main" id="{1ADE62B9-03D8-F095-1609-E59AEB2D7C5F}"/>
                </a:ext>
              </a:extLst>
            </p:cNvPr>
            <p:cNvSpPr/>
            <p:nvPr/>
          </p:nvSpPr>
          <p:spPr>
            <a:xfrm flipH="1" flipV="1">
              <a:off x="9064332" y="2707827"/>
              <a:ext cx="4188449" cy="440769"/>
            </a:xfrm>
            <a:prstGeom prst="snip2DiagRect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重复的代码放进函数里，多次调用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B77AEA6-49B8-DCD9-6631-636DC821840A}"/>
              </a:ext>
            </a:extLst>
          </p:cNvPr>
          <p:cNvGrpSpPr/>
          <p:nvPr/>
        </p:nvGrpSpPr>
        <p:grpSpPr>
          <a:xfrm flipV="1">
            <a:off x="3063240" y="2608091"/>
            <a:ext cx="8600244" cy="507169"/>
            <a:chOff x="5149501" y="2631774"/>
            <a:chExt cx="7655369" cy="507169"/>
          </a:xfrm>
          <a:noFill/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39929CD-E666-8396-7D1E-9C36B923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9501" y="2631774"/>
              <a:ext cx="3728281" cy="0"/>
            </a:xfrm>
            <a:prstGeom prst="line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剪去对角 29">
              <a:extLst>
                <a:ext uri="{FF2B5EF4-FFF2-40B4-BE49-F238E27FC236}">
                  <a16:creationId xmlns:a16="http://schemas.microsoft.com/office/drawing/2014/main" id="{B644CF81-8AD6-8CF3-8B62-EFDB6889FBBE}"/>
                </a:ext>
              </a:extLst>
            </p:cNvPr>
            <p:cNvSpPr/>
            <p:nvPr/>
          </p:nvSpPr>
          <p:spPr>
            <a:xfrm flipH="1" flipV="1">
              <a:off x="9599738" y="2698174"/>
              <a:ext cx="3205132" cy="440769"/>
            </a:xfrm>
            <a:prstGeom prst="snip2DiagRect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不要用</a:t>
              </a:r>
              <a:r>
                <a:rPr lang="en-US" altLang="zh-CN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abcd</a:t>
              </a:r>
              <a:r>
                <a:rPr lang="zh-CN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和拼音命名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5178163-CABE-00B3-9E7D-16378C7C793B}"/>
              </a:ext>
            </a:extLst>
          </p:cNvPr>
          <p:cNvGrpSpPr/>
          <p:nvPr/>
        </p:nvGrpSpPr>
        <p:grpSpPr>
          <a:xfrm flipV="1">
            <a:off x="3063240" y="1165310"/>
            <a:ext cx="6746985" cy="490385"/>
            <a:chOff x="5149501" y="2631774"/>
            <a:chExt cx="6746985" cy="490385"/>
          </a:xfrm>
          <a:noFill/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685ED9F-DC60-207B-384B-2DA3124C5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9501" y="2631774"/>
              <a:ext cx="3728281" cy="0"/>
            </a:xfrm>
            <a:prstGeom prst="line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剪去对角 32">
              <a:extLst>
                <a:ext uri="{FF2B5EF4-FFF2-40B4-BE49-F238E27FC236}">
                  <a16:creationId xmlns:a16="http://schemas.microsoft.com/office/drawing/2014/main" id="{21CE5DAF-7F78-E6AC-598B-BD812FCFF59B}"/>
                </a:ext>
              </a:extLst>
            </p:cNvPr>
            <p:cNvSpPr/>
            <p:nvPr/>
          </p:nvSpPr>
          <p:spPr>
            <a:xfrm flipH="1" flipV="1">
              <a:off x="8691354" y="2681390"/>
              <a:ext cx="3205132" cy="440769"/>
            </a:xfrm>
            <a:prstGeom prst="snip2DiagRect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没注释，真的不想看程序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B9F19AA-6F56-956D-7696-07137E00EADB}"/>
              </a:ext>
            </a:extLst>
          </p:cNvPr>
          <p:cNvGrpSpPr/>
          <p:nvPr/>
        </p:nvGrpSpPr>
        <p:grpSpPr>
          <a:xfrm>
            <a:off x="1946876" y="1283991"/>
            <a:ext cx="778524" cy="4695621"/>
            <a:chOff x="2271106" y="1226208"/>
            <a:chExt cx="778524" cy="4695621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54EBB31-E960-B871-7FEA-73F2C17B0A7B}"/>
                </a:ext>
              </a:extLst>
            </p:cNvPr>
            <p:cNvSpPr txBox="1"/>
            <p:nvPr/>
          </p:nvSpPr>
          <p:spPr>
            <a:xfrm>
              <a:off x="2271106" y="1769334"/>
              <a:ext cx="677108" cy="41524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200" spc="3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磨刀不误砍柴功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E5753-5698-1CF3-F579-36AEFDCCFFDF}"/>
                </a:ext>
              </a:extLst>
            </p:cNvPr>
            <p:cNvSpPr txBox="1"/>
            <p:nvPr/>
          </p:nvSpPr>
          <p:spPr>
            <a:xfrm>
              <a:off x="2335594" y="1226208"/>
              <a:ext cx="71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C279016F-E31D-494F-A742-C9A9BDDDDEA7}"/>
              </a:ext>
            </a:extLst>
          </p:cNvPr>
          <p:cNvSpPr txBox="1"/>
          <p:nvPr/>
        </p:nvSpPr>
        <p:spPr>
          <a:xfrm>
            <a:off x="2780595" y="3357584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函数</a:t>
            </a:r>
            <a:r>
              <a:rPr lang="en-US" altLang="zh-CN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37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26B61640-BC2C-0B60-C2B6-29F5951DDEE1}"/>
              </a:ext>
            </a:extLst>
          </p:cNvPr>
          <p:cNvSpPr/>
          <p:nvPr/>
        </p:nvSpPr>
        <p:spPr>
          <a:xfrm flipH="1">
            <a:off x="2284811" y="1643592"/>
            <a:ext cx="2520000" cy="440769"/>
          </a:xfrm>
          <a:prstGeom prst="snip2DiagRect">
            <a:avLst/>
          </a:prstGeom>
          <a:noFill/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头文件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0276760-E365-6D85-1D82-DD4212F9AD67}"/>
              </a:ext>
            </a:extLst>
          </p:cNvPr>
          <p:cNvCxnSpPr>
            <a:cxnSpLocks/>
          </p:cNvCxnSpPr>
          <p:nvPr/>
        </p:nvCxnSpPr>
        <p:spPr>
          <a:xfrm>
            <a:off x="4797189" y="1853561"/>
            <a:ext cx="1080000" cy="0"/>
          </a:xfrm>
          <a:prstGeom prst="line">
            <a:avLst/>
          </a:prstGeom>
          <a:ln w="15875">
            <a:solidFill>
              <a:schemeClr val="accent5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剪去对角 3">
            <a:extLst>
              <a:ext uri="{FF2B5EF4-FFF2-40B4-BE49-F238E27FC236}">
                <a16:creationId xmlns:a16="http://schemas.microsoft.com/office/drawing/2014/main" id="{C39F7735-DB05-3C23-405D-6ADEA22B2484}"/>
              </a:ext>
            </a:extLst>
          </p:cNvPr>
          <p:cNvSpPr/>
          <p:nvPr/>
        </p:nvSpPr>
        <p:spPr>
          <a:xfrm flipH="1">
            <a:off x="5877189" y="1652528"/>
            <a:ext cx="2520000" cy="440769"/>
          </a:xfrm>
          <a:prstGeom prst="snip2DiagRect">
            <a:avLst/>
          </a:prstGeom>
          <a:noFill/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函数的定义</a:t>
            </a:r>
            <a:endParaRPr lang="en-US" altLang="zh-CN">
              <a:solidFill>
                <a:schemeClr val="accent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7DEE92-DC31-E7B5-2E7C-953D86CFD91C}"/>
              </a:ext>
            </a:extLst>
          </p:cNvPr>
          <p:cNvGrpSpPr/>
          <p:nvPr/>
        </p:nvGrpSpPr>
        <p:grpSpPr>
          <a:xfrm>
            <a:off x="8397189" y="2228915"/>
            <a:ext cx="900000" cy="1656000"/>
            <a:chOff x="7641285" y="2608101"/>
            <a:chExt cx="900000" cy="1656000"/>
          </a:xfrm>
          <a:noFill/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3C8CDCE-2A7B-ACA1-6830-B2218677642C}"/>
                </a:ext>
              </a:extLst>
            </p:cNvPr>
            <p:cNvCxnSpPr>
              <a:cxnSpLocks/>
            </p:cNvCxnSpPr>
            <p:nvPr/>
          </p:nvCxnSpPr>
          <p:spPr>
            <a:xfrm>
              <a:off x="8361285" y="4258663"/>
              <a:ext cx="18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62EE533-076F-AE92-8315-79C4D8E031B6}"/>
                </a:ext>
              </a:extLst>
            </p:cNvPr>
            <p:cNvCxnSpPr>
              <a:cxnSpLocks/>
            </p:cNvCxnSpPr>
            <p:nvPr/>
          </p:nvCxnSpPr>
          <p:spPr>
            <a:xfrm>
              <a:off x="8361285" y="2615721"/>
              <a:ext cx="18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348B50-0ED7-F2E3-B51D-031B9F705A0C}"/>
                </a:ext>
              </a:extLst>
            </p:cNvPr>
            <p:cNvCxnSpPr>
              <a:cxnSpLocks/>
            </p:cNvCxnSpPr>
            <p:nvPr/>
          </p:nvCxnSpPr>
          <p:spPr>
            <a:xfrm>
              <a:off x="8361285" y="2608101"/>
              <a:ext cx="0" cy="165600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5B72965-CF0C-41E3-7EB7-3A741676C2E1}"/>
                </a:ext>
              </a:extLst>
            </p:cNvPr>
            <p:cNvCxnSpPr>
              <a:cxnSpLocks/>
            </p:cNvCxnSpPr>
            <p:nvPr/>
          </p:nvCxnSpPr>
          <p:spPr>
            <a:xfrm>
              <a:off x="7641285" y="3448857"/>
              <a:ext cx="72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3E07D840-C3F7-804F-6A79-7EA939899459}"/>
              </a:ext>
            </a:extLst>
          </p:cNvPr>
          <p:cNvSpPr/>
          <p:nvPr/>
        </p:nvSpPr>
        <p:spPr>
          <a:xfrm flipH="1">
            <a:off x="9407467" y="2104406"/>
            <a:ext cx="1800000" cy="440769"/>
          </a:xfrm>
          <a:prstGeom prst="snip2Diag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返回类型</a:t>
            </a:r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AC3C4429-AF4A-5349-593A-8C2E84898D4A}"/>
              </a:ext>
            </a:extLst>
          </p:cNvPr>
          <p:cNvSpPr/>
          <p:nvPr/>
        </p:nvSpPr>
        <p:spPr>
          <a:xfrm flipH="1">
            <a:off x="9407467" y="2795844"/>
            <a:ext cx="1800000" cy="440769"/>
          </a:xfrm>
          <a:prstGeom prst="snip2Diag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函数名</a:t>
            </a:r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BCFA1B7F-EA11-E912-4902-52E6A77FF722}"/>
              </a:ext>
            </a:extLst>
          </p:cNvPr>
          <p:cNvSpPr/>
          <p:nvPr/>
        </p:nvSpPr>
        <p:spPr>
          <a:xfrm flipH="1">
            <a:off x="9407467" y="3487283"/>
            <a:ext cx="1800000" cy="440769"/>
          </a:xfrm>
          <a:prstGeom prst="snip2Diag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传入类型</a:t>
            </a:r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78BF5F95-5529-30B7-6771-8E82E609A0A6}"/>
              </a:ext>
            </a:extLst>
          </p:cNvPr>
          <p:cNvSpPr/>
          <p:nvPr/>
        </p:nvSpPr>
        <p:spPr>
          <a:xfrm flipH="1">
            <a:off x="9407467" y="4597236"/>
            <a:ext cx="1800000" cy="440769"/>
          </a:xfrm>
          <a:prstGeom prst="snip2Diag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</a:t>
            </a:r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AA3174D1-E72B-99CE-1F54-3F3ABD33B767}"/>
              </a:ext>
            </a:extLst>
          </p:cNvPr>
          <p:cNvSpPr/>
          <p:nvPr/>
        </p:nvSpPr>
        <p:spPr>
          <a:xfrm flipH="1">
            <a:off x="9407467" y="5475964"/>
            <a:ext cx="1800000" cy="440769"/>
          </a:xfrm>
          <a:prstGeom prst="snip2Diag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return</a:t>
            </a:r>
            <a:r>
              <a:rPr lang="zh-CN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CFAAC4-2A13-01A2-7BAB-82CB1218428B}"/>
              </a:ext>
            </a:extLst>
          </p:cNvPr>
          <p:cNvGrpSpPr/>
          <p:nvPr/>
        </p:nvGrpSpPr>
        <p:grpSpPr>
          <a:xfrm>
            <a:off x="8397189" y="4540001"/>
            <a:ext cx="900000" cy="1440000"/>
            <a:chOff x="7641285" y="4919187"/>
            <a:chExt cx="900000" cy="1440000"/>
          </a:xfrm>
          <a:noFill/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22DB944-F154-BC10-B230-7F1B341863AB}"/>
                </a:ext>
              </a:extLst>
            </p:cNvPr>
            <p:cNvCxnSpPr>
              <a:cxnSpLocks/>
            </p:cNvCxnSpPr>
            <p:nvPr/>
          </p:nvCxnSpPr>
          <p:spPr>
            <a:xfrm>
              <a:off x="8361285" y="6351567"/>
              <a:ext cx="18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77A8BA4-DE4F-AF99-2EAA-6F1A5A42D428}"/>
                </a:ext>
              </a:extLst>
            </p:cNvPr>
            <p:cNvCxnSpPr>
              <a:cxnSpLocks/>
            </p:cNvCxnSpPr>
            <p:nvPr/>
          </p:nvCxnSpPr>
          <p:spPr>
            <a:xfrm>
              <a:off x="8361285" y="4926807"/>
              <a:ext cx="18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D4D694E-BAD0-7C8B-9A73-2B82D8CD4FCB}"/>
                </a:ext>
              </a:extLst>
            </p:cNvPr>
            <p:cNvCxnSpPr>
              <a:cxnSpLocks/>
            </p:cNvCxnSpPr>
            <p:nvPr/>
          </p:nvCxnSpPr>
          <p:spPr>
            <a:xfrm>
              <a:off x="8361285" y="4919187"/>
              <a:ext cx="0" cy="144000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2109CFA-A0E5-A59A-9282-B91AB404340F}"/>
                </a:ext>
              </a:extLst>
            </p:cNvPr>
            <p:cNvCxnSpPr>
              <a:cxnSpLocks/>
            </p:cNvCxnSpPr>
            <p:nvPr/>
          </p:nvCxnSpPr>
          <p:spPr>
            <a:xfrm>
              <a:off x="7641285" y="5605225"/>
              <a:ext cx="72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A24DF5DE-46C9-6787-766A-922B5D427546}"/>
              </a:ext>
            </a:extLst>
          </p:cNvPr>
          <p:cNvSpPr/>
          <p:nvPr/>
        </p:nvSpPr>
        <p:spPr>
          <a:xfrm flipH="1">
            <a:off x="5877189" y="5014530"/>
            <a:ext cx="2520000" cy="440769"/>
          </a:xfrm>
          <a:prstGeom prst="snip2Diag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函数体</a:t>
            </a:r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B1C47F51-A854-0494-91C0-18473A8E40AB}"/>
              </a:ext>
            </a:extLst>
          </p:cNvPr>
          <p:cNvSpPr/>
          <p:nvPr/>
        </p:nvSpPr>
        <p:spPr>
          <a:xfrm flipH="1">
            <a:off x="5877189" y="2854530"/>
            <a:ext cx="2520000" cy="440769"/>
          </a:xfrm>
          <a:prstGeom prst="snip2Diag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函数头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7982CEF-D93D-10E2-6CCA-F3FC0749469C}"/>
              </a:ext>
            </a:extLst>
          </p:cNvPr>
          <p:cNvGrpSpPr/>
          <p:nvPr/>
        </p:nvGrpSpPr>
        <p:grpSpPr>
          <a:xfrm>
            <a:off x="4797189" y="3074915"/>
            <a:ext cx="1080000" cy="2160000"/>
            <a:chOff x="4041285" y="3454101"/>
            <a:chExt cx="1080000" cy="2160000"/>
          </a:xfrm>
          <a:noFill/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B16F9F8-84AD-6ADA-86CE-EAB115BC9EE0}"/>
                </a:ext>
              </a:extLst>
            </p:cNvPr>
            <p:cNvCxnSpPr>
              <a:cxnSpLocks/>
            </p:cNvCxnSpPr>
            <p:nvPr/>
          </p:nvCxnSpPr>
          <p:spPr>
            <a:xfrm>
              <a:off x="4941285" y="5614101"/>
              <a:ext cx="18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2B24B3E-4BDB-9464-E2A4-30452BE1AB9A}"/>
                </a:ext>
              </a:extLst>
            </p:cNvPr>
            <p:cNvCxnSpPr>
              <a:cxnSpLocks/>
            </p:cNvCxnSpPr>
            <p:nvPr/>
          </p:nvCxnSpPr>
          <p:spPr>
            <a:xfrm>
              <a:off x="4941285" y="3454101"/>
              <a:ext cx="18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E26647-C8CA-DB8E-5FB8-A7F8AEB930D1}"/>
                </a:ext>
              </a:extLst>
            </p:cNvPr>
            <p:cNvCxnSpPr/>
            <p:nvPr/>
          </p:nvCxnSpPr>
          <p:spPr>
            <a:xfrm>
              <a:off x="4941285" y="3454101"/>
              <a:ext cx="0" cy="216000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5A91754-CAB1-FE5A-E74C-E52FE2462B33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85" y="4534101"/>
              <a:ext cx="900000" cy="0"/>
            </a:xfrm>
            <a:prstGeom prst="line">
              <a:avLst/>
            </a:prstGeom>
            <a:grpFill/>
            <a:ln w="15875">
              <a:solidFill>
                <a:schemeClr val="accent3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剪去对角 26">
            <a:extLst>
              <a:ext uri="{FF2B5EF4-FFF2-40B4-BE49-F238E27FC236}">
                <a16:creationId xmlns:a16="http://schemas.microsoft.com/office/drawing/2014/main" id="{3AA4EAB3-9670-8BF0-A2FF-25CA09B91A3C}"/>
              </a:ext>
            </a:extLst>
          </p:cNvPr>
          <p:cNvSpPr/>
          <p:nvPr/>
        </p:nvSpPr>
        <p:spPr>
          <a:xfrm flipH="1">
            <a:off x="2276239" y="3934530"/>
            <a:ext cx="2520950" cy="440769"/>
          </a:xfrm>
          <a:prstGeom prst="snip2Diag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481F75-7ABB-6555-5B72-305BA59CBB7F}"/>
              </a:ext>
            </a:extLst>
          </p:cNvPr>
          <p:cNvGrpSpPr/>
          <p:nvPr/>
        </p:nvGrpSpPr>
        <p:grpSpPr>
          <a:xfrm>
            <a:off x="1808239" y="1874001"/>
            <a:ext cx="468000" cy="2340000"/>
            <a:chOff x="1808239" y="1874001"/>
            <a:chExt cx="468000" cy="2340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4DB9FB5-2CF8-5A35-73C6-2B9778668502}"/>
                </a:ext>
              </a:extLst>
            </p:cNvPr>
            <p:cNvCxnSpPr>
              <a:cxnSpLocks/>
            </p:cNvCxnSpPr>
            <p:nvPr/>
          </p:nvCxnSpPr>
          <p:spPr>
            <a:xfrm>
              <a:off x="2096239" y="4207858"/>
              <a:ext cx="180000" cy="0"/>
            </a:xfrm>
            <a:prstGeom prst="line">
              <a:avLst/>
            </a:prstGeom>
            <a:ln w="15875">
              <a:solidFill>
                <a:schemeClr val="bg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CAC05D5-5FC5-E4A4-336C-6A3DE1C95847}"/>
                </a:ext>
              </a:extLst>
            </p:cNvPr>
            <p:cNvCxnSpPr>
              <a:cxnSpLocks/>
            </p:cNvCxnSpPr>
            <p:nvPr/>
          </p:nvCxnSpPr>
          <p:spPr>
            <a:xfrm>
              <a:off x="2096239" y="1882492"/>
              <a:ext cx="180000" cy="0"/>
            </a:xfrm>
            <a:prstGeom prst="line">
              <a:avLst/>
            </a:prstGeom>
            <a:ln w="15875">
              <a:solidFill>
                <a:schemeClr val="bg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BB128AB-529E-379E-BD9C-F22237EA2915}"/>
                </a:ext>
              </a:extLst>
            </p:cNvPr>
            <p:cNvCxnSpPr>
              <a:cxnSpLocks/>
            </p:cNvCxnSpPr>
            <p:nvPr/>
          </p:nvCxnSpPr>
          <p:spPr>
            <a:xfrm>
              <a:off x="2096239" y="1874001"/>
              <a:ext cx="0" cy="234000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CA841ED-029D-B61D-B919-B108A718B621}"/>
                </a:ext>
              </a:extLst>
            </p:cNvPr>
            <p:cNvCxnSpPr>
              <a:cxnSpLocks/>
            </p:cNvCxnSpPr>
            <p:nvPr/>
          </p:nvCxnSpPr>
          <p:spPr>
            <a:xfrm>
              <a:off x="1808239" y="3046521"/>
              <a:ext cx="288000" cy="0"/>
            </a:xfrm>
            <a:prstGeom prst="line">
              <a:avLst/>
            </a:prstGeom>
            <a:ln w="15875">
              <a:solidFill>
                <a:schemeClr val="bg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: 剪去对角 31">
            <a:extLst>
              <a:ext uri="{FF2B5EF4-FFF2-40B4-BE49-F238E27FC236}">
                <a16:creationId xmlns:a16="http://schemas.microsoft.com/office/drawing/2014/main" id="{A2446A8F-E656-6E15-763E-16B1E565273F}"/>
              </a:ext>
            </a:extLst>
          </p:cNvPr>
          <p:cNvSpPr/>
          <p:nvPr/>
        </p:nvSpPr>
        <p:spPr>
          <a:xfrm rot="16200000" flipH="1">
            <a:off x="715648" y="2776521"/>
            <a:ext cx="1645563" cy="540000"/>
          </a:xfrm>
          <a:prstGeom prst="snip2Diag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程序的结构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5E9B110-D935-4AF9-90DE-7CFAD2CE4603}"/>
              </a:ext>
            </a:extLst>
          </p:cNvPr>
          <p:cNvSpPr txBox="1"/>
          <p:nvPr/>
        </p:nvSpPr>
        <p:spPr>
          <a:xfrm>
            <a:off x="668421" y="424254"/>
            <a:ext cx="3035635" cy="43222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</a:gra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模块化的程序，方便修改</a:t>
            </a:r>
          </a:p>
        </p:txBody>
      </p:sp>
    </p:spTree>
    <p:extLst>
      <p:ext uri="{BB962C8B-B14F-4D97-AF65-F5344CB8AC3E}">
        <p14:creationId xmlns:p14="http://schemas.microsoft.com/office/powerpoint/2010/main" val="129442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BEE6C2F-D76F-DF8D-6DB1-7113A1CC955F}"/>
              </a:ext>
            </a:extLst>
          </p:cNvPr>
          <p:cNvSpPr/>
          <p:nvPr/>
        </p:nvSpPr>
        <p:spPr>
          <a:xfrm>
            <a:off x="1260008" y="0"/>
            <a:ext cx="5117707" cy="6858000"/>
          </a:xfrm>
          <a:custGeom>
            <a:avLst/>
            <a:gdLst>
              <a:gd name="connsiteX0" fmla="*/ 0 w 5117707"/>
              <a:gd name="connsiteY0" fmla="*/ 0 h 6858000"/>
              <a:gd name="connsiteX1" fmla="*/ 2467638 w 5117707"/>
              <a:gd name="connsiteY1" fmla="*/ 0 h 6858000"/>
              <a:gd name="connsiteX2" fmla="*/ 5117707 w 5117707"/>
              <a:gd name="connsiteY2" fmla="*/ 6858000 h 6858000"/>
              <a:gd name="connsiteX3" fmla="*/ 2650069 w 51177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707" h="6858000">
                <a:moveTo>
                  <a:pt x="0" y="0"/>
                </a:moveTo>
                <a:lnTo>
                  <a:pt x="2467638" y="0"/>
                </a:lnTo>
                <a:lnTo>
                  <a:pt x="5117707" y="6858000"/>
                </a:lnTo>
                <a:lnTo>
                  <a:pt x="2650069" y="68580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72DBE-1472-221F-84E7-68EFF88E701A}"/>
              </a:ext>
            </a:extLst>
          </p:cNvPr>
          <p:cNvSpPr txBox="1"/>
          <p:nvPr/>
        </p:nvSpPr>
        <p:spPr>
          <a:xfrm>
            <a:off x="8727440" y="3720468"/>
            <a:ext cx="199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BC31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开始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96784F-AFC8-10B7-BEF9-80F67A5359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95055" y="1964611"/>
            <a:ext cx="6496945" cy="2215991"/>
          </a:xfrm>
          <a:scene3d>
            <a:camera prst="orthographicFront"/>
            <a:lightRig rig="balanced" dir="t"/>
          </a:scene3d>
          <a:sp3d/>
        </p:spPr>
        <p:txBody>
          <a:bodyPr lIns="0" tIns="0" rIns="0" bIns="0">
            <a:sp3d extrusionH="76200"/>
          </a:bodyPr>
          <a:lstStyle/>
          <a:p>
            <a:pPr algn="r"/>
            <a:r>
              <a:rPr lang="zh-CN" altLang="en-US" sz="8000" dirty="0">
                <a:solidFill>
                  <a:schemeClr val="bg1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验收注意事项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A1FF54-138A-56DA-700E-6C1E092E9278}"/>
              </a:ext>
            </a:extLst>
          </p:cNvPr>
          <p:cNvSpPr txBox="1"/>
          <p:nvPr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0011011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2286E0-104C-EB10-E407-04C640E2470C}"/>
              </a:ext>
            </a:extLst>
          </p:cNvPr>
          <p:cNvSpPr txBox="1"/>
          <p:nvPr/>
        </p:nvSpPr>
        <p:spPr>
          <a:xfrm>
            <a:off x="2872477" y="102963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39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1665D7-4F6E-0FB7-C6C9-569D94977C29}"/>
              </a:ext>
            </a:extLst>
          </p:cNvPr>
          <p:cNvSpPr txBox="1"/>
          <p:nvPr/>
        </p:nvSpPr>
        <p:spPr>
          <a:xfrm>
            <a:off x="2741332" y="87723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39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97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8B17AA-954F-44FA-B702-7827EF1C2A40}"/>
              </a:ext>
            </a:extLst>
          </p:cNvPr>
          <p:cNvGrpSpPr/>
          <p:nvPr/>
        </p:nvGrpSpPr>
        <p:grpSpPr>
          <a:xfrm>
            <a:off x="1234512" y="656303"/>
            <a:ext cx="3060700" cy="5437187"/>
            <a:chOff x="8446757" y="750880"/>
            <a:chExt cx="3060700" cy="543718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BCC1C83-129C-4F0E-9F72-D31E3765E986}"/>
                </a:ext>
              </a:extLst>
            </p:cNvPr>
            <p:cNvSpPr/>
            <p:nvPr/>
          </p:nvSpPr>
          <p:spPr>
            <a:xfrm>
              <a:off x="8446757" y="750880"/>
              <a:ext cx="3060700" cy="54371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711103A-5528-4095-B1D5-660742DF3D15}"/>
                </a:ext>
              </a:extLst>
            </p:cNvPr>
            <p:cNvCxnSpPr/>
            <p:nvPr/>
          </p:nvCxnSpPr>
          <p:spPr>
            <a:xfrm>
              <a:off x="9155542" y="1355887"/>
              <a:ext cx="164312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189A8DC-BD8D-47B9-BAEC-1D99344793AE}"/>
              </a:ext>
            </a:extLst>
          </p:cNvPr>
          <p:cNvSpPr txBox="1"/>
          <p:nvPr/>
        </p:nvSpPr>
        <p:spPr>
          <a:xfrm>
            <a:off x="1555304" y="1961404"/>
            <a:ext cx="2419109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牢记关键代码，要能随时修改程序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BD8901-EC64-4D34-8D43-735D6869263C}"/>
              </a:ext>
            </a:extLst>
          </p:cNvPr>
          <p:cNvSpPr txBox="1"/>
          <p:nvPr/>
        </p:nvSpPr>
        <p:spPr>
          <a:xfrm>
            <a:off x="2027295" y="799645"/>
            <a:ext cx="147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修改程序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D4F89B1-59BD-45B9-AA43-CDE63DDCFDA8}"/>
              </a:ext>
            </a:extLst>
          </p:cNvPr>
          <p:cNvGrpSpPr/>
          <p:nvPr/>
        </p:nvGrpSpPr>
        <p:grpSpPr>
          <a:xfrm>
            <a:off x="1428511" y="703591"/>
            <a:ext cx="3060700" cy="5437187"/>
            <a:chOff x="5034633" y="750880"/>
            <a:chExt cx="3060700" cy="54371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990E94C-43F2-49C9-AFF4-CD78FCC2F8F6}"/>
                </a:ext>
              </a:extLst>
            </p:cNvPr>
            <p:cNvSpPr/>
            <p:nvPr/>
          </p:nvSpPr>
          <p:spPr>
            <a:xfrm>
              <a:off x="5034633" y="750880"/>
              <a:ext cx="3060700" cy="54371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7AD0A36-1FFB-4F9B-8F6A-7FDD45660CFE}"/>
                </a:ext>
              </a:extLst>
            </p:cNvPr>
            <p:cNvCxnSpPr>
              <a:cxnSpLocks/>
            </p:cNvCxnSpPr>
            <p:nvPr/>
          </p:nvCxnSpPr>
          <p:spPr>
            <a:xfrm>
              <a:off x="5743418" y="1355887"/>
              <a:ext cx="164312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CF14656-93D0-41E8-9C37-CC307271C851}"/>
              </a:ext>
            </a:extLst>
          </p:cNvPr>
          <p:cNvSpPr txBox="1"/>
          <p:nvPr/>
        </p:nvSpPr>
        <p:spPr>
          <a:xfrm>
            <a:off x="1771797" y="2021672"/>
            <a:ext cx="2419109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</a:rPr>
              <a:t>验收时要善于与老师交流，在能向老师解释清楚自己程序思路和基础框架的基础上，接纳老师的建议，改善自己的程序。</a:t>
            </a:r>
            <a:endParaRPr lang="en-US" altLang="zh-CN" sz="1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948D18-7A9A-4B14-A9D8-AC345A5396AF}"/>
              </a:ext>
            </a:extLst>
          </p:cNvPr>
          <p:cNvSpPr txBox="1"/>
          <p:nvPr/>
        </p:nvSpPr>
        <p:spPr>
          <a:xfrm>
            <a:off x="2221294" y="846933"/>
            <a:ext cx="147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倾听意见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FBB41B0-7DE1-44C7-AE11-FB34EFC8D281}"/>
              </a:ext>
            </a:extLst>
          </p:cNvPr>
          <p:cNvGrpSpPr/>
          <p:nvPr/>
        </p:nvGrpSpPr>
        <p:grpSpPr>
          <a:xfrm>
            <a:off x="1622510" y="750880"/>
            <a:ext cx="3060700" cy="5437187"/>
            <a:chOff x="1622510" y="750880"/>
            <a:chExt cx="3060700" cy="543718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7E64EC-4080-493D-A641-215DF4BF13FE}"/>
                </a:ext>
              </a:extLst>
            </p:cNvPr>
            <p:cNvSpPr/>
            <p:nvPr/>
          </p:nvSpPr>
          <p:spPr>
            <a:xfrm>
              <a:off x="1622510" y="750880"/>
              <a:ext cx="3060700" cy="54371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6B72A5A-3092-46B7-9D46-808AE0D23000}"/>
                </a:ext>
              </a:extLst>
            </p:cNvPr>
            <p:cNvCxnSpPr/>
            <p:nvPr/>
          </p:nvCxnSpPr>
          <p:spPr>
            <a:xfrm>
              <a:off x="2331295" y="1355887"/>
              <a:ext cx="164312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A36DDA8F-4737-4218-84D4-A51C7771881C}"/>
              </a:ext>
            </a:extLst>
          </p:cNvPr>
          <p:cNvSpPr txBox="1"/>
          <p:nvPr/>
        </p:nvSpPr>
        <p:spPr>
          <a:xfrm>
            <a:off x="1943302" y="2081716"/>
            <a:ext cx="2419109" cy="237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最终的验收环境是学校机房，和我们自己的电脑有很大不同。一定要提前去试试。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浮点数除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，永远的痛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DC18F8-1E7A-4651-816E-7BEF2820197B}"/>
              </a:ext>
            </a:extLst>
          </p:cNvPr>
          <p:cNvSpPr txBox="1"/>
          <p:nvPr/>
        </p:nvSpPr>
        <p:spPr>
          <a:xfrm>
            <a:off x="2154056" y="894222"/>
            <a:ext cx="208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验收环境不同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497461-9C3C-4A31-A695-AFED1082B041}"/>
              </a:ext>
            </a:extLst>
          </p:cNvPr>
          <p:cNvSpPr/>
          <p:nvPr/>
        </p:nvSpPr>
        <p:spPr>
          <a:xfrm>
            <a:off x="1816509" y="799644"/>
            <a:ext cx="3060700" cy="543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324D42-5FE6-445E-8E1F-23C26A973DDE}"/>
              </a:ext>
            </a:extLst>
          </p:cNvPr>
          <p:cNvSpPr txBox="1"/>
          <p:nvPr/>
        </p:nvSpPr>
        <p:spPr>
          <a:xfrm>
            <a:off x="3928546" y="1687435"/>
            <a:ext cx="627864" cy="26694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课设验收注意事项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A714AE-FCCD-441A-881A-B9606A435024}"/>
              </a:ext>
            </a:extLst>
          </p:cNvPr>
          <p:cNvSpPr txBox="1"/>
          <p:nvPr/>
        </p:nvSpPr>
        <p:spPr>
          <a:xfrm>
            <a:off x="4026970" y="1263663"/>
            <a:ext cx="62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8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2B7E309-628A-1FC3-D74C-BEC33C7BF236}"/>
              </a:ext>
            </a:extLst>
          </p:cNvPr>
          <p:cNvGrpSpPr/>
          <p:nvPr/>
        </p:nvGrpSpPr>
        <p:grpSpPr>
          <a:xfrm>
            <a:off x="8446757" y="750880"/>
            <a:ext cx="3060700" cy="5437187"/>
            <a:chOff x="8446757" y="750880"/>
            <a:chExt cx="3060700" cy="54371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66D564-636E-A416-E355-29C051DDFC9E}"/>
                </a:ext>
              </a:extLst>
            </p:cNvPr>
            <p:cNvSpPr/>
            <p:nvPr/>
          </p:nvSpPr>
          <p:spPr>
            <a:xfrm>
              <a:off x="8446757" y="750880"/>
              <a:ext cx="3060700" cy="54371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BE3D81-AFFF-14CE-3DBB-F5EACBC77BF1}"/>
                </a:ext>
              </a:extLst>
            </p:cNvPr>
            <p:cNvCxnSpPr/>
            <p:nvPr/>
          </p:nvCxnSpPr>
          <p:spPr>
            <a:xfrm>
              <a:off x="9155542" y="1355887"/>
              <a:ext cx="164312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06B0629-A1CF-F8E4-AF27-AA07616A5492}"/>
              </a:ext>
            </a:extLst>
          </p:cNvPr>
          <p:cNvSpPr txBox="1"/>
          <p:nvPr/>
        </p:nvSpPr>
        <p:spPr>
          <a:xfrm>
            <a:off x="8767549" y="2055981"/>
            <a:ext cx="2419109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牢记关键代码，要能随时修改程序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7078CD-E098-385B-C9D1-9A84E5E348F9}"/>
              </a:ext>
            </a:extLst>
          </p:cNvPr>
          <p:cNvSpPr txBox="1"/>
          <p:nvPr/>
        </p:nvSpPr>
        <p:spPr>
          <a:xfrm>
            <a:off x="9239540" y="894222"/>
            <a:ext cx="147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修改程序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1EEC9C-5687-CAAC-4DFE-06EC38FDABD0}"/>
              </a:ext>
            </a:extLst>
          </p:cNvPr>
          <p:cNvGrpSpPr/>
          <p:nvPr/>
        </p:nvGrpSpPr>
        <p:grpSpPr>
          <a:xfrm>
            <a:off x="5034633" y="750880"/>
            <a:ext cx="3060700" cy="5437187"/>
            <a:chOff x="5034633" y="750880"/>
            <a:chExt cx="3060700" cy="543718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24E416C-CCBE-2423-E080-4684DFCBAF40}"/>
                </a:ext>
              </a:extLst>
            </p:cNvPr>
            <p:cNvSpPr/>
            <p:nvPr/>
          </p:nvSpPr>
          <p:spPr>
            <a:xfrm>
              <a:off x="5034633" y="750880"/>
              <a:ext cx="3060700" cy="54371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917D4DF-0AE6-1012-0F02-80AA4E11BDBD}"/>
                </a:ext>
              </a:extLst>
            </p:cNvPr>
            <p:cNvCxnSpPr>
              <a:cxnSpLocks/>
            </p:cNvCxnSpPr>
            <p:nvPr/>
          </p:nvCxnSpPr>
          <p:spPr>
            <a:xfrm>
              <a:off x="5743418" y="1355887"/>
              <a:ext cx="164312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22C2CC2-DA40-3D30-6F11-93A87700F15F}"/>
              </a:ext>
            </a:extLst>
          </p:cNvPr>
          <p:cNvSpPr txBox="1"/>
          <p:nvPr/>
        </p:nvSpPr>
        <p:spPr>
          <a:xfrm>
            <a:off x="5377919" y="2068961"/>
            <a:ext cx="2419109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</a:rPr>
              <a:t>验收时要善于与老师交流，在能向老师解释清楚自己程序思路和基础框架的基础上，接纳老师的建议，改善自己的程序。</a:t>
            </a:r>
            <a:endParaRPr lang="en-US" altLang="zh-CN" sz="1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2FBDE3-8252-EB34-2CFA-95971A1BC633}"/>
              </a:ext>
            </a:extLst>
          </p:cNvPr>
          <p:cNvSpPr txBox="1"/>
          <p:nvPr/>
        </p:nvSpPr>
        <p:spPr>
          <a:xfrm>
            <a:off x="5827416" y="894222"/>
            <a:ext cx="147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倾听意见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8C770E-9043-14F2-764E-79A09D2C9628}"/>
              </a:ext>
            </a:extLst>
          </p:cNvPr>
          <p:cNvGrpSpPr/>
          <p:nvPr/>
        </p:nvGrpSpPr>
        <p:grpSpPr>
          <a:xfrm>
            <a:off x="1622510" y="750880"/>
            <a:ext cx="3060700" cy="5437187"/>
            <a:chOff x="1622510" y="750880"/>
            <a:chExt cx="3060700" cy="543718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0FE94FD-2A80-E618-4058-10001D4FC4A8}"/>
                </a:ext>
              </a:extLst>
            </p:cNvPr>
            <p:cNvSpPr/>
            <p:nvPr/>
          </p:nvSpPr>
          <p:spPr>
            <a:xfrm>
              <a:off x="1622510" y="750880"/>
              <a:ext cx="3060700" cy="54371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725812F-EAA9-96D2-0FE9-D61D0AB8C97A}"/>
                </a:ext>
              </a:extLst>
            </p:cNvPr>
            <p:cNvCxnSpPr/>
            <p:nvPr/>
          </p:nvCxnSpPr>
          <p:spPr>
            <a:xfrm>
              <a:off x="2331295" y="1355887"/>
              <a:ext cx="164312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B5F0FE1-CAB7-C887-2A3B-E599F688AAC7}"/>
              </a:ext>
            </a:extLst>
          </p:cNvPr>
          <p:cNvSpPr txBox="1"/>
          <p:nvPr/>
        </p:nvSpPr>
        <p:spPr>
          <a:xfrm>
            <a:off x="1943302" y="2081716"/>
            <a:ext cx="2419109" cy="237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最终的验收环境是学校机房，和我们自己的电脑有很大不同。一定要提前去试试。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浮点数除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，永远的痛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087513-AA91-359A-BCB5-57CB42166D3C}"/>
              </a:ext>
            </a:extLst>
          </p:cNvPr>
          <p:cNvSpPr txBox="1"/>
          <p:nvPr/>
        </p:nvSpPr>
        <p:spPr>
          <a:xfrm>
            <a:off x="2154056" y="894222"/>
            <a:ext cx="208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验收环境不同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0D0623-7F70-38FF-DF88-C9BED61FD9AE}"/>
              </a:ext>
            </a:extLst>
          </p:cNvPr>
          <p:cNvSpPr/>
          <p:nvPr/>
        </p:nvSpPr>
        <p:spPr>
          <a:xfrm>
            <a:off x="-2132899" y="750880"/>
            <a:ext cx="3060700" cy="543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ACB0D7-75B0-B0EF-2B33-B57F3C683141}"/>
              </a:ext>
            </a:extLst>
          </p:cNvPr>
          <p:cNvSpPr txBox="1"/>
          <p:nvPr/>
        </p:nvSpPr>
        <p:spPr>
          <a:xfrm>
            <a:off x="-20862" y="1638671"/>
            <a:ext cx="627864" cy="26694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课设验收注意事项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976B0A-47F8-E115-2F71-74521FC4B32D}"/>
              </a:ext>
            </a:extLst>
          </p:cNvPr>
          <p:cNvSpPr txBox="1"/>
          <p:nvPr/>
        </p:nvSpPr>
        <p:spPr>
          <a:xfrm>
            <a:off x="77562" y="1214899"/>
            <a:ext cx="62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05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53268-DAAF-4656-B696-5C8E64430585}"/>
              </a:ext>
            </a:extLst>
          </p:cNvPr>
          <p:cNvSpPr txBox="1"/>
          <p:nvPr/>
        </p:nvSpPr>
        <p:spPr>
          <a:xfrm>
            <a:off x="668421" y="424254"/>
            <a:ext cx="3035635" cy="52455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</a:gra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</a:rPr>
              <a:t>课设大赛经验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1355B1-DB69-43AC-AC15-84228AC8C075}"/>
              </a:ext>
            </a:extLst>
          </p:cNvPr>
          <p:cNvGrpSpPr/>
          <p:nvPr/>
        </p:nvGrpSpPr>
        <p:grpSpPr>
          <a:xfrm>
            <a:off x="4714624" y="954909"/>
            <a:ext cx="5049001" cy="5303871"/>
            <a:chOff x="1622510" y="750880"/>
            <a:chExt cx="3060700" cy="54371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51907B-287A-4DE6-8B37-064B2AA2F6FF}"/>
                </a:ext>
              </a:extLst>
            </p:cNvPr>
            <p:cNvSpPr/>
            <p:nvPr/>
          </p:nvSpPr>
          <p:spPr>
            <a:xfrm>
              <a:off x="1622510" y="750880"/>
              <a:ext cx="3060700" cy="54371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CD292B-09C5-4A1B-9BAD-A4DBED7AD5DE}"/>
                </a:ext>
              </a:extLst>
            </p:cNvPr>
            <p:cNvCxnSpPr/>
            <p:nvPr/>
          </p:nvCxnSpPr>
          <p:spPr>
            <a:xfrm>
              <a:off x="2331295" y="1355887"/>
              <a:ext cx="164312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D1B4807-25C3-47AE-A6F2-2DDB2E4E80EA}"/>
              </a:ext>
            </a:extLst>
          </p:cNvPr>
          <p:cNvSpPr txBox="1"/>
          <p:nvPr/>
        </p:nvSpPr>
        <p:spPr>
          <a:xfrm>
            <a:off x="6029565" y="2003387"/>
            <a:ext cx="2419109" cy="1400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创新、与之前程序不同有很高重要性。可以给老师眼前一亮的感觉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AA23BD-8B60-487E-A6FE-4491A1D9F75A}"/>
              </a:ext>
            </a:extLst>
          </p:cNvPr>
          <p:cNvSpPr txBox="1"/>
          <p:nvPr/>
        </p:nvSpPr>
        <p:spPr>
          <a:xfrm>
            <a:off x="6195225" y="1098251"/>
            <a:ext cx="208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创新很重要</a:t>
            </a:r>
          </a:p>
        </p:txBody>
      </p:sp>
    </p:spTree>
    <p:extLst>
      <p:ext uri="{BB962C8B-B14F-4D97-AF65-F5344CB8AC3E}">
        <p14:creationId xmlns:p14="http://schemas.microsoft.com/office/powerpoint/2010/main" val="250343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AE12730-B1BC-0BF6-01D6-D24F0BBEE886}"/>
              </a:ext>
            </a:extLst>
          </p:cNvPr>
          <p:cNvSpPr/>
          <p:nvPr/>
        </p:nvSpPr>
        <p:spPr>
          <a:xfrm>
            <a:off x="4496844" y="3613945"/>
            <a:ext cx="5787024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赵为之 谷思田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7CC3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1264E5-E867-B476-E7AB-E916B914597F}"/>
              </a:ext>
            </a:extLst>
          </p:cNvPr>
          <p:cNvSpPr txBox="1">
            <a:spLocks/>
          </p:cNvSpPr>
          <p:nvPr/>
        </p:nvSpPr>
        <p:spPr>
          <a:xfrm>
            <a:off x="4408639" y="2138373"/>
            <a:ext cx="6267189" cy="1685077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500" dirty="0">
                <a:solidFill>
                  <a:srgbClr val="FFFFFF"/>
                </a:solidFill>
                <a:effectLst>
                  <a:outerShdw blurRad="292100" dist="114300" dir="13500000" sx="94000" sy="94000" algn="br" rotWithShape="0">
                    <a:prstClr val="black">
                      <a:alpha val="1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谢谢大家</a:t>
            </a:r>
            <a:endParaRPr kumimoji="0" lang="en-US" altLang="zh-CN" sz="1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292100" dist="114300" dir="13500000" sx="94000" sy="94000" algn="br" rotWithShape="0">
                  <a:prstClr val="black">
                    <a:alpha val="12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709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C97D8A-B60A-DF6A-37AA-54A01BD490E2}"/>
              </a:ext>
            </a:extLst>
          </p:cNvPr>
          <p:cNvSpPr txBox="1"/>
          <p:nvPr/>
        </p:nvSpPr>
        <p:spPr>
          <a:xfrm>
            <a:off x="3405683" y="1310409"/>
            <a:ext cx="1568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0844D-441A-15EF-0A48-9C611A7DCA87}"/>
              </a:ext>
            </a:extLst>
          </p:cNvPr>
          <p:cNvSpPr txBox="1"/>
          <p:nvPr/>
        </p:nvSpPr>
        <p:spPr>
          <a:xfrm>
            <a:off x="3318818" y="1260311"/>
            <a:ext cx="83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17D22-7F48-3510-00D5-3CF2C1AB032E}"/>
              </a:ext>
            </a:extLst>
          </p:cNvPr>
          <p:cNvSpPr txBox="1">
            <a:spLocks/>
          </p:cNvSpPr>
          <p:nvPr/>
        </p:nvSpPr>
        <p:spPr>
          <a:xfrm>
            <a:off x="4493367" y="1429822"/>
            <a:ext cx="3991662" cy="900000"/>
          </a:xfrm>
          <a:prstGeom prst="rect">
            <a:avLst/>
          </a:prstGeom>
          <a:scene3d>
            <a:camera prst="orthographicFront"/>
            <a:lightRig rig="balanced" dir="t"/>
          </a:scene3d>
          <a:sp3d/>
        </p:spPr>
        <p:txBody>
          <a:bodyPr vert="horz" lIns="91440" tIns="45720" rIns="91440" bIns="45720" rtlCol="0" anchor="ctr">
            <a:sp3d extrusionH="762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C</a:t>
            </a: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课设是什么</a:t>
            </a: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?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88900" dist="114300" dir="13500000" algn="br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ABF54-BED0-F804-623A-F34BB025F656}"/>
              </a:ext>
            </a:extLst>
          </p:cNvPr>
          <p:cNvSpPr txBox="1"/>
          <p:nvPr/>
        </p:nvSpPr>
        <p:spPr>
          <a:xfrm>
            <a:off x="3421841" y="2493279"/>
            <a:ext cx="1372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2EC802-7530-4846-AAA3-DE2A75F49EBE}"/>
              </a:ext>
            </a:extLst>
          </p:cNvPr>
          <p:cNvSpPr txBox="1"/>
          <p:nvPr/>
        </p:nvSpPr>
        <p:spPr>
          <a:xfrm>
            <a:off x="3318818" y="2454158"/>
            <a:ext cx="1040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ACF27A8-75CB-CCB8-A7E2-3AFD20DE6C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0314" y="2728606"/>
            <a:ext cx="3941762" cy="757130"/>
          </a:xfrm>
          <a:scene3d>
            <a:camera prst="orthographicFront"/>
            <a:lightRig rig="balanced" dir="t"/>
          </a:scene3d>
          <a:sp3d/>
        </p:spPr>
        <p:txBody>
          <a:bodyPr>
            <a:sp3d extrusionH="76200"/>
          </a:bodyPr>
          <a:lstStyle/>
          <a:p>
            <a:pPr algn="l"/>
            <a:r>
              <a:rPr lang="zh-CN" altLang="en-US" sz="4800" spc="300" dirty="0">
                <a:solidFill>
                  <a:schemeClr val="bg1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常见问题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3FD0E-B443-777C-126A-978685203603}"/>
              </a:ext>
            </a:extLst>
          </p:cNvPr>
          <p:cNvSpPr txBox="1"/>
          <p:nvPr/>
        </p:nvSpPr>
        <p:spPr>
          <a:xfrm>
            <a:off x="3423080" y="3678198"/>
            <a:ext cx="1411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A2AC59-4463-7DE4-44F9-A2F51C4E8E2D}"/>
              </a:ext>
            </a:extLst>
          </p:cNvPr>
          <p:cNvSpPr txBox="1"/>
          <p:nvPr/>
        </p:nvSpPr>
        <p:spPr>
          <a:xfrm>
            <a:off x="3318819" y="3640771"/>
            <a:ext cx="94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B0480-A72E-BC57-757A-D8B2575D2EBA}"/>
              </a:ext>
            </a:extLst>
          </p:cNvPr>
          <p:cNvSpPr txBox="1">
            <a:spLocks/>
          </p:cNvSpPr>
          <p:nvPr/>
        </p:nvSpPr>
        <p:spPr>
          <a:xfrm>
            <a:off x="5880314" y="3802254"/>
            <a:ext cx="4005177" cy="900000"/>
          </a:xfrm>
          <a:prstGeom prst="rect">
            <a:avLst/>
          </a:prstGeom>
          <a:scene3d>
            <a:camera prst="orthographicFront"/>
            <a:lightRig rig="balanced" dir="t"/>
          </a:scene3d>
          <a:sp3d/>
        </p:spPr>
        <p:txBody>
          <a:bodyPr vert="horz" lIns="91440" tIns="45720" rIns="91440" bIns="45720" rtlCol="0" anchor="ctr">
            <a:sp3d extrusionH="762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程序结构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32B4AA-71F2-C902-C4C1-D39AE61BDC6D}"/>
              </a:ext>
            </a:extLst>
          </p:cNvPr>
          <p:cNvSpPr txBox="1"/>
          <p:nvPr/>
        </p:nvSpPr>
        <p:spPr>
          <a:xfrm>
            <a:off x="3400818" y="4865556"/>
            <a:ext cx="1198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BB0D78-9F0F-09D3-E718-664F8D4DA831}"/>
              </a:ext>
            </a:extLst>
          </p:cNvPr>
          <p:cNvSpPr txBox="1"/>
          <p:nvPr/>
        </p:nvSpPr>
        <p:spPr>
          <a:xfrm>
            <a:off x="3318818" y="4830698"/>
            <a:ext cx="883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51F8AB-6993-8B3A-F5CB-4BB81BE6987B}"/>
              </a:ext>
            </a:extLst>
          </p:cNvPr>
          <p:cNvSpPr txBox="1">
            <a:spLocks/>
          </p:cNvSpPr>
          <p:nvPr/>
        </p:nvSpPr>
        <p:spPr>
          <a:xfrm>
            <a:off x="4546286" y="4994273"/>
            <a:ext cx="4137160" cy="900000"/>
          </a:xfrm>
          <a:prstGeom prst="rect">
            <a:avLst/>
          </a:prstGeom>
          <a:scene3d>
            <a:camera prst="orthographicFront"/>
            <a:lightRig rig="balanced" dir="t"/>
          </a:scene3d>
          <a:sp3d/>
        </p:spPr>
        <p:txBody>
          <a:bodyPr vert="horz" lIns="91440" tIns="45720" rIns="91440" bIns="45720" rtlCol="0" anchor="ctr">
            <a:sp3d extrusionH="762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spc="300" dirty="0">
                <a:solidFill>
                  <a:srgbClr val="FFFFFF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验收注意事项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88900" dist="114300" dir="13500000" algn="br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AD8C5E2-AEAA-3B6E-773A-F9346CB816A1}"/>
              </a:ext>
            </a:extLst>
          </p:cNvPr>
          <p:cNvCxnSpPr>
            <a:cxnSpLocks/>
          </p:cNvCxnSpPr>
          <p:nvPr/>
        </p:nvCxnSpPr>
        <p:spPr>
          <a:xfrm flipH="1">
            <a:off x="3421841" y="2368308"/>
            <a:ext cx="5550040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17ACD3-F582-24B4-419C-D81E481F4F4F}"/>
              </a:ext>
            </a:extLst>
          </p:cNvPr>
          <p:cNvCxnSpPr>
            <a:cxnSpLocks/>
          </p:cNvCxnSpPr>
          <p:nvPr/>
        </p:nvCxnSpPr>
        <p:spPr>
          <a:xfrm flipH="1">
            <a:off x="3421841" y="3539696"/>
            <a:ext cx="5550040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0ADEEA-AA3E-B591-083C-FB0AF8D8939A}"/>
              </a:ext>
            </a:extLst>
          </p:cNvPr>
          <p:cNvCxnSpPr>
            <a:cxnSpLocks/>
          </p:cNvCxnSpPr>
          <p:nvPr/>
        </p:nvCxnSpPr>
        <p:spPr>
          <a:xfrm flipH="1">
            <a:off x="3421841" y="4711084"/>
            <a:ext cx="5550040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0A2DF-0BEB-A1FB-D43F-370F94DAFBA4}"/>
              </a:ext>
            </a:extLst>
          </p:cNvPr>
          <p:cNvCxnSpPr>
            <a:cxnSpLocks/>
          </p:cNvCxnSpPr>
          <p:nvPr/>
        </p:nvCxnSpPr>
        <p:spPr>
          <a:xfrm flipH="1">
            <a:off x="3421841" y="5882471"/>
            <a:ext cx="5550040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1818B45-A3F4-43CF-846D-07C621D4254F}"/>
              </a:ext>
            </a:extLst>
          </p:cNvPr>
          <p:cNvSpPr/>
          <p:nvPr/>
        </p:nvSpPr>
        <p:spPr>
          <a:xfrm>
            <a:off x="256462" y="169472"/>
            <a:ext cx="2554244" cy="1024336"/>
          </a:xfrm>
          <a:prstGeom prst="rect">
            <a:avLst/>
          </a:prstGeom>
          <a:solidFill>
            <a:srgbClr val="005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E672DBE-1472-221F-84E7-68EFF88E701A}"/>
              </a:ext>
            </a:extLst>
          </p:cNvPr>
          <p:cNvSpPr txBox="1"/>
          <p:nvPr/>
        </p:nvSpPr>
        <p:spPr>
          <a:xfrm>
            <a:off x="8727440" y="3720468"/>
            <a:ext cx="199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BC31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开始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96784F-AFC8-10B7-BEF9-80F67A5359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0" y="1932732"/>
            <a:ext cx="6096000" cy="2308324"/>
          </a:xfrm>
          <a:scene3d>
            <a:camera prst="orthographicFront"/>
            <a:lightRig rig="balanced" dir="t"/>
          </a:scene3d>
          <a:sp3d/>
        </p:spPr>
        <p:txBody>
          <a:bodyPr>
            <a:sp3d extrusionH="76200"/>
          </a:bodyPr>
          <a:lstStyle/>
          <a:p>
            <a:r>
              <a:rPr lang="en-US" altLang="zh-CN" sz="8000" dirty="0">
                <a:solidFill>
                  <a:schemeClr val="bg1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8000" dirty="0">
                <a:solidFill>
                  <a:schemeClr val="bg1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课设是什么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2286E0-104C-EB10-E407-04C640E2470C}"/>
              </a:ext>
            </a:extLst>
          </p:cNvPr>
          <p:cNvSpPr txBox="1"/>
          <p:nvPr/>
        </p:nvSpPr>
        <p:spPr>
          <a:xfrm>
            <a:off x="3024877" y="102963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39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1665D7-4F6E-0FB7-C6C9-569D94977C29}"/>
              </a:ext>
            </a:extLst>
          </p:cNvPr>
          <p:cNvSpPr txBox="1"/>
          <p:nvPr/>
        </p:nvSpPr>
        <p:spPr>
          <a:xfrm>
            <a:off x="2842932" y="87723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39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5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8CE1BA8-8F14-B9B9-282C-510C743FD263}"/>
              </a:ext>
            </a:extLst>
          </p:cNvPr>
          <p:cNvSpPr/>
          <p:nvPr/>
        </p:nvSpPr>
        <p:spPr>
          <a:xfrm rot="2160000">
            <a:off x="8592915" y="-940254"/>
            <a:ext cx="360000" cy="8738509"/>
          </a:xfrm>
          <a:custGeom>
            <a:avLst/>
            <a:gdLst>
              <a:gd name="connsiteX0" fmla="*/ 0 w 360000"/>
              <a:gd name="connsiteY0" fmla="*/ 261555 h 8738509"/>
              <a:gd name="connsiteX1" fmla="*/ 360000 w 360000"/>
              <a:gd name="connsiteY1" fmla="*/ 0 h 8738509"/>
              <a:gd name="connsiteX2" fmla="*/ 360000 w 360000"/>
              <a:gd name="connsiteY2" fmla="*/ 8476953 h 8738509"/>
              <a:gd name="connsiteX3" fmla="*/ 0 w 360000"/>
              <a:gd name="connsiteY3" fmla="*/ 8738509 h 87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" h="8738509">
                <a:moveTo>
                  <a:pt x="0" y="261555"/>
                </a:moveTo>
                <a:lnTo>
                  <a:pt x="360000" y="0"/>
                </a:lnTo>
                <a:lnTo>
                  <a:pt x="360000" y="8476953"/>
                </a:lnTo>
                <a:lnTo>
                  <a:pt x="0" y="873850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 hidden="1">
            <a:extLst>
              <a:ext uri="{FF2B5EF4-FFF2-40B4-BE49-F238E27FC236}">
                <a16:creationId xmlns:a16="http://schemas.microsoft.com/office/drawing/2014/main" id="{7981768C-3546-A46E-CC02-ABC7E30B90D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967387E-4EC8-A170-7C01-B8366EC46679}"/>
                </a:ext>
              </a:extLst>
            </p:cNvPr>
            <p:cNvCxnSpPr/>
            <p:nvPr/>
          </p:nvCxnSpPr>
          <p:spPr>
            <a:xfrm>
              <a:off x="0" y="2286000"/>
              <a:ext cx="12192000" cy="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4D607-8DDC-DAC1-7D85-05ABFFFFFCC3}"/>
                </a:ext>
              </a:extLst>
            </p:cNvPr>
            <p:cNvCxnSpPr/>
            <p:nvPr/>
          </p:nvCxnSpPr>
          <p:spPr>
            <a:xfrm>
              <a:off x="0" y="4572000"/>
              <a:ext cx="12192000" cy="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8EAC077-B6B7-9BB4-B1C7-FF1AEBA60FF2}"/>
                </a:ext>
              </a:extLst>
            </p:cNvPr>
            <p:cNvCxnSpPr/>
            <p:nvPr/>
          </p:nvCxnSpPr>
          <p:spPr>
            <a:xfrm>
              <a:off x="4064000" y="0"/>
              <a:ext cx="0" cy="685800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E1FE7E6-0209-1960-5899-EBF17A3E332F}"/>
                </a:ext>
              </a:extLst>
            </p:cNvPr>
            <p:cNvCxnSpPr/>
            <p:nvPr/>
          </p:nvCxnSpPr>
          <p:spPr>
            <a:xfrm>
              <a:off x="8128000" y="0"/>
              <a:ext cx="0" cy="685800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连接符 22" hidden="1">
            <a:extLst>
              <a:ext uri="{FF2B5EF4-FFF2-40B4-BE49-F238E27FC236}">
                <a16:creationId xmlns:a16="http://schemas.microsoft.com/office/drawing/2014/main" id="{9342F11C-79A0-4B56-B84A-2CD4190D88CC}"/>
              </a:ext>
            </a:extLst>
          </p:cNvPr>
          <p:cNvCxnSpPr/>
          <p:nvPr/>
        </p:nvCxnSpPr>
        <p:spPr>
          <a:xfrm>
            <a:off x="4657344" y="0"/>
            <a:ext cx="0" cy="685800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 hidden="1">
            <a:extLst>
              <a:ext uri="{FF2B5EF4-FFF2-40B4-BE49-F238E27FC236}">
                <a16:creationId xmlns:a16="http://schemas.microsoft.com/office/drawing/2014/main" id="{68D452F2-79F3-9977-7611-BB44F76FD5C4}"/>
              </a:ext>
            </a:extLst>
          </p:cNvPr>
          <p:cNvCxnSpPr/>
          <p:nvPr/>
        </p:nvCxnSpPr>
        <p:spPr>
          <a:xfrm>
            <a:off x="0" y="2619756"/>
            <a:ext cx="1219200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1856F79-432C-2D6F-4B2E-5DEB133AED5A}"/>
              </a:ext>
            </a:extLst>
          </p:cNvPr>
          <p:cNvSpPr/>
          <p:nvPr/>
        </p:nvSpPr>
        <p:spPr>
          <a:xfrm>
            <a:off x="1416051" y="4602610"/>
            <a:ext cx="5854005" cy="1584000"/>
          </a:xfrm>
          <a:custGeom>
            <a:avLst/>
            <a:gdLst>
              <a:gd name="connsiteX0" fmla="*/ 0 w 5854005"/>
              <a:gd name="connsiteY0" fmla="*/ 0 h 1584000"/>
              <a:gd name="connsiteX1" fmla="*/ 5854005 w 5854005"/>
              <a:gd name="connsiteY1" fmla="*/ 0 h 1584000"/>
              <a:gd name="connsiteX2" fmla="*/ 4703162 w 5854005"/>
              <a:gd name="connsiteY2" fmla="*/ 1584000 h 1584000"/>
              <a:gd name="connsiteX3" fmla="*/ 0 w 5854005"/>
              <a:gd name="connsiteY3" fmla="*/ 1584000 h 15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4005" h="1584000">
                <a:moveTo>
                  <a:pt x="0" y="0"/>
                </a:moveTo>
                <a:lnTo>
                  <a:pt x="5854005" y="0"/>
                </a:lnTo>
                <a:lnTo>
                  <a:pt x="4703162" y="1584000"/>
                </a:lnTo>
                <a:lnTo>
                  <a:pt x="0" y="158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40E79C7-1A9C-22A6-A6D4-DCD74CE02ED5}"/>
              </a:ext>
            </a:extLst>
          </p:cNvPr>
          <p:cNvSpPr/>
          <p:nvPr/>
        </p:nvSpPr>
        <p:spPr>
          <a:xfrm>
            <a:off x="3048001" y="2672942"/>
            <a:ext cx="5624041" cy="1584000"/>
          </a:xfrm>
          <a:custGeom>
            <a:avLst/>
            <a:gdLst>
              <a:gd name="connsiteX0" fmla="*/ 0 w 5624041"/>
              <a:gd name="connsiteY0" fmla="*/ 0 h 1584000"/>
              <a:gd name="connsiteX1" fmla="*/ 5624041 w 5624041"/>
              <a:gd name="connsiteY1" fmla="*/ 0 h 1584000"/>
              <a:gd name="connsiteX2" fmla="*/ 4473198 w 5624041"/>
              <a:gd name="connsiteY2" fmla="*/ 1584000 h 1584000"/>
              <a:gd name="connsiteX3" fmla="*/ 0 w 5624041"/>
              <a:gd name="connsiteY3" fmla="*/ 1584000 h 15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4041" h="1584000">
                <a:moveTo>
                  <a:pt x="0" y="0"/>
                </a:moveTo>
                <a:lnTo>
                  <a:pt x="5624041" y="0"/>
                </a:lnTo>
                <a:lnTo>
                  <a:pt x="4473198" y="1584000"/>
                </a:lnTo>
                <a:lnTo>
                  <a:pt x="0" y="158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BB2D6F3-DB0E-76AF-A9EB-A439DCEEFE9C}"/>
              </a:ext>
            </a:extLst>
          </p:cNvPr>
          <p:cNvSpPr/>
          <p:nvPr/>
        </p:nvSpPr>
        <p:spPr>
          <a:xfrm>
            <a:off x="4662267" y="728034"/>
            <a:ext cx="5422833" cy="1584000"/>
          </a:xfrm>
          <a:custGeom>
            <a:avLst/>
            <a:gdLst>
              <a:gd name="connsiteX0" fmla="*/ 0 w 5422833"/>
              <a:gd name="connsiteY0" fmla="*/ 0 h 1584000"/>
              <a:gd name="connsiteX1" fmla="*/ 5422833 w 5422833"/>
              <a:gd name="connsiteY1" fmla="*/ 0 h 1584000"/>
              <a:gd name="connsiteX2" fmla="*/ 4271990 w 5422833"/>
              <a:gd name="connsiteY2" fmla="*/ 1584000 h 1584000"/>
              <a:gd name="connsiteX3" fmla="*/ 0 w 5422833"/>
              <a:gd name="connsiteY3" fmla="*/ 1584000 h 15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2833" h="1584000">
                <a:moveTo>
                  <a:pt x="0" y="0"/>
                </a:moveTo>
                <a:lnTo>
                  <a:pt x="5422833" y="0"/>
                </a:lnTo>
                <a:lnTo>
                  <a:pt x="4271990" y="1584000"/>
                </a:lnTo>
                <a:lnTo>
                  <a:pt x="0" y="158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9B396E-32CA-8D86-D53A-7DD3E1BC0436}"/>
              </a:ext>
            </a:extLst>
          </p:cNvPr>
          <p:cNvSpPr txBox="1"/>
          <p:nvPr/>
        </p:nvSpPr>
        <p:spPr>
          <a:xfrm>
            <a:off x="8143240" y="4774531"/>
            <a:ext cx="336867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课设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84814F-C754-C91E-F6A8-09F75379F893}"/>
              </a:ext>
            </a:extLst>
          </p:cNvPr>
          <p:cNvSpPr txBox="1"/>
          <p:nvPr/>
        </p:nvSpPr>
        <p:spPr>
          <a:xfrm>
            <a:off x="10879910" y="1386840"/>
            <a:ext cx="738664" cy="329184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第一学期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B910097-D558-3571-C164-AAADF3A478DE}"/>
              </a:ext>
            </a:extLst>
          </p:cNvPr>
          <p:cNvSpPr txBox="1"/>
          <p:nvPr/>
        </p:nvSpPr>
        <p:spPr>
          <a:xfrm>
            <a:off x="1675222" y="4933878"/>
            <a:ext cx="4778130" cy="97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下载学长的程序和教程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针对自己的选题查找资料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看老师推荐的教材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D37A73-F149-E94C-3D66-C6F44486B10C}"/>
              </a:ext>
            </a:extLst>
          </p:cNvPr>
          <p:cNvSpPr txBox="1"/>
          <p:nvPr/>
        </p:nvSpPr>
        <p:spPr>
          <a:xfrm>
            <a:off x="1395908" y="4325611"/>
            <a:ext cx="15636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收集资料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57575F0-CED7-63DE-53C9-48EA442E3FC6}"/>
              </a:ext>
            </a:extLst>
          </p:cNvPr>
          <p:cNvSpPr txBox="1"/>
          <p:nvPr/>
        </p:nvSpPr>
        <p:spPr>
          <a:xfrm>
            <a:off x="3418877" y="3093776"/>
            <a:ext cx="4579493" cy="643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快速确定选题，先到先得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一般下限低的选题上限高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5F3B1C-5AD0-9A32-69CD-2A4F028CB9F6}"/>
              </a:ext>
            </a:extLst>
          </p:cNvPr>
          <p:cNvSpPr txBox="1"/>
          <p:nvPr/>
        </p:nvSpPr>
        <p:spPr>
          <a:xfrm>
            <a:off x="3046958" y="2393890"/>
            <a:ext cx="15636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280F259-395A-61DC-531D-20E90B9EB5FE}"/>
              </a:ext>
            </a:extLst>
          </p:cNvPr>
          <p:cNvSpPr txBox="1"/>
          <p:nvPr/>
        </p:nvSpPr>
        <p:spPr>
          <a:xfrm>
            <a:off x="4980706" y="1041431"/>
            <a:ext cx="4502254" cy="97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两人作息一致</a:t>
            </a:r>
            <a:endParaRPr lang="en-US" altLang="zh-CN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对编程的兴趣相同</a:t>
            </a:r>
            <a:endParaRPr lang="en-US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最差保证一个人能完成最基础任务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8F36B4A-A1E4-0F11-B094-997298285CFB}"/>
              </a:ext>
            </a:extLst>
          </p:cNvPr>
          <p:cNvSpPr txBox="1"/>
          <p:nvPr/>
        </p:nvSpPr>
        <p:spPr>
          <a:xfrm>
            <a:off x="4656138" y="470382"/>
            <a:ext cx="190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班内组队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D134907-7AED-8B8B-8E6C-4B989F7A18DB}"/>
              </a:ext>
            </a:extLst>
          </p:cNvPr>
          <p:cNvSpPr txBox="1"/>
          <p:nvPr/>
        </p:nvSpPr>
        <p:spPr>
          <a:xfrm>
            <a:off x="-145634" y="-48318"/>
            <a:ext cx="3352200" cy="2690651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1010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110101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1110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001</a:t>
            </a: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1111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1400" spc="-100" dirty="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01101</a:t>
            </a:r>
            <a:r>
              <a:rPr lang="en-US" altLang="zh-CN" sz="1400" spc="-100" dirty="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pPr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111</a:t>
            </a:r>
            <a:r>
              <a:rPr lang="en-US" altLang="zh-CN" sz="1400" spc="-100" dirty="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391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 hidden="1">
            <a:extLst>
              <a:ext uri="{FF2B5EF4-FFF2-40B4-BE49-F238E27FC236}">
                <a16:creationId xmlns:a16="http://schemas.microsoft.com/office/drawing/2014/main" id="{7981768C-3546-A46E-CC02-ABC7E30B90D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967387E-4EC8-A170-7C01-B8366EC46679}"/>
                </a:ext>
              </a:extLst>
            </p:cNvPr>
            <p:cNvCxnSpPr/>
            <p:nvPr/>
          </p:nvCxnSpPr>
          <p:spPr>
            <a:xfrm>
              <a:off x="0" y="2286000"/>
              <a:ext cx="12192000" cy="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4D607-8DDC-DAC1-7D85-05ABFFFFFCC3}"/>
                </a:ext>
              </a:extLst>
            </p:cNvPr>
            <p:cNvCxnSpPr/>
            <p:nvPr/>
          </p:nvCxnSpPr>
          <p:spPr>
            <a:xfrm>
              <a:off x="0" y="4572000"/>
              <a:ext cx="12192000" cy="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8EAC077-B6B7-9BB4-B1C7-FF1AEBA60FF2}"/>
                </a:ext>
              </a:extLst>
            </p:cNvPr>
            <p:cNvCxnSpPr/>
            <p:nvPr/>
          </p:nvCxnSpPr>
          <p:spPr>
            <a:xfrm>
              <a:off x="4064000" y="0"/>
              <a:ext cx="0" cy="685800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E1FE7E6-0209-1960-5899-EBF17A3E332F}"/>
                </a:ext>
              </a:extLst>
            </p:cNvPr>
            <p:cNvCxnSpPr/>
            <p:nvPr/>
          </p:nvCxnSpPr>
          <p:spPr>
            <a:xfrm>
              <a:off x="8128000" y="0"/>
              <a:ext cx="0" cy="685800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连接符 22" hidden="1">
            <a:extLst>
              <a:ext uri="{FF2B5EF4-FFF2-40B4-BE49-F238E27FC236}">
                <a16:creationId xmlns:a16="http://schemas.microsoft.com/office/drawing/2014/main" id="{9342F11C-79A0-4B56-B84A-2CD4190D88CC}"/>
              </a:ext>
            </a:extLst>
          </p:cNvPr>
          <p:cNvCxnSpPr/>
          <p:nvPr/>
        </p:nvCxnSpPr>
        <p:spPr>
          <a:xfrm>
            <a:off x="4657344" y="0"/>
            <a:ext cx="0" cy="685800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 hidden="1">
            <a:extLst>
              <a:ext uri="{FF2B5EF4-FFF2-40B4-BE49-F238E27FC236}">
                <a16:creationId xmlns:a16="http://schemas.microsoft.com/office/drawing/2014/main" id="{68D452F2-79F3-9977-7611-BB44F76FD5C4}"/>
              </a:ext>
            </a:extLst>
          </p:cNvPr>
          <p:cNvCxnSpPr/>
          <p:nvPr/>
        </p:nvCxnSpPr>
        <p:spPr>
          <a:xfrm>
            <a:off x="0" y="2619756"/>
            <a:ext cx="1219200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1856F79-432C-2D6F-4B2E-5DEB133AED5A}"/>
              </a:ext>
            </a:extLst>
          </p:cNvPr>
          <p:cNvSpPr/>
          <p:nvPr/>
        </p:nvSpPr>
        <p:spPr>
          <a:xfrm flipH="1" flipV="1">
            <a:off x="1868657" y="4602610"/>
            <a:ext cx="5854005" cy="1584000"/>
          </a:xfrm>
          <a:custGeom>
            <a:avLst/>
            <a:gdLst>
              <a:gd name="connsiteX0" fmla="*/ 0 w 5854005"/>
              <a:gd name="connsiteY0" fmla="*/ 0 h 1584000"/>
              <a:gd name="connsiteX1" fmla="*/ 5854005 w 5854005"/>
              <a:gd name="connsiteY1" fmla="*/ 0 h 1584000"/>
              <a:gd name="connsiteX2" fmla="*/ 4703162 w 5854005"/>
              <a:gd name="connsiteY2" fmla="*/ 1584000 h 1584000"/>
              <a:gd name="connsiteX3" fmla="*/ 0 w 5854005"/>
              <a:gd name="connsiteY3" fmla="*/ 1584000 h 15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4005" h="1584000">
                <a:moveTo>
                  <a:pt x="0" y="0"/>
                </a:moveTo>
                <a:lnTo>
                  <a:pt x="5854005" y="0"/>
                </a:lnTo>
                <a:lnTo>
                  <a:pt x="4703162" y="1584000"/>
                </a:lnTo>
                <a:lnTo>
                  <a:pt x="0" y="158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40E79C7-1A9C-22A6-A6D4-DCD74CE02ED5}"/>
              </a:ext>
            </a:extLst>
          </p:cNvPr>
          <p:cNvSpPr/>
          <p:nvPr/>
        </p:nvSpPr>
        <p:spPr>
          <a:xfrm flipH="1" flipV="1">
            <a:off x="3273469" y="2672942"/>
            <a:ext cx="5624041" cy="1584000"/>
          </a:xfrm>
          <a:custGeom>
            <a:avLst/>
            <a:gdLst>
              <a:gd name="connsiteX0" fmla="*/ 0 w 5624041"/>
              <a:gd name="connsiteY0" fmla="*/ 0 h 1584000"/>
              <a:gd name="connsiteX1" fmla="*/ 5624041 w 5624041"/>
              <a:gd name="connsiteY1" fmla="*/ 0 h 1584000"/>
              <a:gd name="connsiteX2" fmla="*/ 4473198 w 5624041"/>
              <a:gd name="connsiteY2" fmla="*/ 1584000 h 1584000"/>
              <a:gd name="connsiteX3" fmla="*/ 0 w 5624041"/>
              <a:gd name="connsiteY3" fmla="*/ 1584000 h 15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4041" h="1584000">
                <a:moveTo>
                  <a:pt x="0" y="0"/>
                </a:moveTo>
                <a:lnTo>
                  <a:pt x="5624041" y="0"/>
                </a:lnTo>
                <a:lnTo>
                  <a:pt x="4473198" y="1584000"/>
                </a:lnTo>
                <a:lnTo>
                  <a:pt x="0" y="158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BB2D6F3-DB0E-76AF-A9EB-A439DCEEFE9C}"/>
              </a:ext>
            </a:extLst>
          </p:cNvPr>
          <p:cNvSpPr/>
          <p:nvPr/>
        </p:nvSpPr>
        <p:spPr>
          <a:xfrm flipH="1" flipV="1">
            <a:off x="4682587" y="728034"/>
            <a:ext cx="5422833" cy="1584000"/>
          </a:xfrm>
          <a:custGeom>
            <a:avLst/>
            <a:gdLst>
              <a:gd name="connsiteX0" fmla="*/ 0 w 5422833"/>
              <a:gd name="connsiteY0" fmla="*/ 0 h 1584000"/>
              <a:gd name="connsiteX1" fmla="*/ 5422833 w 5422833"/>
              <a:gd name="connsiteY1" fmla="*/ 0 h 1584000"/>
              <a:gd name="connsiteX2" fmla="*/ 4271990 w 5422833"/>
              <a:gd name="connsiteY2" fmla="*/ 1584000 h 1584000"/>
              <a:gd name="connsiteX3" fmla="*/ 0 w 5422833"/>
              <a:gd name="connsiteY3" fmla="*/ 1584000 h 15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2833" h="1584000">
                <a:moveTo>
                  <a:pt x="0" y="0"/>
                </a:moveTo>
                <a:lnTo>
                  <a:pt x="5422833" y="0"/>
                </a:lnTo>
                <a:lnTo>
                  <a:pt x="4271990" y="1584000"/>
                </a:lnTo>
                <a:lnTo>
                  <a:pt x="0" y="158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9B396E-32CA-8D86-D53A-7DD3E1BC0436}"/>
              </a:ext>
            </a:extLst>
          </p:cNvPr>
          <p:cNvSpPr txBox="1"/>
          <p:nvPr/>
        </p:nvSpPr>
        <p:spPr>
          <a:xfrm>
            <a:off x="720167" y="664343"/>
            <a:ext cx="336867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课设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84814F-C754-C91E-F6A8-09F75379F893}"/>
              </a:ext>
            </a:extLst>
          </p:cNvPr>
          <p:cNvSpPr txBox="1"/>
          <p:nvPr/>
        </p:nvSpPr>
        <p:spPr>
          <a:xfrm>
            <a:off x="645895" y="2388036"/>
            <a:ext cx="738664" cy="329184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第二学期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B6631A64-8977-942C-967E-91A2595547B5}"/>
              </a:ext>
            </a:extLst>
          </p:cNvPr>
          <p:cNvSpPr/>
          <p:nvPr/>
        </p:nvSpPr>
        <p:spPr>
          <a:xfrm rot="2160000">
            <a:off x="3238877" y="-940254"/>
            <a:ext cx="360000" cy="8738509"/>
          </a:xfrm>
          <a:custGeom>
            <a:avLst/>
            <a:gdLst>
              <a:gd name="connsiteX0" fmla="*/ 0 w 360000"/>
              <a:gd name="connsiteY0" fmla="*/ 261555 h 8738509"/>
              <a:gd name="connsiteX1" fmla="*/ 360000 w 360000"/>
              <a:gd name="connsiteY1" fmla="*/ 0 h 8738509"/>
              <a:gd name="connsiteX2" fmla="*/ 360000 w 360000"/>
              <a:gd name="connsiteY2" fmla="*/ 8476953 h 8738509"/>
              <a:gd name="connsiteX3" fmla="*/ 0 w 360000"/>
              <a:gd name="connsiteY3" fmla="*/ 8738509 h 87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" h="8738509">
                <a:moveTo>
                  <a:pt x="0" y="261555"/>
                </a:moveTo>
                <a:lnTo>
                  <a:pt x="360000" y="0"/>
                </a:lnTo>
                <a:lnTo>
                  <a:pt x="360000" y="8476953"/>
                </a:lnTo>
                <a:lnTo>
                  <a:pt x="0" y="873850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5DB790-0CC1-8CD5-3F27-9246851CEA73}"/>
              </a:ext>
            </a:extLst>
          </p:cNvPr>
          <p:cNvSpPr txBox="1"/>
          <p:nvPr/>
        </p:nvSpPr>
        <p:spPr>
          <a:xfrm>
            <a:off x="4927600" y="1044521"/>
            <a:ext cx="4903500" cy="97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每周找一段时间两人一起写代码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做好进度安排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要有保底计划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B23362-A3F8-20CA-2260-33A5F8C5E5B1}"/>
              </a:ext>
            </a:extLst>
          </p:cNvPr>
          <p:cNvSpPr txBox="1"/>
          <p:nvPr/>
        </p:nvSpPr>
        <p:spPr>
          <a:xfrm>
            <a:off x="4541520" y="3007644"/>
            <a:ext cx="4211508" cy="643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几乎没什么影响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在开发时就做好总结，方便验收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137C86-5906-78F5-056F-CFC0AEE70077}"/>
              </a:ext>
            </a:extLst>
          </p:cNvPr>
          <p:cNvSpPr txBox="1"/>
          <p:nvPr/>
        </p:nvSpPr>
        <p:spPr>
          <a:xfrm>
            <a:off x="3017519" y="4906720"/>
            <a:ext cx="4566733" cy="97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月左右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带纸质版报告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在科技楼验收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F02441-C33B-B169-DFBA-896473A369B7}"/>
              </a:ext>
            </a:extLst>
          </p:cNvPr>
          <p:cNvSpPr txBox="1"/>
          <p:nvPr/>
        </p:nvSpPr>
        <p:spPr>
          <a:xfrm>
            <a:off x="10226212" y="728663"/>
            <a:ext cx="12741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时间安排</a:t>
            </a: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CED04F-C582-6695-EAE6-CEA5D9312483}"/>
              </a:ext>
            </a:extLst>
          </p:cNvPr>
          <p:cNvSpPr txBox="1"/>
          <p:nvPr/>
        </p:nvSpPr>
        <p:spPr>
          <a:xfrm>
            <a:off x="9030484" y="2663276"/>
            <a:ext cx="107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中期验收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14DBCD-6DFA-83CA-30A1-81C7B4892E21}"/>
              </a:ext>
            </a:extLst>
          </p:cNvPr>
          <p:cNvSpPr txBox="1"/>
          <p:nvPr/>
        </p:nvSpPr>
        <p:spPr>
          <a:xfrm>
            <a:off x="7874209" y="4598033"/>
            <a:ext cx="22312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最终验收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649BAA0-0C55-6282-26EF-783C29F03DAC}"/>
              </a:ext>
            </a:extLst>
          </p:cNvPr>
          <p:cNvSpPr txBox="1"/>
          <p:nvPr/>
        </p:nvSpPr>
        <p:spPr>
          <a:xfrm rot="10800000" flipV="1">
            <a:off x="10249875" y="3072525"/>
            <a:ext cx="2018501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0011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  <a:r>
              <a:rPr lang="en-US" altLang="zh-CN" sz="1400" spc="-10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</a:t>
            </a:r>
            <a:r>
              <a:rPr lang="en-US" altLang="zh-CN" sz="1400" spc="-10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</a:t>
            </a:r>
            <a:r>
              <a:rPr lang="en-US" altLang="zh-CN" sz="1400" spc="-10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110</a:t>
            </a:r>
            <a:r>
              <a:rPr lang="en-US" altLang="zh-CN" sz="1400" spc="-10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lang="en-US" altLang="zh-CN" sz="1400" spc="-10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010000101</a:t>
            </a:r>
            <a:r>
              <a:rPr lang="en-US" altLang="zh-CN" sz="1400" spc="-10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111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0100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1400" spc="-10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356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832A714-3ED4-9B4B-3A89-D74A5A35D5E4}"/>
              </a:ext>
            </a:extLst>
          </p:cNvPr>
          <p:cNvSpPr/>
          <p:nvPr/>
        </p:nvSpPr>
        <p:spPr>
          <a:xfrm>
            <a:off x="1260008" y="0"/>
            <a:ext cx="5117707" cy="6858000"/>
          </a:xfrm>
          <a:custGeom>
            <a:avLst/>
            <a:gdLst>
              <a:gd name="connsiteX0" fmla="*/ 0 w 5117707"/>
              <a:gd name="connsiteY0" fmla="*/ 0 h 6858000"/>
              <a:gd name="connsiteX1" fmla="*/ 2467638 w 5117707"/>
              <a:gd name="connsiteY1" fmla="*/ 0 h 6858000"/>
              <a:gd name="connsiteX2" fmla="*/ 5117707 w 5117707"/>
              <a:gd name="connsiteY2" fmla="*/ 6858000 h 6858000"/>
              <a:gd name="connsiteX3" fmla="*/ 2650069 w 51177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707" h="6858000">
                <a:moveTo>
                  <a:pt x="0" y="0"/>
                </a:moveTo>
                <a:lnTo>
                  <a:pt x="2467638" y="0"/>
                </a:lnTo>
                <a:lnTo>
                  <a:pt x="5117707" y="6858000"/>
                </a:lnTo>
                <a:lnTo>
                  <a:pt x="2650069" y="68580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72DBE-1472-221F-84E7-68EFF88E701A}"/>
              </a:ext>
            </a:extLst>
          </p:cNvPr>
          <p:cNvSpPr txBox="1"/>
          <p:nvPr/>
        </p:nvSpPr>
        <p:spPr>
          <a:xfrm>
            <a:off x="8727440" y="3720468"/>
            <a:ext cx="199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BC31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开始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96784F-AFC8-10B7-BEF9-80F67A5359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8725" y="2372722"/>
            <a:ext cx="5883275" cy="1218795"/>
          </a:xfrm>
          <a:scene3d>
            <a:camera prst="orthographicFront"/>
            <a:lightRig rig="balanced" dir="t"/>
          </a:scene3d>
          <a:sp3d/>
        </p:spPr>
        <p:txBody>
          <a:bodyPr lIns="0" tIns="0" rIns="0" bIns="0">
            <a:sp3d extrusionH="76200"/>
          </a:bodyPr>
          <a:lstStyle/>
          <a:p>
            <a:pPr algn="r"/>
            <a:r>
              <a:rPr lang="zh-CN" altLang="en-US" sz="8800" dirty="0">
                <a:solidFill>
                  <a:schemeClr val="bg1"/>
                </a:solidFill>
                <a:effectLst>
                  <a:outerShdw blurRad="88900" dist="114300" dir="13500000" algn="br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常见问题</a:t>
            </a:r>
            <a:endParaRPr lang="zh-CN" altLang="en-US" sz="8000" dirty="0">
              <a:solidFill>
                <a:schemeClr val="bg1"/>
              </a:solidFill>
              <a:effectLst>
                <a:outerShdw blurRad="88900" dist="114300" dir="13500000" algn="br" rotWithShape="0">
                  <a:prstClr val="black">
                    <a:alpha val="3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947777-B2A0-3B1A-5161-B55C598E2411}"/>
              </a:ext>
            </a:extLst>
          </p:cNvPr>
          <p:cNvSpPr txBox="1"/>
          <p:nvPr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0011011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2286E0-104C-EB10-E407-04C640E2470C}"/>
              </a:ext>
            </a:extLst>
          </p:cNvPr>
          <p:cNvSpPr txBox="1"/>
          <p:nvPr/>
        </p:nvSpPr>
        <p:spPr>
          <a:xfrm>
            <a:off x="2933437" y="102963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9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1665D7-4F6E-0FB7-C6C9-569D94977C29}"/>
              </a:ext>
            </a:extLst>
          </p:cNvPr>
          <p:cNvSpPr txBox="1"/>
          <p:nvPr/>
        </p:nvSpPr>
        <p:spPr>
          <a:xfrm>
            <a:off x="2771812" y="877230"/>
            <a:ext cx="2522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9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3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4D376AE-747B-1283-9CFD-52273AECC982}"/>
              </a:ext>
            </a:extLst>
          </p:cNvPr>
          <p:cNvGrpSpPr/>
          <p:nvPr/>
        </p:nvGrpSpPr>
        <p:grpSpPr>
          <a:xfrm>
            <a:off x="2530517" y="1672865"/>
            <a:ext cx="5775960" cy="735092"/>
            <a:chOff x="2788920" y="1234440"/>
            <a:chExt cx="5775960" cy="735092"/>
          </a:xfrm>
          <a:effectLst>
            <a:outerShdw blurRad="88900" dist="381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B8243D-6C39-9BE5-C98E-F37F83CA95CB}"/>
                </a:ext>
              </a:extLst>
            </p:cNvPr>
            <p:cNvSpPr/>
            <p:nvPr/>
          </p:nvSpPr>
          <p:spPr>
            <a:xfrm>
              <a:off x="8214360" y="1234440"/>
              <a:ext cx="35052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1D31D9D-DD18-B0E5-3BB6-6509BA909CAA}"/>
                </a:ext>
              </a:extLst>
            </p:cNvPr>
            <p:cNvSpPr/>
            <p:nvPr/>
          </p:nvSpPr>
          <p:spPr>
            <a:xfrm>
              <a:off x="2788920" y="1234440"/>
              <a:ext cx="54254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问题</a:t>
              </a:r>
              <a:r>
                <a:rPr lang="en-US" altLang="zh-CN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280F8EB-8F28-CDC4-5634-723DB90F18A6}"/>
                </a:ext>
              </a:extLst>
            </p:cNvPr>
            <p:cNvSpPr/>
            <p:nvPr/>
          </p:nvSpPr>
          <p:spPr>
            <a:xfrm>
              <a:off x="2788920" y="1600200"/>
              <a:ext cx="577596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为什么要用</a:t>
              </a:r>
              <a:r>
                <a:rPr lang="en-US" altLang="zh-CN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BC31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？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7757AE1-B281-C682-C513-3239733F7871}"/>
                </a:ext>
              </a:extLst>
            </p:cNvPr>
            <p:cNvGrpSpPr/>
            <p:nvPr/>
          </p:nvGrpSpPr>
          <p:grpSpPr>
            <a:xfrm>
              <a:off x="8250555" y="1289663"/>
              <a:ext cx="298451" cy="275634"/>
              <a:chOff x="8153401" y="1219244"/>
              <a:chExt cx="416560" cy="416560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58CB41B2-F63E-E766-076F-486D7148204D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153401" y="1427524"/>
                <a:ext cx="416560" cy="0"/>
              </a:xfrm>
              <a:prstGeom prst="line">
                <a:avLst/>
              </a:prstGeom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3376249C-2DC3-6AD0-8FDF-D6B5AA0DDEC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8153401" y="1427523"/>
                <a:ext cx="416560" cy="0"/>
              </a:xfrm>
              <a:prstGeom prst="line">
                <a:avLst/>
              </a:prstGeom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191CF93-1C5C-E59D-787F-55677C729C82}"/>
              </a:ext>
            </a:extLst>
          </p:cNvPr>
          <p:cNvGrpSpPr/>
          <p:nvPr/>
        </p:nvGrpSpPr>
        <p:grpSpPr>
          <a:xfrm>
            <a:off x="3382589" y="2588873"/>
            <a:ext cx="5775960" cy="735092"/>
            <a:chOff x="3083560" y="2241888"/>
            <a:chExt cx="5775960" cy="735092"/>
          </a:xfrm>
          <a:effectLst>
            <a:outerShdw blurRad="88900" dist="381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D09BA2-89DE-9C0A-991A-15B0CD2F8017}"/>
                </a:ext>
              </a:extLst>
            </p:cNvPr>
            <p:cNvSpPr/>
            <p:nvPr/>
          </p:nvSpPr>
          <p:spPr>
            <a:xfrm>
              <a:off x="8509000" y="2241888"/>
              <a:ext cx="35052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722393-744A-7F96-5E58-C9FED06EDFAC}"/>
                </a:ext>
              </a:extLst>
            </p:cNvPr>
            <p:cNvSpPr/>
            <p:nvPr/>
          </p:nvSpPr>
          <p:spPr>
            <a:xfrm>
              <a:off x="3083560" y="2241888"/>
              <a:ext cx="54254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问题</a:t>
              </a:r>
              <a:r>
                <a:rPr lang="en-US" altLang="zh-CN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lang="zh-CN" altLang="en-US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7709FF-8F0B-2C64-F31E-850BB480B762}"/>
                </a:ext>
              </a:extLst>
            </p:cNvPr>
            <p:cNvSpPr/>
            <p:nvPr/>
          </p:nvSpPr>
          <p:spPr>
            <a:xfrm>
              <a:off x="3083560" y="2607648"/>
              <a:ext cx="577596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在哪里找样例程序？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5FD6D09-20E5-025C-45B2-874BB9E9A96C}"/>
                </a:ext>
              </a:extLst>
            </p:cNvPr>
            <p:cNvGrpSpPr/>
            <p:nvPr/>
          </p:nvGrpSpPr>
          <p:grpSpPr>
            <a:xfrm>
              <a:off x="8545195" y="2297111"/>
              <a:ext cx="298451" cy="275634"/>
              <a:chOff x="8153401" y="1219244"/>
              <a:chExt cx="416560" cy="416560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CE771A4-D1D0-6E1B-C8C9-CE2EE8CD82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153401" y="1427524"/>
                <a:ext cx="416560" cy="0"/>
              </a:xfrm>
              <a:prstGeom prst="line">
                <a:avLst/>
              </a:prstGeom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6F7996C-8AA3-3BB6-0241-A50699C1C75C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8153401" y="1427523"/>
                <a:ext cx="416560" cy="0"/>
              </a:xfrm>
              <a:prstGeom prst="line">
                <a:avLst/>
              </a:prstGeom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651B5AC-F386-11B9-A4A8-B198F59AFE38}"/>
              </a:ext>
            </a:extLst>
          </p:cNvPr>
          <p:cNvGrpSpPr/>
          <p:nvPr/>
        </p:nvGrpSpPr>
        <p:grpSpPr>
          <a:xfrm>
            <a:off x="4214839" y="3689369"/>
            <a:ext cx="5775960" cy="735092"/>
            <a:chOff x="3915810" y="3342384"/>
            <a:chExt cx="5775960" cy="735092"/>
          </a:xfrm>
          <a:effectLst>
            <a:outerShdw blurRad="88900" dist="381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5C63A4-A187-765E-9698-76DADD7046A0}"/>
                </a:ext>
              </a:extLst>
            </p:cNvPr>
            <p:cNvSpPr/>
            <p:nvPr/>
          </p:nvSpPr>
          <p:spPr>
            <a:xfrm>
              <a:off x="9341250" y="3342384"/>
              <a:ext cx="35052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F93355-EE32-951D-BA79-CD02A4579164}"/>
                </a:ext>
              </a:extLst>
            </p:cNvPr>
            <p:cNvSpPr/>
            <p:nvPr/>
          </p:nvSpPr>
          <p:spPr>
            <a:xfrm>
              <a:off x="3915810" y="3342384"/>
              <a:ext cx="54254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问题</a:t>
              </a:r>
              <a:r>
                <a:rPr lang="en-US" altLang="zh-CN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endParaRPr lang="zh-CN" altLang="en-US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0CCBAA9-29C5-22B0-71DF-CE32617F0F3A}"/>
                </a:ext>
              </a:extLst>
            </p:cNvPr>
            <p:cNvSpPr/>
            <p:nvPr/>
          </p:nvSpPr>
          <p:spPr>
            <a:xfrm>
              <a:off x="3915810" y="3708144"/>
              <a:ext cx="577596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如何提高开发效率？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E606F56-8D65-A174-9C4E-37827F5B1287}"/>
                </a:ext>
              </a:extLst>
            </p:cNvPr>
            <p:cNvGrpSpPr/>
            <p:nvPr/>
          </p:nvGrpSpPr>
          <p:grpSpPr>
            <a:xfrm>
              <a:off x="9377445" y="3397607"/>
              <a:ext cx="298451" cy="275634"/>
              <a:chOff x="8153401" y="1219244"/>
              <a:chExt cx="416560" cy="41656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2BC9B5F-9D52-ED41-0C16-C1EE6BE7C6C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153401" y="1427524"/>
                <a:ext cx="416560" cy="0"/>
              </a:xfrm>
              <a:prstGeom prst="line">
                <a:avLst/>
              </a:prstGeom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3D3172E-CA9C-34E5-2865-83A0F8377FE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8153401" y="1427523"/>
                <a:ext cx="416560" cy="0"/>
              </a:xfrm>
              <a:prstGeom prst="line">
                <a:avLst/>
              </a:prstGeom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0A2B7E4-9587-1321-C5C2-DC741B73EA97}"/>
              </a:ext>
            </a:extLst>
          </p:cNvPr>
          <p:cNvSpPr/>
          <p:nvPr/>
        </p:nvSpPr>
        <p:spPr>
          <a:xfrm rot="19472992">
            <a:off x="10818000" y="5385789"/>
            <a:ext cx="321131" cy="494585"/>
          </a:xfrm>
          <a:custGeom>
            <a:avLst/>
            <a:gdLst>
              <a:gd name="connsiteX0" fmla="*/ 0 w 574040"/>
              <a:gd name="connsiteY0" fmla="*/ 287020 h 579120"/>
              <a:gd name="connsiteX1" fmla="*/ 287020 w 574040"/>
              <a:gd name="connsiteY1" fmla="*/ 0 h 579120"/>
              <a:gd name="connsiteX2" fmla="*/ 574040 w 574040"/>
              <a:gd name="connsiteY2" fmla="*/ 287020 h 579120"/>
              <a:gd name="connsiteX3" fmla="*/ 430530 w 574040"/>
              <a:gd name="connsiteY3" fmla="*/ 287020 h 579120"/>
              <a:gd name="connsiteX4" fmla="*/ 430530 w 574040"/>
              <a:gd name="connsiteY4" fmla="*/ 579120 h 579120"/>
              <a:gd name="connsiteX5" fmla="*/ 143510 w 574040"/>
              <a:gd name="connsiteY5" fmla="*/ 579120 h 579120"/>
              <a:gd name="connsiteX6" fmla="*/ 143510 w 574040"/>
              <a:gd name="connsiteY6" fmla="*/ 287020 h 579120"/>
              <a:gd name="connsiteX7" fmla="*/ 0 w 574040"/>
              <a:gd name="connsiteY7" fmla="*/ 287020 h 579120"/>
              <a:gd name="connsiteX0" fmla="*/ 0 w 574040"/>
              <a:gd name="connsiteY0" fmla="*/ 287020 h 579120"/>
              <a:gd name="connsiteX1" fmla="*/ 287020 w 574040"/>
              <a:gd name="connsiteY1" fmla="*/ 0 h 579120"/>
              <a:gd name="connsiteX2" fmla="*/ 574040 w 574040"/>
              <a:gd name="connsiteY2" fmla="*/ 287020 h 579120"/>
              <a:gd name="connsiteX3" fmla="*/ 430530 w 574040"/>
              <a:gd name="connsiteY3" fmla="*/ 287020 h 579120"/>
              <a:gd name="connsiteX4" fmla="*/ 430530 w 574040"/>
              <a:gd name="connsiteY4" fmla="*/ 579120 h 579120"/>
              <a:gd name="connsiteX5" fmla="*/ 143510 w 574040"/>
              <a:gd name="connsiteY5" fmla="*/ 579120 h 579120"/>
              <a:gd name="connsiteX6" fmla="*/ 215900 w 574040"/>
              <a:gd name="connsiteY6" fmla="*/ 287020 h 579120"/>
              <a:gd name="connsiteX7" fmla="*/ 0 w 574040"/>
              <a:gd name="connsiteY7" fmla="*/ 287020 h 579120"/>
              <a:gd name="connsiteX0" fmla="*/ 0 w 574040"/>
              <a:gd name="connsiteY0" fmla="*/ 287020 h 579120"/>
              <a:gd name="connsiteX1" fmla="*/ 287020 w 574040"/>
              <a:gd name="connsiteY1" fmla="*/ 0 h 579120"/>
              <a:gd name="connsiteX2" fmla="*/ 574040 w 574040"/>
              <a:gd name="connsiteY2" fmla="*/ 287020 h 579120"/>
              <a:gd name="connsiteX3" fmla="*/ 354330 w 574040"/>
              <a:gd name="connsiteY3" fmla="*/ 292735 h 579120"/>
              <a:gd name="connsiteX4" fmla="*/ 430530 w 574040"/>
              <a:gd name="connsiteY4" fmla="*/ 579120 h 579120"/>
              <a:gd name="connsiteX5" fmla="*/ 143510 w 574040"/>
              <a:gd name="connsiteY5" fmla="*/ 579120 h 579120"/>
              <a:gd name="connsiteX6" fmla="*/ 215900 w 574040"/>
              <a:gd name="connsiteY6" fmla="*/ 287020 h 579120"/>
              <a:gd name="connsiteX7" fmla="*/ 0 w 574040"/>
              <a:gd name="connsiteY7" fmla="*/ 287020 h 579120"/>
              <a:gd name="connsiteX0" fmla="*/ 0 w 574040"/>
              <a:gd name="connsiteY0" fmla="*/ 287020 h 579120"/>
              <a:gd name="connsiteX1" fmla="*/ 287020 w 574040"/>
              <a:gd name="connsiteY1" fmla="*/ 0 h 579120"/>
              <a:gd name="connsiteX2" fmla="*/ 574040 w 574040"/>
              <a:gd name="connsiteY2" fmla="*/ 287020 h 579120"/>
              <a:gd name="connsiteX3" fmla="*/ 354330 w 574040"/>
              <a:gd name="connsiteY3" fmla="*/ 292735 h 579120"/>
              <a:gd name="connsiteX4" fmla="*/ 430530 w 574040"/>
              <a:gd name="connsiteY4" fmla="*/ 579120 h 579120"/>
              <a:gd name="connsiteX5" fmla="*/ 143510 w 574040"/>
              <a:gd name="connsiteY5" fmla="*/ 579120 h 579120"/>
              <a:gd name="connsiteX6" fmla="*/ 215900 w 574040"/>
              <a:gd name="connsiteY6" fmla="*/ 287020 h 579120"/>
              <a:gd name="connsiteX7" fmla="*/ 0 w 574040"/>
              <a:gd name="connsiteY7" fmla="*/ 287020 h 579120"/>
              <a:gd name="connsiteX0" fmla="*/ 0 w 574040"/>
              <a:gd name="connsiteY0" fmla="*/ 287020 h 579120"/>
              <a:gd name="connsiteX1" fmla="*/ 287020 w 574040"/>
              <a:gd name="connsiteY1" fmla="*/ 0 h 579120"/>
              <a:gd name="connsiteX2" fmla="*/ 574040 w 574040"/>
              <a:gd name="connsiteY2" fmla="*/ 287020 h 579120"/>
              <a:gd name="connsiteX3" fmla="*/ 354330 w 574040"/>
              <a:gd name="connsiteY3" fmla="*/ 292735 h 579120"/>
              <a:gd name="connsiteX4" fmla="*/ 430530 w 574040"/>
              <a:gd name="connsiteY4" fmla="*/ 579120 h 579120"/>
              <a:gd name="connsiteX5" fmla="*/ 204470 w 574040"/>
              <a:gd name="connsiteY5" fmla="*/ 579120 h 579120"/>
              <a:gd name="connsiteX6" fmla="*/ 215900 w 574040"/>
              <a:gd name="connsiteY6" fmla="*/ 287020 h 579120"/>
              <a:gd name="connsiteX7" fmla="*/ 0 w 574040"/>
              <a:gd name="connsiteY7" fmla="*/ 287020 h 579120"/>
              <a:gd name="connsiteX0" fmla="*/ 0 w 574040"/>
              <a:gd name="connsiteY0" fmla="*/ 287020 h 579120"/>
              <a:gd name="connsiteX1" fmla="*/ 287020 w 574040"/>
              <a:gd name="connsiteY1" fmla="*/ 0 h 579120"/>
              <a:gd name="connsiteX2" fmla="*/ 574040 w 574040"/>
              <a:gd name="connsiteY2" fmla="*/ 287020 h 579120"/>
              <a:gd name="connsiteX3" fmla="*/ 354330 w 574040"/>
              <a:gd name="connsiteY3" fmla="*/ 292735 h 579120"/>
              <a:gd name="connsiteX4" fmla="*/ 430530 w 574040"/>
              <a:gd name="connsiteY4" fmla="*/ 579120 h 579120"/>
              <a:gd name="connsiteX5" fmla="*/ 213995 w 574040"/>
              <a:gd name="connsiteY5" fmla="*/ 579120 h 579120"/>
              <a:gd name="connsiteX6" fmla="*/ 215900 w 574040"/>
              <a:gd name="connsiteY6" fmla="*/ 287020 h 579120"/>
              <a:gd name="connsiteX7" fmla="*/ 0 w 574040"/>
              <a:gd name="connsiteY7" fmla="*/ 287020 h 579120"/>
              <a:gd name="connsiteX0" fmla="*/ 0 w 574040"/>
              <a:gd name="connsiteY0" fmla="*/ 287020 h 581025"/>
              <a:gd name="connsiteX1" fmla="*/ 287020 w 574040"/>
              <a:gd name="connsiteY1" fmla="*/ 0 h 581025"/>
              <a:gd name="connsiteX2" fmla="*/ 574040 w 574040"/>
              <a:gd name="connsiteY2" fmla="*/ 287020 h 581025"/>
              <a:gd name="connsiteX3" fmla="*/ 354330 w 574040"/>
              <a:gd name="connsiteY3" fmla="*/ 292735 h 581025"/>
              <a:gd name="connsiteX4" fmla="*/ 430530 w 574040"/>
              <a:gd name="connsiteY4" fmla="*/ 579120 h 581025"/>
              <a:gd name="connsiteX5" fmla="*/ 212090 w 574040"/>
              <a:gd name="connsiteY5" fmla="*/ 581025 h 581025"/>
              <a:gd name="connsiteX6" fmla="*/ 215900 w 574040"/>
              <a:gd name="connsiteY6" fmla="*/ 287020 h 581025"/>
              <a:gd name="connsiteX7" fmla="*/ 0 w 574040"/>
              <a:gd name="connsiteY7" fmla="*/ 287020 h 581025"/>
              <a:gd name="connsiteX0" fmla="*/ 0 w 574040"/>
              <a:gd name="connsiteY0" fmla="*/ 287020 h 584835"/>
              <a:gd name="connsiteX1" fmla="*/ 287020 w 574040"/>
              <a:gd name="connsiteY1" fmla="*/ 0 h 584835"/>
              <a:gd name="connsiteX2" fmla="*/ 574040 w 574040"/>
              <a:gd name="connsiteY2" fmla="*/ 287020 h 584835"/>
              <a:gd name="connsiteX3" fmla="*/ 354330 w 574040"/>
              <a:gd name="connsiteY3" fmla="*/ 292735 h 584835"/>
              <a:gd name="connsiteX4" fmla="*/ 361950 w 574040"/>
              <a:gd name="connsiteY4" fmla="*/ 584835 h 584835"/>
              <a:gd name="connsiteX5" fmla="*/ 212090 w 574040"/>
              <a:gd name="connsiteY5" fmla="*/ 581025 h 584835"/>
              <a:gd name="connsiteX6" fmla="*/ 215900 w 574040"/>
              <a:gd name="connsiteY6" fmla="*/ 287020 h 584835"/>
              <a:gd name="connsiteX7" fmla="*/ 0 w 574040"/>
              <a:gd name="connsiteY7" fmla="*/ 287020 h 584835"/>
              <a:gd name="connsiteX0" fmla="*/ 0 w 574040"/>
              <a:gd name="connsiteY0" fmla="*/ 287020 h 584835"/>
              <a:gd name="connsiteX1" fmla="*/ 287020 w 574040"/>
              <a:gd name="connsiteY1" fmla="*/ 0 h 584835"/>
              <a:gd name="connsiteX2" fmla="*/ 574040 w 574040"/>
              <a:gd name="connsiteY2" fmla="*/ 287020 h 584835"/>
              <a:gd name="connsiteX3" fmla="*/ 354330 w 574040"/>
              <a:gd name="connsiteY3" fmla="*/ 292735 h 584835"/>
              <a:gd name="connsiteX4" fmla="*/ 356235 w 574040"/>
              <a:gd name="connsiteY4" fmla="*/ 584835 h 584835"/>
              <a:gd name="connsiteX5" fmla="*/ 212090 w 574040"/>
              <a:gd name="connsiteY5" fmla="*/ 581025 h 584835"/>
              <a:gd name="connsiteX6" fmla="*/ 215900 w 574040"/>
              <a:gd name="connsiteY6" fmla="*/ 287020 h 584835"/>
              <a:gd name="connsiteX7" fmla="*/ 0 w 574040"/>
              <a:gd name="connsiteY7" fmla="*/ 287020 h 584835"/>
              <a:gd name="connsiteX0" fmla="*/ 0 w 574040"/>
              <a:gd name="connsiteY0" fmla="*/ 287020 h 584835"/>
              <a:gd name="connsiteX1" fmla="*/ 287020 w 574040"/>
              <a:gd name="connsiteY1" fmla="*/ 0 h 584835"/>
              <a:gd name="connsiteX2" fmla="*/ 574040 w 574040"/>
              <a:gd name="connsiteY2" fmla="*/ 287020 h 584835"/>
              <a:gd name="connsiteX3" fmla="*/ 354330 w 574040"/>
              <a:gd name="connsiteY3" fmla="*/ 292735 h 584835"/>
              <a:gd name="connsiteX4" fmla="*/ 356235 w 574040"/>
              <a:gd name="connsiteY4" fmla="*/ 584835 h 584835"/>
              <a:gd name="connsiteX5" fmla="*/ 217805 w 574040"/>
              <a:gd name="connsiteY5" fmla="*/ 581025 h 584835"/>
              <a:gd name="connsiteX6" fmla="*/ 215900 w 574040"/>
              <a:gd name="connsiteY6" fmla="*/ 287020 h 584835"/>
              <a:gd name="connsiteX7" fmla="*/ 0 w 574040"/>
              <a:gd name="connsiteY7" fmla="*/ 287020 h 584835"/>
              <a:gd name="connsiteX0" fmla="*/ 0 w 497840"/>
              <a:gd name="connsiteY0" fmla="*/ 319405 h 584835"/>
              <a:gd name="connsiteX1" fmla="*/ 210820 w 497840"/>
              <a:gd name="connsiteY1" fmla="*/ 0 h 584835"/>
              <a:gd name="connsiteX2" fmla="*/ 497840 w 497840"/>
              <a:gd name="connsiteY2" fmla="*/ 287020 h 584835"/>
              <a:gd name="connsiteX3" fmla="*/ 278130 w 497840"/>
              <a:gd name="connsiteY3" fmla="*/ 292735 h 584835"/>
              <a:gd name="connsiteX4" fmla="*/ 280035 w 497840"/>
              <a:gd name="connsiteY4" fmla="*/ 584835 h 584835"/>
              <a:gd name="connsiteX5" fmla="*/ 141605 w 497840"/>
              <a:gd name="connsiteY5" fmla="*/ 581025 h 584835"/>
              <a:gd name="connsiteX6" fmla="*/ 139700 w 497840"/>
              <a:gd name="connsiteY6" fmla="*/ 287020 h 584835"/>
              <a:gd name="connsiteX7" fmla="*/ 0 w 497840"/>
              <a:gd name="connsiteY7" fmla="*/ 319405 h 584835"/>
              <a:gd name="connsiteX0" fmla="*/ 0 w 398780"/>
              <a:gd name="connsiteY0" fmla="*/ 319405 h 584835"/>
              <a:gd name="connsiteX1" fmla="*/ 210820 w 398780"/>
              <a:gd name="connsiteY1" fmla="*/ 0 h 584835"/>
              <a:gd name="connsiteX2" fmla="*/ 398780 w 398780"/>
              <a:gd name="connsiteY2" fmla="*/ 336550 h 584835"/>
              <a:gd name="connsiteX3" fmla="*/ 278130 w 398780"/>
              <a:gd name="connsiteY3" fmla="*/ 292735 h 584835"/>
              <a:gd name="connsiteX4" fmla="*/ 280035 w 398780"/>
              <a:gd name="connsiteY4" fmla="*/ 584835 h 584835"/>
              <a:gd name="connsiteX5" fmla="*/ 141605 w 398780"/>
              <a:gd name="connsiteY5" fmla="*/ 581025 h 584835"/>
              <a:gd name="connsiteX6" fmla="*/ 139700 w 398780"/>
              <a:gd name="connsiteY6" fmla="*/ 287020 h 584835"/>
              <a:gd name="connsiteX7" fmla="*/ 0 w 398780"/>
              <a:gd name="connsiteY7" fmla="*/ 319405 h 584835"/>
              <a:gd name="connsiteX0" fmla="*/ 0 w 379730"/>
              <a:gd name="connsiteY0" fmla="*/ 342265 h 584835"/>
              <a:gd name="connsiteX1" fmla="*/ 191770 w 379730"/>
              <a:gd name="connsiteY1" fmla="*/ 0 h 584835"/>
              <a:gd name="connsiteX2" fmla="*/ 379730 w 379730"/>
              <a:gd name="connsiteY2" fmla="*/ 336550 h 584835"/>
              <a:gd name="connsiteX3" fmla="*/ 259080 w 379730"/>
              <a:gd name="connsiteY3" fmla="*/ 292735 h 584835"/>
              <a:gd name="connsiteX4" fmla="*/ 260985 w 379730"/>
              <a:gd name="connsiteY4" fmla="*/ 584835 h 584835"/>
              <a:gd name="connsiteX5" fmla="*/ 122555 w 379730"/>
              <a:gd name="connsiteY5" fmla="*/ 581025 h 584835"/>
              <a:gd name="connsiteX6" fmla="*/ 120650 w 379730"/>
              <a:gd name="connsiteY6" fmla="*/ 287020 h 584835"/>
              <a:gd name="connsiteX7" fmla="*/ 0 w 379730"/>
              <a:gd name="connsiteY7" fmla="*/ 342265 h 584835"/>
              <a:gd name="connsiteX0" fmla="*/ 0 w 379730"/>
              <a:gd name="connsiteY0" fmla="*/ 342265 h 584835"/>
              <a:gd name="connsiteX1" fmla="*/ 191770 w 379730"/>
              <a:gd name="connsiteY1" fmla="*/ 0 h 584835"/>
              <a:gd name="connsiteX2" fmla="*/ 379730 w 379730"/>
              <a:gd name="connsiteY2" fmla="*/ 336550 h 584835"/>
              <a:gd name="connsiteX3" fmla="*/ 259080 w 379730"/>
              <a:gd name="connsiteY3" fmla="*/ 292735 h 584835"/>
              <a:gd name="connsiteX4" fmla="*/ 260985 w 379730"/>
              <a:gd name="connsiteY4" fmla="*/ 584835 h 584835"/>
              <a:gd name="connsiteX5" fmla="*/ 122555 w 379730"/>
              <a:gd name="connsiteY5" fmla="*/ 581025 h 584835"/>
              <a:gd name="connsiteX6" fmla="*/ 147320 w 379730"/>
              <a:gd name="connsiteY6" fmla="*/ 285115 h 584835"/>
              <a:gd name="connsiteX7" fmla="*/ 0 w 379730"/>
              <a:gd name="connsiteY7" fmla="*/ 342265 h 584835"/>
              <a:gd name="connsiteX0" fmla="*/ 0 w 379730"/>
              <a:gd name="connsiteY0" fmla="*/ 342265 h 584835"/>
              <a:gd name="connsiteX1" fmla="*/ 191770 w 379730"/>
              <a:gd name="connsiteY1" fmla="*/ 0 h 584835"/>
              <a:gd name="connsiteX2" fmla="*/ 379730 w 379730"/>
              <a:gd name="connsiteY2" fmla="*/ 336550 h 584835"/>
              <a:gd name="connsiteX3" fmla="*/ 259080 w 379730"/>
              <a:gd name="connsiteY3" fmla="*/ 292735 h 584835"/>
              <a:gd name="connsiteX4" fmla="*/ 260985 w 379730"/>
              <a:gd name="connsiteY4" fmla="*/ 584835 h 584835"/>
              <a:gd name="connsiteX5" fmla="*/ 139700 w 379730"/>
              <a:gd name="connsiteY5" fmla="*/ 582930 h 584835"/>
              <a:gd name="connsiteX6" fmla="*/ 147320 w 379730"/>
              <a:gd name="connsiteY6" fmla="*/ 285115 h 584835"/>
              <a:gd name="connsiteX7" fmla="*/ 0 w 379730"/>
              <a:gd name="connsiteY7" fmla="*/ 342265 h 584835"/>
              <a:gd name="connsiteX0" fmla="*/ 0 w 379730"/>
              <a:gd name="connsiteY0" fmla="*/ 342265 h 584835"/>
              <a:gd name="connsiteX1" fmla="*/ 191770 w 379730"/>
              <a:gd name="connsiteY1" fmla="*/ 0 h 584835"/>
              <a:gd name="connsiteX2" fmla="*/ 379730 w 379730"/>
              <a:gd name="connsiteY2" fmla="*/ 336550 h 584835"/>
              <a:gd name="connsiteX3" fmla="*/ 259080 w 379730"/>
              <a:gd name="connsiteY3" fmla="*/ 292735 h 584835"/>
              <a:gd name="connsiteX4" fmla="*/ 260985 w 379730"/>
              <a:gd name="connsiteY4" fmla="*/ 584835 h 584835"/>
              <a:gd name="connsiteX5" fmla="*/ 145415 w 379730"/>
              <a:gd name="connsiteY5" fmla="*/ 582930 h 584835"/>
              <a:gd name="connsiteX6" fmla="*/ 147320 w 379730"/>
              <a:gd name="connsiteY6" fmla="*/ 285115 h 584835"/>
              <a:gd name="connsiteX7" fmla="*/ 0 w 379730"/>
              <a:gd name="connsiteY7" fmla="*/ 342265 h 584835"/>
              <a:gd name="connsiteX0" fmla="*/ 0 w 379730"/>
              <a:gd name="connsiteY0" fmla="*/ 342265 h 584835"/>
              <a:gd name="connsiteX1" fmla="*/ 191770 w 379730"/>
              <a:gd name="connsiteY1" fmla="*/ 0 h 584835"/>
              <a:gd name="connsiteX2" fmla="*/ 379730 w 379730"/>
              <a:gd name="connsiteY2" fmla="*/ 336550 h 584835"/>
              <a:gd name="connsiteX3" fmla="*/ 259080 w 379730"/>
              <a:gd name="connsiteY3" fmla="*/ 292735 h 584835"/>
              <a:gd name="connsiteX4" fmla="*/ 251460 w 379730"/>
              <a:gd name="connsiteY4" fmla="*/ 584835 h 584835"/>
              <a:gd name="connsiteX5" fmla="*/ 145415 w 379730"/>
              <a:gd name="connsiteY5" fmla="*/ 582930 h 584835"/>
              <a:gd name="connsiteX6" fmla="*/ 147320 w 379730"/>
              <a:gd name="connsiteY6" fmla="*/ 285115 h 584835"/>
              <a:gd name="connsiteX7" fmla="*/ 0 w 379730"/>
              <a:gd name="connsiteY7" fmla="*/ 342265 h 584835"/>
              <a:gd name="connsiteX0" fmla="*/ 0 w 379730"/>
              <a:gd name="connsiteY0" fmla="*/ 342265 h 584835"/>
              <a:gd name="connsiteX1" fmla="*/ 191770 w 379730"/>
              <a:gd name="connsiteY1" fmla="*/ 0 h 584835"/>
              <a:gd name="connsiteX2" fmla="*/ 379730 w 379730"/>
              <a:gd name="connsiteY2" fmla="*/ 336550 h 584835"/>
              <a:gd name="connsiteX3" fmla="*/ 243840 w 379730"/>
              <a:gd name="connsiteY3" fmla="*/ 290830 h 584835"/>
              <a:gd name="connsiteX4" fmla="*/ 251460 w 379730"/>
              <a:gd name="connsiteY4" fmla="*/ 584835 h 584835"/>
              <a:gd name="connsiteX5" fmla="*/ 145415 w 379730"/>
              <a:gd name="connsiteY5" fmla="*/ 582930 h 584835"/>
              <a:gd name="connsiteX6" fmla="*/ 147320 w 379730"/>
              <a:gd name="connsiteY6" fmla="*/ 285115 h 584835"/>
              <a:gd name="connsiteX7" fmla="*/ 0 w 379730"/>
              <a:gd name="connsiteY7" fmla="*/ 342265 h 584835"/>
              <a:gd name="connsiteX0" fmla="*/ 0 w 379730"/>
              <a:gd name="connsiteY0" fmla="*/ 342265 h 588645"/>
              <a:gd name="connsiteX1" fmla="*/ 191770 w 379730"/>
              <a:gd name="connsiteY1" fmla="*/ 0 h 588645"/>
              <a:gd name="connsiteX2" fmla="*/ 379730 w 379730"/>
              <a:gd name="connsiteY2" fmla="*/ 336550 h 588645"/>
              <a:gd name="connsiteX3" fmla="*/ 243840 w 379730"/>
              <a:gd name="connsiteY3" fmla="*/ 290830 h 588645"/>
              <a:gd name="connsiteX4" fmla="*/ 238125 w 379730"/>
              <a:gd name="connsiteY4" fmla="*/ 588645 h 588645"/>
              <a:gd name="connsiteX5" fmla="*/ 145415 w 379730"/>
              <a:gd name="connsiteY5" fmla="*/ 582930 h 588645"/>
              <a:gd name="connsiteX6" fmla="*/ 147320 w 379730"/>
              <a:gd name="connsiteY6" fmla="*/ 285115 h 588645"/>
              <a:gd name="connsiteX7" fmla="*/ 0 w 379730"/>
              <a:gd name="connsiteY7" fmla="*/ 342265 h 588645"/>
              <a:gd name="connsiteX0" fmla="*/ 0 w 379730"/>
              <a:gd name="connsiteY0" fmla="*/ 342265 h 584835"/>
              <a:gd name="connsiteX1" fmla="*/ 191770 w 379730"/>
              <a:gd name="connsiteY1" fmla="*/ 0 h 584835"/>
              <a:gd name="connsiteX2" fmla="*/ 379730 w 379730"/>
              <a:gd name="connsiteY2" fmla="*/ 336550 h 584835"/>
              <a:gd name="connsiteX3" fmla="*/ 243840 w 379730"/>
              <a:gd name="connsiteY3" fmla="*/ 290830 h 584835"/>
              <a:gd name="connsiteX4" fmla="*/ 238125 w 379730"/>
              <a:gd name="connsiteY4" fmla="*/ 584835 h 584835"/>
              <a:gd name="connsiteX5" fmla="*/ 145415 w 379730"/>
              <a:gd name="connsiteY5" fmla="*/ 582930 h 584835"/>
              <a:gd name="connsiteX6" fmla="*/ 147320 w 379730"/>
              <a:gd name="connsiteY6" fmla="*/ 285115 h 584835"/>
              <a:gd name="connsiteX7" fmla="*/ 0 w 379730"/>
              <a:gd name="connsiteY7" fmla="*/ 342265 h 584835"/>
              <a:gd name="connsiteX0" fmla="*/ 0 w 379730"/>
              <a:gd name="connsiteY0" fmla="*/ 342265 h 584835"/>
              <a:gd name="connsiteX1" fmla="*/ 191770 w 379730"/>
              <a:gd name="connsiteY1" fmla="*/ 0 h 584835"/>
              <a:gd name="connsiteX2" fmla="*/ 379730 w 379730"/>
              <a:gd name="connsiteY2" fmla="*/ 336550 h 584835"/>
              <a:gd name="connsiteX3" fmla="*/ 236220 w 379730"/>
              <a:gd name="connsiteY3" fmla="*/ 288925 h 584835"/>
              <a:gd name="connsiteX4" fmla="*/ 238125 w 379730"/>
              <a:gd name="connsiteY4" fmla="*/ 584835 h 584835"/>
              <a:gd name="connsiteX5" fmla="*/ 145415 w 379730"/>
              <a:gd name="connsiteY5" fmla="*/ 582930 h 584835"/>
              <a:gd name="connsiteX6" fmla="*/ 147320 w 379730"/>
              <a:gd name="connsiteY6" fmla="*/ 285115 h 584835"/>
              <a:gd name="connsiteX7" fmla="*/ 0 w 379730"/>
              <a:gd name="connsiteY7" fmla="*/ 342265 h 58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730" h="584835">
                <a:moveTo>
                  <a:pt x="0" y="342265"/>
                </a:moveTo>
                <a:lnTo>
                  <a:pt x="191770" y="0"/>
                </a:lnTo>
                <a:lnTo>
                  <a:pt x="379730" y="336550"/>
                </a:lnTo>
                <a:lnTo>
                  <a:pt x="236220" y="288925"/>
                </a:lnTo>
                <a:lnTo>
                  <a:pt x="238125" y="584835"/>
                </a:lnTo>
                <a:lnTo>
                  <a:pt x="145415" y="582930"/>
                </a:lnTo>
                <a:lnTo>
                  <a:pt x="147320" y="285115"/>
                </a:lnTo>
                <a:lnTo>
                  <a:pt x="0" y="342265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20000" decel="8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8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9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0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20000" decel="8000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14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15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6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20000" decel="80000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20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21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22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37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1A02BEF-7A87-A154-D202-566AD69D7B60}"/>
              </a:ext>
            </a:extLst>
          </p:cNvPr>
          <p:cNvSpPr/>
          <p:nvPr/>
        </p:nvSpPr>
        <p:spPr>
          <a:xfrm>
            <a:off x="6215745" y="3581738"/>
            <a:ext cx="4428000" cy="25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F3824F-B9E7-47EF-B3D6-342DB9F955C1}"/>
              </a:ext>
            </a:extLst>
          </p:cNvPr>
          <p:cNvSpPr txBox="1"/>
          <p:nvPr/>
        </p:nvSpPr>
        <p:spPr>
          <a:xfrm>
            <a:off x="6389914" y="3995241"/>
            <a:ext cx="3672000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&gt;4</a:t>
            </a:r>
            <a:r>
              <a:rPr lang="zh-CN" altLang="en-US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1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别忘了保存代码，备份代码</a:t>
            </a:r>
            <a:endParaRPr lang="en-US" altLang="zh-CN" sz="1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07271-CFCA-36FD-7F75-582AB4A04F55}"/>
              </a:ext>
            </a:extLst>
          </p:cNvPr>
          <p:cNvSpPr/>
          <p:nvPr/>
        </p:nvSpPr>
        <p:spPr>
          <a:xfrm>
            <a:off x="3035298" y="3581738"/>
            <a:ext cx="2952000" cy="25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24D990-5167-BBEC-726F-7CB037400D7A}"/>
              </a:ext>
            </a:extLst>
          </p:cNvPr>
          <p:cNvSpPr txBox="1"/>
          <p:nvPr/>
        </p:nvSpPr>
        <p:spPr>
          <a:xfrm>
            <a:off x="3341914" y="3995241"/>
            <a:ext cx="2412000" cy="1400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&gt;2</a:t>
            </a:r>
            <a:r>
              <a:rPr lang="zh-CN" altLang="en-US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把代码文件复制到</a:t>
            </a:r>
            <a:r>
              <a:rPr lang="en-US" altLang="zh-CN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BC31</a:t>
            </a:r>
            <a:r>
              <a:rPr lang="zh-CN" altLang="en-US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环境中运行</a:t>
            </a: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C3CCDE-97F2-6101-1357-0C59931E2FA5}"/>
              </a:ext>
            </a:extLst>
          </p:cNvPr>
          <p:cNvSpPr/>
          <p:nvPr/>
        </p:nvSpPr>
        <p:spPr>
          <a:xfrm>
            <a:off x="6215745" y="728664"/>
            <a:ext cx="4428000" cy="25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282602-39A7-83D4-5BB5-0A51F5A01181}"/>
              </a:ext>
            </a:extLst>
          </p:cNvPr>
          <p:cNvSpPr txBox="1"/>
          <p:nvPr/>
        </p:nvSpPr>
        <p:spPr>
          <a:xfrm>
            <a:off x="6389914" y="1262743"/>
            <a:ext cx="3672000" cy="1400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&gt;3</a:t>
            </a:r>
            <a:r>
              <a:rPr lang="zh-CN" altLang="en-US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BC31</a:t>
            </a:r>
            <a:r>
              <a:rPr lang="zh-CN" altLang="en-US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的各种快捷键进行调试，重点：单步调试！</a:t>
            </a:r>
            <a:endParaRPr lang="en-US" altLang="zh-CN" sz="1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ADB52-0736-62CF-E93F-083A544E0DA9}"/>
              </a:ext>
            </a:extLst>
          </p:cNvPr>
          <p:cNvSpPr/>
          <p:nvPr/>
        </p:nvSpPr>
        <p:spPr>
          <a:xfrm>
            <a:off x="3035298" y="728664"/>
            <a:ext cx="2952000" cy="25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98EF60-15E4-57A9-ECD0-9B5128239F9F}"/>
              </a:ext>
            </a:extLst>
          </p:cNvPr>
          <p:cNvSpPr txBox="1"/>
          <p:nvPr/>
        </p:nvSpPr>
        <p:spPr>
          <a:xfrm>
            <a:off x="3341914" y="1262743"/>
            <a:ext cx="2412000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&gt;1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VS</a:t>
            </a:r>
            <a:r>
              <a:rPr lang="zh-CN" altLang="en-US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8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VSCode</a:t>
            </a:r>
            <a:r>
              <a:rPr lang="zh-CN" altLang="en-US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上编辑代码，图形部分可以装</a:t>
            </a:r>
            <a:r>
              <a:rPr lang="en-US" altLang="zh-CN" sz="18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easyx</a:t>
            </a:r>
            <a:endParaRPr lang="en-US" altLang="zh-CN" sz="1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E75012-A958-EECD-5B5E-FC56B6D50FFC}"/>
              </a:ext>
            </a:extLst>
          </p:cNvPr>
          <p:cNvGrpSpPr/>
          <p:nvPr/>
        </p:nvGrpSpPr>
        <p:grpSpPr>
          <a:xfrm>
            <a:off x="1328196" y="555648"/>
            <a:ext cx="923330" cy="4939461"/>
            <a:chOff x="2024884" y="982368"/>
            <a:chExt cx="923330" cy="493946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C77A05C-CBAE-86B1-A76F-0CBF3DC84EFE}"/>
                </a:ext>
              </a:extLst>
            </p:cNvPr>
            <p:cNvSpPr txBox="1"/>
            <p:nvPr/>
          </p:nvSpPr>
          <p:spPr>
            <a:xfrm>
              <a:off x="2024884" y="1769334"/>
              <a:ext cx="923330" cy="41524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spc="3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课设开发流程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2A53918-3DCA-C31B-8D4A-915F206FA51B}"/>
                </a:ext>
              </a:extLst>
            </p:cNvPr>
            <p:cNvSpPr txBox="1"/>
            <p:nvPr/>
          </p:nvSpPr>
          <p:spPr>
            <a:xfrm>
              <a:off x="2167954" y="982368"/>
              <a:ext cx="7140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  <a:endParaRPr lang="zh-CN" altLang="en-US" sz="5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60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32E2BF6-1FB7-0A27-66D9-C293273B91E7}"/>
              </a:ext>
            </a:extLst>
          </p:cNvPr>
          <p:cNvSpPr/>
          <p:nvPr/>
        </p:nvSpPr>
        <p:spPr>
          <a:xfrm>
            <a:off x="2847628" y="1518294"/>
            <a:ext cx="2880000" cy="28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393302-2503-B002-5330-50EC0C3A535D}"/>
              </a:ext>
            </a:extLst>
          </p:cNvPr>
          <p:cNvSpPr txBox="1"/>
          <p:nvPr/>
        </p:nvSpPr>
        <p:spPr>
          <a:xfrm>
            <a:off x="3507954" y="2598003"/>
            <a:ext cx="199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BC31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有哪些不同？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EDC39F-3C2F-BA3C-08F6-0366AAF595B3}"/>
              </a:ext>
            </a:extLst>
          </p:cNvPr>
          <p:cNvGrpSpPr/>
          <p:nvPr/>
        </p:nvGrpSpPr>
        <p:grpSpPr>
          <a:xfrm>
            <a:off x="4506156" y="614978"/>
            <a:ext cx="1440000" cy="1440000"/>
            <a:chOff x="7792739" y="1449000"/>
            <a:chExt cx="1440000" cy="1440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00FC62F-FC94-87BA-F3A7-E5558D7127E7}"/>
                </a:ext>
              </a:extLst>
            </p:cNvPr>
            <p:cNvSpPr/>
            <p:nvPr/>
          </p:nvSpPr>
          <p:spPr>
            <a:xfrm>
              <a:off x="7792739" y="1449000"/>
              <a:ext cx="1440000" cy="144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/>
                <a:t> </a:t>
              </a:r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E836673-A479-8385-04B0-7AB7A2BC002E}"/>
                </a:ext>
              </a:extLst>
            </p:cNvPr>
            <p:cNvSpPr txBox="1"/>
            <p:nvPr/>
          </p:nvSpPr>
          <p:spPr>
            <a:xfrm>
              <a:off x="7927169" y="1989000"/>
              <a:ext cx="117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语法不同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EE9AF8-CF06-1E9F-240A-73930A36488F}"/>
              </a:ext>
            </a:extLst>
          </p:cNvPr>
          <p:cNvGrpSpPr/>
          <p:nvPr/>
        </p:nvGrpSpPr>
        <p:grpSpPr>
          <a:xfrm>
            <a:off x="7153123" y="3962537"/>
            <a:ext cx="1440000" cy="1440000"/>
            <a:chOff x="7792739" y="1449000"/>
            <a:chExt cx="1440000" cy="14400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8238FCA-B79D-0A4B-2626-35F4E830C148}"/>
                </a:ext>
              </a:extLst>
            </p:cNvPr>
            <p:cNvSpPr/>
            <p:nvPr/>
          </p:nvSpPr>
          <p:spPr>
            <a:xfrm>
              <a:off x="7792739" y="1449000"/>
              <a:ext cx="1440000" cy="144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8C07C39-FEB6-B958-599C-769DDCCAAFA5}"/>
                </a:ext>
              </a:extLst>
            </p:cNvPr>
            <p:cNvSpPr txBox="1"/>
            <p:nvPr/>
          </p:nvSpPr>
          <p:spPr>
            <a:xfrm>
              <a:off x="7864738" y="1984334"/>
              <a:ext cx="1368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中文支持差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B15BF44-6239-34BD-A9A2-6F3BB82CE0F9}"/>
              </a:ext>
            </a:extLst>
          </p:cNvPr>
          <p:cNvGrpSpPr/>
          <p:nvPr/>
        </p:nvGrpSpPr>
        <p:grpSpPr>
          <a:xfrm>
            <a:off x="4216658" y="4823687"/>
            <a:ext cx="1440000" cy="1440000"/>
            <a:chOff x="7792739" y="1449000"/>
            <a:chExt cx="1440000" cy="1440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1D2BDC1-9044-F0CD-7CF4-3AC46A95A38A}"/>
                </a:ext>
              </a:extLst>
            </p:cNvPr>
            <p:cNvSpPr/>
            <p:nvPr/>
          </p:nvSpPr>
          <p:spPr>
            <a:xfrm>
              <a:off x="7792739" y="1449000"/>
              <a:ext cx="1440000" cy="144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/>
                <a:t> </a:t>
              </a:r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1DAB847-3202-1B91-EB44-2F82FFD3C13C}"/>
                </a:ext>
              </a:extLst>
            </p:cNvPr>
            <p:cNvSpPr txBox="1"/>
            <p:nvPr/>
          </p:nvSpPr>
          <p:spPr>
            <a:xfrm>
              <a:off x="7927169" y="1892134"/>
              <a:ext cx="1171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特有的图形系统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7C875C-1EDB-5BF4-58F6-A36FD53482D8}"/>
              </a:ext>
            </a:extLst>
          </p:cNvPr>
          <p:cNvGrpSpPr/>
          <p:nvPr/>
        </p:nvGrpSpPr>
        <p:grpSpPr>
          <a:xfrm>
            <a:off x="2235096" y="3475134"/>
            <a:ext cx="1296000" cy="1296000"/>
            <a:chOff x="7864738" y="1525666"/>
            <a:chExt cx="1296000" cy="129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9D90B2A-8EC7-5372-6503-4A796491D8FE}"/>
                </a:ext>
              </a:extLst>
            </p:cNvPr>
            <p:cNvSpPr/>
            <p:nvPr/>
          </p:nvSpPr>
          <p:spPr>
            <a:xfrm>
              <a:off x="7864738" y="1525666"/>
              <a:ext cx="1296000" cy="1296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/>
                <a:t> </a:t>
              </a:r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28C2DF-615D-B3F8-A848-896D20C7A112}"/>
                </a:ext>
              </a:extLst>
            </p:cNvPr>
            <p:cNvSpPr txBox="1"/>
            <p:nvPr/>
          </p:nvSpPr>
          <p:spPr>
            <a:xfrm>
              <a:off x="7927168" y="1874569"/>
              <a:ext cx="1171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数据类型不同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DB4D75-AE0C-C44B-1D51-29EE8A6C7969}"/>
              </a:ext>
            </a:extLst>
          </p:cNvPr>
          <p:cNvGrpSpPr/>
          <p:nvPr/>
        </p:nvGrpSpPr>
        <p:grpSpPr>
          <a:xfrm>
            <a:off x="8937338" y="1717501"/>
            <a:ext cx="1296000" cy="1296000"/>
            <a:chOff x="7864738" y="1525666"/>
            <a:chExt cx="1296000" cy="12960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47479DA-889B-B376-A2F6-9E2F835BDBA6}"/>
                </a:ext>
              </a:extLst>
            </p:cNvPr>
            <p:cNvSpPr/>
            <p:nvPr/>
          </p:nvSpPr>
          <p:spPr>
            <a:xfrm>
              <a:off x="7864738" y="1525666"/>
              <a:ext cx="1296000" cy="1296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/>
                <a:t> </a:t>
              </a: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B63831D-B85F-0795-7106-A066ACDC7877}"/>
                </a:ext>
              </a:extLst>
            </p:cNvPr>
            <p:cNvSpPr txBox="1"/>
            <p:nvPr/>
          </p:nvSpPr>
          <p:spPr>
            <a:xfrm>
              <a:off x="7927169" y="1989000"/>
              <a:ext cx="117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性能弱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435C272-8A85-CB0B-5B94-5732D8350FE1}"/>
              </a:ext>
            </a:extLst>
          </p:cNvPr>
          <p:cNvGrpSpPr/>
          <p:nvPr/>
        </p:nvGrpSpPr>
        <p:grpSpPr>
          <a:xfrm>
            <a:off x="6701984" y="728663"/>
            <a:ext cx="1171139" cy="1152000"/>
            <a:chOff x="7855168" y="1525666"/>
            <a:chExt cx="1171139" cy="115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1FE397-9918-0C18-709F-E1F249326253}"/>
                </a:ext>
              </a:extLst>
            </p:cNvPr>
            <p:cNvSpPr/>
            <p:nvPr/>
          </p:nvSpPr>
          <p:spPr>
            <a:xfrm>
              <a:off x="7864738" y="1525666"/>
              <a:ext cx="1152000" cy="11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/>
                <a:t> 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4E8B65D-B01B-487B-DB56-468A1F18DE8D}"/>
                </a:ext>
              </a:extLst>
            </p:cNvPr>
            <p:cNvSpPr txBox="1"/>
            <p:nvPr/>
          </p:nvSpPr>
          <p:spPr>
            <a:xfrm>
              <a:off x="7855168" y="1917000"/>
              <a:ext cx="117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内存极小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11A7E7A-8385-DA0F-DB33-370D6C4283D4}"/>
              </a:ext>
            </a:extLst>
          </p:cNvPr>
          <p:cNvGrpSpPr/>
          <p:nvPr/>
        </p:nvGrpSpPr>
        <p:grpSpPr>
          <a:xfrm>
            <a:off x="10335106" y="3386537"/>
            <a:ext cx="1171139" cy="1152000"/>
            <a:chOff x="7864738" y="1525666"/>
            <a:chExt cx="1171139" cy="11520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A48CE3D-1B18-FEE0-6E11-286C001281AE}"/>
                </a:ext>
              </a:extLst>
            </p:cNvPr>
            <p:cNvSpPr/>
            <p:nvPr/>
          </p:nvSpPr>
          <p:spPr>
            <a:xfrm>
              <a:off x="7864738" y="1525666"/>
              <a:ext cx="1152000" cy="11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/>
                <a:t> 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C8BCD16-9A8B-3C3C-249C-C35095BB728D}"/>
                </a:ext>
              </a:extLst>
            </p:cNvPr>
            <p:cNvSpPr txBox="1"/>
            <p:nvPr/>
          </p:nvSpPr>
          <p:spPr>
            <a:xfrm>
              <a:off x="7864738" y="1917000"/>
              <a:ext cx="117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文件名短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2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8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9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0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accel="20000" decel="8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18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19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20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accel="20000" decel="80000" fill="hold" nodeType="withEffect">
                                  <p:stCondLst>
                                    <p:cond delay="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24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25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26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accel="20000" decel="80000" fill="hold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30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31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32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accel="20000" decel="80000" fill="hold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36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37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38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accel="20000" decel="80000" fill="hold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42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43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44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accel="20000" decel="8000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48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49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50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accel="20000" decel="8000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54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55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56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1_Office 主题​​">
  <a:themeElements>
    <a:clrScheme name="深色扁平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EB5"/>
      </a:accent1>
      <a:accent2>
        <a:srgbClr val="0078D4"/>
      </a:accent2>
      <a:accent3>
        <a:srgbClr val="28A8EA"/>
      </a:accent3>
      <a:accent4>
        <a:srgbClr val="00B294"/>
      </a:accent4>
      <a:accent5>
        <a:srgbClr val="57CC34"/>
      </a:accent5>
      <a:accent6>
        <a:srgbClr val="C9C9C9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PL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93A00"/>
      </a:accent1>
      <a:accent2>
        <a:srgbClr val="404040"/>
      </a:accent2>
      <a:accent3>
        <a:srgbClr val="EF5B34"/>
      </a:accent3>
      <a:accent4>
        <a:srgbClr val="283B8F"/>
      </a:accent4>
      <a:accent5>
        <a:srgbClr val="1A9248"/>
      </a:accent5>
      <a:accent6>
        <a:srgbClr val="FBB04C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bcb252d8-c82d-7552-a38f-3a071efa3855</Template>
  <TotalTime>3213</TotalTime>
  <Words>821</Words>
  <Application>Microsoft Office PowerPoint</Application>
  <PresentationFormat>宽屏</PresentationFormat>
  <Paragraphs>259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Microsoft YaHei Light</vt:lpstr>
      <vt:lpstr>等线</vt:lpstr>
      <vt:lpstr>思源黑体 CN Bold</vt:lpstr>
      <vt:lpstr>微软雅黑</vt:lpstr>
      <vt:lpstr>微软雅黑</vt:lpstr>
      <vt:lpstr>Arial</vt:lpstr>
      <vt:lpstr>1_Office 主题​​</vt:lpstr>
      <vt:lpstr>Office 主题​​</vt:lpstr>
      <vt:lpstr>PowerPoint 演示文稿</vt:lpstr>
      <vt:lpstr>常见问题</vt:lpstr>
      <vt:lpstr>C课设是什么</vt:lpstr>
      <vt:lpstr>PowerPoint 演示文稿</vt:lpstr>
      <vt:lpstr>PowerPoint 演示文稿</vt:lpstr>
      <vt:lpstr>常见问题</vt:lpstr>
      <vt:lpstr>PowerPoint 演示文稿</vt:lpstr>
      <vt:lpstr>PowerPoint 演示文稿</vt:lpstr>
      <vt:lpstr>PowerPoint 演示文稿</vt:lpstr>
      <vt:lpstr>程序结构</vt:lpstr>
      <vt:lpstr>PowerPoint 演示文稿</vt:lpstr>
      <vt:lpstr>PowerPoint 演示文稿</vt:lpstr>
      <vt:lpstr>PowerPoint 演示文稿</vt:lpstr>
      <vt:lpstr>PowerPoint 演示文稿</vt:lpstr>
      <vt:lpstr>验收注意事项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为之</dc:creator>
  <cp:lastModifiedBy>赵 为之</cp:lastModifiedBy>
  <cp:revision>15</cp:revision>
  <dcterms:created xsi:type="dcterms:W3CDTF">2022-11-06T07:16:47Z</dcterms:created>
  <dcterms:modified xsi:type="dcterms:W3CDTF">2022-11-08T14:27:14Z</dcterms:modified>
</cp:coreProperties>
</file>