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zh-CN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552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9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5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617708" y="14490220"/>
            <a:ext cx="18562092" cy="2306234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18777" y="14490220"/>
            <a:ext cx="55293940" cy="2306234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3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18779" y="72441073"/>
            <a:ext cx="36925906" cy="1726725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49676" y="72441073"/>
            <a:ext cx="36930126" cy="1726725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5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B920-7D1C-4717-8F26-0C17BB17F22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BAAB-2EAD-490E-A42D-3C3439ABE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32399288" cy="43199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0685" y="1872342"/>
            <a:ext cx="195507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倒立摆强化学习算法研究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030956" y="2075259"/>
            <a:ext cx="117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编号：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226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应用算法研究</a:t>
            </a:r>
            <a:endParaRPr lang="en-US" altLang="zh-CN" sz="5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小组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成员：赵为之、王英丞</a:t>
            </a:r>
            <a:endParaRPr lang="en-US" altLang="zh-CN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指导老师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：谷多玉、叶金毅</a:t>
            </a:r>
            <a:endParaRPr lang="zh-CN" altLang="en-US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3926" y="5725047"/>
            <a:ext cx="12704323" cy="135729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研究内容</a:t>
            </a:r>
            <a:endParaRPr lang="en-US" altLang="zh-CN" sz="6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本文研究了倒立摆的控制算法。倒立摆是验证理论算法的有效性的重要工具。现有的常用算法是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Deep Q-learning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），使用深度神经网络替代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Q-learning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表，是现在主流的强化学习工具。然而由于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只能单步更新，存在无法考虑长远利益的问题。</a:t>
            </a:r>
            <a:r>
              <a:rPr lang="en-US" altLang="zh-CN" sz="5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Sarsaλ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算法的更新机制属于回合制更新，此算法可以更好的考虑长远利益，但是存在训练时间长，空间复杂度高的问题。</a:t>
            </a:r>
          </a:p>
          <a:p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本文针对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的问题，提出了把</a:t>
            </a:r>
            <a:r>
              <a:rPr lang="en-US" altLang="zh-CN" sz="5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Sarsaλ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算法和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结合而成的新算法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5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Sarsaλ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Deep Q-learning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），通过在倒立摆虚拟环境中的表现得分，评价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算法和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算法的训练速度和稳定性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40460" y="5725047"/>
            <a:ext cx="14599336" cy="113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en-US" altLang="zh-CN" sz="6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本文</a:t>
            </a:r>
            <a:r>
              <a:rPr lang="zh-CN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分别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进行了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次训练，用程序记录了其在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10s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30s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60s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120s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180s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时的得分，并取平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均</a:t>
            </a:r>
            <a:endParaRPr lang="en-US" altLang="zh-CN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的得分明显高于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的得分总是在增长，而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算法不稳定，有增长也有下跌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下一步</a:t>
            </a:r>
            <a:r>
              <a:rPr lang="zh-CN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分别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用两种算法训练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次，每次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分钟，记录在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分钟时的得分，比较得分是否出现了较大的波动。并求出标准差、平均数、变异系数。</a:t>
            </a:r>
          </a:p>
          <a:p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总之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，可以得出结论，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算法，明显比原版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快。</a:t>
            </a:r>
          </a:p>
          <a:p>
            <a:endParaRPr lang="zh-CN" altLang="en-US" dirty="0"/>
          </a:p>
        </p:txBody>
      </p:sp>
      <p:pic>
        <p:nvPicPr>
          <p:cNvPr id="1026" name="Picture 2" descr="x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286" y="16397028"/>
            <a:ext cx="5985214" cy="425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x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132" y="16434483"/>
            <a:ext cx="5854824" cy="42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534883" y="36062901"/>
            <a:ext cx="23179317" cy="69249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en-US" altLang="zh-CN" sz="6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算法控制的倒立摆能够保持直立，却不能稳定在中心，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在本任务中陷入了局部最优。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快速地收敛，能长时间地使倒立摆保持在中心直立，并且在后续的训练中，成绩稳定而不发生突然的下降。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有效地收敛到了全局最优，能够高效学习，且不易陷入局部最优。经过实验，在同样的训练时间内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算法得分高约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倍。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算法的稳定性（变异系数）比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算法高约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倍。</a:t>
            </a:r>
          </a:p>
          <a:p>
            <a:endParaRPr lang="en-US" altLang="zh-CN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2" name="图片 21" descr="21"/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148" y="21003084"/>
            <a:ext cx="5789278" cy="309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22"/>
          <p:cNvPicPr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132" y="21016753"/>
            <a:ext cx="5772154" cy="3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 descr="回合后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364" y="23285794"/>
            <a:ext cx="3316717" cy="33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 descr="回合中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80" y="23306116"/>
            <a:ext cx="4340557" cy="334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 descr="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732" y="19870290"/>
            <a:ext cx="3530632" cy="339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56496" y="21075834"/>
            <a:ext cx="632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运行步骤</a:t>
            </a:r>
            <a:endParaRPr lang="zh-CN" altLang="en-US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67981" y="24593503"/>
            <a:ext cx="632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SDQN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运行步骤</a:t>
            </a:r>
            <a:endParaRPr lang="zh-CN" altLang="en-US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7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407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华文楷体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Weizhi</dc:creator>
  <cp:lastModifiedBy>Zhao Weizhi</cp:lastModifiedBy>
  <cp:revision>6</cp:revision>
  <dcterms:created xsi:type="dcterms:W3CDTF">2020-06-07T07:15:07Z</dcterms:created>
  <dcterms:modified xsi:type="dcterms:W3CDTF">2020-06-12T08:56:10Z</dcterms:modified>
</cp:coreProperties>
</file>