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D147-092C-4CE9-AF36-DA12F79FF4C7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271F-428C-442A-848B-0C542814F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3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D147-092C-4CE9-AF36-DA12F79FF4C7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271F-428C-442A-848B-0C542814F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3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D147-092C-4CE9-AF36-DA12F79FF4C7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271F-428C-442A-848B-0C542814F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66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D147-092C-4CE9-AF36-DA12F79FF4C7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271F-428C-442A-848B-0C542814F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28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D147-092C-4CE9-AF36-DA12F79FF4C7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271F-428C-442A-848B-0C542814F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72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D147-092C-4CE9-AF36-DA12F79FF4C7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271F-428C-442A-848B-0C542814F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27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D147-092C-4CE9-AF36-DA12F79FF4C7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271F-428C-442A-848B-0C542814F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34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D147-092C-4CE9-AF36-DA12F79FF4C7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271F-428C-442A-848B-0C542814F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58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D147-092C-4CE9-AF36-DA12F79FF4C7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271F-428C-442A-848B-0C542814F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27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D147-092C-4CE9-AF36-DA12F79FF4C7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271F-428C-442A-848B-0C542814F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07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6D147-092C-4CE9-AF36-DA12F79FF4C7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B271F-428C-442A-848B-0C542814F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4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6D147-092C-4CE9-AF36-DA12F79FF4C7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271F-428C-442A-848B-0C542814F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13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6427" y="1122363"/>
            <a:ext cx="9411573" cy="2387600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zh-CN" altLang="zh-CN" dirty="0" smtClean="0"/>
              <a:t>强化</a:t>
            </a:r>
            <a:r>
              <a:rPr lang="zh-CN" altLang="zh-CN" dirty="0"/>
              <a:t>学习</a:t>
            </a:r>
            <a:r>
              <a:rPr lang="zh-CN" altLang="zh-CN" dirty="0" smtClean="0"/>
              <a:t>实现</a:t>
            </a:r>
            <a:r>
              <a:rPr lang="zh-CN" altLang="en-US" dirty="0" smtClean="0"/>
              <a:t>赛车游戏的自动化</a:t>
            </a:r>
            <a:endParaRPr lang="zh-CN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b="1" dirty="0"/>
              <a:t>中国人民大学附属中学</a:t>
            </a:r>
          </a:p>
          <a:p>
            <a:r>
              <a:rPr lang="en-US" altLang="zh-CN" b="1" dirty="0"/>
              <a:t>2019-2020 </a:t>
            </a:r>
            <a:r>
              <a:rPr lang="zh-CN" altLang="zh-CN" b="1" dirty="0"/>
              <a:t>学年度高二研究性学习课题开题报告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78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课题的目的及意义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zh-CN" b="1" dirty="0"/>
              <a:t>实现赛车游戏的</a:t>
            </a:r>
            <a:r>
              <a:rPr lang="zh-CN" altLang="zh-CN" b="1" dirty="0" smtClean="0"/>
              <a:t>自动化</a:t>
            </a:r>
            <a:endParaRPr lang="en-US" altLang="zh-CN" b="1" dirty="0" smtClean="0"/>
          </a:p>
          <a:p>
            <a:pPr lvl="1"/>
            <a:r>
              <a:rPr lang="zh-CN" altLang="zh-CN" dirty="0"/>
              <a:t>不但能实现赛车游戏的自动化，还可能实现别的游戏的自动化。</a:t>
            </a:r>
          </a:p>
          <a:p>
            <a:pPr lvl="1"/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317549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国内外研究</a:t>
            </a:r>
            <a:r>
              <a:rPr lang="zh-CN" altLang="zh-CN" b="1" dirty="0" smtClean="0"/>
              <a:t>动态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OpenAI</a:t>
            </a:r>
            <a:r>
              <a:rPr lang="en-US" altLang="zh-CN" dirty="0" smtClean="0"/>
              <a:t> Dota2 Rerun</a:t>
            </a:r>
          </a:p>
          <a:p>
            <a:r>
              <a:rPr lang="zh-CN" altLang="zh-CN" b="1" dirty="0"/>
              <a:t>雷神之锤</a:t>
            </a:r>
            <a:r>
              <a:rPr lang="en-US" altLang="zh-CN" b="1" dirty="0"/>
              <a:t>III</a:t>
            </a:r>
            <a:r>
              <a:rPr lang="zh-CN" altLang="zh-CN" b="1" dirty="0"/>
              <a:t>竞技场</a:t>
            </a:r>
          </a:p>
          <a:p>
            <a:endParaRPr lang="zh-CN" altLang="en-US" dirty="0"/>
          </a:p>
        </p:txBody>
      </p:sp>
      <p:pic>
        <p:nvPicPr>
          <p:cNvPr id="1026" name="Picture 2" descr="游民星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27" y="3233738"/>
            <a:ext cx="52387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81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研究内容与目标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zh-CN" b="1" dirty="0"/>
              <a:t>学习强化学习基础</a:t>
            </a:r>
            <a:r>
              <a:rPr lang="zh-CN" altLang="zh-CN" b="1" dirty="0" smtClean="0"/>
              <a:t>算法</a:t>
            </a:r>
            <a:endParaRPr lang="en-US" altLang="zh-CN" b="1" dirty="0" smtClean="0"/>
          </a:p>
          <a:p>
            <a:pPr lvl="1"/>
            <a:r>
              <a:rPr lang="zh-CN" altLang="zh-CN" b="1" dirty="0"/>
              <a:t>用以上算法实现简单的游戏</a:t>
            </a:r>
          </a:p>
          <a:p>
            <a:pPr lvl="1"/>
            <a:r>
              <a:rPr lang="zh-CN" altLang="zh-CN" b="1" dirty="0"/>
              <a:t>用神经网络替代</a:t>
            </a:r>
            <a:r>
              <a:rPr lang="en-US" altLang="zh-CN" b="1" dirty="0"/>
              <a:t>Q</a:t>
            </a:r>
            <a:r>
              <a:rPr lang="zh-CN" altLang="zh-CN" b="1" dirty="0"/>
              <a:t>表</a:t>
            </a:r>
          </a:p>
          <a:p>
            <a:pPr lvl="1"/>
            <a:r>
              <a:rPr lang="zh-CN" altLang="zh-CN" b="1" dirty="0"/>
              <a:t>挑战自动驾驶</a:t>
            </a:r>
            <a:r>
              <a:rPr lang="en-US" altLang="zh-CN" b="1" dirty="0"/>
              <a:t>/</a:t>
            </a:r>
            <a:r>
              <a:rPr lang="zh-CN" altLang="zh-CN" b="1" dirty="0"/>
              <a:t>登月</a:t>
            </a:r>
          </a:p>
          <a:p>
            <a:pPr lvl="1"/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303298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研究方案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zh-CN" b="1" dirty="0"/>
              <a:t>学习基础强化学习</a:t>
            </a:r>
            <a:r>
              <a:rPr lang="zh-CN" altLang="zh-CN" b="1" dirty="0" smtClean="0"/>
              <a:t>算法</a:t>
            </a:r>
            <a:r>
              <a:rPr lang="zh-CN" altLang="en-US" b="1" dirty="0" smtClean="0"/>
              <a:t>（两周）</a:t>
            </a:r>
            <a:endParaRPr lang="en-US" altLang="zh-CN" b="1" dirty="0" smtClean="0"/>
          </a:p>
          <a:p>
            <a:pPr lvl="1"/>
            <a:r>
              <a:rPr lang="zh-CN" altLang="zh-CN" b="1" dirty="0" smtClean="0"/>
              <a:t>学习</a:t>
            </a:r>
            <a:r>
              <a:rPr lang="en-US" altLang="zh-CN" b="1" dirty="0" err="1" smtClean="0"/>
              <a:t>tensorflow</a:t>
            </a:r>
            <a:r>
              <a:rPr lang="zh-CN" altLang="en-US" b="1" dirty="0" smtClean="0"/>
              <a:t> （两周）</a:t>
            </a:r>
            <a:endParaRPr lang="en-US" altLang="zh-CN" b="1" dirty="0" smtClean="0"/>
          </a:p>
          <a:p>
            <a:pPr lvl="1"/>
            <a:r>
              <a:rPr lang="zh-CN" altLang="zh-CN" b="1" dirty="0"/>
              <a:t>实现二维自动</a:t>
            </a:r>
            <a:r>
              <a:rPr lang="zh-CN" altLang="zh-CN" b="1" dirty="0" smtClean="0"/>
              <a:t>驾驶</a:t>
            </a:r>
            <a:r>
              <a:rPr lang="zh-CN" altLang="en-US" b="1" dirty="0" smtClean="0"/>
              <a:t>（两周）</a:t>
            </a:r>
            <a:endParaRPr lang="zh-CN" altLang="zh-CN" b="1" dirty="0"/>
          </a:p>
          <a:p>
            <a:pPr lvl="1"/>
            <a:endParaRPr lang="zh-CN" altLang="zh-CN" b="1" dirty="0"/>
          </a:p>
          <a:p>
            <a:pPr lvl="1"/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34678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可行性分析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现有一台联想笔记本。一个显示器。一个键盘。一个鼠标。</a:t>
            </a:r>
          </a:p>
          <a:p>
            <a:r>
              <a:rPr lang="zh-CN" altLang="zh-CN" dirty="0"/>
              <a:t>缺少训练用的显卡，准备用</a:t>
            </a:r>
            <a:r>
              <a:rPr lang="en-US" altLang="zh-CN" dirty="0" err="1"/>
              <a:t>cpu</a:t>
            </a:r>
            <a:r>
              <a:rPr lang="zh-CN" altLang="zh-CN" dirty="0"/>
              <a:t>凑合。</a:t>
            </a:r>
          </a:p>
          <a:p>
            <a:r>
              <a:rPr lang="zh-CN" altLang="zh-CN" dirty="0"/>
              <a:t>可以上网</a:t>
            </a:r>
            <a:r>
              <a:rPr lang="zh-CN" altLang="zh-CN" dirty="0" smtClean="0"/>
              <a:t>查找</a:t>
            </a:r>
            <a:r>
              <a:rPr lang="zh-CN" altLang="en-US" dirty="0" smtClean="0"/>
              <a:t>学习资料</a:t>
            </a:r>
            <a:r>
              <a:rPr lang="zh-CN" altLang="zh-CN" dirty="0" smtClean="0"/>
              <a:t>，</a:t>
            </a:r>
            <a:r>
              <a:rPr lang="zh-CN" altLang="zh-CN" dirty="0"/>
              <a:t>已知有莫烦的</a:t>
            </a:r>
            <a:r>
              <a:rPr lang="en-US" altLang="zh-CN" dirty="0"/>
              <a:t>python</a:t>
            </a:r>
            <a:r>
              <a:rPr lang="zh-CN" altLang="zh-CN" dirty="0"/>
              <a:t>教程、</a:t>
            </a:r>
            <a:r>
              <a:rPr lang="en-US" altLang="zh-CN" dirty="0" err="1"/>
              <a:t>csdn</a:t>
            </a:r>
            <a:r>
              <a:rPr lang="zh-CN" altLang="zh-CN" dirty="0"/>
              <a:t>博</a:t>
            </a:r>
            <a:r>
              <a:rPr lang="zh-CN" altLang="zh-CN" dirty="0" smtClean="0"/>
              <a:t>客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zh-CN" altLang="zh-CN" dirty="0">
                <a:solidFill>
                  <a:srgbClr val="FF0000"/>
                </a:solidFill>
              </a:rPr>
              <a:t>我坚定的意志和高尚的节操，伟大的爱国精神再加上纯洁的</a:t>
            </a:r>
            <a:r>
              <a:rPr lang="zh-CN" altLang="zh-CN" dirty="0" smtClean="0">
                <a:solidFill>
                  <a:srgbClr val="FF0000"/>
                </a:solidFill>
              </a:rPr>
              <a:t>心灵。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94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预期</a:t>
            </a:r>
            <a:r>
              <a:rPr lang="zh-CN" altLang="zh-CN" b="1" dirty="0" smtClean="0"/>
              <a:t>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8295" y="3752147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49" name="Picture 1" descr="http://gym.openai.com/videos/2019-10-21--mqt8Qj1mwo/CarRacing-v0/po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95" y="1926522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70095" y="19265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 descr="http://gym.openai.com/videos/2019-10-21--mqt8Qj1mwo/LunarLander-v2/pos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926522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77000" y="19265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46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178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用强化学习实现赛车游戏的自动化</vt:lpstr>
      <vt:lpstr>课题的目的及意义 </vt:lpstr>
      <vt:lpstr>国内外研究动态</vt:lpstr>
      <vt:lpstr>研究内容与目标</vt:lpstr>
      <vt:lpstr>研究方案</vt:lpstr>
      <vt:lpstr>可行性分析</vt:lpstr>
      <vt:lpstr>预期成果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强化学习实现简易自动驾驶</dc:title>
  <dc:creator>Zhao Weizhi</dc:creator>
  <cp:lastModifiedBy>Zhao Weizhi</cp:lastModifiedBy>
  <cp:revision>2</cp:revision>
  <dcterms:created xsi:type="dcterms:W3CDTF">2019-12-19T15:39:35Z</dcterms:created>
  <dcterms:modified xsi:type="dcterms:W3CDTF">2019-12-20T09:40:41Z</dcterms:modified>
</cp:coreProperties>
</file>