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5" r:id="rId6"/>
    <p:sldId id="270" r:id="rId7"/>
    <p:sldId id="266" r:id="rId8"/>
    <p:sldId id="267" r:id="rId9"/>
    <p:sldId id="268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9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0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1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0900B2-99E9-489C-BBA9-065BAB937AAC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C42054F1-EE2E-4443-96BE-F619D46BD7CD}">
      <dgm:prSet custT="1"/>
      <dgm:spPr/>
      <dgm:t>
        <a:bodyPr/>
        <a:lstStyle/>
        <a:p>
          <a:pPr rtl="0"/>
          <a:r>
            <a:rPr lang="zh-CN" sz="2800" dirty="0"/>
            <a:t>做了什么事情</a:t>
          </a:r>
          <a:r>
            <a:rPr lang="en-US" sz="2800" dirty="0"/>
            <a:t>(</a:t>
          </a:r>
          <a:r>
            <a:rPr lang="zh-CN" sz="2800" dirty="0"/>
            <a:t>研究的题目</a:t>
          </a:r>
          <a:r>
            <a:rPr lang="en-US" sz="2800" dirty="0"/>
            <a:t>)</a:t>
          </a:r>
          <a:endParaRPr lang="zh-CN" sz="2800" dirty="0"/>
        </a:p>
      </dgm:t>
    </dgm:pt>
    <dgm:pt modelId="{BA879B11-05C2-492F-A4F7-373C309237AA}" type="parTrans" cxnId="{8786AB4D-4ADF-4A68-87D1-D8CA24FF508D}">
      <dgm:prSet/>
      <dgm:spPr/>
      <dgm:t>
        <a:bodyPr/>
        <a:lstStyle/>
        <a:p>
          <a:endParaRPr lang="zh-CN" altLang="en-US" sz="2800"/>
        </a:p>
      </dgm:t>
    </dgm:pt>
    <dgm:pt modelId="{AF048DEF-3C31-438B-9FB3-532C6CEFD6E4}" type="sibTrans" cxnId="{8786AB4D-4ADF-4A68-87D1-D8CA24FF508D}">
      <dgm:prSet/>
      <dgm:spPr/>
      <dgm:t>
        <a:bodyPr/>
        <a:lstStyle/>
        <a:p>
          <a:endParaRPr lang="zh-CN" altLang="en-US" sz="2800"/>
        </a:p>
      </dgm:t>
    </dgm:pt>
    <dgm:pt modelId="{24943295-D05D-4CD4-BD52-8EF5B1960885}">
      <dgm:prSet custT="1"/>
      <dgm:spPr/>
      <dgm:t>
        <a:bodyPr/>
        <a:lstStyle/>
        <a:p>
          <a:pPr rtl="0"/>
          <a:r>
            <a:rPr lang="zh-CN" sz="2800" dirty="0"/>
            <a:t>是谁做的</a:t>
          </a:r>
          <a:r>
            <a:rPr lang="en-US" sz="2800" dirty="0"/>
            <a:t>(</a:t>
          </a:r>
          <a:r>
            <a:rPr lang="zh-CN" sz="2800" dirty="0"/>
            <a:t>课题组成员</a:t>
          </a:r>
          <a:r>
            <a:rPr lang="en-US" sz="2800" dirty="0"/>
            <a:t>)</a:t>
          </a:r>
          <a:endParaRPr lang="zh-CN" sz="2800" dirty="0"/>
        </a:p>
      </dgm:t>
    </dgm:pt>
    <dgm:pt modelId="{3FD35824-0BD8-46DC-97E2-50EAA53AECDE}" type="parTrans" cxnId="{3DE3EF59-310C-4E29-9138-FB60BA669314}">
      <dgm:prSet/>
      <dgm:spPr/>
      <dgm:t>
        <a:bodyPr/>
        <a:lstStyle/>
        <a:p>
          <a:endParaRPr lang="zh-CN" altLang="en-US" sz="2800"/>
        </a:p>
      </dgm:t>
    </dgm:pt>
    <dgm:pt modelId="{2CA9F831-6E26-4111-B7E1-169547A9B907}" type="sibTrans" cxnId="{3DE3EF59-310C-4E29-9138-FB60BA669314}">
      <dgm:prSet/>
      <dgm:spPr/>
      <dgm:t>
        <a:bodyPr/>
        <a:lstStyle/>
        <a:p>
          <a:endParaRPr lang="zh-CN" altLang="en-US" sz="2800"/>
        </a:p>
      </dgm:t>
    </dgm:pt>
    <dgm:pt modelId="{7D826482-DC2F-4BD0-86DE-AB1E7A393F48}">
      <dgm:prSet custT="1"/>
      <dgm:spPr/>
      <dgm:t>
        <a:bodyPr/>
        <a:lstStyle/>
        <a:p>
          <a:pPr rtl="0"/>
          <a:r>
            <a:rPr lang="zh-CN" sz="2800" dirty="0"/>
            <a:t>为什么要做</a:t>
          </a:r>
          <a:r>
            <a:rPr lang="en-US" sz="2800" dirty="0"/>
            <a:t>(</a:t>
          </a:r>
          <a:r>
            <a:rPr lang="zh-CN" sz="2800" dirty="0"/>
            <a:t>课题的目的、意义、来源及背景</a:t>
          </a:r>
          <a:r>
            <a:rPr lang="en-US" sz="2800" dirty="0"/>
            <a:t>)</a:t>
          </a:r>
          <a:endParaRPr lang="zh-CN" sz="2800" dirty="0"/>
        </a:p>
      </dgm:t>
    </dgm:pt>
    <dgm:pt modelId="{AFE2AB5C-B816-48D3-9804-FCA282EEC50B}" type="parTrans" cxnId="{45F14962-47AB-43D0-8EB2-87812C0BE221}">
      <dgm:prSet/>
      <dgm:spPr/>
      <dgm:t>
        <a:bodyPr/>
        <a:lstStyle/>
        <a:p>
          <a:endParaRPr lang="zh-CN" altLang="en-US" sz="2800"/>
        </a:p>
      </dgm:t>
    </dgm:pt>
    <dgm:pt modelId="{5E9569A9-C96D-4C1B-B691-B983BF7131CE}" type="sibTrans" cxnId="{45F14962-47AB-43D0-8EB2-87812C0BE221}">
      <dgm:prSet/>
      <dgm:spPr/>
      <dgm:t>
        <a:bodyPr/>
        <a:lstStyle/>
        <a:p>
          <a:endParaRPr lang="zh-CN" altLang="en-US" sz="2800"/>
        </a:p>
      </dgm:t>
    </dgm:pt>
    <dgm:pt modelId="{E8B22DBE-4B3F-4858-9761-DBA0E186403E}">
      <dgm:prSet custT="1"/>
      <dgm:spPr/>
      <dgm:t>
        <a:bodyPr/>
        <a:lstStyle/>
        <a:p>
          <a:pPr rtl="0"/>
          <a:r>
            <a:rPr lang="zh-CN" sz="2800" dirty="0"/>
            <a:t>怎样做的</a:t>
          </a:r>
          <a:r>
            <a:rPr lang="en-US" sz="2800" dirty="0"/>
            <a:t>(</a:t>
          </a:r>
          <a:r>
            <a:rPr lang="zh-CN" sz="2800" dirty="0"/>
            <a:t>课题研究的过程</a:t>
          </a:r>
          <a:r>
            <a:rPr lang="en-US" sz="2800" dirty="0"/>
            <a:t>)</a:t>
          </a:r>
          <a:endParaRPr lang="zh-CN" sz="2800" dirty="0"/>
        </a:p>
      </dgm:t>
    </dgm:pt>
    <dgm:pt modelId="{DC90D3A1-FE29-4241-973D-65AB5AFD1D3F}" type="parTrans" cxnId="{0F1274D7-A473-48A3-A070-F7E0AFD4FC6A}">
      <dgm:prSet/>
      <dgm:spPr/>
      <dgm:t>
        <a:bodyPr/>
        <a:lstStyle/>
        <a:p>
          <a:endParaRPr lang="zh-CN" altLang="en-US" sz="2800"/>
        </a:p>
      </dgm:t>
    </dgm:pt>
    <dgm:pt modelId="{465B7332-2EC9-49EA-BA2D-050DAF690496}" type="sibTrans" cxnId="{0F1274D7-A473-48A3-A070-F7E0AFD4FC6A}">
      <dgm:prSet/>
      <dgm:spPr/>
      <dgm:t>
        <a:bodyPr/>
        <a:lstStyle/>
        <a:p>
          <a:endParaRPr lang="zh-CN" altLang="en-US" sz="2800"/>
        </a:p>
      </dgm:t>
    </dgm:pt>
    <dgm:pt modelId="{8E420DC0-C11E-4E47-9DC3-BC4B3AD3B9B2}">
      <dgm:prSet custT="1"/>
      <dgm:spPr/>
      <dgm:t>
        <a:bodyPr/>
        <a:lstStyle/>
        <a:p>
          <a:pPr rtl="0"/>
          <a:r>
            <a:rPr lang="zh-CN" sz="2800" dirty="0"/>
            <a:t>做得怎样</a:t>
          </a:r>
          <a:r>
            <a:rPr lang="en-US" sz="2800" dirty="0"/>
            <a:t>(</a:t>
          </a:r>
          <a:r>
            <a:rPr lang="zh-CN" sz="2800" dirty="0"/>
            <a:t>课题研究的结果</a:t>
          </a:r>
          <a:r>
            <a:rPr lang="en-US" sz="2800" dirty="0"/>
            <a:t>)</a:t>
          </a:r>
          <a:endParaRPr lang="zh-CN" sz="2800" dirty="0"/>
        </a:p>
      </dgm:t>
    </dgm:pt>
    <dgm:pt modelId="{9E19147C-80AB-4E0F-A80F-F51058CA78D7}" type="parTrans" cxnId="{6C26419D-0B5C-4987-BA44-3116A8EA70A9}">
      <dgm:prSet/>
      <dgm:spPr/>
      <dgm:t>
        <a:bodyPr/>
        <a:lstStyle/>
        <a:p>
          <a:endParaRPr lang="zh-CN" altLang="en-US" sz="2800"/>
        </a:p>
      </dgm:t>
    </dgm:pt>
    <dgm:pt modelId="{31E2B0E3-0418-4F10-8F69-23009CAB6CF9}" type="sibTrans" cxnId="{6C26419D-0B5C-4987-BA44-3116A8EA70A9}">
      <dgm:prSet/>
      <dgm:spPr/>
      <dgm:t>
        <a:bodyPr/>
        <a:lstStyle/>
        <a:p>
          <a:endParaRPr lang="zh-CN" altLang="en-US" sz="2800"/>
        </a:p>
      </dgm:t>
    </dgm:pt>
    <dgm:pt modelId="{8E05821A-2152-494F-B236-F1F9E7AA3430}">
      <dgm:prSet custT="1"/>
      <dgm:spPr/>
      <dgm:t>
        <a:bodyPr/>
        <a:lstStyle/>
        <a:p>
          <a:pPr rtl="0"/>
          <a:r>
            <a:rPr lang="zh-CN" sz="2800" dirty="0"/>
            <a:t>讨论或体会</a:t>
          </a:r>
          <a:r>
            <a:rPr lang="en-US" sz="2800" dirty="0"/>
            <a:t>(</a:t>
          </a:r>
          <a:r>
            <a:rPr lang="zh-CN" sz="2800" dirty="0"/>
            <a:t>有哪些尚待解决的问题需要探讨</a:t>
          </a:r>
          <a:r>
            <a:rPr lang="zh-CN" altLang="en-US" sz="2800" dirty="0"/>
            <a:t>、</a:t>
          </a:r>
          <a:r>
            <a:rPr lang="zh-CN" sz="2800" dirty="0"/>
            <a:t>交流</a:t>
          </a:r>
          <a:r>
            <a:rPr lang="en-US" sz="2800" dirty="0"/>
            <a:t>)</a:t>
          </a:r>
          <a:endParaRPr lang="zh-CN" sz="2800" dirty="0"/>
        </a:p>
      </dgm:t>
    </dgm:pt>
    <dgm:pt modelId="{A26AC269-681B-407E-A972-5FE719246E02}" type="parTrans" cxnId="{048D0DCA-B64F-4DC2-B4B2-F4D1E7717F04}">
      <dgm:prSet/>
      <dgm:spPr/>
      <dgm:t>
        <a:bodyPr/>
        <a:lstStyle/>
        <a:p>
          <a:endParaRPr lang="zh-CN" altLang="en-US" sz="2800"/>
        </a:p>
      </dgm:t>
    </dgm:pt>
    <dgm:pt modelId="{57B88404-D466-4B9D-BCB4-3FE8F74E9DA4}" type="sibTrans" cxnId="{048D0DCA-B64F-4DC2-B4B2-F4D1E7717F04}">
      <dgm:prSet/>
      <dgm:spPr/>
      <dgm:t>
        <a:bodyPr/>
        <a:lstStyle/>
        <a:p>
          <a:endParaRPr lang="zh-CN" altLang="en-US" sz="2800"/>
        </a:p>
      </dgm:t>
    </dgm:pt>
    <dgm:pt modelId="{C3493BCD-7B23-4012-8080-362680354B1C}">
      <dgm:prSet custT="1"/>
      <dgm:spPr/>
      <dgm:t>
        <a:bodyPr/>
        <a:lstStyle/>
        <a:p>
          <a:pPr rtl="0"/>
          <a:r>
            <a:rPr lang="zh-CN" altLang="en-US" sz="2800" dirty="0"/>
            <a:t>参考文献</a:t>
          </a:r>
          <a:r>
            <a:rPr lang="en-US" sz="2800" dirty="0"/>
            <a:t>(</a:t>
          </a:r>
          <a:r>
            <a:rPr lang="zh-CN" altLang="en-US" sz="2800" dirty="0"/>
            <a:t>参考或借鉴了哪些资料</a:t>
          </a:r>
          <a:r>
            <a:rPr lang="en-US" sz="2800" dirty="0"/>
            <a:t>)</a:t>
          </a:r>
          <a:endParaRPr lang="zh-CN" altLang="en-US" sz="2800" dirty="0"/>
        </a:p>
      </dgm:t>
    </dgm:pt>
    <dgm:pt modelId="{BDC8C9F2-A59F-47EF-A20B-5DAFEF65A8D3}" type="parTrans" cxnId="{E60FBF77-8534-42E7-961E-EC01AF5770AE}">
      <dgm:prSet/>
      <dgm:spPr/>
      <dgm:t>
        <a:bodyPr/>
        <a:lstStyle/>
        <a:p>
          <a:endParaRPr lang="zh-CN" altLang="en-US" sz="2800"/>
        </a:p>
      </dgm:t>
    </dgm:pt>
    <dgm:pt modelId="{80C070F1-0434-4DE5-8431-D2E99DED6BB6}" type="sibTrans" cxnId="{E60FBF77-8534-42E7-961E-EC01AF5770AE}">
      <dgm:prSet/>
      <dgm:spPr/>
      <dgm:t>
        <a:bodyPr/>
        <a:lstStyle/>
        <a:p>
          <a:endParaRPr lang="zh-CN" altLang="en-US" sz="2800"/>
        </a:p>
      </dgm:t>
    </dgm:pt>
    <dgm:pt modelId="{67760991-A88A-47F0-AEFE-ACF07D6A94FF}" type="pres">
      <dgm:prSet presAssocID="{AA0900B2-99E9-489C-BBA9-065BAB937AAC}" presName="linear" presStyleCnt="0">
        <dgm:presLayoutVars>
          <dgm:animLvl val="lvl"/>
          <dgm:resizeHandles val="exact"/>
        </dgm:presLayoutVars>
      </dgm:prSet>
      <dgm:spPr/>
    </dgm:pt>
    <dgm:pt modelId="{7807C6F1-E57B-4B42-871C-7DE800A12C9D}" type="pres">
      <dgm:prSet presAssocID="{C42054F1-EE2E-4443-96BE-F619D46BD7C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F4BB43A-451A-4C09-94C6-FEBCB6AB52B3}" type="pres">
      <dgm:prSet presAssocID="{AF048DEF-3C31-438B-9FB3-532C6CEFD6E4}" presName="spacer" presStyleCnt="0"/>
      <dgm:spPr/>
    </dgm:pt>
    <dgm:pt modelId="{F4308F1D-FA18-4809-9CA0-FCF59E015833}" type="pres">
      <dgm:prSet presAssocID="{24943295-D05D-4CD4-BD52-8EF5B196088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4B7DDD2-77D5-4700-B882-CDE96703C21E}" type="pres">
      <dgm:prSet presAssocID="{2CA9F831-6E26-4111-B7E1-169547A9B907}" presName="spacer" presStyleCnt="0"/>
      <dgm:spPr/>
    </dgm:pt>
    <dgm:pt modelId="{7F93546E-7A53-493E-BEDC-FDF1C15B3935}" type="pres">
      <dgm:prSet presAssocID="{7D826482-DC2F-4BD0-86DE-AB1E7A393F4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4412C83-383F-48CB-833A-51097B776C47}" type="pres">
      <dgm:prSet presAssocID="{5E9569A9-C96D-4C1B-B691-B983BF7131CE}" presName="spacer" presStyleCnt="0"/>
      <dgm:spPr/>
    </dgm:pt>
    <dgm:pt modelId="{6A8520EA-E84D-4DAC-A166-FCDF57EEC958}" type="pres">
      <dgm:prSet presAssocID="{E8B22DBE-4B3F-4858-9761-DBA0E186403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4D84B4A-A667-4E9D-962D-F772CFDC52C9}" type="pres">
      <dgm:prSet presAssocID="{465B7332-2EC9-49EA-BA2D-050DAF690496}" presName="spacer" presStyleCnt="0"/>
      <dgm:spPr/>
    </dgm:pt>
    <dgm:pt modelId="{732C2C49-A54C-4A4D-ABC3-F92C1B82AF0E}" type="pres">
      <dgm:prSet presAssocID="{8E420DC0-C11E-4E47-9DC3-BC4B3AD3B9B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E0852E1-6A1B-4D09-9B7D-DBD7FDB590AE}" type="pres">
      <dgm:prSet presAssocID="{31E2B0E3-0418-4F10-8F69-23009CAB6CF9}" presName="spacer" presStyleCnt="0"/>
      <dgm:spPr/>
    </dgm:pt>
    <dgm:pt modelId="{90E38D0F-FA4B-49F2-9994-80C0485CF095}" type="pres">
      <dgm:prSet presAssocID="{8E05821A-2152-494F-B236-F1F9E7AA343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DD571FF-ECDB-433E-A5F7-13713B11EAEB}" type="pres">
      <dgm:prSet presAssocID="{57B88404-D466-4B9D-BCB4-3FE8F74E9DA4}" presName="spacer" presStyleCnt="0"/>
      <dgm:spPr/>
    </dgm:pt>
    <dgm:pt modelId="{BFF9AEA6-11A7-44B9-879E-4974BD29768B}" type="pres">
      <dgm:prSet presAssocID="{C3493BCD-7B23-4012-8080-362680354B1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441FE05-70D1-4F67-8804-CEA64211B446}" type="presOf" srcId="{E8B22DBE-4B3F-4858-9761-DBA0E186403E}" destId="{6A8520EA-E84D-4DAC-A166-FCDF57EEC958}" srcOrd="0" destOrd="0" presId="urn:microsoft.com/office/officeart/2005/8/layout/vList2"/>
    <dgm:cxn modelId="{05B53620-8FDD-4103-861C-2698820A3889}" type="presOf" srcId="{C3493BCD-7B23-4012-8080-362680354B1C}" destId="{BFF9AEA6-11A7-44B9-879E-4974BD29768B}" srcOrd="0" destOrd="0" presId="urn:microsoft.com/office/officeart/2005/8/layout/vList2"/>
    <dgm:cxn modelId="{C9B3092E-0AF9-429D-A0DE-BA7BEF32E2FA}" type="presOf" srcId="{AA0900B2-99E9-489C-BBA9-065BAB937AAC}" destId="{67760991-A88A-47F0-AEFE-ACF07D6A94FF}" srcOrd="0" destOrd="0" presId="urn:microsoft.com/office/officeart/2005/8/layout/vList2"/>
    <dgm:cxn modelId="{2C67D930-9161-40AF-B524-D90D2AD61B6A}" type="presOf" srcId="{8E05821A-2152-494F-B236-F1F9E7AA3430}" destId="{90E38D0F-FA4B-49F2-9994-80C0485CF095}" srcOrd="0" destOrd="0" presId="urn:microsoft.com/office/officeart/2005/8/layout/vList2"/>
    <dgm:cxn modelId="{B2EA1B3A-EF0A-4066-9421-E92CFE59B716}" type="presOf" srcId="{8E420DC0-C11E-4E47-9DC3-BC4B3AD3B9B2}" destId="{732C2C49-A54C-4A4D-ABC3-F92C1B82AF0E}" srcOrd="0" destOrd="0" presId="urn:microsoft.com/office/officeart/2005/8/layout/vList2"/>
    <dgm:cxn modelId="{45F14962-47AB-43D0-8EB2-87812C0BE221}" srcId="{AA0900B2-99E9-489C-BBA9-065BAB937AAC}" destId="{7D826482-DC2F-4BD0-86DE-AB1E7A393F48}" srcOrd="2" destOrd="0" parTransId="{AFE2AB5C-B816-48D3-9804-FCA282EEC50B}" sibTransId="{5E9569A9-C96D-4C1B-B691-B983BF7131CE}"/>
    <dgm:cxn modelId="{8786AB4D-4ADF-4A68-87D1-D8CA24FF508D}" srcId="{AA0900B2-99E9-489C-BBA9-065BAB937AAC}" destId="{C42054F1-EE2E-4443-96BE-F619D46BD7CD}" srcOrd="0" destOrd="0" parTransId="{BA879B11-05C2-492F-A4F7-373C309237AA}" sibTransId="{AF048DEF-3C31-438B-9FB3-532C6CEFD6E4}"/>
    <dgm:cxn modelId="{284BAF77-B55B-4A2F-918F-A68C704A2A79}" type="presOf" srcId="{24943295-D05D-4CD4-BD52-8EF5B1960885}" destId="{F4308F1D-FA18-4809-9CA0-FCF59E015833}" srcOrd="0" destOrd="0" presId="urn:microsoft.com/office/officeart/2005/8/layout/vList2"/>
    <dgm:cxn modelId="{E60FBF77-8534-42E7-961E-EC01AF5770AE}" srcId="{AA0900B2-99E9-489C-BBA9-065BAB937AAC}" destId="{C3493BCD-7B23-4012-8080-362680354B1C}" srcOrd="6" destOrd="0" parTransId="{BDC8C9F2-A59F-47EF-A20B-5DAFEF65A8D3}" sibTransId="{80C070F1-0434-4DE5-8431-D2E99DED6BB6}"/>
    <dgm:cxn modelId="{3DE3EF59-310C-4E29-9138-FB60BA669314}" srcId="{AA0900B2-99E9-489C-BBA9-065BAB937AAC}" destId="{24943295-D05D-4CD4-BD52-8EF5B1960885}" srcOrd="1" destOrd="0" parTransId="{3FD35824-0BD8-46DC-97E2-50EAA53AECDE}" sibTransId="{2CA9F831-6E26-4111-B7E1-169547A9B907}"/>
    <dgm:cxn modelId="{6C26419D-0B5C-4987-BA44-3116A8EA70A9}" srcId="{AA0900B2-99E9-489C-BBA9-065BAB937AAC}" destId="{8E420DC0-C11E-4E47-9DC3-BC4B3AD3B9B2}" srcOrd="4" destOrd="0" parTransId="{9E19147C-80AB-4E0F-A80F-F51058CA78D7}" sibTransId="{31E2B0E3-0418-4F10-8F69-23009CAB6CF9}"/>
    <dgm:cxn modelId="{048D0DCA-B64F-4DC2-B4B2-F4D1E7717F04}" srcId="{AA0900B2-99E9-489C-BBA9-065BAB937AAC}" destId="{8E05821A-2152-494F-B236-F1F9E7AA3430}" srcOrd="5" destOrd="0" parTransId="{A26AC269-681B-407E-A972-5FE719246E02}" sibTransId="{57B88404-D466-4B9D-BCB4-3FE8F74E9DA4}"/>
    <dgm:cxn modelId="{7C8862CE-86C0-4B76-8B71-CE7D521C6912}" type="presOf" srcId="{7D826482-DC2F-4BD0-86DE-AB1E7A393F48}" destId="{7F93546E-7A53-493E-BEDC-FDF1C15B3935}" srcOrd="0" destOrd="0" presId="urn:microsoft.com/office/officeart/2005/8/layout/vList2"/>
    <dgm:cxn modelId="{0F1274D7-A473-48A3-A070-F7E0AFD4FC6A}" srcId="{AA0900B2-99E9-489C-BBA9-065BAB937AAC}" destId="{E8B22DBE-4B3F-4858-9761-DBA0E186403E}" srcOrd="3" destOrd="0" parTransId="{DC90D3A1-FE29-4241-973D-65AB5AFD1D3F}" sibTransId="{465B7332-2EC9-49EA-BA2D-050DAF690496}"/>
    <dgm:cxn modelId="{A373BCDA-B44A-440C-94DC-27A240DDA2F6}" type="presOf" srcId="{C42054F1-EE2E-4443-96BE-F619D46BD7CD}" destId="{7807C6F1-E57B-4B42-871C-7DE800A12C9D}" srcOrd="0" destOrd="0" presId="urn:microsoft.com/office/officeart/2005/8/layout/vList2"/>
    <dgm:cxn modelId="{2B9E15D6-5ADB-44CD-9943-A6A01C4B6580}" type="presParOf" srcId="{67760991-A88A-47F0-AEFE-ACF07D6A94FF}" destId="{7807C6F1-E57B-4B42-871C-7DE800A12C9D}" srcOrd="0" destOrd="0" presId="urn:microsoft.com/office/officeart/2005/8/layout/vList2"/>
    <dgm:cxn modelId="{A93F2F84-86D2-43EE-B8BB-A05DAFB4BBAB}" type="presParOf" srcId="{67760991-A88A-47F0-AEFE-ACF07D6A94FF}" destId="{4F4BB43A-451A-4C09-94C6-FEBCB6AB52B3}" srcOrd="1" destOrd="0" presId="urn:microsoft.com/office/officeart/2005/8/layout/vList2"/>
    <dgm:cxn modelId="{ECAF2984-DC03-48DE-9340-6043AB47AC91}" type="presParOf" srcId="{67760991-A88A-47F0-AEFE-ACF07D6A94FF}" destId="{F4308F1D-FA18-4809-9CA0-FCF59E015833}" srcOrd="2" destOrd="0" presId="urn:microsoft.com/office/officeart/2005/8/layout/vList2"/>
    <dgm:cxn modelId="{44A81539-9A0C-4CA5-B030-2B1265087C79}" type="presParOf" srcId="{67760991-A88A-47F0-AEFE-ACF07D6A94FF}" destId="{C4B7DDD2-77D5-4700-B882-CDE96703C21E}" srcOrd="3" destOrd="0" presId="urn:microsoft.com/office/officeart/2005/8/layout/vList2"/>
    <dgm:cxn modelId="{6447F914-2F1C-45F3-B3BD-ABD9168291DE}" type="presParOf" srcId="{67760991-A88A-47F0-AEFE-ACF07D6A94FF}" destId="{7F93546E-7A53-493E-BEDC-FDF1C15B3935}" srcOrd="4" destOrd="0" presId="urn:microsoft.com/office/officeart/2005/8/layout/vList2"/>
    <dgm:cxn modelId="{01D1CA23-28B0-41A0-973A-5A6CA019770E}" type="presParOf" srcId="{67760991-A88A-47F0-AEFE-ACF07D6A94FF}" destId="{54412C83-383F-48CB-833A-51097B776C47}" srcOrd="5" destOrd="0" presId="urn:microsoft.com/office/officeart/2005/8/layout/vList2"/>
    <dgm:cxn modelId="{AF2646D8-FEAD-42DC-876E-79D44D797596}" type="presParOf" srcId="{67760991-A88A-47F0-AEFE-ACF07D6A94FF}" destId="{6A8520EA-E84D-4DAC-A166-FCDF57EEC958}" srcOrd="6" destOrd="0" presId="urn:microsoft.com/office/officeart/2005/8/layout/vList2"/>
    <dgm:cxn modelId="{4D087233-0D86-4F0A-B56F-6AAFE079D50C}" type="presParOf" srcId="{67760991-A88A-47F0-AEFE-ACF07D6A94FF}" destId="{D4D84B4A-A667-4E9D-962D-F772CFDC52C9}" srcOrd="7" destOrd="0" presId="urn:microsoft.com/office/officeart/2005/8/layout/vList2"/>
    <dgm:cxn modelId="{10FDC205-CC6F-47D6-BD06-4AFAA70BBDF2}" type="presParOf" srcId="{67760991-A88A-47F0-AEFE-ACF07D6A94FF}" destId="{732C2C49-A54C-4A4D-ABC3-F92C1B82AF0E}" srcOrd="8" destOrd="0" presId="urn:microsoft.com/office/officeart/2005/8/layout/vList2"/>
    <dgm:cxn modelId="{4BAA6235-4394-4F49-B4BE-956062B03191}" type="presParOf" srcId="{67760991-A88A-47F0-AEFE-ACF07D6A94FF}" destId="{3E0852E1-6A1B-4D09-9B7D-DBD7FDB590AE}" srcOrd="9" destOrd="0" presId="urn:microsoft.com/office/officeart/2005/8/layout/vList2"/>
    <dgm:cxn modelId="{3A33C63E-1DDC-4804-AD9C-9A49B35B9336}" type="presParOf" srcId="{67760991-A88A-47F0-AEFE-ACF07D6A94FF}" destId="{90E38D0F-FA4B-49F2-9994-80C0485CF095}" srcOrd="10" destOrd="0" presId="urn:microsoft.com/office/officeart/2005/8/layout/vList2"/>
    <dgm:cxn modelId="{58C11202-9550-441D-B97B-600374BBCCF1}" type="presParOf" srcId="{67760991-A88A-47F0-AEFE-ACF07D6A94FF}" destId="{3DD571FF-ECDB-433E-A5F7-13713B11EAEB}" srcOrd="11" destOrd="0" presId="urn:microsoft.com/office/officeart/2005/8/layout/vList2"/>
    <dgm:cxn modelId="{0C673E42-200F-4B50-819C-E323FAEFFC7C}" type="presParOf" srcId="{67760991-A88A-47F0-AEFE-ACF07D6A94FF}" destId="{BFF9AEA6-11A7-44B9-879E-4974BD29768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4DD2028-3E72-46C6-97B0-D991EF6DF13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44F4CE5-83EF-4958-96C7-9CBBBEF16A80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z="3600" b="1" dirty="0"/>
            <a:t>常见的附录</a:t>
          </a:r>
          <a:endParaRPr lang="en-US" sz="3600" b="1" dirty="0"/>
        </a:p>
      </dgm:t>
    </dgm:pt>
    <dgm:pt modelId="{F22438B1-C2F5-407C-A044-70C71439A616}" type="parTrans" cxnId="{6DD1F461-DC39-483A-B137-0B8145CEDF90}">
      <dgm:prSet/>
      <dgm:spPr/>
      <dgm:t>
        <a:bodyPr/>
        <a:lstStyle/>
        <a:p>
          <a:endParaRPr lang="zh-CN" altLang="en-US" sz="2800"/>
        </a:p>
      </dgm:t>
    </dgm:pt>
    <dgm:pt modelId="{937E7794-28CC-4F09-B606-99D921D4338C}" type="sibTrans" cxnId="{6DD1F461-DC39-483A-B137-0B8145CEDF90}">
      <dgm:prSet/>
      <dgm:spPr/>
      <dgm:t>
        <a:bodyPr/>
        <a:lstStyle/>
        <a:p>
          <a:endParaRPr lang="zh-CN" altLang="en-US" sz="2800"/>
        </a:p>
      </dgm:t>
    </dgm:pt>
    <dgm:pt modelId="{C02E0F75-4396-4064-9AD2-07786F79AC7D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z="3200" b="1" dirty="0"/>
            <a:t>数学证明</a:t>
          </a:r>
          <a:r>
            <a:rPr lang="zh-CN" altLang="en-US" sz="3200" b="1" dirty="0"/>
            <a:t>、推导过程</a:t>
          </a:r>
          <a:endParaRPr lang="en-US" sz="3200" b="1" dirty="0"/>
        </a:p>
      </dgm:t>
    </dgm:pt>
    <dgm:pt modelId="{315E38FA-D92B-4814-8470-DC62A54254DD}" type="parTrans" cxnId="{246B0957-3F54-4964-B703-06255477F04F}">
      <dgm:prSet custT="1"/>
      <dgm:spPr/>
      <dgm:t>
        <a:bodyPr/>
        <a:lstStyle/>
        <a:p>
          <a:endParaRPr lang="zh-CN" altLang="en-US" sz="2800"/>
        </a:p>
      </dgm:t>
    </dgm:pt>
    <dgm:pt modelId="{2DE860FA-735B-4138-A3D5-52845BF5FC7A}" type="sibTrans" cxnId="{246B0957-3F54-4964-B703-06255477F04F}">
      <dgm:prSet/>
      <dgm:spPr/>
      <dgm:t>
        <a:bodyPr/>
        <a:lstStyle/>
        <a:p>
          <a:endParaRPr lang="zh-CN" altLang="en-US" sz="2800"/>
        </a:p>
      </dgm:t>
    </dgm:pt>
    <dgm:pt modelId="{A1AAF1D2-3932-4F5C-A075-42C9308E65CB}">
      <dgm:prSet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z="3200" b="1" dirty="0"/>
            <a:t>大型表格</a:t>
          </a:r>
          <a:r>
            <a:rPr lang="zh-CN" altLang="en-US" sz="3200" b="1" dirty="0"/>
            <a:t>、原始数据</a:t>
          </a:r>
          <a:endParaRPr lang="en-US" sz="3200" b="1" dirty="0"/>
        </a:p>
      </dgm:t>
    </dgm:pt>
    <dgm:pt modelId="{B0FF950C-C91F-4683-BCF6-63A8921FF9BA}" type="parTrans" cxnId="{946CC138-07C8-47C5-B5A1-036A4CC7B50A}">
      <dgm:prSet custT="1"/>
      <dgm:spPr/>
      <dgm:t>
        <a:bodyPr/>
        <a:lstStyle/>
        <a:p>
          <a:endParaRPr lang="zh-CN" altLang="en-US" sz="2800"/>
        </a:p>
      </dgm:t>
    </dgm:pt>
    <dgm:pt modelId="{EF375E14-3969-4FE2-88DF-4902AF55765E}" type="sibTrans" cxnId="{946CC138-07C8-47C5-B5A1-036A4CC7B50A}">
      <dgm:prSet/>
      <dgm:spPr/>
      <dgm:t>
        <a:bodyPr/>
        <a:lstStyle/>
        <a:p>
          <a:endParaRPr lang="zh-CN" altLang="en-US" sz="2800"/>
        </a:p>
      </dgm:t>
    </dgm:pt>
    <dgm:pt modelId="{A6B94A13-2B69-4928-B1FC-E100F8FB1525}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z="3200" b="1" dirty="0"/>
            <a:t>词表</a:t>
          </a:r>
          <a:r>
            <a:rPr lang="zh-CN" altLang="en-US" sz="3200" b="1" dirty="0"/>
            <a:t>、原理图</a:t>
          </a:r>
          <a:endParaRPr lang="en-US" sz="3200" b="1" dirty="0"/>
        </a:p>
      </dgm:t>
    </dgm:pt>
    <dgm:pt modelId="{C344FC6E-45C2-445E-B2EF-F7D34D2512A7}" type="parTrans" cxnId="{31726FAF-06C1-420B-A1DE-A1A360234AA5}">
      <dgm:prSet custT="1"/>
      <dgm:spPr/>
      <dgm:t>
        <a:bodyPr/>
        <a:lstStyle/>
        <a:p>
          <a:endParaRPr lang="zh-CN" altLang="en-US" sz="2800"/>
        </a:p>
      </dgm:t>
    </dgm:pt>
    <dgm:pt modelId="{304264FA-C2AC-48CE-B6E7-69D707F09E1B}" type="sibTrans" cxnId="{31726FAF-06C1-420B-A1DE-A1A360234AA5}">
      <dgm:prSet/>
      <dgm:spPr/>
      <dgm:t>
        <a:bodyPr/>
        <a:lstStyle/>
        <a:p>
          <a:endParaRPr lang="zh-CN" altLang="en-US" sz="2800"/>
        </a:p>
      </dgm:t>
    </dgm:pt>
    <dgm:pt modelId="{F101F3C8-7384-4545-BA1C-2904C737E134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z="3200" b="1" dirty="0"/>
            <a:t>问卷或其他调查工具</a:t>
          </a:r>
          <a:endParaRPr lang="en-US" sz="3200" b="1" dirty="0"/>
        </a:p>
      </dgm:t>
    </dgm:pt>
    <dgm:pt modelId="{31C6315F-1D7E-470D-AAD9-483607AEE343}" type="parTrans" cxnId="{14D1103F-2195-46FB-9904-0E4A940B7085}">
      <dgm:prSet custT="1"/>
      <dgm:spPr/>
      <dgm:t>
        <a:bodyPr/>
        <a:lstStyle/>
        <a:p>
          <a:endParaRPr lang="zh-CN" altLang="en-US" sz="2800"/>
        </a:p>
      </dgm:t>
    </dgm:pt>
    <dgm:pt modelId="{C6717825-6554-459F-8CAE-7B0FD95E2569}" type="sibTrans" cxnId="{14D1103F-2195-46FB-9904-0E4A940B7085}">
      <dgm:prSet/>
      <dgm:spPr/>
      <dgm:t>
        <a:bodyPr/>
        <a:lstStyle/>
        <a:p>
          <a:endParaRPr lang="zh-CN" altLang="en-US" sz="2800"/>
        </a:p>
      </dgm:t>
    </dgm:pt>
    <dgm:pt modelId="{639F6BE3-521B-4EEC-98E9-85D71951926B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sz="3200" b="1" dirty="0"/>
            <a:t>计算机程序</a:t>
          </a:r>
          <a:endParaRPr lang="en-US" sz="3200" b="1" dirty="0"/>
        </a:p>
      </dgm:t>
    </dgm:pt>
    <dgm:pt modelId="{8DAE40E8-BB2A-41A0-9849-49BC02DD3AF9}" type="parTrans" cxnId="{08E0E6EC-A2CA-4BA5-A665-0CF305566168}">
      <dgm:prSet custT="1"/>
      <dgm:spPr/>
      <dgm:t>
        <a:bodyPr/>
        <a:lstStyle/>
        <a:p>
          <a:endParaRPr lang="zh-CN" altLang="en-US" sz="2800"/>
        </a:p>
      </dgm:t>
    </dgm:pt>
    <dgm:pt modelId="{5FEE88D5-DC46-4FBD-9B55-A358E8ADA390}" type="sibTrans" cxnId="{08E0E6EC-A2CA-4BA5-A665-0CF305566168}">
      <dgm:prSet/>
      <dgm:spPr/>
      <dgm:t>
        <a:bodyPr/>
        <a:lstStyle/>
        <a:p>
          <a:endParaRPr lang="zh-CN" altLang="en-US" sz="2800"/>
        </a:p>
      </dgm:t>
    </dgm:pt>
    <dgm:pt modelId="{8EB2FB4F-43F8-4639-AA79-876110EBD875}" type="pres">
      <dgm:prSet presAssocID="{B4DD2028-3E72-46C6-97B0-D991EF6DF13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2D8B7E6-8838-4EFA-8A83-1945683E8B31}" type="pres">
      <dgm:prSet presAssocID="{344F4CE5-83EF-4958-96C7-9CBBBEF16A80}" presName="root1" presStyleCnt="0"/>
      <dgm:spPr/>
    </dgm:pt>
    <dgm:pt modelId="{E49F46C4-4A9F-4275-B898-A5FB17D27A2E}" type="pres">
      <dgm:prSet presAssocID="{344F4CE5-83EF-4958-96C7-9CBBBEF16A80}" presName="LevelOneTextNode" presStyleLbl="node0" presStyleIdx="0" presStyleCnt="1" custScaleX="180047" custScaleY="143022">
        <dgm:presLayoutVars>
          <dgm:chPref val="3"/>
        </dgm:presLayoutVars>
      </dgm:prSet>
      <dgm:spPr/>
    </dgm:pt>
    <dgm:pt modelId="{98412AF8-AB9A-42E7-A662-34AFFB226B36}" type="pres">
      <dgm:prSet presAssocID="{344F4CE5-83EF-4958-96C7-9CBBBEF16A80}" presName="level2hierChild" presStyleCnt="0"/>
      <dgm:spPr/>
    </dgm:pt>
    <dgm:pt modelId="{49E8A563-7760-4172-95D3-F37257A79970}" type="pres">
      <dgm:prSet presAssocID="{315E38FA-D92B-4814-8470-DC62A54254DD}" presName="conn2-1" presStyleLbl="parChTrans1D2" presStyleIdx="0" presStyleCnt="5"/>
      <dgm:spPr/>
    </dgm:pt>
    <dgm:pt modelId="{DD694120-5E55-4894-8571-CD85BA0781E6}" type="pres">
      <dgm:prSet presAssocID="{315E38FA-D92B-4814-8470-DC62A54254DD}" presName="connTx" presStyleLbl="parChTrans1D2" presStyleIdx="0" presStyleCnt="5"/>
      <dgm:spPr/>
    </dgm:pt>
    <dgm:pt modelId="{E9B4ADBA-FE4F-463D-AE35-A91918325EB5}" type="pres">
      <dgm:prSet presAssocID="{C02E0F75-4396-4064-9AD2-07786F79AC7D}" presName="root2" presStyleCnt="0"/>
      <dgm:spPr/>
    </dgm:pt>
    <dgm:pt modelId="{B17533EE-2C7C-4FAC-9D56-64C537344734}" type="pres">
      <dgm:prSet presAssocID="{C02E0F75-4396-4064-9AD2-07786F79AC7D}" presName="LevelTwoTextNode" presStyleLbl="node2" presStyleIdx="0" presStyleCnt="5" custScaleX="240303">
        <dgm:presLayoutVars>
          <dgm:chPref val="3"/>
        </dgm:presLayoutVars>
      </dgm:prSet>
      <dgm:spPr/>
    </dgm:pt>
    <dgm:pt modelId="{13B1CD34-C17E-4761-8268-98178858B795}" type="pres">
      <dgm:prSet presAssocID="{C02E0F75-4396-4064-9AD2-07786F79AC7D}" presName="level3hierChild" presStyleCnt="0"/>
      <dgm:spPr/>
    </dgm:pt>
    <dgm:pt modelId="{558ACDD7-7E26-4A60-AF75-E742DC4004F1}" type="pres">
      <dgm:prSet presAssocID="{B0FF950C-C91F-4683-BCF6-63A8921FF9BA}" presName="conn2-1" presStyleLbl="parChTrans1D2" presStyleIdx="1" presStyleCnt="5"/>
      <dgm:spPr/>
    </dgm:pt>
    <dgm:pt modelId="{3A38398B-FD05-4ECA-83BB-52A3A99F2947}" type="pres">
      <dgm:prSet presAssocID="{B0FF950C-C91F-4683-BCF6-63A8921FF9BA}" presName="connTx" presStyleLbl="parChTrans1D2" presStyleIdx="1" presStyleCnt="5"/>
      <dgm:spPr/>
    </dgm:pt>
    <dgm:pt modelId="{ED548ED9-CA5F-4E1F-94D7-82A5DB6536DD}" type="pres">
      <dgm:prSet presAssocID="{A1AAF1D2-3932-4F5C-A075-42C9308E65CB}" presName="root2" presStyleCnt="0"/>
      <dgm:spPr/>
    </dgm:pt>
    <dgm:pt modelId="{8A286048-CCD6-46BC-A67D-8E48C56A69BA}" type="pres">
      <dgm:prSet presAssocID="{A1AAF1D2-3932-4F5C-A075-42C9308E65CB}" presName="LevelTwoTextNode" presStyleLbl="node2" presStyleIdx="1" presStyleCnt="5" custScaleX="240303">
        <dgm:presLayoutVars>
          <dgm:chPref val="3"/>
        </dgm:presLayoutVars>
      </dgm:prSet>
      <dgm:spPr/>
    </dgm:pt>
    <dgm:pt modelId="{8744F298-74F7-4F33-8AB7-AAC76E6975C8}" type="pres">
      <dgm:prSet presAssocID="{A1AAF1D2-3932-4F5C-A075-42C9308E65CB}" presName="level3hierChild" presStyleCnt="0"/>
      <dgm:spPr/>
    </dgm:pt>
    <dgm:pt modelId="{87A06DE4-D813-42C0-9D4C-4E4214C96620}" type="pres">
      <dgm:prSet presAssocID="{C344FC6E-45C2-445E-B2EF-F7D34D2512A7}" presName="conn2-1" presStyleLbl="parChTrans1D2" presStyleIdx="2" presStyleCnt="5"/>
      <dgm:spPr/>
    </dgm:pt>
    <dgm:pt modelId="{0531E37D-1350-4991-9EFC-15D425BAD2E8}" type="pres">
      <dgm:prSet presAssocID="{C344FC6E-45C2-445E-B2EF-F7D34D2512A7}" presName="connTx" presStyleLbl="parChTrans1D2" presStyleIdx="2" presStyleCnt="5"/>
      <dgm:spPr/>
    </dgm:pt>
    <dgm:pt modelId="{32A04896-3E96-41E8-A83F-E8F1F445BA46}" type="pres">
      <dgm:prSet presAssocID="{A6B94A13-2B69-4928-B1FC-E100F8FB1525}" presName="root2" presStyleCnt="0"/>
      <dgm:spPr/>
    </dgm:pt>
    <dgm:pt modelId="{0A2F5C48-5365-42DD-836C-3AA06B17A4C2}" type="pres">
      <dgm:prSet presAssocID="{A6B94A13-2B69-4928-B1FC-E100F8FB1525}" presName="LevelTwoTextNode" presStyleLbl="node2" presStyleIdx="2" presStyleCnt="5" custScaleX="240303">
        <dgm:presLayoutVars>
          <dgm:chPref val="3"/>
        </dgm:presLayoutVars>
      </dgm:prSet>
      <dgm:spPr/>
    </dgm:pt>
    <dgm:pt modelId="{D5305CFD-0229-403E-9315-7FA83C452C5E}" type="pres">
      <dgm:prSet presAssocID="{A6B94A13-2B69-4928-B1FC-E100F8FB1525}" presName="level3hierChild" presStyleCnt="0"/>
      <dgm:spPr/>
    </dgm:pt>
    <dgm:pt modelId="{9A676857-0C4D-4F3F-8CA5-49F4B4E2F7E7}" type="pres">
      <dgm:prSet presAssocID="{31C6315F-1D7E-470D-AAD9-483607AEE343}" presName="conn2-1" presStyleLbl="parChTrans1D2" presStyleIdx="3" presStyleCnt="5"/>
      <dgm:spPr/>
    </dgm:pt>
    <dgm:pt modelId="{5484EE0F-4587-4E33-B072-7EC361B4E2C9}" type="pres">
      <dgm:prSet presAssocID="{31C6315F-1D7E-470D-AAD9-483607AEE343}" presName="connTx" presStyleLbl="parChTrans1D2" presStyleIdx="3" presStyleCnt="5"/>
      <dgm:spPr/>
    </dgm:pt>
    <dgm:pt modelId="{2C0CCECB-6E46-4742-80C5-F47326E4AAB7}" type="pres">
      <dgm:prSet presAssocID="{F101F3C8-7384-4545-BA1C-2904C737E134}" presName="root2" presStyleCnt="0"/>
      <dgm:spPr/>
    </dgm:pt>
    <dgm:pt modelId="{F8464B47-6E7E-4FF8-B287-3AEBEDC92AA7}" type="pres">
      <dgm:prSet presAssocID="{F101F3C8-7384-4545-BA1C-2904C737E134}" presName="LevelTwoTextNode" presStyleLbl="node2" presStyleIdx="3" presStyleCnt="5" custScaleX="240303">
        <dgm:presLayoutVars>
          <dgm:chPref val="3"/>
        </dgm:presLayoutVars>
      </dgm:prSet>
      <dgm:spPr/>
    </dgm:pt>
    <dgm:pt modelId="{7BF4BB6F-9DD9-4327-8D6E-47F90D03C5A8}" type="pres">
      <dgm:prSet presAssocID="{F101F3C8-7384-4545-BA1C-2904C737E134}" presName="level3hierChild" presStyleCnt="0"/>
      <dgm:spPr/>
    </dgm:pt>
    <dgm:pt modelId="{5E4E6EF3-3521-4017-B842-C0094605D92C}" type="pres">
      <dgm:prSet presAssocID="{8DAE40E8-BB2A-41A0-9849-49BC02DD3AF9}" presName="conn2-1" presStyleLbl="parChTrans1D2" presStyleIdx="4" presStyleCnt="5"/>
      <dgm:spPr/>
    </dgm:pt>
    <dgm:pt modelId="{ED61FD76-D24B-4DCF-8211-65F8B2B60CE4}" type="pres">
      <dgm:prSet presAssocID="{8DAE40E8-BB2A-41A0-9849-49BC02DD3AF9}" presName="connTx" presStyleLbl="parChTrans1D2" presStyleIdx="4" presStyleCnt="5"/>
      <dgm:spPr/>
    </dgm:pt>
    <dgm:pt modelId="{F9C8749D-4B38-49F0-A765-4324493B327C}" type="pres">
      <dgm:prSet presAssocID="{639F6BE3-521B-4EEC-98E9-85D71951926B}" presName="root2" presStyleCnt="0"/>
      <dgm:spPr/>
    </dgm:pt>
    <dgm:pt modelId="{7274CFE9-0124-4AFF-80CC-95582305536A}" type="pres">
      <dgm:prSet presAssocID="{639F6BE3-521B-4EEC-98E9-85D71951926B}" presName="LevelTwoTextNode" presStyleLbl="node2" presStyleIdx="4" presStyleCnt="5" custScaleX="240303">
        <dgm:presLayoutVars>
          <dgm:chPref val="3"/>
        </dgm:presLayoutVars>
      </dgm:prSet>
      <dgm:spPr/>
    </dgm:pt>
    <dgm:pt modelId="{8EE9838C-E005-4932-9105-C2E34531EAEF}" type="pres">
      <dgm:prSet presAssocID="{639F6BE3-521B-4EEC-98E9-85D71951926B}" presName="level3hierChild" presStyleCnt="0"/>
      <dgm:spPr/>
    </dgm:pt>
  </dgm:ptLst>
  <dgm:cxnLst>
    <dgm:cxn modelId="{2F0A3219-CF5A-4D2E-B3E2-AFB079752240}" type="presOf" srcId="{315E38FA-D92B-4814-8470-DC62A54254DD}" destId="{DD694120-5E55-4894-8571-CD85BA0781E6}" srcOrd="1" destOrd="0" presId="urn:microsoft.com/office/officeart/2005/8/layout/hierarchy2"/>
    <dgm:cxn modelId="{E6EF6119-464B-4D33-8AA6-8DA6F604D6E9}" type="presOf" srcId="{C02E0F75-4396-4064-9AD2-07786F79AC7D}" destId="{B17533EE-2C7C-4FAC-9D56-64C537344734}" srcOrd="0" destOrd="0" presId="urn:microsoft.com/office/officeart/2005/8/layout/hierarchy2"/>
    <dgm:cxn modelId="{3A359020-C40E-4729-9034-899EBFD39512}" type="presOf" srcId="{A1AAF1D2-3932-4F5C-A075-42C9308E65CB}" destId="{8A286048-CCD6-46BC-A67D-8E48C56A69BA}" srcOrd="0" destOrd="0" presId="urn:microsoft.com/office/officeart/2005/8/layout/hierarchy2"/>
    <dgm:cxn modelId="{E6196929-80D4-4A3F-9267-D7BD1A425FE3}" type="presOf" srcId="{315E38FA-D92B-4814-8470-DC62A54254DD}" destId="{49E8A563-7760-4172-95D3-F37257A79970}" srcOrd="0" destOrd="0" presId="urn:microsoft.com/office/officeart/2005/8/layout/hierarchy2"/>
    <dgm:cxn modelId="{946CC138-07C8-47C5-B5A1-036A4CC7B50A}" srcId="{344F4CE5-83EF-4958-96C7-9CBBBEF16A80}" destId="{A1AAF1D2-3932-4F5C-A075-42C9308E65CB}" srcOrd="1" destOrd="0" parTransId="{B0FF950C-C91F-4683-BCF6-63A8921FF9BA}" sibTransId="{EF375E14-3969-4FE2-88DF-4902AF55765E}"/>
    <dgm:cxn modelId="{3A4DA03C-6617-4A99-86EA-DE8F7162C18D}" type="presOf" srcId="{B0FF950C-C91F-4683-BCF6-63A8921FF9BA}" destId="{3A38398B-FD05-4ECA-83BB-52A3A99F2947}" srcOrd="1" destOrd="0" presId="urn:microsoft.com/office/officeart/2005/8/layout/hierarchy2"/>
    <dgm:cxn modelId="{14D1103F-2195-46FB-9904-0E4A940B7085}" srcId="{344F4CE5-83EF-4958-96C7-9CBBBEF16A80}" destId="{F101F3C8-7384-4545-BA1C-2904C737E134}" srcOrd="3" destOrd="0" parTransId="{31C6315F-1D7E-470D-AAD9-483607AEE343}" sibTransId="{C6717825-6554-459F-8CAE-7B0FD95E2569}"/>
    <dgm:cxn modelId="{9F8F1F5E-F3B7-435B-9975-16A5F94222AB}" type="presOf" srcId="{344F4CE5-83EF-4958-96C7-9CBBBEF16A80}" destId="{E49F46C4-4A9F-4275-B898-A5FB17D27A2E}" srcOrd="0" destOrd="0" presId="urn:microsoft.com/office/officeart/2005/8/layout/hierarchy2"/>
    <dgm:cxn modelId="{6DD1F461-DC39-483A-B137-0B8145CEDF90}" srcId="{B4DD2028-3E72-46C6-97B0-D991EF6DF134}" destId="{344F4CE5-83EF-4958-96C7-9CBBBEF16A80}" srcOrd="0" destOrd="0" parTransId="{F22438B1-C2F5-407C-A044-70C71439A616}" sibTransId="{937E7794-28CC-4F09-B606-99D921D4338C}"/>
    <dgm:cxn modelId="{4FF3FA64-CC77-47CE-91D4-5A04890BAE68}" type="presOf" srcId="{C344FC6E-45C2-445E-B2EF-F7D34D2512A7}" destId="{0531E37D-1350-4991-9EFC-15D425BAD2E8}" srcOrd="1" destOrd="0" presId="urn:microsoft.com/office/officeart/2005/8/layout/hierarchy2"/>
    <dgm:cxn modelId="{C5F1DF6E-40F3-4C08-B3B1-53BB3C4CE50F}" type="presOf" srcId="{31C6315F-1D7E-470D-AAD9-483607AEE343}" destId="{9A676857-0C4D-4F3F-8CA5-49F4B4E2F7E7}" srcOrd="0" destOrd="0" presId="urn:microsoft.com/office/officeart/2005/8/layout/hierarchy2"/>
    <dgm:cxn modelId="{88523670-226F-47F9-AC4E-68CCC21D91C9}" type="presOf" srcId="{31C6315F-1D7E-470D-AAD9-483607AEE343}" destId="{5484EE0F-4587-4E33-B072-7EC361B4E2C9}" srcOrd="1" destOrd="0" presId="urn:microsoft.com/office/officeart/2005/8/layout/hierarchy2"/>
    <dgm:cxn modelId="{5D9E8F75-7C33-4022-9938-8A5E52406B97}" type="presOf" srcId="{8DAE40E8-BB2A-41A0-9849-49BC02DD3AF9}" destId="{ED61FD76-D24B-4DCF-8211-65F8B2B60CE4}" srcOrd="1" destOrd="0" presId="urn:microsoft.com/office/officeart/2005/8/layout/hierarchy2"/>
    <dgm:cxn modelId="{246B0957-3F54-4964-B703-06255477F04F}" srcId="{344F4CE5-83EF-4958-96C7-9CBBBEF16A80}" destId="{C02E0F75-4396-4064-9AD2-07786F79AC7D}" srcOrd="0" destOrd="0" parTransId="{315E38FA-D92B-4814-8470-DC62A54254DD}" sibTransId="{2DE860FA-735B-4138-A3D5-52845BF5FC7A}"/>
    <dgm:cxn modelId="{17C79E80-AF17-4377-B513-1854FAD49606}" type="presOf" srcId="{639F6BE3-521B-4EEC-98E9-85D71951926B}" destId="{7274CFE9-0124-4AFF-80CC-95582305536A}" srcOrd="0" destOrd="0" presId="urn:microsoft.com/office/officeart/2005/8/layout/hierarchy2"/>
    <dgm:cxn modelId="{B16CE89E-B5D4-40A7-8CD5-AF776CB79A99}" type="presOf" srcId="{C344FC6E-45C2-445E-B2EF-F7D34D2512A7}" destId="{87A06DE4-D813-42C0-9D4C-4E4214C96620}" srcOrd="0" destOrd="0" presId="urn:microsoft.com/office/officeart/2005/8/layout/hierarchy2"/>
    <dgm:cxn modelId="{31726FAF-06C1-420B-A1DE-A1A360234AA5}" srcId="{344F4CE5-83EF-4958-96C7-9CBBBEF16A80}" destId="{A6B94A13-2B69-4928-B1FC-E100F8FB1525}" srcOrd="2" destOrd="0" parTransId="{C344FC6E-45C2-445E-B2EF-F7D34D2512A7}" sibTransId="{304264FA-C2AC-48CE-B6E7-69D707F09E1B}"/>
    <dgm:cxn modelId="{D2220CB4-4D6A-4E35-93A6-4E1AAAD7A335}" type="presOf" srcId="{8DAE40E8-BB2A-41A0-9849-49BC02DD3AF9}" destId="{5E4E6EF3-3521-4017-B842-C0094605D92C}" srcOrd="0" destOrd="0" presId="urn:microsoft.com/office/officeart/2005/8/layout/hierarchy2"/>
    <dgm:cxn modelId="{4C05EEC5-DCE9-4E84-A179-88FC4AF37F44}" type="presOf" srcId="{B0FF950C-C91F-4683-BCF6-63A8921FF9BA}" destId="{558ACDD7-7E26-4A60-AF75-E742DC4004F1}" srcOrd="0" destOrd="0" presId="urn:microsoft.com/office/officeart/2005/8/layout/hierarchy2"/>
    <dgm:cxn modelId="{855896E5-B0B1-4A8A-BDBA-5FDF486E8950}" type="presOf" srcId="{F101F3C8-7384-4545-BA1C-2904C737E134}" destId="{F8464B47-6E7E-4FF8-B287-3AEBEDC92AA7}" srcOrd="0" destOrd="0" presId="urn:microsoft.com/office/officeart/2005/8/layout/hierarchy2"/>
    <dgm:cxn modelId="{000729E6-5CF6-4558-A389-D37DCFF4D4AA}" type="presOf" srcId="{A6B94A13-2B69-4928-B1FC-E100F8FB1525}" destId="{0A2F5C48-5365-42DD-836C-3AA06B17A4C2}" srcOrd="0" destOrd="0" presId="urn:microsoft.com/office/officeart/2005/8/layout/hierarchy2"/>
    <dgm:cxn modelId="{08E0E6EC-A2CA-4BA5-A665-0CF305566168}" srcId="{344F4CE5-83EF-4958-96C7-9CBBBEF16A80}" destId="{639F6BE3-521B-4EEC-98E9-85D71951926B}" srcOrd="4" destOrd="0" parTransId="{8DAE40E8-BB2A-41A0-9849-49BC02DD3AF9}" sibTransId="{5FEE88D5-DC46-4FBD-9B55-A358E8ADA390}"/>
    <dgm:cxn modelId="{27E4ABF3-85DE-4A26-BD1D-2F946470A31D}" type="presOf" srcId="{B4DD2028-3E72-46C6-97B0-D991EF6DF134}" destId="{8EB2FB4F-43F8-4639-AA79-876110EBD875}" srcOrd="0" destOrd="0" presId="urn:microsoft.com/office/officeart/2005/8/layout/hierarchy2"/>
    <dgm:cxn modelId="{44C41ED1-4294-4E63-9D20-3C6909754047}" type="presParOf" srcId="{8EB2FB4F-43F8-4639-AA79-876110EBD875}" destId="{72D8B7E6-8838-4EFA-8A83-1945683E8B31}" srcOrd="0" destOrd="0" presId="urn:microsoft.com/office/officeart/2005/8/layout/hierarchy2"/>
    <dgm:cxn modelId="{F3AC6BD2-5ED6-4A93-B432-8D6D975E67EA}" type="presParOf" srcId="{72D8B7E6-8838-4EFA-8A83-1945683E8B31}" destId="{E49F46C4-4A9F-4275-B898-A5FB17D27A2E}" srcOrd="0" destOrd="0" presId="urn:microsoft.com/office/officeart/2005/8/layout/hierarchy2"/>
    <dgm:cxn modelId="{D895CF43-92D9-41F1-AA65-A66B3B820368}" type="presParOf" srcId="{72D8B7E6-8838-4EFA-8A83-1945683E8B31}" destId="{98412AF8-AB9A-42E7-A662-34AFFB226B36}" srcOrd="1" destOrd="0" presId="urn:microsoft.com/office/officeart/2005/8/layout/hierarchy2"/>
    <dgm:cxn modelId="{F2AE1AB1-3BD0-4115-AC64-9FEA23F1D439}" type="presParOf" srcId="{98412AF8-AB9A-42E7-A662-34AFFB226B36}" destId="{49E8A563-7760-4172-95D3-F37257A79970}" srcOrd="0" destOrd="0" presId="urn:microsoft.com/office/officeart/2005/8/layout/hierarchy2"/>
    <dgm:cxn modelId="{989700DC-0BE7-41FF-A47E-65A76040C9CB}" type="presParOf" srcId="{49E8A563-7760-4172-95D3-F37257A79970}" destId="{DD694120-5E55-4894-8571-CD85BA0781E6}" srcOrd="0" destOrd="0" presId="urn:microsoft.com/office/officeart/2005/8/layout/hierarchy2"/>
    <dgm:cxn modelId="{5B4EBB12-338B-4011-B37A-EA5FA97258ED}" type="presParOf" srcId="{98412AF8-AB9A-42E7-A662-34AFFB226B36}" destId="{E9B4ADBA-FE4F-463D-AE35-A91918325EB5}" srcOrd="1" destOrd="0" presId="urn:microsoft.com/office/officeart/2005/8/layout/hierarchy2"/>
    <dgm:cxn modelId="{7868280E-33CB-4B29-A414-9E571BE0C018}" type="presParOf" srcId="{E9B4ADBA-FE4F-463D-AE35-A91918325EB5}" destId="{B17533EE-2C7C-4FAC-9D56-64C537344734}" srcOrd="0" destOrd="0" presId="urn:microsoft.com/office/officeart/2005/8/layout/hierarchy2"/>
    <dgm:cxn modelId="{58528AFB-C847-46B0-8BC4-A7FB651DA667}" type="presParOf" srcId="{E9B4ADBA-FE4F-463D-AE35-A91918325EB5}" destId="{13B1CD34-C17E-4761-8268-98178858B795}" srcOrd="1" destOrd="0" presId="urn:microsoft.com/office/officeart/2005/8/layout/hierarchy2"/>
    <dgm:cxn modelId="{2C8C77F9-BE07-427E-BA3B-1A69A08A425F}" type="presParOf" srcId="{98412AF8-AB9A-42E7-A662-34AFFB226B36}" destId="{558ACDD7-7E26-4A60-AF75-E742DC4004F1}" srcOrd="2" destOrd="0" presId="urn:microsoft.com/office/officeart/2005/8/layout/hierarchy2"/>
    <dgm:cxn modelId="{90DC7568-EFA5-4354-AD3E-7B55C2563B79}" type="presParOf" srcId="{558ACDD7-7E26-4A60-AF75-E742DC4004F1}" destId="{3A38398B-FD05-4ECA-83BB-52A3A99F2947}" srcOrd="0" destOrd="0" presId="urn:microsoft.com/office/officeart/2005/8/layout/hierarchy2"/>
    <dgm:cxn modelId="{FAFDE8E7-1D54-49D0-B964-B5640C9EF248}" type="presParOf" srcId="{98412AF8-AB9A-42E7-A662-34AFFB226B36}" destId="{ED548ED9-CA5F-4E1F-94D7-82A5DB6536DD}" srcOrd="3" destOrd="0" presId="urn:microsoft.com/office/officeart/2005/8/layout/hierarchy2"/>
    <dgm:cxn modelId="{7AA794B1-3C87-4E20-95B1-193F781EC0A8}" type="presParOf" srcId="{ED548ED9-CA5F-4E1F-94D7-82A5DB6536DD}" destId="{8A286048-CCD6-46BC-A67D-8E48C56A69BA}" srcOrd="0" destOrd="0" presId="urn:microsoft.com/office/officeart/2005/8/layout/hierarchy2"/>
    <dgm:cxn modelId="{B1DBD914-F14C-4582-AB37-C941F2106452}" type="presParOf" srcId="{ED548ED9-CA5F-4E1F-94D7-82A5DB6536DD}" destId="{8744F298-74F7-4F33-8AB7-AAC76E6975C8}" srcOrd="1" destOrd="0" presId="urn:microsoft.com/office/officeart/2005/8/layout/hierarchy2"/>
    <dgm:cxn modelId="{A1B40104-6E16-4DC7-B688-1A8D8FED950D}" type="presParOf" srcId="{98412AF8-AB9A-42E7-A662-34AFFB226B36}" destId="{87A06DE4-D813-42C0-9D4C-4E4214C96620}" srcOrd="4" destOrd="0" presId="urn:microsoft.com/office/officeart/2005/8/layout/hierarchy2"/>
    <dgm:cxn modelId="{A84D992D-6386-407A-8930-8E8489BEFA42}" type="presParOf" srcId="{87A06DE4-D813-42C0-9D4C-4E4214C96620}" destId="{0531E37D-1350-4991-9EFC-15D425BAD2E8}" srcOrd="0" destOrd="0" presId="urn:microsoft.com/office/officeart/2005/8/layout/hierarchy2"/>
    <dgm:cxn modelId="{CF250A6E-D5B5-4274-A754-DA93CE1F0C23}" type="presParOf" srcId="{98412AF8-AB9A-42E7-A662-34AFFB226B36}" destId="{32A04896-3E96-41E8-A83F-E8F1F445BA46}" srcOrd="5" destOrd="0" presId="urn:microsoft.com/office/officeart/2005/8/layout/hierarchy2"/>
    <dgm:cxn modelId="{7F1E0AB0-A524-4919-9612-D557275595B2}" type="presParOf" srcId="{32A04896-3E96-41E8-A83F-E8F1F445BA46}" destId="{0A2F5C48-5365-42DD-836C-3AA06B17A4C2}" srcOrd="0" destOrd="0" presId="urn:microsoft.com/office/officeart/2005/8/layout/hierarchy2"/>
    <dgm:cxn modelId="{0A132CC1-5E0D-4ABA-B8AC-7A4F3F2D923E}" type="presParOf" srcId="{32A04896-3E96-41E8-A83F-E8F1F445BA46}" destId="{D5305CFD-0229-403E-9315-7FA83C452C5E}" srcOrd="1" destOrd="0" presId="urn:microsoft.com/office/officeart/2005/8/layout/hierarchy2"/>
    <dgm:cxn modelId="{455E9CF1-F8EC-4C18-89C7-201F44523AC9}" type="presParOf" srcId="{98412AF8-AB9A-42E7-A662-34AFFB226B36}" destId="{9A676857-0C4D-4F3F-8CA5-49F4B4E2F7E7}" srcOrd="6" destOrd="0" presId="urn:microsoft.com/office/officeart/2005/8/layout/hierarchy2"/>
    <dgm:cxn modelId="{23CE9E68-6CA1-4A65-8396-566A381894AD}" type="presParOf" srcId="{9A676857-0C4D-4F3F-8CA5-49F4B4E2F7E7}" destId="{5484EE0F-4587-4E33-B072-7EC361B4E2C9}" srcOrd="0" destOrd="0" presId="urn:microsoft.com/office/officeart/2005/8/layout/hierarchy2"/>
    <dgm:cxn modelId="{352F3609-E42C-4D6B-8149-6A49FA1A53C1}" type="presParOf" srcId="{98412AF8-AB9A-42E7-A662-34AFFB226B36}" destId="{2C0CCECB-6E46-4742-80C5-F47326E4AAB7}" srcOrd="7" destOrd="0" presId="urn:microsoft.com/office/officeart/2005/8/layout/hierarchy2"/>
    <dgm:cxn modelId="{535D11E1-3E2D-4E4D-A05B-4CFF053FBE8D}" type="presParOf" srcId="{2C0CCECB-6E46-4742-80C5-F47326E4AAB7}" destId="{F8464B47-6E7E-4FF8-B287-3AEBEDC92AA7}" srcOrd="0" destOrd="0" presId="urn:microsoft.com/office/officeart/2005/8/layout/hierarchy2"/>
    <dgm:cxn modelId="{99BB117A-5AFB-4A85-A712-AF6FE7B7B25C}" type="presParOf" srcId="{2C0CCECB-6E46-4742-80C5-F47326E4AAB7}" destId="{7BF4BB6F-9DD9-4327-8D6E-47F90D03C5A8}" srcOrd="1" destOrd="0" presId="urn:microsoft.com/office/officeart/2005/8/layout/hierarchy2"/>
    <dgm:cxn modelId="{998E3195-19F7-4886-BF14-087CA3DA885D}" type="presParOf" srcId="{98412AF8-AB9A-42E7-A662-34AFFB226B36}" destId="{5E4E6EF3-3521-4017-B842-C0094605D92C}" srcOrd="8" destOrd="0" presId="urn:microsoft.com/office/officeart/2005/8/layout/hierarchy2"/>
    <dgm:cxn modelId="{B05C7391-7630-4478-ABC7-88690242BD3A}" type="presParOf" srcId="{5E4E6EF3-3521-4017-B842-C0094605D92C}" destId="{ED61FD76-D24B-4DCF-8211-65F8B2B60CE4}" srcOrd="0" destOrd="0" presId="urn:microsoft.com/office/officeart/2005/8/layout/hierarchy2"/>
    <dgm:cxn modelId="{36DE3BA9-AD80-42AC-81B1-9A1B3BCC9B49}" type="presParOf" srcId="{98412AF8-AB9A-42E7-A662-34AFFB226B36}" destId="{F9C8749D-4B38-49F0-A765-4324493B327C}" srcOrd="9" destOrd="0" presId="urn:microsoft.com/office/officeart/2005/8/layout/hierarchy2"/>
    <dgm:cxn modelId="{0DFED993-0BF5-4BAD-A04B-06EA78122733}" type="presParOf" srcId="{F9C8749D-4B38-49F0-A765-4324493B327C}" destId="{7274CFE9-0124-4AFF-80CC-95582305536A}" srcOrd="0" destOrd="0" presId="urn:microsoft.com/office/officeart/2005/8/layout/hierarchy2"/>
    <dgm:cxn modelId="{FFBB9607-4107-46F4-88D9-933698A27660}" type="presParOf" srcId="{F9C8749D-4B38-49F0-A765-4324493B327C}" destId="{8EE9838C-E005-4932-9105-C2E34531EAE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A34F72-E41B-4255-B779-2FB40A235FB3}" type="doc">
      <dgm:prSet loTypeId="urn:microsoft.com/office/officeart/2005/8/layout/list1" loCatId="list" qsTypeId="urn:microsoft.com/office/officeart/2005/8/quickstyle/simple1" qsCatId="simple" csTypeId="urn:microsoft.com/office/officeart/2005/8/colors/colorful1#7" csCatId="colorful" phldr="1"/>
      <dgm:spPr/>
      <dgm:t>
        <a:bodyPr/>
        <a:lstStyle/>
        <a:p>
          <a:endParaRPr lang="zh-CN" altLang="en-US"/>
        </a:p>
      </dgm:t>
    </dgm:pt>
    <dgm:pt modelId="{D99ED351-734A-44CF-B3AA-89A4AAECB80C}">
      <dgm:prSet custT="1"/>
      <dgm:spPr/>
      <dgm:t>
        <a:bodyPr/>
        <a:lstStyle/>
        <a:p>
          <a:pPr rtl="0"/>
          <a:r>
            <a:rPr lang="zh-CN" sz="3600" dirty="0"/>
            <a:t>研究方法</a:t>
          </a:r>
          <a:endParaRPr lang="en-US" sz="3600" dirty="0"/>
        </a:p>
      </dgm:t>
    </dgm:pt>
    <dgm:pt modelId="{5B040C47-DA64-41B2-A5DA-E49506AF8582}" type="parTrans" cxnId="{022E42B6-94D2-4151-B7B1-B2BAEF6088DA}">
      <dgm:prSet/>
      <dgm:spPr/>
      <dgm:t>
        <a:bodyPr/>
        <a:lstStyle/>
        <a:p>
          <a:endParaRPr lang="zh-CN" altLang="en-US" sz="2400"/>
        </a:p>
      </dgm:t>
    </dgm:pt>
    <dgm:pt modelId="{B088693E-B869-44B9-95A1-D824868279B2}" type="sibTrans" cxnId="{022E42B6-94D2-4151-B7B1-B2BAEF6088DA}">
      <dgm:prSet/>
      <dgm:spPr/>
      <dgm:t>
        <a:bodyPr/>
        <a:lstStyle/>
        <a:p>
          <a:endParaRPr lang="zh-CN" altLang="en-US" sz="2400"/>
        </a:p>
      </dgm:t>
    </dgm:pt>
    <dgm:pt modelId="{3992F9CE-749F-413D-BD9F-E7C60C842F53}">
      <dgm:prSet custT="1"/>
      <dgm:spPr/>
      <dgm:t>
        <a:bodyPr/>
        <a:lstStyle/>
        <a:p>
          <a:pPr rtl="0"/>
          <a:r>
            <a:rPr lang="zh-CN" altLang="en-US" sz="3200" dirty="0"/>
            <a:t>研究方法、</a:t>
          </a:r>
          <a:r>
            <a:rPr lang="zh-CN" sz="3200" dirty="0"/>
            <a:t>研究步骤、过程</a:t>
          </a:r>
          <a:endParaRPr lang="en-US" sz="3200" dirty="0"/>
        </a:p>
      </dgm:t>
    </dgm:pt>
    <dgm:pt modelId="{2CD4DFCF-4857-4B65-94B8-64B0CF4CA4D9}" type="parTrans" cxnId="{D82CE763-0ADA-4946-8221-70960A1EAA3E}">
      <dgm:prSet/>
      <dgm:spPr/>
      <dgm:t>
        <a:bodyPr/>
        <a:lstStyle/>
        <a:p>
          <a:endParaRPr lang="zh-CN" altLang="en-US" sz="2400"/>
        </a:p>
      </dgm:t>
    </dgm:pt>
    <dgm:pt modelId="{CB1D269F-4196-43B8-9F55-D72B32A00990}" type="sibTrans" cxnId="{D82CE763-0ADA-4946-8221-70960A1EAA3E}">
      <dgm:prSet/>
      <dgm:spPr/>
      <dgm:t>
        <a:bodyPr/>
        <a:lstStyle/>
        <a:p>
          <a:endParaRPr lang="zh-CN" altLang="en-US" sz="2400"/>
        </a:p>
      </dgm:t>
    </dgm:pt>
    <dgm:pt modelId="{CE7078A2-8EC9-4C9B-8A0A-44999237C4D0}">
      <dgm:prSet custT="1"/>
      <dgm:spPr/>
      <dgm:t>
        <a:bodyPr/>
        <a:lstStyle/>
        <a:p>
          <a:pPr rtl="0"/>
          <a:r>
            <a:rPr lang="zh-CN" sz="3600" dirty="0"/>
            <a:t>研究结果及分析</a:t>
          </a:r>
          <a:endParaRPr lang="en-US" sz="3600" dirty="0"/>
        </a:p>
      </dgm:t>
    </dgm:pt>
    <dgm:pt modelId="{224878B3-1AF5-42C0-A86D-AAC44D49AC58}" type="parTrans" cxnId="{3CFC45CB-17D4-4A09-ACC9-9A831087327D}">
      <dgm:prSet/>
      <dgm:spPr/>
      <dgm:t>
        <a:bodyPr/>
        <a:lstStyle/>
        <a:p>
          <a:endParaRPr lang="zh-CN" altLang="en-US" sz="2400"/>
        </a:p>
      </dgm:t>
    </dgm:pt>
    <dgm:pt modelId="{3DA5EA98-1289-48E1-AE83-B493B0E02249}" type="sibTrans" cxnId="{3CFC45CB-17D4-4A09-ACC9-9A831087327D}">
      <dgm:prSet/>
      <dgm:spPr/>
      <dgm:t>
        <a:bodyPr/>
        <a:lstStyle/>
        <a:p>
          <a:endParaRPr lang="zh-CN" altLang="en-US" sz="2400"/>
        </a:p>
      </dgm:t>
    </dgm:pt>
    <dgm:pt modelId="{8C15AA0A-AC1B-4A07-ACC8-C531C0D0E8D8}">
      <dgm:prSet custT="1"/>
      <dgm:spPr/>
      <dgm:t>
        <a:bodyPr/>
        <a:lstStyle/>
        <a:p>
          <a:pPr rtl="0"/>
          <a:r>
            <a:rPr lang="zh-CN" sz="3200" dirty="0"/>
            <a:t>第一手资料</a:t>
          </a:r>
          <a:r>
            <a:rPr lang="en-US" sz="3200" dirty="0"/>
            <a:t>/</a:t>
          </a:r>
          <a:r>
            <a:rPr lang="zh-CN" sz="3200" dirty="0"/>
            <a:t>原始数据的分析、讨论</a:t>
          </a:r>
          <a:endParaRPr lang="en-US" sz="3200" dirty="0"/>
        </a:p>
      </dgm:t>
    </dgm:pt>
    <dgm:pt modelId="{D49FF052-F94D-4C91-92C9-723509AEF876}" type="parTrans" cxnId="{5539D830-080E-4606-A55B-C860DD1FA3FC}">
      <dgm:prSet/>
      <dgm:spPr/>
      <dgm:t>
        <a:bodyPr/>
        <a:lstStyle/>
        <a:p>
          <a:endParaRPr lang="zh-CN" altLang="en-US" sz="2400"/>
        </a:p>
      </dgm:t>
    </dgm:pt>
    <dgm:pt modelId="{01BAEA1A-0BFF-4DB7-9B4B-91658F4EAEA2}" type="sibTrans" cxnId="{5539D830-080E-4606-A55B-C860DD1FA3FC}">
      <dgm:prSet/>
      <dgm:spPr/>
      <dgm:t>
        <a:bodyPr/>
        <a:lstStyle/>
        <a:p>
          <a:endParaRPr lang="zh-CN" altLang="en-US" sz="2400"/>
        </a:p>
      </dgm:t>
    </dgm:pt>
    <dgm:pt modelId="{1F0555B6-B1EB-42B8-8194-D2F550104B37}">
      <dgm:prSet custT="1"/>
      <dgm:spPr/>
      <dgm:t>
        <a:bodyPr/>
        <a:lstStyle/>
        <a:p>
          <a:pPr rtl="0"/>
          <a:r>
            <a:rPr lang="zh-CN" sz="3600" dirty="0"/>
            <a:t>研究结论</a:t>
          </a:r>
          <a:endParaRPr lang="en-US" sz="3600" dirty="0"/>
        </a:p>
      </dgm:t>
    </dgm:pt>
    <dgm:pt modelId="{95E52B9C-6A25-46AC-9911-B9DF8D7B5A8F}" type="parTrans" cxnId="{BBE09439-DC49-48AB-822B-F2AF43EDC608}">
      <dgm:prSet/>
      <dgm:spPr/>
      <dgm:t>
        <a:bodyPr/>
        <a:lstStyle/>
        <a:p>
          <a:endParaRPr lang="zh-CN" altLang="en-US" sz="2400"/>
        </a:p>
      </dgm:t>
    </dgm:pt>
    <dgm:pt modelId="{B432CBB5-AF0B-4E32-A9E7-BD8AA2139D9C}" type="sibTrans" cxnId="{BBE09439-DC49-48AB-822B-F2AF43EDC608}">
      <dgm:prSet/>
      <dgm:spPr/>
      <dgm:t>
        <a:bodyPr/>
        <a:lstStyle/>
        <a:p>
          <a:endParaRPr lang="zh-CN" altLang="en-US" sz="2400"/>
        </a:p>
      </dgm:t>
    </dgm:pt>
    <dgm:pt modelId="{763E5561-F863-4C61-8E7F-95CE423D990F}">
      <dgm:prSet custT="1"/>
      <dgm:spPr/>
      <dgm:t>
        <a:bodyPr/>
        <a:lstStyle/>
        <a:p>
          <a:pPr rtl="0"/>
          <a:r>
            <a:rPr lang="zh-CN" sz="3200" dirty="0"/>
            <a:t>结论及不足</a:t>
          </a:r>
          <a:r>
            <a:rPr lang="en-US" sz="3200" dirty="0"/>
            <a:t>/</a:t>
          </a:r>
          <a:r>
            <a:rPr lang="zh-CN" sz="3200" dirty="0"/>
            <a:t>展望</a:t>
          </a:r>
        </a:p>
      </dgm:t>
    </dgm:pt>
    <dgm:pt modelId="{329E29F1-6B24-4AA9-B8EC-B95DA3272B86}" type="parTrans" cxnId="{9D42E008-CB2C-42D3-AE49-0DD7BC554BC8}">
      <dgm:prSet/>
      <dgm:spPr/>
      <dgm:t>
        <a:bodyPr/>
        <a:lstStyle/>
        <a:p>
          <a:endParaRPr lang="zh-CN" altLang="en-US" sz="2400"/>
        </a:p>
      </dgm:t>
    </dgm:pt>
    <dgm:pt modelId="{5566D6DA-23F9-4027-A7D6-8F5B1DDC5663}" type="sibTrans" cxnId="{9D42E008-CB2C-42D3-AE49-0DD7BC554BC8}">
      <dgm:prSet/>
      <dgm:spPr/>
      <dgm:t>
        <a:bodyPr/>
        <a:lstStyle/>
        <a:p>
          <a:endParaRPr lang="zh-CN" altLang="en-US" sz="2400"/>
        </a:p>
      </dgm:t>
    </dgm:pt>
    <dgm:pt modelId="{628C723B-3345-4E33-AEAB-0CE22ECB6160}" type="pres">
      <dgm:prSet presAssocID="{1BA34F72-E41B-4255-B779-2FB40A235FB3}" presName="linear" presStyleCnt="0">
        <dgm:presLayoutVars>
          <dgm:dir/>
          <dgm:animLvl val="lvl"/>
          <dgm:resizeHandles val="exact"/>
        </dgm:presLayoutVars>
      </dgm:prSet>
      <dgm:spPr/>
    </dgm:pt>
    <dgm:pt modelId="{4C87AD0B-C01C-487D-81F7-086E987D3CE8}" type="pres">
      <dgm:prSet presAssocID="{D99ED351-734A-44CF-B3AA-89A4AAECB80C}" presName="parentLin" presStyleCnt="0"/>
      <dgm:spPr/>
    </dgm:pt>
    <dgm:pt modelId="{A379A455-68F1-4368-8DE3-B117D6FBB3BF}" type="pres">
      <dgm:prSet presAssocID="{D99ED351-734A-44CF-B3AA-89A4AAECB80C}" presName="parentLeftMargin" presStyleLbl="node1" presStyleIdx="0" presStyleCnt="3"/>
      <dgm:spPr/>
    </dgm:pt>
    <dgm:pt modelId="{626E41DF-0161-404A-8FF0-CA6401312D94}" type="pres">
      <dgm:prSet presAssocID="{D99ED351-734A-44CF-B3AA-89A4AAECB80C}" presName="parentText" presStyleLbl="node1" presStyleIdx="0" presStyleCnt="3" custScaleY="122646">
        <dgm:presLayoutVars>
          <dgm:chMax val="0"/>
          <dgm:bulletEnabled val="1"/>
        </dgm:presLayoutVars>
      </dgm:prSet>
      <dgm:spPr/>
    </dgm:pt>
    <dgm:pt modelId="{4FA770BA-89D1-4151-8282-5103138E51A5}" type="pres">
      <dgm:prSet presAssocID="{D99ED351-734A-44CF-B3AA-89A4AAECB80C}" presName="negativeSpace" presStyleCnt="0"/>
      <dgm:spPr/>
    </dgm:pt>
    <dgm:pt modelId="{4116BC2B-B563-455F-A2E0-B9EA92DAF0D0}" type="pres">
      <dgm:prSet presAssocID="{D99ED351-734A-44CF-B3AA-89A4AAECB80C}" presName="childText" presStyleLbl="conFgAcc1" presStyleIdx="0" presStyleCnt="3">
        <dgm:presLayoutVars>
          <dgm:bulletEnabled val="1"/>
        </dgm:presLayoutVars>
      </dgm:prSet>
      <dgm:spPr/>
    </dgm:pt>
    <dgm:pt modelId="{E33871BA-DF41-4A7D-A9F2-89F96F85B9A3}" type="pres">
      <dgm:prSet presAssocID="{B088693E-B869-44B9-95A1-D824868279B2}" presName="spaceBetweenRectangles" presStyleCnt="0"/>
      <dgm:spPr/>
    </dgm:pt>
    <dgm:pt modelId="{41E7F87E-BFA7-4EE1-9C3E-7961ED8F9571}" type="pres">
      <dgm:prSet presAssocID="{CE7078A2-8EC9-4C9B-8A0A-44999237C4D0}" presName="parentLin" presStyleCnt="0"/>
      <dgm:spPr/>
    </dgm:pt>
    <dgm:pt modelId="{29325617-1211-4363-B15D-F227BC3815E0}" type="pres">
      <dgm:prSet presAssocID="{CE7078A2-8EC9-4C9B-8A0A-44999237C4D0}" presName="parentLeftMargin" presStyleLbl="node1" presStyleIdx="0" presStyleCnt="3"/>
      <dgm:spPr/>
    </dgm:pt>
    <dgm:pt modelId="{A06FAC7F-3BD6-4985-BFC8-A93C7EF3B005}" type="pres">
      <dgm:prSet presAssocID="{CE7078A2-8EC9-4C9B-8A0A-44999237C4D0}" presName="parentText" presStyleLbl="node1" presStyleIdx="1" presStyleCnt="3" custScaleY="122646">
        <dgm:presLayoutVars>
          <dgm:chMax val="0"/>
          <dgm:bulletEnabled val="1"/>
        </dgm:presLayoutVars>
      </dgm:prSet>
      <dgm:spPr/>
    </dgm:pt>
    <dgm:pt modelId="{B1398D0B-6D7D-4446-A24F-1051438853BA}" type="pres">
      <dgm:prSet presAssocID="{CE7078A2-8EC9-4C9B-8A0A-44999237C4D0}" presName="negativeSpace" presStyleCnt="0"/>
      <dgm:spPr/>
    </dgm:pt>
    <dgm:pt modelId="{8138AC96-8838-413F-A8FB-FCFBA6CFEF1F}" type="pres">
      <dgm:prSet presAssocID="{CE7078A2-8EC9-4C9B-8A0A-44999237C4D0}" presName="childText" presStyleLbl="conFgAcc1" presStyleIdx="1" presStyleCnt="3">
        <dgm:presLayoutVars>
          <dgm:bulletEnabled val="1"/>
        </dgm:presLayoutVars>
      </dgm:prSet>
      <dgm:spPr/>
    </dgm:pt>
    <dgm:pt modelId="{5408C6C5-CF24-41B3-B64E-A27E02642BF0}" type="pres">
      <dgm:prSet presAssocID="{3DA5EA98-1289-48E1-AE83-B493B0E02249}" presName="spaceBetweenRectangles" presStyleCnt="0"/>
      <dgm:spPr/>
    </dgm:pt>
    <dgm:pt modelId="{6E50662A-FAB4-47A4-9353-F3FA7D9BD881}" type="pres">
      <dgm:prSet presAssocID="{1F0555B6-B1EB-42B8-8194-D2F550104B37}" presName="parentLin" presStyleCnt="0"/>
      <dgm:spPr/>
    </dgm:pt>
    <dgm:pt modelId="{EA392A7B-4B83-44AE-875B-D65EC1F6703F}" type="pres">
      <dgm:prSet presAssocID="{1F0555B6-B1EB-42B8-8194-D2F550104B37}" presName="parentLeftMargin" presStyleLbl="node1" presStyleIdx="1" presStyleCnt="3"/>
      <dgm:spPr/>
    </dgm:pt>
    <dgm:pt modelId="{85220E0B-44B6-435D-B5E4-43C4C4127372}" type="pres">
      <dgm:prSet presAssocID="{1F0555B6-B1EB-42B8-8194-D2F550104B37}" presName="parentText" presStyleLbl="node1" presStyleIdx="2" presStyleCnt="3" custScaleY="122646">
        <dgm:presLayoutVars>
          <dgm:chMax val="0"/>
          <dgm:bulletEnabled val="1"/>
        </dgm:presLayoutVars>
      </dgm:prSet>
      <dgm:spPr/>
    </dgm:pt>
    <dgm:pt modelId="{0D809A67-E1A0-4C3C-85DB-856CAB044D37}" type="pres">
      <dgm:prSet presAssocID="{1F0555B6-B1EB-42B8-8194-D2F550104B37}" presName="negativeSpace" presStyleCnt="0"/>
      <dgm:spPr/>
    </dgm:pt>
    <dgm:pt modelId="{6E579866-1706-4E41-8918-10EDB7DE56BA}" type="pres">
      <dgm:prSet presAssocID="{1F0555B6-B1EB-42B8-8194-D2F550104B3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42E008-CB2C-42D3-AE49-0DD7BC554BC8}" srcId="{1F0555B6-B1EB-42B8-8194-D2F550104B37}" destId="{763E5561-F863-4C61-8E7F-95CE423D990F}" srcOrd="0" destOrd="0" parTransId="{329E29F1-6B24-4AA9-B8EC-B95DA3272B86}" sibTransId="{5566D6DA-23F9-4027-A7D6-8F5B1DDC5663}"/>
    <dgm:cxn modelId="{DC8E380C-CFFD-4BBA-A72D-1F91923221A1}" type="presOf" srcId="{CE7078A2-8EC9-4C9B-8A0A-44999237C4D0}" destId="{A06FAC7F-3BD6-4985-BFC8-A93C7EF3B005}" srcOrd="1" destOrd="0" presId="urn:microsoft.com/office/officeart/2005/8/layout/list1"/>
    <dgm:cxn modelId="{778F1517-8821-4B91-BFAE-090CADF615EA}" type="presOf" srcId="{D99ED351-734A-44CF-B3AA-89A4AAECB80C}" destId="{626E41DF-0161-404A-8FF0-CA6401312D94}" srcOrd="1" destOrd="0" presId="urn:microsoft.com/office/officeart/2005/8/layout/list1"/>
    <dgm:cxn modelId="{D5DBD828-A2A5-472E-AC9B-106EDC27E833}" type="presOf" srcId="{1BA34F72-E41B-4255-B779-2FB40A235FB3}" destId="{628C723B-3345-4E33-AEAB-0CE22ECB6160}" srcOrd="0" destOrd="0" presId="urn:microsoft.com/office/officeart/2005/8/layout/list1"/>
    <dgm:cxn modelId="{5539D830-080E-4606-A55B-C860DD1FA3FC}" srcId="{CE7078A2-8EC9-4C9B-8A0A-44999237C4D0}" destId="{8C15AA0A-AC1B-4A07-ACC8-C531C0D0E8D8}" srcOrd="0" destOrd="0" parTransId="{D49FF052-F94D-4C91-92C9-723509AEF876}" sibTransId="{01BAEA1A-0BFF-4DB7-9B4B-91658F4EAEA2}"/>
    <dgm:cxn modelId="{BBE09439-DC49-48AB-822B-F2AF43EDC608}" srcId="{1BA34F72-E41B-4255-B779-2FB40A235FB3}" destId="{1F0555B6-B1EB-42B8-8194-D2F550104B37}" srcOrd="2" destOrd="0" parTransId="{95E52B9C-6A25-46AC-9911-B9DF8D7B5A8F}" sibTransId="{B432CBB5-AF0B-4E32-A9E7-BD8AA2139D9C}"/>
    <dgm:cxn modelId="{AA729D62-8AFC-4339-A6C0-A928963B850B}" type="presOf" srcId="{CE7078A2-8EC9-4C9B-8A0A-44999237C4D0}" destId="{29325617-1211-4363-B15D-F227BC3815E0}" srcOrd="0" destOrd="0" presId="urn:microsoft.com/office/officeart/2005/8/layout/list1"/>
    <dgm:cxn modelId="{D82CE763-0ADA-4946-8221-70960A1EAA3E}" srcId="{D99ED351-734A-44CF-B3AA-89A4AAECB80C}" destId="{3992F9CE-749F-413D-BD9F-E7C60C842F53}" srcOrd="0" destOrd="0" parTransId="{2CD4DFCF-4857-4B65-94B8-64B0CF4CA4D9}" sibTransId="{CB1D269F-4196-43B8-9F55-D72B32A00990}"/>
    <dgm:cxn modelId="{63E4DC85-E479-4E30-A0C3-9170263ECCA6}" type="presOf" srcId="{D99ED351-734A-44CF-B3AA-89A4AAECB80C}" destId="{A379A455-68F1-4368-8DE3-B117D6FBB3BF}" srcOrd="0" destOrd="0" presId="urn:microsoft.com/office/officeart/2005/8/layout/list1"/>
    <dgm:cxn modelId="{8D0EF190-892B-4A93-BF6B-980CC810FDCC}" type="presOf" srcId="{8C15AA0A-AC1B-4A07-ACC8-C531C0D0E8D8}" destId="{8138AC96-8838-413F-A8FB-FCFBA6CFEF1F}" srcOrd="0" destOrd="0" presId="urn:microsoft.com/office/officeart/2005/8/layout/list1"/>
    <dgm:cxn modelId="{022E42B6-94D2-4151-B7B1-B2BAEF6088DA}" srcId="{1BA34F72-E41B-4255-B779-2FB40A235FB3}" destId="{D99ED351-734A-44CF-B3AA-89A4AAECB80C}" srcOrd="0" destOrd="0" parTransId="{5B040C47-DA64-41B2-A5DA-E49506AF8582}" sibTransId="{B088693E-B869-44B9-95A1-D824868279B2}"/>
    <dgm:cxn modelId="{450769B6-FF3F-49C0-852F-D94E2777FE88}" type="presOf" srcId="{763E5561-F863-4C61-8E7F-95CE423D990F}" destId="{6E579866-1706-4E41-8918-10EDB7DE56BA}" srcOrd="0" destOrd="0" presId="urn:microsoft.com/office/officeart/2005/8/layout/list1"/>
    <dgm:cxn modelId="{3CFC45CB-17D4-4A09-ACC9-9A831087327D}" srcId="{1BA34F72-E41B-4255-B779-2FB40A235FB3}" destId="{CE7078A2-8EC9-4C9B-8A0A-44999237C4D0}" srcOrd="1" destOrd="0" parTransId="{224878B3-1AF5-42C0-A86D-AAC44D49AC58}" sibTransId="{3DA5EA98-1289-48E1-AE83-B493B0E02249}"/>
    <dgm:cxn modelId="{C766D2D5-60C1-4CDF-9035-1BBA7E1A7440}" type="presOf" srcId="{1F0555B6-B1EB-42B8-8194-D2F550104B37}" destId="{EA392A7B-4B83-44AE-875B-D65EC1F6703F}" srcOrd="0" destOrd="0" presId="urn:microsoft.com/office/officeart/2005/8/layout/list1"/>
    <dgm:cxn modelId="{F544C0F3-F717-414D-B513-C6AD5BD46E5B}" type="presOf" srcId="{1F0555B6-B1EB-42B8-8194-D2F550104B37}" destId="{85220E0B-44B6-435D-B5E4-43C4C4127372}" srcOrd="1" destOrd="0" presId="urn:microsoft.com/office/officeart/2005/8/layout/list1"/>
    <dgm:cxn modelId="{551EC3F7-F8E5-45FD-943C-D9192061BE61}" type="presOf" srcId="{3992F9CE-749F-413D-BD9F-E7C60C842F53}" destId="{4116BC2B-B563-455F-A2E0-B9EA92DAF0D0}" srcOrd="0" destOrd="0" presId="urn:microsoft.com/office/officeart/2005/8/layout/list1"/>
    <dgm:cxn modelId="{4E9199BE-6E24-471D-9460-74C343B44D20}" type="presParOf" srcId="{628C723B-3345-4E33-AEAB-0CE22ECB6160}" destId="{4C87AD0B-C01C-487D-81F7-086E987D3CE8}" srcOrd="0" destOrd="0" presId="urn:microsoft.com/office/officeart/2005/8/layout/list1"/>
    <dgm:cxn modelId="{2BBB39EB-F07C-4A75-8842-A1A827E78CDD}" type="presParOf" srcId="{4C87AD0B-C01C-487D-81F7-086E987D3CE8}" destId="{A379A455-68F1-4368-8DE3-B117D6FBB3BF}" srcOrd="0" destOrd="0" presId="urn:microsoft.com/office/officeart/2005/8/layout/list1"/>
    <dgm:cxn modelId="{E8D15F0D-5A4C-44BB-915B-A71F348EA118}" type="presParOf" srcId="{4C87AD0B-C01C-487D-81F7-086E987D3CE8}" destId="{626E41DF-0161-404A-8FF0-CA6401312D94}" srcOrd="1" destOrd="0" presId="urn:microsoft.com/office/officeart/2005/8/layout/list1"/>
    <dgm:cxn modelId="{19B73B3F-2870-4F77-A96D-0D78E4CCBBF6}" type="presParOf" srcId="{628C723B-3345-4E33-AEAB-0CE22ECB6160}" destId="{4FA770BA-89D1-4151-8282-5103138E51A5}" srcOrd="1" destOrd="0" presId="urn:microsoft.com/office/officeart/2005/8/layout/list1"/>
    <dgm:cxn modelId="{8002F7E0-C32E-4042-9774-8C81122BF441}" type="presParOf" srcId="{628C723B-3345-4E33-AEAB-0CE22ECB6160}" destId="{4116BC2B-B563-455F-A2E0-B9EA92DAF0D0}" srcOrd="2" destOrd="0" presId="urn:microsoft.com/office/officeart/2005/8/layout/list1"/>
    <dgm:cxn modelId="{A154D956-E01E-4B21-8FD7-01A40A0682D5}" type="presParOf" srcId="{628C723B-3345-4E33-AEAB-0CE22ECB6160}" destId="{E33871BA-DF41-4A7D-A9F2-89F96F85B9A3}" srcOrd="3" destOrd="0" presId="urn:microsoft.com/office/officeart/2005/8/layout/list1"/>
    <dgm:cxn modelId="{A59B0F53-3330-45EA-943D-8C400DECB9D5}" type="presParOf" srcId="{628C723B-3345-4E33-AEAB-0CE22ECB6160}" destId="{41E7F87E-BFA7-4EE1-9C3E-7961ED8F9571}" srcOrd="4" destOrd="0" presId="urn:microsoft.com/office/officeart/2005/8/layout/list1"/>
    <dgm:cxn modelId="{D2D9162A-4A82-4B20-94BA-DF5E599A45D0}" type="presParOf" srcId="{41E7F87E-BFA7-4EE1-9C3E-7961ED8F9571}" destId="{29325617-1211-4363-B15D-F227BC3815E0}" srcOrd="0" destOrd="0" presId="urn:microsoft.com/office/officeart/2005/8/layout/list1"/>
    <dgm:cxn modelId="{C11862C6-5E3E-4CC8-AA0B-1368E9B47026}" type="presParOf" srcId="{41E7F87E-BFA7-4EE1-9C3E-7961ED8F9571}" destId="{A06FAC7F-3BD6-4985-BFC8-A93C7EF3B005}" srcOrd="1" destOrd="0" presId="urn:microsoft.com/office/officeart/2005/8/layout/list1"/>
    <dgm:cxn modelId="{CF3BA498-550E-4A76-8176-939875F3E5D5}" type="presParOf" srcId="{628C723B-3345-4E33-AEAB-0CE22ECB6160}" destId="{B1398D0B-6D7D-4446-A24F-1051438853BA}" srcOrd="5" destOrd="0" presId="urn:microsoft.com/office/officeart/2005/8/layout/list1"/>
    <dgm:cxn modelId="{280B76A9-7132-43E7-A163-BF9CA1014D3B}" type="presParOf" srcId="{628C723B-3345-4E33-AEAB-0CE22ECB6160}" destId="{8138AC96-8838-413F-A8FB-FCFBA6CFEF1F}" srcOrd="6" destOrd="0" presId="urn:microsoft.com/office/officeart/2005/8/layout/list1"/>
    <dgm:cxn modelId="{E4F55019-DA3F-4FD3-887E-400CAC183DE9}" type="presParOf" srcId="{628C723B-3345-4E33-AEAB-0CE22ECB6160}" destId="{5408C6C5-CF24-41B3-B64E-A27E02642BF0}" srcOrd="7" destOrd="0" presId="urn:microsoft.com/office/officeart/2005/8/layout/list1"/>
    <dgm:cxn modelId="{2C3A1EFC-61C1-4A6F-AF76-043252339E66}" type="presParOf" srcId="{628C723B-3345-4E33-AEAB-0CE22ECB6160}" destId="{6E50662A-FAB4-47A4-9353-F3FA7D9BD881}" srcOrd="8" destOrd="0" presId="urn:microsoft.com/office/officeart/2005/8/layout/list1"/>
    <dgm:cxn modelId="{BEBD988E-AB0E-4410-84C8-0F62175C6E8F}" type="presParOf" srcId="{6E50662A-FAB4-47A4-9353-F3FA7D9BD881}" destId="{EA392A7B-4B83-44AE-875B-D65EC1F6703F}" srcOrd="0" destOrd="0" presId="urn:microsoft.com/office/officeart/2005/8/layout/list1"/>
    <dgm:cxn modelId="{08952DF2-D1E0-4B47-97D1-5F240EA2FD39}" type="presParOf" srcId="{6E50662A-FAB4-47A4-9353-F3FA7D9BD881}" destId="{85220E0B-44B6-435D-B5E4-43C4C4127372}" srcOrd="1" destOrd="0" presId="urn:microsoft.com/office/officeart/2005/8/layout/list1"/>
    <dgm:cxn modelId="{0ED13366-E279-49B6-AAB2-3508C7052994}" type="presParOf" srcId="{628C723B-3345-4E33-AEAB-0CE22ECB6160}" destId="{0D809A67-E1A0-4C3C-85DB-856CAB044D37}" srcOrd="9" destOrd="0" presId="urn:microsoft.com/office/officeart/2005/8/layout/list1"/>
    <dgm:cxn modelId="{700AFD64-579F-4F39-BF1B-BFEACE424031}" type="presParOf" srcId="{628C723B-3345-4E33-AEAB-0CE22ECB6160}" destId="{6E579866-1706-4E41-8918-10EDB7DE56B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5B4D41-E11B-4232-A284-85BE0FAC39E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#8" csCatId="colorful" phldr="1"/>
      <dgm:spPr/>
      <dgm:t>
        <a:bodyPr/>
        <a:lstStyle/>
        <a:p>
          <a:endParaRPr lang="zh-CN" altLang="en-US"/>
        </a:p>
      </dgm:t>
    </dgm:pt>
    <dgm:pt modelId="{683B7AB0-611D-49D3-A489-AFD229455CA2}">
      <dgm:prSet custT="1"/>
      <dgm:spPr/>
      <dgm:t>
        <a:bodyPr/>
        <a:lstStyle/>
        <a:p>
          <a:pPr rtl="0"/>
          <a:r>
            <a:rPr lang="zh-CN" sz="4000" b="1" dirty="0"/>
            <a:t>前置部分</a:t>
          </a:r>
          <a:endParaRPr lang="en-US" sz="4000" b="1" dirty="0"/>
        </a:p>
      </dgm:t>
    </dgm:pt>
    <dgm:pt modelId="{704EC745-1C8A-4280-853F-9BBD45197FC4}" type="parTrans" cxnId="{D81078C6-3A84-4385-B6EB-07C32E94BFDD}">
      <dgm:prSet/>
      <dgm:spPr/>
      <dgm:t>
        <a:bodyPr/>
        <a:lstStyle/>
        <a:p>
          <a:endParaRPr lang="zh-CN" altLang="en-US" sz="2400"/>
        </a:p>
      </dgm:t>
    </dgm:pt>
    <dgm:pt modelId="{66D9BBE9-BCDE-4EC4-9CAB-E77133C1C391}" type="sibTrans" cxnId="{D81078C6-3A84-4385-B6EB-07C32E94BFDD}">
      <dgm:prSet/>
      <dgm:spPr/>
      <dgm:t>
        <a:bodyPr/>
        <a:lstStyle/>
        <a:p>
          <a:endParaRPr lang="zh-CN" altLang="en-US" sz="2400"/>
        </a:p>
      </dgm:t>
    </dgm:pt>
    <dgm:pt modelId="{37E12ABD-62AF-4C20-B863-98F7477F119B}">
      <dgm:prSet custT="1"/>
      <dgm:spPr/>
      <dgm:t>
        <a:bodyPr/>
        <a:lstStyle/>
        <a:p>
          <a:pPr rtl="0"/>
          <a:r>
            <a:rPr lang="zh-CN" altLang="en-US" sz="3200" b="1" dirty="0"/>
            <a:t>标题</a:t>
          </a:r>
          <a:endParaRPr lang="en-US" sz="3200" b="1" dirty="0"/>
        </a:p>
      </dgm:t>
    </dgm:pt>
    <dgm:pt modelId="{20594D06-2CDE-4848-AF32-AC297810DB90}" type="parTrans" cxnId="{9712075A-3536-4C95-B5B6-772F96DF9E40}">
      <dgm:prSet/>
      <dgm:spPr/>
      <dgm:t>
        <a:bodyPr/>
        <a:lstStyle/>
        <a:p>
          <a:endParaRPr lang="zh-CN" altLang="en-US" sz="2400"/>
        </a:p>
      </dgm:t>
    </dgm:pt>
    <dgm:pt modelId="{9FC96C36-C10A-47F7-AC20-82F10471D9C7}" type="sibTrans" cxnId="{9712075A-3536-4C95-B5B6-772F96DF9E40}">
      <dgm:prSet/>
      <dgm:spPr/>
      <dgm:t>
        <a:bodyPr/>
        <a:lstStyle/>
        <a:p>
          <a:endParaRPr lang="zh-CN" altLang="en-US" sz="2400"/>
        </a:p>
      </dgm:t>
    </dgm:pt>
    <dgm:pt modelId="{94D57C23-3D98-472E-BB53-584F85F6A2D7}">
      <dgm:prSet custT="1"/>
      <dgm:spPr/>
      <dgm:t>
        <a:bodyPr/>
        <a:lstStyle/>
        <a:p>
          <a:pPr rtl="0"/>
          <a:r>
            <a:rPr lang="zh-CN" sz="4000" b="1" dirty="0"/>
            <a:t>主体部分</a:t>
          </a:r>
          <a:endParaRPr lang="en-US" sz="4000" b="1" dirty="0"/>
        </a:p>
      </dgm:t>
    </dgm:pt>
    <dgm:pt modelId="{6EE12127-088B-41E1-9341-B8DF71807EA5}" type="parTrans" cxnId="{854C34A2-5CE7-4DA2-A648-039A691595B6}">
      <dgm:prSet/>
      <dgm:spPr/>
      <dgm:t>
        <a:bodyPr/>
        <a:lstStyle/>
        <a:p>
          <a:endParaRPr lang="zh-CN" altLang="en-US" sz="2400"/>
        </a:p>
      </dgm:t>
    </dgm:pt>
    <dgm:pt modelId="{781B79E8-A8A6-467D-BC69-48C30467ED56}" type="sibTrans" cxnId="{854C34A2-5CE7-4DA2-A648-039A691595B6}">
      <dgm:prSet/>
      <dgm:spPr/>
      <dgm:t>
        <a:bodyPr/>
        <a:lstStyle/>
        <a:p>
          <a:endParaRPr lang="zh-CN" altLang="en-US" sz="2400"/>
        </a:p>
      </dgm:t>
    </dgm:pt>
    <dgm:pt modelId="{FBC2EC2B-CB03-4A1B-9EA0-C9946C561219}">
      <dgm:prSet custT="1"/>
      <dgm:spPr/>
      <dgm:t>
        <a:bodyPr/>
        <a:lstStyle/>
        <a:p>
          <a:pPr rtl="0"/>
          <a:r>
            <a:rPr lang="zh-CN" altLang="en-US" sz="3200" b="1" dirty="0"/>
            <a:t>前言</a:t>
          </a:r>
        </a:p>
      </dgm:t>
    </dgm:pt>
    <dgm:pt modelId="{71DF77E6-1CAA-449C-B6C5-6D568AE7C4F9}" type="parTrans" cxnId="{56695F78-AC2C-4F80-8995-33F3CB7A110F}">
      <dgm:prSet/>
      <dgm:spPr/>
      <dgm:t>
        <a:bodyPr/>
        <a:lstStyle/>
        <a:p>
          <a:endParaRPr lang="zh-CN" altLang="en-US" sz="2400"/>
        </a:p>
      </dgm:t>
    </dgm:pt>
    <dgm:pt modelId="{99295ECB-C13F-49F1-B16D-D2919143DECA}" type="sibTrans" cxnId="{56695F78-AC2C-4F80-8995-33F3CB7A110F}">
      <dgm:prSet/>
      <dgm:spPr/>
      <dgm:t>
        <a:bodyPr/>
        <a:lstStyle/>
        <a:p>
          <a:endParaRPr lang="zh-CN" altLang="en-US" sz="2400"/>
        </a:p>
      </dgm:t>
    </dgm:pt>
    <dgm:pt modelId="{5C8B692C-93AB-46B2-98F2-87E33A08B290}">
      <dgm:prSet custT="1"/>
      <dgm:spPr/>
      <dgm:t>
        <a:bodyPr/>
        <a:lstStyle/>
        <a:p>
          <a:pPr rtl="0"/>
          <a:r>
            <a:rPr lang="zh-CN" sz="3200" b="1" dirty="0"/>
            <a:t>作者</a:t>
          </a:r>
          <a:endParaRPr lang="en-US" sz="3200" b="1" dirty="0"/>
        </a:p>
      </dgm:t>
    </dgm:pt>
    <dgm:pt modelId="{5209381C-9AA3-43D9-9701-12BBD266C50F}" type="parTrans" cxnId="{3CF44C71-E070-418C-B538-AC6CC1A2D811}">
      <dgm:prSet/>
      <dgm:spPr/>
      <dgm:t>
        <a:bodyPr/>
        <a:lstStyle/>
        <a:p>
          <a:endParaRPr lang="zh-CN" altLang="en-US" sz="2400"/>
        </a:p>
      </dgm:t>
    </dgm:pt>
    <dgm:pt modelId="{E8E1570E-8F62-4B00-8192-CC926E72E3BD}" type="sibTrans" cxnId="{3CF44C71-E070-418C-B538-AC6CC1A2D811}">
      <dgm:prSet/>
      <dgm:spPr/>
      <dgm:t>
        <a:bodyPr/>
        <a:lstStyle/>
        <a:p>
          <a:endParaRPr lang="zh-CN" altLang="en-US" sz="2400"/>
        </a:p>
      </dgm:t>
    </dgm:pt>
    <dgm:pt modelId="{BD4AEBED-76C0-4E2C-BFB6-BC66A6E89EB8}">
      <dgm:prSet custT="1"/>
      <dgm:spPr/>
      <dgm:t>
        <a:bodyPr/>
        <a:lstStyle/>
        <a:p>
          <a:pPr rtl="0"/>
          <a:r>
            <a:rPr lang="zh-CN" sz="3200" b="1" dirty="0"/>
            <a:t>摘要</a:t>
          </a:r>
          <a:endParaRPr lang="en-US" sz="3200" b="1" dirty="0"/>
        </a:p>
      </dgm:t>
    </dgm:pt>
    <dgm:pt modelId="{C9AB7AD1-71CC-4A7E-8041-8D32B2B8836C}" type="parTrans" cxnId="{544752D7-8E09-40F8-B226-D84936BE521C}">
      <dgm:prSet/>
      <dgm:spPr/>
      <dgm:t>
        <a:bodyPr/>
        <a:lstStyle/>
        <a:p>
          <a:endParaRPr lang="zh-CN" altLang="en-US" sz="2400"/>
        </a:p>
      </dgm:t>
    </dgm:pt>
    <dgm:pt modelId="{80873D23-27EA-4A54-BDEE-598809FB1668}" type="sibTrans" cxnId="{544752D7-8E09-40F8-B226-D84936BE521C}">
      <dgm:prSet/>
      <dgm:spPr/>
      <dgm:t>
        <a:bodyPr/>
        <a:lstStyle/>
        <a:p>
          <a:endParaRPr lang="zh-CN" altLang="en-US" sz="2400"/>
        </a:p>
      </dgm:t>
    </dgm:pt>
    <dgm:pt modelId="{D8F00652-249B-457A-A2A1-FB663FC230E2}">
      <dgm:prSet custT="1"/>
      <dgm:spPr/>
      <dgm:t>
        <a:bodyPr/>
        <a:lstStyle/>
        <a:p>
          <a:pPr rtl="0"/>
          <a:r>
            <a:rPr lang="zh-CN" sz="3200" b="1"/>
            <a:t>关键词</a:t>
          </a:r>
          <a:endParaRPr lang="en-US" sz="3200" b="1" dirty="0"/>
        </a:p>
      </dgm:t>
    </dgm:pt>
    <dgm:pt modelId="{62F0F914-49E7-4597-8D4F-CAA53E78C0BB}" type="parTrans" cxnId="{ABF7D6E2-74FD-4001-83B2-663BDFE6EFEE}">
      <dgm:prSet/>
      <dgm:spPr/>
      <dgm:t>
        <a:bodyPr/>
        <a:lstStyle/>
        <a:p>
          <a:endParaRPr lang="zh-CN" altLang="en-US" sz="2400"/>
        </a:p>
      </dgm:t>
    </dgm:pt>
    <dgm:pt modelId="{A23D6246-D466-42DD-9C69-A3DFFB1AACEE}" type="sibTrans" cxnId="{ABF7D6E2-74FD-4001-83B2-663BDFE6EFEE}">
      <dgm:prSet/>
      <dgm:spPr/>
      <dgm:t>
        <a:bodyPr/>
        <a:lstStyle/>
        <a:p>
          <a:endParaRPr lang="zh-CN" altLang="en-US" sz="2400"/>
        </a:p>
      </dgm:t>
    </dgm:pt>
    <dgm:pt modelId="{97C23A87-EB15-4FF4-830A-FA16DDB65CF8}">
      <dgm:prSet custT="1"/>
      <dgm:spPr/>
      <dgm:t>
        <a:bodyPr/>
        <a:lstStyle/>
        <a:p>
          <a:pPr rtl="0"/>
          <a:r>
            <a:rPr lang="zh-CN" altLang="en-US" sz="3200" b="1" dirty="0"/>
            <a:t>正文</a:t>
          </a:r>
          <a:endParaRPr lang="zh-CN" altLang="en-US" sz="3200" dirty="0"/>
        </a:p>
      </dgm:t>
    </dgm:pt>
    <dgm:pt modelId="{901881AD-BC0E-4C86-A545-D847AA0CF971}" type="parTrans" cxnId="{E02262A3-B5CD-46DF-A440-E776F4CB9770}">
      <dgm:prSet/>
      <dgm:spPr/>
      <dgm:t>
        <a:bodyPr/>
        <a:lstStyle/>
        <a:p>
          <a:endParaRPr lang="zh-CN" altLang="en-US" sz="2400"/>
        </a:p>
      </dgm:t>
    </dgm:pt>
    <dgm:pt modelId="{A0F4092E-36AF-4FE8-BFEF-F060F4D9D091}" type="sibTrans" cxnId="{E02262A3-B5CD-46DF-A440-E776F4CB9770}">
      <dgm:prSet/>
      <dgm:spPr/>
      <dgm:t>
        <a:bodyPr/>
        <a:lstStyle/>
        <a:p>
          <a:endParaRPr lang="zh-CN" altLang="en-US" sz="2400"/>
        </a:p>
      </dgm:t>
    </dgm:pt>
    <dgm:pt modelId="{F5550963-93C2-4A1C-9C3E-CB3D475E6467}">
      <dgm:prSet custT="1"/>
      <dgm:spPr/>
      <dgm:t>
        <a:bodyPr/>
        <a:lstStyle/>
        <a:p>
          <a:pPr rtl="0"/>
          <a:r>
            <a:rPr lang="zh-CN" altLang="en-US" sz="3200" b="1" dirty="0"/>
            <a:t>参考文献</a:t>
          </a:r>
          <a:endParaRPr lang="zh-CN" altLang="en-US" sz="3200" dirty="0"/>
        </a:p>
      </dgm:t>
    </dgm:pt>
    <dgm:pt modelId="{3559D96E-C3C8-401A-9534-56AB77648E9E}" type="parTrans" cxnId="{80F91C9B-8781-46C3-8E83-46C11CE32052}">
      <dgm:prSet/>
      <dgm:spPr/>
      <dgm:t>
        <a:bodyPr/>
        <a:lstStyle/>
        <a:p>
          <a:endParaRPr lang="zh-CN" altLang="en-US" sz="2400"/>
        </a:p>
      </dgm:t>
    </dgm:pt>
    <dgm:pt modelId="{C01E6A83-84C9-466B-B76B-39396CE789D5}" type="sibTrans" cxnId="{80F91C9B-8781-46C3-8E83-46C11CE32052}">
      <dgm:prSet/>
      <dgm:spPr/>
      <dgm:t>
        <a:bodyPr/>
        <a:lstStyle/>
        <a:p>
          <a:endParaRPr lang="zh-CN" altLang="en-US" sz="2400"/>
        </a:p>
      </dgm:t>
    </dgm:pt>
    <dgm:pt modelId="{CC2861DD-98D5-4958-93F3-194C7A3B1EB8}">
      <dgm:prSet custT="1"/>
      <dgm:spPr/>
      <dgm:t>
        <a:bodyPr/>
        <a:lstStyle/>
        <a:p>
          <a:pPr rtl="0"/>
          <a:r>
            <a:rPr lang="zh-CN" altLang="en-US" sz="3200" b="1"/>
            <a:t>附录</a:t>
          </a:r>
          <a:endParaRPr lang="zh-CN" altLang="en-US" sz="3200" dirty="0"/>
        </a:p>
      </dgm:t>
    </dgm:pt>
    <dgm:pt modelId="{39CB44C0-6EB5-4738-80FD-CBC52FA3073E}" type="parTrans" cxnId="{C48CBE4E-E015-498E-9A5E-5FB7627A73D6}">
      <dgm:prSet/>
      <dgm:spPr/>
      <dgm:t>
        <a:bodyPr/>
        <a:lstStyle/>
        <a:p>
          <a:endParaRPr lang="zh-CN" altLang="en-US" sz="2400"/>
        </a:p>
      </dgm:t>
    </dgm:pt>
    <dgm:pt modelId="{3F062AC0-40DE-4F25-94CD-24A3ECBC142A}" type="sibTrans" cxnId="{C48CBE4E-E015-498E-9A5E-5FB7627A73D6}">
      <dgm:prSet/>
      <dgm:spPr/>
      <dgm:t>
        <a:bodyPr/>
        <a:lstStyle/>
        <a:p>
          <a:endParaRPr lang="zh-CN" altLang="en-US" sz="2400"/>
        </a:p>
      </dgm:t>
    </dgm:pt>
    <dgm:pt modelId="{608B68AA-9449-46E4-99C7-D53DE41E6D81}" type="pres">
      <dgm:prSet presAssocID="{005B4D41-E11B-4232-A284-85BE0FAC39E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6F7C34-BE6C-4E5A-9063-442946551466}" type="pres">
      <dgm:prSet presAssocID="{683B7AB0-611D-49D3-A489-AFD229455CA2}" presName="root" presStyleCnt="0"/>
      <dgm:spPr/>
    </dgm:pt>
    <dgm:pt modelId="{EA324C70-6531-449B-B7F6-77CC118E6628}" type="pres">
      <dgm:prSet presAssocID="{683B7AB0-611D-49D3-A489-AFD229455CA2}" presName="rootComposite" presStyleCnt="0"/>
      <dgm:spPr/>
    </dgm:pt>
    <dgm:pt modelId="{56DBBFC7-5729-480B-BFC1-20B97EC3DADB}" type="pres">
      <dgm:prSet presAssocID="{683B7AB0-611D-49D3-A489-AFD229455CA2}" presName="rootText" presStyleLbl="node1" presStyleIdx="0" presStyleCnt="2" custScaleX="188558"/>
      <dgm:spPr/>
    </dgm:pt>
    <dgm:pt modelId="{E0CEDA9F-C8F0-465C-B5F0-35A89666227E}" type="pres">
      <dgm:prSet presAssocID="{683B7AB0-611D-49D3-A489-AFD229455CA2}" presName="rootConnector" presStyleLbl="node1" presStyleIdx="0" presStyleCnt="2"/>
      <dgm:spPr/>
    </dgm:pt>
    <dgm:pt modelId="{0FE171BE-6AFB-42F6-B67F-D1B8AEA55992}" type="pres">
      <dgm:prSet presAssocID="{683B7AB0-611D-49D3-A489-AFD229455CA2}" presName="childShape" presStyleCnt="0"/>
      <dgm:spPr/>
    </dgm:pt>
    <dgm:pt modelId="{472E52A5-5485-4532-9F5E-C653AE2FB32E}" type="pres">
      <dgm:prSet presAssocID="{20594D06-2CDE-4848-AF32-AC297810DB90}" presName="Name13" presStyleLbl="parChTrans1D2" presStyleIdx="0" presStyleCnt="8"/>
      <dgm:spPr/>
    </dgm:pt>
    <dgm:pt modelId="{2B344551-0C14-4B38-997F-E18A077D51CB}" type="pres">
      <dgm:prSet presAssocID="{37E12ABD-62AF-4C20-B863-98F7477F119B}" presName="childText" presStyleLbl="bgAcc1" presStyleIdx="0" presStyleCnt="8" custScaleX="188558">
        <dgm:presLayoutVars>
          <dgm:bulletEnabled val="1"/>
        </dgm:presLayoutVars>
      </dgm:prSet>
      <dgm:spPr/>
    </dgm:pt>
    <dgm:pt modelId="{8803BE11-C5F6-4DFB-8068-5B4981E5FECE}" type="pres">
      <dgm:prSet presAssocID="{5209381C-9AA3-43D9-9701-12BBD266C50F}" presName="Name13" presStyleLbl="parChTrans1D2" presStyleIdx="1" presStyleCnt="8"/>
      <dgm:spPr/>
    </dgm:pt>
    <dgm:pt modelId="{771C81FD-92E6-4846-BB16-22BD72009761}" type="pres">
      <dgm:prSet presAssocID="{5C8B692C-93AB-46B2-98F2-87E33A08B290}" presName="childText" presStyleLbl="bgAcc1" presStyleIdx="1" presStyleCnt="8" custScaleX="188558">
        <dgm:presLayoutVars>
          <dgm:bulletEnabled val="1"/>
        </dgm:presLayoutVars>
      </dgm:prSet>
      <dgm:spPr/>
    </dgm:pt>
    <dgm:pt modelId="{FF733843-48F4-44D6-8BA9-98B4081800B8}" type="pres">
      <dgm:prSet presAssocID="{C9AB7AD1-71CC-4A7E-8041-8D32B2B8836C}" presName="Name13" presStyleLbl="parChTrans1D2" presStyleIdx="2" presStyleCnt="8"/>
      <dgm:spPr/>
    </dgm:pt>
    <dgm:pt modelId="{BB71B81D-E567-46D0-8DBE-58EF3E370F39}" type="pres">
      <dgm:prSet presAssocID="{BD4AEBED-76C0-4E2C-BFB6-BC66A6E89EB8}" presName="childText" presStyleLbl="bgAcc1" presStyleIdx="2" presStyleCnt="8" custScaleX="188558">
        <dgm:presLayoutVars>
          <dgm:bulletEnabled val="1"/>
        </dgm:presLayoutVars>
      </dgm:prSet>
      <dgm:spPr/>
    </dgm:pt>
    <dgm:pt modelId="{8F1F9AF3-C264-499F-A56D-7402DA3A31E9}" type="pres">
      <dgm:prSet presAssocID="{62F0F914-49E7-4597-8D4F-CAA53E78C0BB}" presName="Name13" presStyleLbl="parChTrans1D2" presStyleIdx="3" presStyleCnt="8"/>
      <dgm:spPr/>
    </dgm:pt>
    <dgm:pt modelId="{608944FA-0082-4D55-8873-C03A2A236CA8}" type="pres">
      <dgm:prSet presAssocID="{D8F00652-249B-457A-A2A1-FB663FC230E2}" presName="childText" presStyleLbl="bgAcc1" presStyleIdx="3" presStyleCnt="8" custScaleX="188558">
        <dgm:presLayoutVars>
          <dgm:bulletEnabled val="1"/>
        </dgm:presLayoutVars>
      </dgm:prSet>
      <dgm:spPr/>
    </dgm:pt>
    <dgm:pt modelId="{EEA07DEE-2801-4A12-9484-4907D68D798D}" type="pres">
      <dgm:prSet presAssocID="{94D57C23-3D98-472E-BB53-584F85F6A2D7}" presName="root" presStyleCnt="0"/>
      <dgm:spPr/>
    </dgm:pt>
    <dgm:pt modelId="{2332B027-8ADC-4918-A76A-AA12352B44B4}" type="pres">
      <dgm:prSet presAssocID="{94D57C23-3D98-472E-BB53-584F85F6A2D7}" presName="rootComposite" presStyleCnt="0"/>
      <dgm:spPr/>
    </dgm:pt>
    <dgm:pt modelId="{9D0E386E-4510-46FB-8C38-6C22B79AA7FD}" type="pres">
      <dgm:prSet presAssocID="{94D57C23-3D98-472E-BB53-584F85F6A2D7}" presName="rootText" presStyleLbl="node1" presStyleIdx="1" presStyleCnt="2" custScaleX="188558"/>
      <dgm:spPr/>
    </dgm:pt>
    <dgm:pt modelId="{8C53B5DC-6496-4246-9638-9F758931A99E}" type="pres">
      <dgm:prSet presAssocID="{94D57C23-3D98-472E-BB53-584F85F6A2D7}" presName="rootConnector" presStyleLbl="node1" presStyleIdx="1" presStyleCnt="2"/>
      <dgm:spPr/>
    </dgm:pt>
    <dgm:pt modelId="{DC03294B-A0BD-47C6-92DA-D03C71B98CDE}" type="pres">
      <dgm:prSet presAssocID="{94D57C23-3D98-472E-BB53-584F85F6A2D7}" presName="childShape" presStyleCnt="0"/>
      <dgm:spPr/>
    </dgm:pt>
    <dgm:pt modelId="{A4696057-E8E5-4B3E-81FE-8B69D0DF36C6}" type="pres">
      <dgm:prSet presAssocID="{71DF77E6-1CAA-449C-B6C5-6D568AE7C4F9}" presName="Name13" presStyleLbl="parChTrans1D2" presStyleIdx="4" presStyleCnt="8"/>
      <dgm:spPr/>
    </dgm:pt>
    <dgm:pt modelId="{CD2ADB4E-E374-4D64-B9A2-30869EE8A0D2}" type="pres">
      <dgm:prSet presAssocID="{FBC2EC2B-CB03-4A1B-9EA0-C9946C561219}" presName="childText" presStyleLbl="bgAcc1" presStyleIdx="4" presStyleCnt="8" custScaleX="188558">
        <dgm:presLayoutVars>
          <dgm:bulletEnabled val="1"/>
        </dgm:presLayoutVars>
      </dgm:prSet>
      <dgm:spPr/>
    </dgm:pt>
    <dgm:pt modelId="{BDE948C6-B4AD-4A2D-856F-9831B2FAED37}" type="pres">
      <dgm:prSet presAssocID="{901881AD-BC0E-4C86-A545-D847AA0CF971}" presName="Name13" presStyleLbl="parChTrans1D2" presStyleIdx="5" presStyleCnt="8"/>
      <dgm:spPr/>
    </dgm:pt>
    <dgm:pt modelId="{24884FF4-C53A-40BA-95E0-67FCC36E2E54}" type="pres">
      <dgm:prSet presAssocID="{97C23A87-EB15-4FF4-830A-FA16DDB65CF8}" presName="childText" presStyleLbl="bgAcc1" presStyleIdx="5" presStyleCnt="8" custScaleX="188558">
        <dgm:presLayoutVars>
          <dgm:bulletEnabled val="1"/>
        </dgm:presLayoutVars>
      </dgm:prSet>
      <dgm:spPr/>
    </dgm:pt>
    <dgm:pt modelId="{565225F8-73E2-49C8-BA80-2FEA3245D3AF}" type="pres">
      <dgm:prSet presAssocID="{3559D96E-C3C8-401A-9534-56AB77648E9E}" presName="Name13" presStyleLbl="parChTrans1D2" presStyleIdx="6" presStyleCnt="8"/>
      <dgm:spPr/>
    </dgm:pt>
    <dgm:pt modelId="{BD17BF0E-5913-43D8-8C78-E58F882A8F49}" type="pres">
      <dgm:prSet presAssocID="{F5550963-93C2-4A1C-9C3E-CB3D475E6467}" presName="childText" presStyleLbl="bgAcc1" presStyleIdx="6" presStyleCnt="8" custScaleX="188558">
        <dgm:presLayoutVars>
          <dgm:bulletEnabled val="1"/>
        </dgm:presLayoutVars>
      </dgm:prSet>
      <dgm:spPr/>
    </dgm:pt>
    <dgm:pt modelId="{F625B03A-CD4D-4A2E-9A90-6ADEA94A6755}" type="pres">
      <dgm:prSet presAssocID="{39CB44C0-6EB5-4738-80FD-CBC52FA3073E}" presName="Name13" presStyleLbl="parChTrans1D2" presStyleIdx="7" presStyleCnt="8"/>
      <dgm:spPr/>
    </dgm:pt>
    <dgm:pt modelId="{A14F4B30-6A05-446A-8A57-00CFBBC68F41}" type="pres">
      <dgm:prSet presAssocID="{CC2861DD-98D5-4958-93F3-194C7A3B1EB8}" presName="childText" presStyleLbl="bgAcc1" presStyleIdx="7" presStyleCnt="8" custScaleX="188558">
        <dgm:presLayoutVars>
          <dgm:bulletEnabled val="1"/>
        </dgm:presLayoutVars>
      </dgm:prSet>
      <dgm:spPr/>
    </dgm:pt>
  </dgm:ptLst>
  <dgm:cxnLst>
    <dgm:cxn modelId="{19BCEC03-1756-4783-A38B-1FC809566C37}" type="presOf" srcId="{5C8B692C-93AB-46B2-98F2-87E33A08B290}" destId="{771C81FD-92E6-4846-BB16-22BD72009761}" srcOrd="0" destOrd="0" presId="urn:microsoft.com/office/officeart/2005/8/layout/hierarchy3"/>
    <dgm:cxn modelId="{49E79237-F10D-46B6-A7A6-6949BF94EF39}" type="presOf" srcId="{683B7AB0-611D-49D3-A489-AFD229455CA2}" destId="{E0CEDA9F-C8F0-465C-B5F0-35A89666227E}" srcOrd="1" destOrd="0" presId="urn:microsoft.com/office/officeart/2005/8/layout/hierarchy3"/>
    <dgm:cxn modelId="{1C1B0B3B-AB1C-48AA-8C57-3B88E24B5FF3}" type="presOf" srcId="{3559D96E-C3C8-401A-9534-56AB77648E9E}" destId="{565225F8-73E2-49C8-BA80-2FEA3245D3AF}" srcOrd="0" destOrd="0" presId="urn:microsoft.com/office/officeart/2005/8/layout/hierarchy3"/>
    <dgm:cxn modelId="{3586BB5E-313B-4250-99C3-EC5935451C92}" type="presOf" srcId="{BD4AEBED-76C0-4E2C-BFB6-BC66A6E89EB8}" destId="{BB71B81D-E567-46D0-8DBE-58EF3E370F39}" srcOrd="0" destOrd="0" presId="urn:microsoft.com/office/officeart/2005/8/layout/hierarchy3"/>
    <dgm:cxn modelId="{C184C941-D487-43E7-922F-A84A48353195}" type="presOf" srcId="{901881AD-BC0E-4C86-A545-D847AA0CF971}" destId="{BDE948C6-B4AD-4A2D-856F-9831B2FAED37}" srcOrd="0" destOrd="0" presId="urn:microsoft.com/office/officeart/2005/8/layout/hierarchy3"/>
    <dgm:cxn modelId="{C48CBE4E-E015-498E-9A5E-5FB7627A73D6}" srcId="{94D57C23-3D98-472E-BB53-584F85F6A2D7}" destId="{CC2861DD-98D5-4958-93F3-194C7A3B1EB8}" srcOrd="3" destOrd="0" parTransId="{39CB44C0-6EB5-4738-80FD-CBC52FA3073E}" sibTransId="{3F062AC0-40DE-4F25-94CD-24A3ECBC142A}"/>
    <dgm:cxn modelId="{83CBF26E-9D77-4BB1-A54D-C78D9BD24271}" type="presOf" srcId="{39CB44C0-6EB5-4738-80FD-CBC52FA3073E}" destId="{F625B03A-CD4D-4A2E-9A90-6ADEA94A6755}" srcOrd="0" destOrd="0" presId="urn:microsoft.com/office/officeart/2005/8/layout/hierarchy3"/>
    <dgm:cxn modelId="{651D294F-99B5-48D6-BB41-01E4C3E88C46}" type="presOf" srcId="{71DF77E6-1CAA-449C-B6C5-6D568AE7C4F9}" destId="{A4696057-E8E5-4B3E-81FE-8B69D0DF36C6}" srcOrd="0" destOrd="0" presId="urn:microsoft.com/office/officeart/2005/8/layout/hierarchy3"/>
    <dgm:cxn modelId="{3CF44C71-E070-418C-B538-AC6CC1A2D811}" srcId="{683B7AB0-611D-49D3-A489-AFD229455CA2}" destId="{5C8B692C-93AB-46B2-98F2-87E33A08B290}" srcOrd="1" destOrd="0" parTransId="{5209381C-9AA3-43D9-9701-12BBD266C50F}" sibTransId="{E8E1570E-8F62-4B00-8192-CC926E72E3BD}"/>
    <dgm:cxn modelId="{0073AE76-E1AF-469B-A5DD-8EF39552DAE9}" type="presOf" srcId="{94D57C23-3D98-472E-BB53-584F85F6A2D7}" destId="{9D0E386E-4510-46FB-8C38-6C22B79AA7FD}" srcOrd="0" destOrd="0" presId="urn:microsoft.com/office/officeart/2005/8/layout/hierarchy3"/>
    <dgm:cxn modelId="{56695F78-AC2C-4F80-8995-33F3CB7A110F}" srcId="{94D57C23-3D98-472E-BB53-584F85F6A2D7}" destId="{FBC2EC2B-CB03-4A1B-9EA0-C9946C561219}" srcOrd="0" destOrd="0" parTransId="{71DF77E6-1CAA-449C-B6C5-6D568AE7C4F9}" sibTransId="{99295ECB-C13F-49F1-B16D-D2919143DECA}"/>
    <dgm:cxn modelId="{9712075A-3536-4C95-B5B6-772F96DF9E40}" srcId="{683B7AB0-611D-49D3-A489-AFD229455CA2}" destId="{37E12ABD-62AF-4C20-B863-98F7477F119B}" srcOrd="0" destOrd="0" parTransId="{20594D06-2CDE-4848-AF32-AC297810DB90}" sibTransId="{9FC96C36-C10A-47F7-AC20-82F10471D9C7}"/>
    <dgm:cxn modelId="{11632D82-A8F1-4323-87CA-734C56E45B73}" type="presOf" srcId="{62F0F914-49E7-4597-8D4F-CAA53E78C0BB}" destId="{8F1F9AF3-C264-499F-A56D-7402DA3A31E9}" srcOrd="0" destOrd="0" presId="urn:microsoft.com/office/officeart/2005/8/layout/hierarchy3"/>
    <dgm:cxn modelId="{A0E66897-2BF2-438E-A5AE-7100AE473246}" type="presOf" srcId="{FBC2EC2B-CB03-4A1B-9EA0-C9946C561219}" destId="{CD2ADB4E-E374-4D64-B9A2-30869EE8A0D2}" srcOrd="0" destOrd="0" presId="urn:microsoft.com/office/officeart/2005/8/layout/hierarchy3"/>
    <dgm:cxn modelId="{80F91C9B-8781-46C3-8E83-46C11CE32052}" srcId="{94D57C23-3D98-472E-BB53-584F85F6A2D7}" destId="{F5550963-93C2-4A1C-9C3E-CB3D475E6467}" srcOrd="2" destOrd="0" parTransId="{3559D96E-C3C8-401A-9534-56AB77648E9E}" sibTransId="{C01E6A83-84C9-466B-B76B-39396CE789D5}"/>
    <dgm:cxn modelId="{854C34A2-5CE7-4DA2-A648-039A691595B6}" srcId="{005B4D41-E11B-4232-A284-85BE0FAC39EC}" destId="{94D57C23-3D98-472E-BB53-584F85F6A2D7}" srcOrd="1" destOrd="0" parTransId="{6EE12127-088B-41E1-9341-B8DF71807EA5}" sibTransId="{781B79E8-A8A6-467D-BC69-48C30467ED56}"/>
    <dgm:cxn modelId="{E02262A3-B5CD-46DF-A440-E776F4CB9770}" srcId="{94D57C23-3D98-472E-BB53-584F85F6A2D7}" destId="{97C23A87-EB15-4FF4-830A-FA16DDB65CF8}" srcOrd="1" destOrd="0" parTransId="{901881AD-BC0E-4C86-A545-D847AA0CF971}" sibTransId="{A0F4092E-36AF-4FE8-BFEF-F060F4D9D091}"/>
    <dgm:cxn modelId="{B854A7B2-612D-40F9-8187-6B6B47A05DFA}" type="presOf" srcId="{C9AB7AD1-71CC-4A7E-8041-8D32B2B8836C}" destId="{FF733843-48F4-44D6-8BA9-98B4081800B8}" srcOrd="0" destOrd="0" presId="urn:microsoft.com/office/officeart/2005/8/layout/hierarchy3"/>
    <dgm:cxn modelId="{9D3EB4B6-805B-498E-8492-EEBFEB72E89F}" type="presOf" srcId="{20594D06-2CDE-4848-AF32-AC297810DB90}" destId="{472E52A5-5485-4532-9F5E-C653AE2FB32E}" srcOrd="0" destOrd="0" presId="urn:microsoft.com/office/officeart/2005/8/layout/hierarchy3"/>
    <dgm:cxn modelId="{BE4DC9BB-EE22-4CEF-B5DB-62EF92383F86}" type="presOf" srcId="{683B7AB0-611D-49D3-A489-AFD229455CA2}" destId="{56DBBFC7-5729-480B-BFC1-20B97EC3DADB}" srcOrd="0" destOrd="0" presId="urn:microsoft.com/office/officeart/2005/8/layout/hierarchy3"/>
    <dgm:cxn modelId="{8A13E4BF-1F42-4DE8-84B8-2F1AE6267438}" type="presOf" srcId="{005B4D41-E11B-4232-A284-85BE0FAC39EC}" destId="{608B68AA-9449-46E4-99C7-D53DE41E6D81}" srcOrd="0" destOrd="0" presId="urn:microsoft.com/office/officeart/2005/8/layout/hierarchy3"/>
    <dgm:cxn modelId="{D81078C6-3A84-4385-B6EB-07C32E94BFDD}" srcId="{005B4D41-E11B-4232-A284-85BE0FAC39EC}" destId="{683B7AB0-611D-49D3-A489-AFD229455CA2}" srcOrd="0" destOrd="0" parTransId="{704EC745-1C8A-4280-853F-9BBD45197FC4}" sibTransId="{66D9BBE9-BCDE-4EC4-9CAB-E77133C1C391}"/>
    <dgm:cxn modelId="{8F354ECA-FF87-4352-A6E3-D74C4A4F856A}" type="presOf" srcId="{CC2861DD-98D5-4958-93F3-194C7A3B1EB8}" destId="{A14F4B30-6A05-446A-8A57-00CFBBC68F41}" srcOrd="0" destOrd="0" presId="urn:microsoft.com/office/officeart/2005/8/layout/hierarchy3"/>
    <dgm:cxn modelId="{B503BBD0-73A2-4861-B2FD-EAE6F1CA16C7}" type="presOf" srcId="{F5550963-93C2-4A1C-9C3E-CB3D475E6467}" destId="{BD17BF0E-5913-43D8-8C78-E58F882A8F49}" srcOrd="0" destOrd="0" presId="urn:microsoft.com/office/officeart/2005/8/layout/hierarchy3"/>
    <dgm:cxn modelId="{45E73FD4-B5F3-4A7F-9C80-04146079F309}" type="presOf" srcId="{37E12ABD-62AF-4C20-B863-98F7477F119B}" destId="{2B344551-0C14-4B38-997F-E18A077D51CB}" srcOrd="0" destOrd="0" presId="urn:microsoft.com/office/officeart/2005/8/layout/hierarchy3"/>
    <dgm:cxn modelId="{544752D7-8E09-40F8-B226-D84936BE521C}" srcId="{683B7AB0-611D-49D3-A489-AFD229455CA2}" destId="{BD4AEBED-76C0-4E2C-BFB6-BC66A6E89EB8}" srcOrd="2" destOrd="0" parTransId="{C9AB7AD1-71CC-4A7E-8041-8D32B2B8836C}" sibTransId="{80873D23-27EA-4A54-BDEE-598809FB1668}"/>
    <dgm:cxn modelId="{ABF7D6E2-74FD-4001-83B2-663BDFE6EFEE}" srcId="{683B7AB0-611D-49D3-A489-AFD229455CA2}" destId="{D8F00652-249B-457A-A2A1-FB663FC230E2}" srcOrd="3" destOrd="0" parTransId="{62F0F914-49E7-4597-8D4F-CAA53E78C0BB}" sibTransId="{A23D6246-D466-42DD-9C69-A3DFFB1AACEE}"/>
    <dgm:cxn modelId="{BE3D7EE5-5635-462D-8FAF-7161E0B1FCF9}" type="presOf" srcId="{97C23A87-EB15-4FF4-830A-FA16DDB65CF8}" destId="{24884FF4-C53A-40BA-95E0-67FCC36E2E54}" srcOrd="0" destOrd="0" presId="urn:microsoft.com/office/officeart/2005/8/layout/hierarchy3"/>
    <dgm:cxn modelId="{A8E4DBE8-552A-4285-BAE2-3D71DAF10158}" type="presOf" srcId="{D8F00652-249B-457A-A2A1-FB663FC230E2}" destId="{608944FA-0082-4D55-8873-C03A2A236CA8}" srcOrd="0" destOrd="0" presId="urn:microsoft.com/office/officeart/2005/8/layout/hierarchy3"/>
    <dgm:cxn modelId="{6FBB67EB-2A26-49D8-9EF5-34ACC42AF2FB}" type="presOf" srcId="{5209381C-9AA3-43D9-9701-12BBD266C50F}" destId="{8803BE11-C5F6-4DFB-8068-5B4981E5FECE}" srcOrd="0" destOrd="0" presId="urn:microsoft.com/office/officeart/2005/8/layout/hierarchy3"/>
    <dgm:cxn modelId="{F1ED15FE-3445-44C6-8570-9674923DB48A}" type="presOf" srcId="{94D57C23-3D98-472E-BB53-584F85F6A2D7}" destId="{8C53B5DC-6496-4246-9638-9F758931A99E}" srcOrd="1" destOrd="0" presId="urn:microsoft.com/office/officeart/2005/8/layout/hierarchy3"/>
    <dgm:cxn modelId="{C7C55D01-466D-4FAF-8325-ABBDEF7D2BDE}" type="presParOf" srcId="{608B68AA-9449-46E4-99C7-D53DE41E6D81}" destId="{D46F7C34-BE6C-4E5A-9063-442946551466}" srcOrd="0" destOrd="0" presId="urn:microsoft.com/office/officeart/2005/8/layout/hierarchy3"/>
    <dgm:cxn modelId="{1BFF3AB1-0588-4C3E-B3D3-679A4DB172D4}" type="presParOf" srcId="{D46F7C34-BE6C-4E5A-9063-442946551466}" destId="{EA324C70-6531-449B-B7F6-77CC118E6628}" srcOrd="0" destOrd="0" presId="urn:microsoft.com/office/officeart/2005/8/layout/hierarchy3"/>
    <dgm:cxn modelId="{8F00E32B-9A4C-4604-9D81-2FB3838771A3}" type="presParOf" srcId="{EA324C70-6531-449B-B7F6-77CC118E6628}" destId="{56DBBFC7-5729-480B-BFC1-20B97EC3DADB}" srcOrd="0" destOrd="0" presId="urn:microsoft.com/office/officeart/2005/8/layout/hierarchy3"/>
    <dgm:cxn modelId="{ACC97969-C45D-4477-9B31-EAD133883CCD}" type="presParOf" srcId="{EA324C70-6531-449B-B7F6-77CC118E6628}" destId="{E0CEDA9F-C8F0-465C-B5F0-35A89666227E}" srcOrd="1" destOrd="0" presId="urn:microsoft.com/office/officeart/2005/8/layout/hierarchy3"/>
    <dgm:cxn modelId="{CDF83055-366C-44C9-BD50-8C8C0BC18424}" type="presParOf" srcId="{D46F7C34-BE6C-4E5A-9063-442946551466}" destId="{0FE171BE-6AFB-42F6-B67F-D1B8AEA55992}" srcOrd="1" destOrd="0" presId="urn:microsoft.com/office/officeart/2005/8/layout/hierarchy3"/>
    <dgm:cxn modelId="{2D37D440-1160-4C2E-83BB-AE271FCE351B}" type="presParOf" srcId="{0FE171BE-6AFB-42F6-B67F-D1B8AEA55992}" destId="{472E52A5-5485-4532-9F5E-C653AE2FB32E}" srcOrd="0" destOrd="0" presId="urn:microsoft.com/office/officeart/2005/8/layout/hierarchy3"/>
    <dgm:cxn modelId="{DF792F1E-B548-4A42-A7DD-0A07B3F4E2EE}" type="presParOf" srcId="{0FE171BE-6AFB-42F6-B67F-D1B8AEA55992}" destId="{2B344551-0C14-4B38-997F-E18A077D51CB}" srcOrd="1" destOrd="0" presId="urn:microsoft.com/office/officeart/2005/8/layout/hierarchy3"/>
    <dgm:cxn modelId="{21205CB8-4A9D-4EED-9D6F-046F6EA40FF5}" type="presParOf" srcId="{0FE171BE-6AFB-42F6-B67F-D1B8AEA55992}" destId="{8803BE11-C5F6-4DFB-8068-5B4981E5FECE}" srcOrd="2" destOrd="0" presId="urn:microsoft.com/office/officeart/2005/8/layout/hierarchy3"/>
    <dgm:cxn modelId="{D015BC1E-6FA9-4709-89E1-A48D479F7F76}" type="presParOf" srcId="{0FE171BE-6AFB-42F6-B67F-D1B8AEA55992}" destId="{771C81FD-92E6-4846-BB16-22BD72009761}" srcOrd="3" destOrd="0" presId="urn:microsoft.com/office/officeart/2005/8/layout/hierarchy3"/>
    <dgm:cxn modelId="{5F89E68C-20A2-48FA-A21D-293EA90C40EC}" type="presParOf" srcId="{0FE171BE-6AFB-42F6-B67F-D1B8AEA55992}" destId="{FF733843-48F4-44D6-8BA9-98B4081800B8}" srcOrd="4" destOrd="0" presId="urn:microsoft.com/office/officeart/2005/8/layout/hierarchy3"/>
    <dgm:cxn modelId="{63EF24DB-F09D-479E-8105-2451FF5123A3}" type="presParOf" srcId="{0FE171BE-6AFB-42F6-B67F-D1B8AEA55992}" destId="{BB71B81D-E567-46D0-8DBE-58EF3E370F39}" srcOrd="5" destOrd="0" presId="urn:microsoft.com/office/officeart/2005/8/layout/hierarchy3"/>
    <dgm:cxn modelId="{81BAB43C-DD2B-4081-A8A8-A885BC88B6FB}" type="presParOf" srcId="{0FE171BE-6AFB-42F6-B67F-D1B8AEA55992}" destId="{8F1F9AF3-C264-499F-A56D-7402DA3A31E9}" srcOrd="6" destOrd="0" presId="urn:microsoft.com/office/officeart/2005/8/layout/hierarchy3"/>
    <dgm:cxn modelId="{9A6252D5-CEB5-4309-9758-A5E1541AFAE7}" type="presParOf" srcId="{0FE171BE-6AFB-42F6-B67F-D1B8AEA55992}" destId="{608944FA-0082-4D55-8873-C03A2A236CA8}" srcOrd="7" destOrd="0" presId="urn:microsoft.com/office/officeart/2005/8/layout/hierarchy3"/>
    <dgm:cxn modelId="{AF6F5039-8718-4897-83AA-AC013185D1FB}" type="presParOf" srcId="{608B68AA-9449-46E4-99C7-D53DE41E6D81}" destId="{EEA07DEE-2801-4A12-9484-4907D68D798D}" srcOrd="1" destOrd="0" presId="urn:microsoft.com/office/officeart/2005/8/layout/hierarchy3"/>
    <dgm:cxn modelId="{C4134FB1-0F4B-4742-B285-8126AC075EB5}" type="presParOf" srcId="{EEA07DEE-2801-4A12-9484-4907D68D798D}" destId="{2332B027-8ADC-4918-A76A-AA12352B44B4}" srcOrd="0" destOrd="0" presId="urn:microsoft.com/office/officeart/2005/8/layout/hierarchy3"/>
    <dgm:cxn modelId="{C6E26E44-150F-45C6-BC81-73C79F75DD84}" type="presParOf" srcId="{2332B027-8ADC-4918-A76A-AA12352B44B4}" destId="{9D0E386E-4510-46FB-8C38-6C22B79AA7FD}" srcOrd="0" destOrd="0" presId="urn:microsoft.com/office/officeart/2005/8/layout/hierarchy3"/>
    <dgm:cxn modelId="{A42AF517-0F4A-4175-9613-848B99B295A8}" type="presParOf" srcId="{2332B027-8ADC-4918-A76A-AA12352B44B4}" destId="{8C53B5DC-6496-4246-9638-9F758931A99E}" srcOrd="1" destOrd="0" presId="urn:microsoft.com/office/officeart/2005/8/layout/hierarchy3"/>
    <dgm:cxn modelId="{870A2B4B-53A7-4877-B31A-152D6C472BF3}" type="presParOf" srcId="{EEA07DEE-2801-4A12-9484-4907D68D798D}" destId="{DC03294B-A0BD-47C6-92DA-D03C71B98CDE}" srcOrd="1" destOrd="0" presId="urn:microsoft.com/office/officeart/2005/8/layout/hierarchy3"/>
    <dgm:cxn modelId="{B5667604-B90F-4179-9974-AE98B3B97FB5}" type="presParOf" srcId="{DC03294B-A0BD-47C6-92DA-D03C71B98CDE}" destId="{A4696057-E8E5-4B3E-81FE-8B69D0DF36C6}" srcOrd="0" destOrd="0" presId="urn:microsoft.com/office/officeart/2005/8/layout/hierarchy3"/>
    <dgm:cxn modelId="{C1C0364C-7093-4E6A-AE07-1837108EEB37}" type="presParOf" srcId="{DC03294B-A0BD-47C6-92DA-D03C71B98CDE}" destId="{CD2ADB4E-E374-4D64-B9A2-30869EE8A0D2}" srcOrd="1" destOrd="0" presId="urn:microsoft.com/office/officeart/2005/8/layout/hierarchy3"/>
    <dgm:cxn modelId="{C360AC4B-CE3F-431D-80C7-703697534D0B}" type="presParOf" srcId="{DC03294B-A0BD-47C6-92DA-D03C71B98CDE}" destId="{BDE948C6-B4AD-4A2D-856F-9831B2FAED37}" srcOrd="2" destOrd="0" presId="urn:microsoft.com/office/officeart/2005/8/layout/hierarchy3"/>
    <dgm:cxn modelId="{CED1EFDF-AB5F-4B55-B358-D06EFB6230DC}" type="presParOf" srcId="{DC03294B-A0BD-47C6-92DA-D03C71B98CDE}" destId="{24884FF4-C53A-40BA-95E0-67FCC36E2E54}" srcOrd="3" destOrd="0" presId="urn:microsoft.com/office/officeart/2005/8/layout/hierarchy3"/>
    <dgm:cxn modelId="{852C32DA-FDF9-4497-B50D-9A5532C22BAA}" type="presParOf" srcId="{DC03294B-A0BD-47C6-92DA-D03C71B98CDE}" destId="{565225F8-73E2-49C8-BA80-2FEA3245D3AF}" srcOrd="4" destOrd="0" presId="urn:microsoft.com/office/officeart/2005/8/layout/hierarchy3"/>
    <dgm:cxn modelId="{60CBC801-2841-4BB8-9A9D-078142F96091}" type="presParOf" srcId="{DC03294B-A0BD-47C6-92DA-D03C71B98CDE}" destId="{BD17BF0E-5913-43D8-8C78-E58F882A8F49}" srcOrd="5" destOrd="0" presId="urn:microsoft.com/office/officeart/2005/8/layout/hierarchy3"/>
    <dgm:cxn modelId="{B91EBD8F-2B63-4623-B48C-8168ED3187DF}" type="presParOf" srcId="{DC03294B-A0BD-47C6-92DA-D03C71B98CDE}" destId="{F625B03A-CD4D-4A2E-9A90-6ADEA94A6755}" srcOrd="6" destOrd="0" presId="urn:microsoft.com/office/officeart/2005/8/layout/hierarchy3"/>
    <dgm:cxn modelId="{4E15BC55-6482-4410-81E3-3B944F49CEC2}" type="presParOf" srcId="{DC03294B-A0BD-47C6-92DA-D03C71B98CDE}" destId="{A14F4B30-6A05-446A-8A57-00CFBBC68F41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F90F73-46B8-4A9B-8512-ACCE53BFF86E}" type="doc">
      <dgm:prSet loTypeId="urn:microsoft.com/office/officeart/2005/8/layout/list1" loCatId="list" qsTypeId="urn:microsoft.com/office/officeart/2005/8/quickstyle/simple1" qsCatId="simple" csTypeId="urn:microsoft.com/office/officeart/2005/8/colors/colorful1#9" csCatId="colorful"/>
      <dgm:spPr/>
      <dgm:t>
        <a:bodyPr/>
        <a:lstStyle/>
        <a:p>
          <a:endParaRPr lang="zh-CN" altLang="en-US"/>
        </a:p>
      </dgm:t>
    </dgm:pt>
    <dgm:pt modelId="{63D9DE7E-2426-4C0D-8D10-1180E1ECFC9D}">
      <dgm:prSet custT="1"/>
      <dgm:spPr/>
      <dgm:t>
        <a:bodyPr/>
        <a:lstStyle/>
        <a:p>
          <a:pPr rtl="0"/>
          <a:r>
            <a:rPr lang="zh-CN" sz="3200" b="1" dirty="0"/>
            <a:t>标题</a:t>
          </a:r>
          <a:endParaRPr lang="en-US" sz="3200" b="1" dirty="0"/>
        </a:p>
      </dgm:t>
    </dgm:pt>
    <dgm:pt modelId="{7D2C3B46-9769-4196-96B7-00F9D980F23D}" type="parTrans" cxnId="{D7D6762F-937F-4E59-8CA5-6ADF5C421ADB}">
      <dgm:prSet/>
      <dgm:spPr/>
      <dgm:t>
        <a:bodyPr/>
        <a:lstStyle/>
        <a:p>
          <a:endParaRPr lang="zh-CN" altLang="en-US" b="1"/>
        </a:p>
      </dgm:t>
    </dgm:pt>
    <dgm:pt modelId="{61BD1B46-5E94-494F-B16E-18AA4BAAD1C4}" type="sibTrans" cxnId="{D7D6762F-937F-4E59-8CA5-6ADF5C421ADB}">
      <dgm:prSet/>
      <dgm:spPr/>
      <dgm:t>
        <a:bodyPr/>
        <a:lstStyle/>
        <a:p>
          <a:endParaRPr lang="zh-CN" altLang="en-US" b="1"/>
        </a:p>
      </dgm:t>
    </dgm:pt>
    <dgm:pt modelId="{86EB372B-FB43-4A14-86C4-7D55B72EAD41}">
      <dgm:prSet/>
      <dgm:spPr/>
      <dgm:t>
        <a:bodyPr/>
        <a:lstStyle/>
        <a:p>
          <a:pPr rtl="0"/>
          <a:r>
            <a:rPr lang="zh-CN" b="1" dirty="0"/>
            <a:t>研究报告的高度概括，是研究成果的集中体现</a:t>
          </a:r>
          <a:endParaRPr lang="en-US" b="1" dirty="0"/>
        </a:p>
      </dgm:t>
    </dgm:pt>
    <dgm:pt modelId="{854996B0-28B1-48ED-AA32-9C02F1039670}" type="parTrans" cxnId="{3B67DE72-9E46-4CF1-BC03-7012FCDBEA6D}">
      <dgm:prSet/>
      <dgm:spPr/>
      <dgm:t>
        <a:bodyPr/>
        <a:lstStyle/>
        <a:p>
          <a:endParaRPr lang="zh-CN" altLang="en-US" b="1"/>
        </a:p>
      </dgm:t>
    </dgm:pt>
    <dgm:pt modelId="{1221ED9B-6D53-4DDE-9891-87B0CF0A5868}" type="sibTrans" cxnId="{3B67DE72-9E46-4CF1-BC03-7012FCDBEA6D}">
      <dgm:prSet/>
      <dgm:spPr/>
      <dgm:t>
        <a:bodyPr/>
        <a:lstStyle/>
        <a:p>
          <a:endParaRPr lang="zh-CN" altLang="en-US" b="1"/>
        </a:p>
      </dgm:t>
    </dgm:pt>
    <dgm:pt modelId="{15DC057F-3CA2-4431-B784-545B0946930C}">
      <dgm:prSet/>
      <dgm:spPr/>
      <dgm:t>
        <a:bodyPr/>
        <a:lstStyle/>
        <a:p>
          <a:pPr rtl="0"/>
          <a:r>
            <a:rPr lang="zh-CN" b="1" dirty="0"/>
            <a:t>可直接揭示论点，也可点明论述范围</a:t>
          </a:r>
          <a:endParaRPr lang="en-US" b="1" dirty="0"/>
        </a:p>
      </dgm:t>
    </dgm:pt>
    <dgm:pt modelId="{DF4A8761-46EF-4DC6-8971-631D475069A8}" type="parTrans" cxnId="{762B4D27-5552-4986-AAB5-CB6C8573EB5C}">
      <dgm:prSet/>
      <dgm:spPr/>
      <dgm:t>
        <a:bodyPr/>
        <a:lstStyle/>
        <a:p>
          <a:endParaRPr lang="zh-CN" altLang="en-US" b="1"/>
        </a:p>
      </dgm:t>
    </dgm:pt>
    <dgm:pt modelId="{88E36D15-A9B8-463A-B4F3-EE625F25ED22}" type="sibTrans" cxnId="{762B4D27-5552-4986-AAB5-CB6C8573EB5C}">
      <dgm:prSet/>
      <dgm:spPr/>
      <dgm:t>
        <a:bodyPr/>
        <a:lstStyle/>
        <a:p>
          <a:endParaRPr lang="zh-CN" altLang="en-US" b="1"/>
        </a:p>
      </dgm:t>
    </dgm:pt>
    <dgm:pt modelId="{1AB01CA2-4B3B-41B4-9802-851D38924CFB}">
      <dgm:prSet custT="1"/>
      <dgm:spPr/>
      <dgm:t>
        <a:bodyPr/>
        <a:lstStyle/>
        <a:p>
          <a:pPr rtl="0"/>
          <a:r>
            <a:rPr lang="zh-CN" sz="3200" b="1" dirty="0"/>
            <a:t>作者署名</a:t>
          </a:r>
          <a:endParaRPr lang="en-US" sz="3200" b="1" dirty="0"/>
        </a:p>
      </dgm:t>
    </dgm:pt>
    <dgm:pt modelId="{ABA0478F-9E54-416E-8FC2-4300DCC5F7F7}" type="parTrans" cxnId="{4A964C6C-9097-4D99-B1AA-817D4FF4010E}">
      <dgm:prSet/>
      <dgm:spPr/>
      <dgm:t>
        <a:bodyPr/>
        <a:lstStyle/>
        <a:p>
          <a:endParaRPr lang="zh-CN" altLang="en-US" b="1"/>
        </a:p>
      </dgm:t>
    </dgm:pt>
    <dgm:pt modelId="{CBB8BC26-28BB-4E75-B081-9E07BF8FC0FE}" type="sibTrans" cxnId="{4A964C6C-9097-4D99-B1AA-817D4FF4010E}">
      <dgm:prSet/>
      <dgm:spPr/>
      <dgm:t>
        <a:bodyPr/>
        <a:lstStyle/>
        <a:p>
          <a:endParaRPr lang="zh-CN" altLang="en-US" b="1"/>
        </a:p>
      </dgm:t>
    </dgm:pt>
    <dgm:pt modelId="{A6DC06F0-5E9E-471F-8312-83CBE9701DC5}">
      <dgm:prSet/>
      <dgm:spPr/>
      <dgm:t>
        <a:bodyPr/>
        <a:lstStyle/>
        <a:p>
          <a:pPr rtl="0"/>
          <a:r>
            <a:rPr lang="zh-CN" b="1" dirty="0"/>
            <a:t>表明作者付出了辛勤的劳动代价</a:t>
          </a:r>
          <a:endParaRPr lang="en-US" b="1" dirty="0"/>
        </a:p>
      </dgm:t>
    </dgm:pt>
    <dgm:pt modelId="{48E47D22-51A9-4E73-8AC0-53385F4F9582}" type="parTrans" cxnId="{B550C1B0-5D56-43BB-8833-4B721904594E}">
      <dgm:prSet/>
      <dgm:spPr/>
      <dgm:t>
        <a:bodyPr/>
        <a:lstStyle/>
        <a:p>
          <a:endParaRPr lang="zh-CN" altLang="en-US" b="1"/>
        </a:p>
      </dgm:t>
    </dgm:pt>
    <dgm:pt modelId="{92A042BF-2CDD-48DC-BD0F-6C04CD944357}" type="sibTrans" cxnId="{B550C1B0-5D56-43BB-8833-4B721904594E}">
      <dgm:prSet/>
      <dgm:spPr/>
      <dgm:t>
        <a:bodyPr/>
        <a:lstStyle/>
        <a:p>
          <a:endParaRPr lang="zh-CN" altLang="en-US" b="1"/>
        </a:p>
      </dgm:t>
    </dgm:pt>
    <dgm:pt modelId="{D1C19286-0EC0-4AC8-8BA4-7E3F973120FF}">
      <dgm:prSet/>
      <dgm:spPr/>
      <dgm:t>
        <a:bodyPr/>
        <a:lstStyle/>
        <a:p>
          <a:pPr rtl="0"/>
          <a:r>
            <a:rPr lang="zh-CN" b="1" dirty="0"/>
            <a:t>表示作者要对文章负责</a:t>
          </a:r>
          <a:endParaRPr lang="en-US" b="1" dirty="0"/>
        </a:p>
      </dgm:t>
    </dgm:pt>
    <dgm:pt modelId="{B6A61567-6644-4C8E-82FB-8CBB947A6729}" type="parTrans" cxnId="{F5E1557A-E364-41E7-89F2-018AD7B66309}">
      <dgm:prSet/>
      <dgm:spPr/>
      <dgm:t>
        <a:bodyPr/>
        <a:lstStyle/>
        <a:p>
          <a:endParaRPr lang="zh-CN" altLang="en-US" b="1"/>
        </a:p>
      </dgm:t>
    </dgm:pt>
    <dgm:pt modelId="{5DB657E4-1289-4223-8F48-DF5909729539}" type="sibTrans" cxnId="{F5E1557A-E364-41E7-89F2-018AD7B66309}">
      <dgm:prSet/>
      <dgm:spPr/>
      <dgm:t>
        <a:bodyPr/>
        <a:lstStyle/>
        <a:p>
          <a:endParaRPr lang="zh-CN" altLang="en-US" b="1"/>
        </a:p>
      </dgm:t>
    </dgm:pt>
    <dgm:pt modelId="{7C1BC335-5D92-4F83-B9AF-1E9D3DFD5E79}">
      <dgm:prSet/>
      <dgm:spPr/>
      <dgm:t>
        <a:bodyPr/>
        <a:lstStyle/>
        <a:p>
          <a:pPr rtl="0"/>
          <a:r>
            <a:rPr lang="zh-CN" b="1" dirty="0"/>
            <a:t>便于同行或读者与作者联系</a:t>
          </a:r>
        </a:p>
      </dgm:t>
    </dgm:pt>
    <dgm:pt modelId="{D51C9C7D-CAB6-4406-A64D-3E71518B1084}" type="parTrans" cxnId="{58B8135E-6CE6-4AEC-9B87-672BFCB19881}">
      <dgm:prSet/>
      <dgm:spPr/>
      <dgm:t>
        <a:bodyPr/>
        <a:lstStyle/>
        <a:p>
          <a:endParaRPr lang="zh-CN" altLang="en-US" b="1"/>
        </a:p>
      </dgm:t>
    </dgm:pt>
    <dgm:pt modelId="{B66ABE8D-DE6E-4663-8C3C-D3D4EC2BD169}" type="sibTrans" cxnId="{58B8135E-6CE6-4AEC-9B87-672BFCB19881}">
      <dgm:prSet/>
      <dgm:spPr/>
      <dgm:t>
        <a:bodyPr/>
        <a:lstStyle/>
        <a:p>
          <a:endParaRPr lang="zh-CN" altLang="en-US" b="1"/>
        </a:p>
      </dgm:t>
    </dgm:pt>
    <dgm:pt modelId="{94D60E8A-5501-42EE-8CCC-2512F5391704}" type="pres">
      <dgm:prSet presAssocID="{5AF90F73-46B8-4A9B-8512-ACCE53BFF86E}" presName="linear" presStyleCnt="0">
        <dgm:presLayoutVars>
          <dgm:dir/>
          <dgm:animLvl val="lvl"/>
          <dgm:resizeHandles val="exact"/>
        </dgm:presLayoutVars>
      </dgm:prSet>
      <dgm:spPr/>
    </dgm:pt>
    <dgm:pt modelId="{EF4870BB-9318-4D3A-A79D-52FA0D73884D}" type="pres">
      <dgm:prSet presAssocID="{63D9DE7E-2426-4C0D-8D10-1180E1ECFC9D}" presName="parentLin" presStyleCnt="0"/>
      <dgm:spPr/>
    </dgm:pt>
    <dgm:pt modelId="{6DE8FCAF-5789-46A4-89FD-5BE7957372BC}" type="pres">
      <dgm:prSet presAssocID="{63D9DE7E-2426-4C0D-8D10-1180E1ECFC9D}" presName="parentLeftMargin" presStyleLbl="node1" presStyleIdx="0" presStyleCnt="2"/>
      <dgm:spPr/>
    </dgm:pt>
    <dgm:pt modelId="{397BF797-0104-4F0F-B559-404746F0044A}" type="pres">
      <dgm:prSet presAssocID="{63D9DE7E-2426-4C0D-8D10-1180E1ECFC9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6A6EB88-F130-4F68-86C1-D0ED6AC8682A}" type="pres">
      <dgm:prSet presAssocID="{63D9DE7E-2426-4C0D-8D10-1180E1ECFC9D}" presName="negativeSpace" presStyleCnt="0"/>
      <dgm:spPr/>
    </dgm:pt>
    <dgm:pt modelId="{6B9F4A03-D8A5-48B2-B95F-05185F6BCAB9}" type="pres">
      <dgm:prSet presAssocID="{63D9DE7E-2426-4C0D-8D10-1180E1ECFC9D}" presName="childText" presStyleLbl="conFgAcc1" presStyleIdx="0" presStyleCnt="2">
        <dgm:presLayoutVars>
          <dgm:bulletEnabled val="1"/>
        </dgm:presLayoutVars>
      </dgm:prSet>
      <dgm:spPr/>
    </dgm:pt>
    <dgm:pt modelId="{6B7E0EEA-D5BD-4F2A-95B5-1C39564D0DAF}" type="pres">
      <dgm:prSet presAssocID="{61BD1B46-5E94-494F-B16E-18AA4BAAD1C4}" presName="spaceBetweenRectangles" presStyleCnt="0"/>
      <dgm:spPr/>
    </dgm:pt>
    <dgm:pt modelId="{E0B61CD9-2383-4C27-A980-7D3C5496D7DB}" type="pres">
      <dgm:prSet presAssocID="{1AB01CA2-4B3B-41B4-9802-851D38924CFB}" presName="parentLin" presStyleCnt="0"/>
      <dgm:spPr/>
    </dgm:pt>
    <dgm:pt modelId="{3A0709EB-2307-4369-9AB1-24D4CECB27DB}" type="pres">
      <dgm:prSet presAssocID="{1AB01CA2-4B3B-41B4-9802-851D38924CFB}" presName="parentLeftMargin" presStyleLbl="node1" presStyleIdx="0" presStyleCnt="2"/>
      <dgm:spPr/>
    </dgm:pt>
    <dgm:pt modelId="{868CC133-07C4-489E-A636-3F95232157D9}" type="pres">
      <dgm:prSet presAssocID="{1AB01CA2-4B3B-41B4-9802-851D38924CF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40DE533-3FB6-4851-B2C0-46243076B221}" type="pres">
      <dgm:prSet presAssocID="{1AB01CA2-4B3B-41B4-9802-851D38924CFB}" presName="negativeSpace" presStyleCnt="0"/>
      <dgm:spPr/>
    </dgm:pt>
    <dgm:pt modelId="{3AF9DF29-3ED2-4590-9DEE-7B44C9739FC4}" type="pres">
      <dgm:prSet presAssocID="{1AB01CA2-4B3B-41B4-9802-851D38924CF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536D324-9652-49C2-B773-9565D8D4C9FC}" type="presOf" srcId="{1AB01CA2-4B3B-41B4-9802-851D38924CFB}" destId="{3A0709EB-2307-4369-9AB1-24D4CECB27DB}" srcOrd="0" destOrd="0" presId="urn:microsoft.com/office/officeart/2005/8/layout/list1"/>
    <dgm:cxn modelId="{762B4D27-5552-4986-AAB5-CB6C8573EB5C}" srcId="{63D9DE7E-2426-4C0D-8D10-1180E1ECFC9D}" destId="{15DC057F-3CA2-4431-B784-545B0946930C}" srcOrd="1" destOrd="0" parTransId="{DF4A8761-46EF-4DC6-8971-631D475069A8}" sibTransId="{88E36D15-A9B8-463A-B4F3-EE625F25ED22}"/>
    <dgm:cxn modelId="{D7D6762F-937F-4E59-8CA5-6ADF5C421ADB}" srcId="{5AF90F73-46B8-4A9B-8512-ACCE53BFF86E}" destId="{63D9DE7E-2426-4C0D-8D10-1180E1ECFC9D}" srcOrd="0" destOrd="0" parTransId="{7D2C3B46-9769-4196-96B7-00F9D980F23D}" sibTransId="{61BD1B46-5E94-494F-B16E-18AA4BAAD1C4}"/>
    <dgm:cxn modelId="{0E944F38-2650-49FF-BBF8-42D503BEB52F}" type="presOf" srcId="{63D9DE7E-2426-4C0D-8D10-1180E1ECFC9D}" destId="{397BF797-0104-4F0F-B559-404746F0044A}" srcOrd="1" destOrd="0" presId="urn:microsoft.com/office/officeart/2005/8/layout/list1"/>
    <dgm:cxn modelId="{B5E04940-3EB7-4437-94D0-2D0653C8D1C7}" type="presOf" srcId="{5AF90F73-46B8-4A9B-8512-ACCE53BFF86E}" destId="{94D60E8A-5501-42EE-8CCC-2512F5391704}" srcOrd="0" destOrd="0" presId="urn:microsoft.com/office/officeart/2005/8/layout/list1"/>
    <dgm:cxn modelId="{58B8135E-6CE6-4AEC-9B87-672BFCB19881}" srcId="{1AB01CA2-4B3B-41B4-9802-851D38924CFB}" destId="{7C1BC335-5D92-4F83-B9AF-1E9D3DFD5E79}" srcOrd="2" destOrd="0" parTransId="{D51C9C7D-CAB6-4406-A64D-3E71518B1084}" sibTransId="{B66ABE8D-DE6E-4663-8C3C-D3D4EC2BD169}"/>
    <dgm:cxn modelId="{4A964C6C-9097-4D99-B1AA-817D4FF4010E}" srcId="{5AF90F73-46B8-4A9B-8512-ACCE53BFF86E}" destId="{1AB01CA2-4B3B-41B4-9802-851D38924CFB}" srcOrd="1" destOrd="0" parTransId="{ABA0478F-9E54-416E-8FC2-4300DCC5F7F7}" sibTransId="{CBB8BC26-28BB-4E75-B081-9E07BF8FC0FE}"/>
    <dgm:cxn modelId="{3B67DE72-9E46-4CF1-BC03-7012FCDBEA6D}" srcId="{63D9DE7E-2426-4C0D-8D10-1180E1ECFC9D}" destId="{86EB372B-FB43-4A14-86C4-7D55B72EAD41}" srcOrd="0" destOrd="0" parTransId="{854996B0-28B1-48ED-AA32-9C02F1039670}" sibTransId="{1221ED9B-6D53-4DDE-9891-87B0CF0A5868}"/>
    <dgm:cxn modelId="{65266477-ED53-4276-93DB-C3A966A672EC}" type="presOf" srcId="{86EB372B-FB43-4A14-86C4-7D55B72EAD41}" destId="{6B9F4A03-D8A5-48B2-B95F-05185F6BCAB9}" srcOrd="0" destOrd="0" presId="urn:microsoft.com/office/officeart/2005/8/layout/list1"/>
    <dgm:cxn modelId="{F5E1557A-E364-41E7-89F2-018AD7B66309}" srcId="{1AB01CA2-4B3B-41B4-9802-851D38924CFB}" destId="{D1C19286-0EC0-4AC8-8BA4-7E3F973120FF}" srcOrd="1" destOrd="0" parTransId="{B6A61567-6644-4C8E-82FB-8CBB947A6729}" sibTransId="{5DB657E4-1289-4223-8F48-DF5909729539}"/>
    <dgm:cxn modelId="{40FE488F-B99A-4D61-850B-E488CAFF5FEA}" type="presOf" srcId="{63D9DE7E-2426-4C0D-8D10-1180E1ECFC9D}" destId="{6DE8FCAF-5789-46A4-89FD-5BE7957372BC}" srcOrd="0" destOrd="0" presId="urn:microsoft.com/office/officeart/2005/8/layout/list1"/>
    <dgm:cxn modelId="{5587BB98-4267-4F64-95AE-B8C5D32EC963}" type="presOf" srcId="{15DC057F-3CA2-4431-B784-545B0946930C}" destId="{6B9F4A03-D8A5-48B2-B95F-05185F6BCAB9}" srcOrd="0" destOrd="1" presId="urn:microsoft.com/office/officeart/2005/8/layout/list1"/>
    <dgm:cxn modelId="{F70F079F-5566-4D0A-BE51-61D67C1F57EC}" type="presOf" srcId="{A6DC06F0-5E9E-471F-8312-83CBE9701DC5}" destId="{3AF9DF29-3ED2-4590-9DEE-7B44C9739FC4}" srcOrd="0" destOrd="0" presId="urn:microsoft.com/office/officeart/2005/8/layout/list1"/>
    <dgm:cxn modelId="{99C6AFAB-BAD5-4208-AF72-9A3743F9E410}" type="presOf" srcId="{7C1BC335-5D92-4F83-B9AF-1E9D3DFD5E79}" destId="{3AF9DF29-3ED2-4590-9DEE-7B44C9739FC4}" srcOrd="0" destOrd="2" presId="urn:microsoft.com/office/officeart/2005/8/layout/list1"/>
    <dgm:cxn modelId="{B550C1B0-5D56-43BB-8833-4B721904594E}" srcId="{1AB01CA2-4B3B-41B4-9802-851D38924CFB}" destId="{A6DC06F0-5E9E-471F-8312-83CBE9701DC5}" srcOrd="0" destOrd="0" parTransId="{48E47D22-51A9-4E73-8AC0-53385F4F9582}" sibTransId="{92A042BF-2CDD-48DC-BD0F-6C04CD944357}"/>
    <dgm:cxn modelId="{87598EDB-673B-4CB5-98C7-2B3C23F153BD}" type="presOf" srcId="{1AB01CA2-4B3B-41B4-9802-851D38924CFB}" destId="{868CC133-07C4-489E-A636-3F95232157D9}" srcOrd="1" destOrd="0" presId="urn:microsoft.com/office/officeart/2005/8/layout/list1"/>
    <dgm:cxn modelId="{CF7164FC-E8E7-4C5C-B23A-7D8014C272CF}" type="presOf" srcId="{D1C19286-0EC0-4AC8-8BA4-7E3F973120FF}" destId="{3AF9DF29-3ED2-4590-9DEE-7B44C9739FC4}" srcOrd="0" destOrd="1" presId="urn:microsoft.com/office/officeart/2005/8/layout/list1"/>
    <dgm:cxn modelId="{4A000241-F64C-45C2-9B53-D43F53CE9C10}" type="presParOf" srcId="{94D60E8A-5501-42EE-8CCC-2512F5391704}" destId="{EF4870BB-9318-4D3A-A79D-52FA0D73884D}" srcOrd="0" destOrd="0" presId="urn:microsoft.com/office/officeart/2005/8/layout/list1"/>
    <dgm:cxn modelId="{550F61CB-8E70-4310-8FE1-53466D1F9606}" type="presParOf" srcId="{EF4870BB-9318-4D3A-A79D-52FA0D73884D}" destId="{6DE8FCAF-5789-46A4-89FD-5BE7957372BC}" srcOrd="0" destOrd="0" presId="urn:microsoft.com/office/officeart/2005/8/layout/list1"/>
    <dgm:cxn modelId="{70457BD4-6149-4E9C-8649-ABB84112F459}" type="presParOf" srcId="{EF4870BB-9318-4D3A-A79D-52FA0D73884D}" destId="{397BF797-0104-4F0F-B559-404746F0044A}" srcOrd="1" destOrd="0" presId="urn:microsoft.com/office/officeart/2005/8/layout/list1"/>
    <dgm:cxn modelId="{7AF93404-088E-4BE4-B84F-7C0C3E82F0AD}" type="presParOf" srcId="{94D60E8A-5501-42EE-8CCC-2512F5391704}" destId="{26A6EB88-F130-4F68-86C1-D0ED6AC8682A}" srcOrd="1" destOrd="0" presId="urn:microsoft.com/office/officeart/2005/8/layout/list1"/>
    <dgm:cxn modelId="{CA3AEC54-3755-48F9-9B53-1524BD0DE620}" type="presParOf" srcId="{94D60E8A-5501-42EE-8CCC-2512F5391704}" destId="{6B9F4A03-D8A5-48B2-B95F-05185F6BCAB9}" srcOrd="2" destOrd="0" presId="urn:microsoft.com/office/officeart/2005/8/layout/list1"/>
    <dgm:cxn modelId="{192A7125-335D-4A26-829E-EE966C2DE4CC}" type="presParOf" srcId="{94D60E8A-5501-42EE-8CCC-2512F5391704}" destId="{6B7E0EEA-D5BD-4F2A-95B5-1C39564D0DAF}" srcOrd="3" destOrd="0" presId="urn:microsoft.com/office/officeart/2005/8/layout/list1"/>
    <dgm:cxn modelId="{91F9301A-A6AA-41C4-888E-56D14E59BBA8}" type="presParOf" srcId="{94D60E8A-5501-42EE-8CCC-2512F5391704}" destId="{E0B61CD9-2383-4C27-A980-7D3C5496D7DB}" srcOrd="4" destOrd="0" presId="urn:microsoft.com/office/officeart/2005/8/layout/list1"/>
    <dgm:cxn modelId="{9D61BD60-4556-47D7-97A8-862BE40DCB35}" type="presParOf" srcId="{E0B61CD9-2383-4C27-A980-7D3C5496D7DB}" destId="{3A0709EB-2307-4369-9AB1-24D4CECB27DB}" srcOrd="0" destOrd="0" presId="urn:microsoft.com/office/officeart/2005/8/layout/list1"/>
    <dgm:cxn modelId="{14A32EA3-B84A-4A16-A9B0-1DB6E3692B3C}" type="presParOf" srcId="{E0B61CD9-2383-4C27-A980-7D3C5496D7DB}" destId="{868CC133-07C4-489E-A636-3F95232157D9}" srcOrd="1" destOrd="0" presId="urn:microsoft.com/office/officeart/2005/8/layout/list1"/>
    <dgm:cxn modelId="{9C0EBCA9-1B10-40FD-8C47-D8A992987B0C}" type="presParOf" srcId="{94D60E8A-5501-42EE-8CCC-2512F5391704}" destId="{A40DE533-3FB6-4851-B2C0-46243076B221}" srcOrd="5" destOrd="0" presId="urn:microsoft.com/office/officeart/2005/8/layout/list1"/>
    <dgm:cxn modelId="{EDDA20FD-C815-4838-B038-038813CD4B80}" type="presParOf" srcId="{94D60E8A-5501-42EE-8CCC-2512F5391704}" destId="{3AF9DF29-3ED2-4590-9DEE-7B44C9739FC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033474-A0F4-4C3B-9F4C-9176874890AD}" type="doc">
      <dgm:prSet loTypeId="urn:microsoft.com/office/officeart/2005/8/layout/list1" loCatId="list" qsTypeId="urn:microsoft.com/office/officeart/2005/8/quickstyle/simple1" qsCatId="simple" csTypeId="urn:microsoft.com/office/officeart/2005/8/colors/colorful1#10" csCatId="colorful" phldr="1"/>
      <dgm:spPr/>
      <dgm:t>
        <a:bodyPr/>
        <a:lstStyle/>
        <a:p>
          <a:endParaRPr lang="zh-CN" altLang="en-US"/>
        </a:p>
      </dgm:t>
    </dgm:pt>
    <dgm:pt modelId="{F9A8CB97-651F-4F86-B161-31711777EBD3}">
      <dgm:prSet custT="1"/>
      <dgm:spPr/>
      <dgm:t>
        <a:bodyPr/>
        <a:lstStyle/>
        <a:p>
          <a:pPr rtl="0"/>
          <a:r>
            <a:rPr lang="zh-CN" sz="2800" b="1" dirty="0"/>
            <a:t>课题研究的内容提要和研究成果的简短总结</a:t>
          </a:r>
          <a:endParaRPr lang="en-US" sz="2800" b="1" dirty="0"/>
        </a:p>
      </dgm:t>
    </dgm:pt>
    <dgm:pt modelId="{61DB8398-FC28-4580-8A8E-83434C0EBBB5}" type="parTrans" cxnId="{5265EAF8-6AF9-4F38-9AB8-26F281F83569}">
      <dgm:prSet/>
      <dgm:spPr/>
      <dgm:t>
        <a:bodyPr/>
        <a:lstStyle/>
        <a:p>
          <a:endParaRPr lang="zh-CN" altLang="en-US" sz="2400" b="1"/>
        </a:p>
      </dgm:t>
    </dgm:pt>
    <dgm:pt modelId="{48D84CB6-C0A9-4C3E-B575-47AB9F27A017}" type="sibTrans" cxnId="{5265EAF8-6AF9-4F38-9AB8-26F281F83569}">
      <dgm:prSet/>
      <dgm:spPr/>
      <dgm:t>
        <a:bodyPr/>
        <a:lstStyle/>
        <a:p>
          <a:endParaRPr lang="zh-CN" altLang="en-US" sz="2400" b="1"/>
        </a:p>
      </dgm:t>
    </dgm:pt>
    <dgm:pt modelId="{12D4F018-A757-40E5-9861-E087AEF80816}">
      <dgm:prSet custT="1"/>
      <dgm:spPr/>
      <dgm:t>
        <a:bodyPr/>
        <a:lstStyle/>
        <a:p>
          <a:pPr rtl="0"/>
          <a:r>
            <a:rPr lang="zh-CN" sz="2800" b="1" dirty="0"/>
            <a:t>说明研究的问题、</a:t>
          </a:r>
          <a:r>
            <a:rPr lang="zh-CN" altLang="en-US" sz="2800" b="1" dirty="0"/>
            <a:t>目标、</a:t>
          </a:r>
          <a:r>
            <a:rPr lang="zh-CN" sz="2800" b="1" dirty="0"/>
            <a:t>方法、过程和主要结论</a:t>
          </a:r>
          <a:endParaRPr lang="en-US" sz="2800" b="1" dirty="0"/>
        </a:p>
      </dgm:t>
    </dgm:pt>
    <dgm:pt modelId="{2744662D-2B34-4BD4-BCF4-7976084AF3A5}" type="parTrans" cxnId="{85D31B95-E421-4E25-873A-3880C5DE408A}">
      <dgm:prSet/>
      <dgm:spPr/>
      <dgm:t>
        <a:bodyPr/>
        <a:lstStyle/>
        <a:p>
          <a:endParaRPr lang="zh-CN" altLang="en-US" sz="2400" b="1"/>
        </a:p>
      </dgm:t>
    </dgm:pt>
    <dgm:pt modelId="{8D463986-A2A1-4294-B489-BDBBADC062C2}" type="sibTrans" cxnId="{85D31B95-E421-4E25-873A-3880C5DE408A}">
      <dgm:prSet/>
      <dgm:spPr/>
      <dgm:t>
        <a:bodyPr/>
        <a:lstStyle/>
        <a:p>
          <a:endParaRPr lang="zh-CN" altLang="en-US" sz="2400" b="1"/>
        </a:p>
      </dgm:t>
    </dgm:pt>
    <dgm:pt modelId="{70B0E205-A8B1-4C6E-B66B-EEF4BC4B1002}">
      <dgm:prSet custT="1"/>
      <dgm:spPr/>
      <dgm:t>
        <a:bodyPr/>
        <a:lstStyle/>
        <a:p>
          <a:pPr rtl="0"/>
          <a:r>
            <a:rPr lang="zh-CN" altLang="en-US" sz="2800" b="1" dirty="0"/>
            <a:t>通过摘要能了解结题报告的概况</a:t>
          </a:r>
        </a:p>
      </dgm:t>
    </dgm:pt>
    <dgm:pt modelId="{2A06A658-8736-4206-81DD-8CBD03B5B73F}" type="parTrans" cxnId="{7F45705A-580E-4572-99E3-5563BD57C68A}">
      <dgm:prSet/>
      <dgm:spPr/>
      <dgm:t>
        <a:bodyPr/>
        <a:lstStyle/>
        <a:p>
          <a:endParaRPr lang="zh-CN" altLang="en-US" sz="2400" b="1"/>
        </a:p>
      </dgm:t>
    </dgm:pt>
    <dgm:pt modelId="{76A8AE41-4603-459A-A370-82EF3C0F4FCF}" type="sibTrans" cxnId="{7F45705A-580E-4572-99E3-5563BD57C68A}">
      <dgm:prSet/>
      <dgm:spPr/>
      <dgm:t>
        <a:bodyPr/>
        <a:lstStyle/>
        <a:p>
          <a:endParaRPr lang="zh-CN" altLang="en-US" sz="2400" b="1"/>
        </a:p>
      </dgm:t>
    </dgm:pt>
    <dgm:pt modelId="{F477AC65-1706-4D6E-95E1-579F2FB72C42}" type="pres">
      <dgm:prSet presAssocID="{38033474-A0F4-4C3B-9F4C-9176874890AD}" presName="linear" presStyleCnt="0">
        <dgm:presLayoutVars>
          <dgm:dir/>
          <dgm:animLvl val="lvl"/>
          <dgm:resizeHandles val="exact"/>
        </dgm:presLayoutVars>
      </dgm:prSet>
      <dgm:spPr/>
    </dgm:pt>
    <dgm:pt modelId="{C389E7CD-C26B-41BB-81EB-5E8B23733674}" type="pres">
      <dgm:prSet presAssocID="{F9A8CB97-651F-4F86-B161-31711777EBD3}" presName="parentLin" presStyleCnt="0"/>
      <dgm:spPr/>
    </dgm:pt>
    <dgm:pt modelId="{68A31F8F-31C7-4742-8CB0-F671D46B6CF5}" type="pres">
      <dgm:prSet presAssocID="{F9A8CB97-651F-4F86-B161-31711777EBD3}" presName="parentLeftMargin" presStyleLbl="node1" presStyleIdx="0" presStyleCnt="3"/>
      <dgm:spPr/>
    </dgm:pt>
    <dgm:pt modelId="{3B9C95C7-E1FF-4489-AEAF-1D3AAB9696FF}" type="pres">
      <dgm:prSet presAssocID="{F9A8CB97-651F-4F86-B161-31711777EBD3}" presName="parentText" presStyleLbl="node1" presStyleIdx="0" presStyleCnt="3" custScaleX="129762">
        <dgm:presLayoutVars>
          <dgm:chMax val="0"/>
          <dgm:bulletEnabled val="1"/>
        </dgm:presLayoutVars>
      </dgm:prSet>
      <dgm:spPr/>
    </dgm:pt>
    <dgm:pt modelId="{BCC665BA-5E10-4A01-8B50-29F92B3AAAE3}" type="pres">
      <dgm:prSet presAssocID="{F9A8CB97-651F-4F86-B161-31711777EBD3}" presName="negativeSpace" presStyleCnt="0"/>
      <dgm:spPr/>
    </dgm:pt>
    <dgm:pt modelId="{7C02D4A7-B778-437C-B238-C0FF2B17372A}" type="pres">
      <dgm:prSet presAssocID="{F9A8CB97-651F-4F86-B161-31711777EBD3}" presName="childText" presStyleLbl="conFgAcc1" presStyleIdx="0" presStyleCnt="3">
        <dgm:presLayoutVars>
          <dgm:bulletEnabled val="1"/>
        </dgm:presLayoutVars>
      </dgm:prSet>
      <dgm:spPr/>
    </dgm:pt>
    <dgm:pt modelId="{82C49607-6513-4251-838C-D5B0808F96F8}" type="pres">
      <dgm:prSet presAssocID="{48D84CB6-C0A9-4C3E-B575-47AB9F27A017}" presName="spaceBetweenRectangles" presStyleCnt="0"/>
      <dgm:spPr/>
    </dgm:pt>
    <dgm:pt modelId="{8F207B7D-988E-4856-9C08-04EC9DE46B93}" type="pres">
      <dgm:prSet presAssocID="{12D4F018-A757-40E5-9861-E087AEF80816}" presName="parentLin" presStyleCnt="0"/>
      <dgm:spPr/>
    </dgm:pt>
    <dgm:pt modelId="{286D3309-6B7E-4CBA-BB34-7D3D88DAA173}" type="pres">
      <dgm:prSet presAssocID="{12D4F018-A757-40E5-9861-E087AEF80816}" presName="parentLeftMargin" presStyleLbl="node1" presStyleIdx="0" presStyleCnt="3"/>
      <dgm:spPr/>
    </dgm:pt>
    <dgm:pt modelId="{36CD5224-52BE-4BAE-A183-55E546CECB38}" type="pres">
      <dgm:prSet presAssocID="{12D4F018-A757-40E5-9861-E087AEF80816}" presName="parentText" presStyleLbl="node1" presStyleIdx="1" presStyleCnt="3" custScaleX="129762">
        <dgm:presLayoutVars>
          <dgm:chMax val="0"/>
          <dgm:bulletEnabled val="1"/>
        </dgm:presLayoutVars>
      </dgm:prSet>
      <dgm:spPr/>
    </dgm:pt>
    <dgm:pt modelId="{AA561309-B893-463E-A39C-A94AF2AD0750}" type="pres">
      <dgm:prSet presAssocID="{12D4F018-A757-40E5-9861-E087AEF80816}" presName="negativeSpace" presStyleCnt="0"/>
      <dgm:spPr/>
    </dgm:pt>
    <dgm:pt modelId="{D4185498-E83E-47C7-A845-27C528DC35DE}" type="pres">
      <dgm:prSet presAssocID="{12D4F018-A757-40E5-9861-E087AEF80816}" presName="childText" presStyleLbl="conFgAcc1" presStyleIdx="1" presStyleCnt="3">
        <dgm:presLayoutVars>
          <dgm:bulletEnabled val="1"/>
        </dgm:presLayoutVars>
      </dgm:prSet>
      <dgm:spPr/>
    </dgm:pt>
    <dgm:pt modelId="{1448943D-329F-434B-A1BA-99E139BB8303}" type="pres">
      <dgm:prSet presAssocID="{8D463986-A2A1-4294-B489-BDBBADC062C2}" presName="spaceBetweenRectangles" presStyleCnt="0"/>
      <dgm:spPr/>
    </dgm:pt>
    <dgm:pt modelId="{84BB9745-05C8-4C16-83FD-F41D333E6212}" type="pres">
      <dgm:prSet presAssocID="{70B0E205-A8B1-4C6E-B66B-EEF4BC4B1002}" presName="parentLin" presStyleCnt="0"/>
      <dgm:spPr/>
    </dgm:pt>
    <dgm:pt modelId="{76AE0FB7-F896-42DE-90F4-DE03E17FD1BB}" type="pres">
      <dgm:prSet presAssocID="{70B0E205-A8B1-4C6E-B66B-EEF4BC4B1002}" presName="parentLeftMargin" presStyleLbl="node1" presStyleIdx="1" presStyleCnt="3"/>
      <dgm:spPr/>
    </dgm:pt>
    <dgm:pt modelId="{1FD9ED9D-92EC-42D3-B722-850BBC3F4D25}" type="pres">
      <dgm:prSet presAssocID="{70B0E205-A8B1-4C6E-B66B-EEF4BC4B1002}" presName="parentText" presStyleLbl="node1" presStyleIdx="2" presStyleCnt="3" custScaleX="129762">
        <dgm:presLayoutVars>
          <dgm:chMax val="0"/>
          <dgm:bulletEnabled val="1"/>
        </dgm:presLayoutVars>
      </dgm:prSet>
      <dgm:spPr/>
    </dgm:pt>
    <dgm:pt modelId="{D178A8A5-4CE7-4AC7-A134-609155F0DEEB}" type="pres">
      <dgm:prSet presAssocID="{70B0E205-A8B1-4C6E-B66B-EEF4BC4B1002}" presName="negativeSpace" presStyleCnt="0"/>
      <dgm:spPr/>
    </dgm:pt>
    <dgm:pt modelId="{16E244BD-C112-4D28-84BF-822F11A516B1}" type="pres">
      <dgm:prSet presAssocID="{70B0E205-A8B1-4C6E-B66B-EEF4BC4B100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6B5DA08-2013-488F-9187-FFAED10139C7}" type="presOf" srcId="{12D4F018-A757-40E5-9861-E087AEF80816}" destId="{286D3309-6B7E-4CBA-BB34-7D3D88DAA173}" srcOrd="0" destOrd="0" presId="urn:microsoft.com/office/officeart/2005/8/layout/list1"/>
    <dgm:cxn modelId="{CC24DD1D-515C-423B-B9AA-2737AD88ED41}" type="presOf" srcId="{F9A8CB97-651F-4F86-B161-31711777EBD3}" destId="{68A31F8F-31C7-4742-8CB0-F671D46B6CF5}" srcOrd="0" destOrd="0" presId="urn:microsoft.com/office/officeart/2005/8/layout/list1"/>
    <dgm:cxn modelId="{6DBFB62B-ABE8-4349-9265-3E12ACB5887C}" type="presOf" srcId="{70B0E205-A8B1-4C6E-B66B-EEF4BC4B1002}" destId="{1FD9ED9D-92EC-42D3-B722-850BBC3F4D25}" srcOrd="1" destOrd="0" presId="urn:microsoft.com/office/officeart/2005/8/layout/list1"/>
    <dgm:cxn modelId="{F4EF8E70-866D-4ACE-A085-0E54CEB1261B}" type="presOf" srcId="{F9A8CB97-651F-4F86-B161-31711777EBD3}" destId="{3B9C95C7-E1FF-4489-AEAF-1D3AAB9696FF}" srcOrd="1" destOrd="0" presId="urn:microsoft.com/office/officeart/2005/8/layout/list1"/>
    <dgm:cxn modelId="{7F45705A-580E-4572-99E3-5563BD57C68A}" srcId="{38033474-A0F4-4C3B-9F4C-9176874890AD}" destId="{70B0E205-A8B1-4C6E-B66B-EEF4BC4B1002}" srcOrd="2" destOrd="0" parTransId="{2A06A658-8736-4206-81DD-8CBD03B5B73F}" sibTransId="{76A8AE41-4603-459A-A370-82EF3C0F4FCF}"/>
    <dgm:cxn modelId="{DA1D1F7D-22F5-4080-B341-E901607D41AD}" type="presOf" srcId="{38033474-A0F4-4C3B-9F4C-9176874890AD}" destId="{F477AC65-1706-4D6E-95E1-579F2FB72C42}" srcOrd="0" destOrd="0" presId="urn:microsoft.com/office/officeart/2005/8/layout/list1"/>
    <dgm:cxn modelId="{6BE23F8E-59D1-4241-ABBA-5EB9C7843890}" type="presOf" srcId="{12D4F018-A757-40E5-9861-E087AEF80816}" destId="{36CD5224-52BE-4BAE-A183-55E546CECB38}" srcOrd="1" destOrd="0" presId="urn:microsoft.com/office/officeart/2005/8/layout/list1"/>
    <dgm:cxn modelId="{85D31B95-E421-4E25-873A-3880C5DE408A}" srcId="{38033474-A0F4-4C3B-9F4C-9176874890AD}" destId="{12D4F018-A757-40E5-9861-E087AEF80816}" srcOrd="1" destOrd="0" parTransId="{2744662D-2B34-4BD4-BCF4-7976084AF3A5}" sibTransId="{8D463986-A2A1-4294-B489-BDBBADC062C2}"/>
    <dgm:cxn modelId="{CC3BC0D7-78ED-40A9-9EF5-9CAA2FE5FFE2}" type="presOf" srcId="{70B0E205-A8B1-4C6E-B66B-EEF4BC4B1002}" destId="{76AE0FB7-F896-42DE-90F4-DE03E17FD1BB}" srcOrd="0" destOrd="0" presId="urn:microsoft.com/office/officeart/2005/8/layout/list1"/>
    <dgm:cxn modelId="{5265EAF8-6AF9-4F38-9AB8-26F281F83569}" srcId="{38033474-A0F4-4C3B-9F4C-9176874890AD}" destId="{F9A8CB97-651F-4F86-B161-31711777EBD3}" srcOrd="0" destOrd="0" parTransId="{61DB8398-FC28-4580-8A8E-83434C0EBBB5}" sibTransId="{48D84CB6-C0A9-4C3E-B575-47AB9F27A017}"/>
    <dgm:cxn modelId="{A8889DE9-06A8-4ABB-A902-F56D43CCA36B}" type="presParOf" srcId="{F477AC65-1706-4D6E-95E1-579F2FB72C42}" destId="{C389E7CD-C26B-41BB-81EB-5E8B23733674}" srcOrd="0" destOrd="0" presId="urn:microsoft.com/office/officeart/2005/8/layout/list1"/>
    <dgm:cxn modelId="{55C645C0-2D53-4E50-B35A-EDC3A574AFE8}" type="presParOf" srcId="{C389E7CD-C26B-41BB-81EB-5E8B23733674}" destId="{68A31F8F-31C7-4742-8CB0-F671D46B6CF5}" srcOrd="0" destOrd="0" presId="urn:microsoft.com/office/officeart/2005/8/layout/list1"/>
    <dgm:cxn modelId="{DEB7726A-2FF2-4098-9A3E-7A7F252D3B61}" type="presParOf" srcId="{C389E7CD-C26B-41BB-81EB-5E8B23733674}" destId="{3B9C95C7-E1FF-4489-AEAF-1D3AAB9696FF}" srcOrd="1" destOrd="0" presId="urn:microsoft.com/office/officeart/2005/8/layout/list1"/>
    <dgm:cxn modelId="{2608626B-6B97-495A-86F3-97BF52908695}" type="presParOf" srcId="{F477AC65-1706-4D6E-95E1-579F2FB72C42}" destId="{BCC665BA-5E10-4A01-8B50-29F92B3AAAE3}" srcOrd="1" destOrd="0" presId="urn:microsoft.com/office/officeart/2005/8/layout/list1"/>
    <dgm:cxn modelId="{4A950F06-89E7-423A-80CD-7B449E358EB5}" type="presParOf" srcId="{F477AC65-1706-4D6E-95E1-579F2FB72C42}" destId="{7C02D4A7-B778-437C-B238-C0FF2B17372A}" srcOrd="2" destOrd="0" presId="urn:microsoft.com/office/officeart/2005/8/layout/list1"/>
    <dgm:cxn modelId="{37CEFA14-86C2-4BFC-B2ED-F47D856CBBD9}" type="presParOf" srcId="{F477AC65-1706-4D6E-95E1-579F2FB72C42}" destId="{82C49607-6513-4251-838C-D5B0808F96F8}" srcOrd="3" destOrd="0" presId="urn:microsoft.com/office/officeart/2005/8/layout/list1"/>
    <dgm:cxn modelId="{B6B7BA0A-D142-463F-B5AC-4B51B10EE487}" type="presParOf" srcId="{F477AC65-1706-4D6E-95E1-579F2FB72C42}" destId="{8F207B7D-988E-4856-9C08-04EC9DE46B93}" srcOrd="4" destOrd="0" presId="urn:microsoft.com/office/officeart/2005/8/layout/list1"/>
    <dgm:cxn modelId="{55EBFE8A-10A5-4E93-8C06-0DD4E1211B24}" type="presParOf" srcId="{8F207B7D-988E-4856-9C08-04EC9DE46B93}" destId="{286D3309-6B7E-4CBA-BB34-7D3D88DAA173}" srcOrd="0" destOrd="0" presId="urn:microsoft.com/office/officeart/2005/8/layout/list1"/>
    <dgm:cxn modelId="{8F1B6CD7-8E0C-428B-A530-FF1DC89EAE86}" type="presParOf" srcId="{8F207B7D-988E-4856-9C08-04EC9DE46B93}" destId="{36CD5224-52BE-4BAE-A183-55E546CECB38}" srcOrd="1" destOrd="0" presId="urn:microsoft.com/office/officeart/2005/8/layout/list1"/>
    <dgm:cxn modelId="{11F36975-DDB5-4A74-8463-B897E8901718}" type="presParOf" srcId="{F477AC65-1706-4D6E-95E1-579F2FB72C42}" destId="{AA561309-B893-463E-A39C-A94AF2AD0750}" srcOrd="5" destOrd="0" presId="urn:microsoft.com/office/officeart/2005/8/layout/list1"/>
    <dgm:cxn modelId="{040BC652-CD50-404F-8056-E99E6E690932}" type="presParOf" srcId="{F477AC65-1706-4D6E-95E1-579F2FB72C42}" destId="{D4185498-E83E-47C7-A845-27C528DC35DE}" srcOrd="6" destOrd="0" presId="urn:microsoft.com/office/officeart/2005/8/layout/list1"/>
    <dgm:cxn modelId="{06B21FD2-45D0-4C0F-8359-5BEC4C383B64}" type="presParOf" srcId="{F477AC65-1706-4D6E-95E1-579F2FB72C42}" destId="{1448943D-329F-434B-A1BA-99E139BB8303}" srcOrd="7" destOrd="0" presId="urn:microsoft.com/office/officeart/2005/8/layout/list1"/>
    <dgm:cxn modelId="{DC7E7D03-FA04-44B3-8432-FBCB0F85821B}" type="presParOf" srcId="{F477AC65-1706-4D6E-95E1-579F2FB72C42}" destId="{84BB9745-05C8-4C16-83FD-F41D333E6212}" srcOrd="8" destOrd="0" presId="urn:microsoft.com/office/officeart/2005/8/layout/list1"/>
    <dgm:cxn modelId="{A1EDCA16-7F93-483C-AC44-C9A8610769D5}" type="presParOf" srcId="{84BB9745-05C8-4C16-83FD-F41D333E6212}" destId="{76AE0FB7-F896-42DE-90F4-DE03E17FD1BB}" srcOrd="0" destOrd="0" presId="urn:microsoft.com/office/officeart/2005/8/layout/list1"/>
    <dgm:cxn modelId="{05109C6C-931C-4244-BEB5-EC742B47057B}" type="presParOf" srcId="{84BB9745-05C8-4C16-83FD-F41D333E6212}" destId="{1FD9ED9D-92EC-42D3-B722-850BBC3F4D25}" srcOrd="1" destOrd="0" presId="urn:microsoft.com/office/officeart/2005/8/layout/list1"/>
    <dgm:cxn modelId="{4A43ADF6-042D-41B9-B03C-0A250B8F4315}" type="presParOf" srcId="{F477AC65-1706-4D6E-95E1-579F2FB72C42}" destId="{D178A8A5-4CE7-4AC7-A134-609155F0DEEB}" srcOrd="9" destOrd="0" presId="urn:microsoft.com/office/officeart/2005/8/layout/list1"/>
    <dgm:cxn modelId="{5A010FFF-5390-41B7-8B09-CB6D269F5E49}" type="presParOf" srcId="{F477AC65-1706-4D6E-95E1-579F2FB72C42}" destId="{16E244BD-C112-4D28-84BF-822F11A516B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4B69BD-31F9-459B-AFD9-214AED22EC12}" type="doc">
      <dgm:prSet loTypeId="urn:microsoft.com/office/officeart/2005/8/layout/vList2" loCatId="list" qsTypeId="urn:microsoft.com/office/officeart/2005/8/quickstyle/simple1" qsCatId="simple" csTypeId="urn:microsoft.com/office/officeart/2005/8/colors/colorful1#11" csCatId="colorful" phldr="1"/>
      <dgm:spPr/>
      <dgm:t>
        <a:bodyPr/>
        <a:lstStyle/>
        <a:p>
          <a:endParaRPr lang="zh-CN" altLang="en-US"/>
        </a:p>
      </dgm:t>
    </dgm:pt>
    <dgm:pt modelId="{FBA38668-3FA9-4189-9623-97D3C751A981}">
      <dgm:prSet/>
      <dgm:spPr/>
      <dgm:t>
        <a:bodyPr/>
        <a:lstStyle/>
        <a:p>
          <a:pPr rtl="0"/>
          <a:r>
            <a:rPr lang="zh-CN" dirty="0"/>
            <a:t>文章中最关键、起决定作用的词语</a:t>
          </a:r>
          <a:endParaRPr lang="en-US" dirty="0"/>
        </a:p>
      </dgm:t>
    </dgm:pt>
    <dgm:pt modelId="{BB4880C9-8F69-42EB-8142-6D6C6D29FCDD}" type="parTrans" cxnId="{1F4036BB-A487-4E2E-A2A2-3C6039C3E3FF}">
      <dgm:prSet/>
      <dgm:spPr/>
      <dgm:t>
        <a:bodyPr/>
        <a:lstStyle/>
        <a:p>
          <a:endParaRPr lang="zh-CN" altLang="en-US"/>
        </a:p>
      </dgm:t>
    </dgm:pt>
    <dgm:pt modelId="{ADD1FB3C-AD72-4F73-8D2E-6810DB4AA040}" type="sibTrans" cxnId="{1F4036BB-A487-4E2E-A2A2-3C6039C3E3FF}">
      <dgm:prSet/>
      <dgm:spPr/>
      <dgm:t>
        <a:bodyPr/>
        <a:lstStyle/>
        <a:p>
          <a:endParaRPr lang="zh-CN" altLang="en-US"/>
        </a:p>
      </dgm:t>
    </dgm:pt>
    <dgm:pt modelId="{80032A32-B245-4ABA-A39C-BEF0EF1DCAC0}">
      <dgm:prSet/>
      <dgm:spPr/>
      <dgm:t>
        <a:bodyPr/>
        <a:lstStyle/>
        <a:p>
          <a:pPr rtl="0"/>
          <a:r>
            <a:rPr lang="zh-CN" dirty="0"/>
            <a:t>文章内容、观点、涉及的问题和类别等方面的标志和提示</a:t>
          </a:r>
          <a:endParaRPr lang="en-US" dirty="0"/>
        </a:p>
      </dgm:t>
    </dgm:pt>
    <dgm:pt modelId="{3B4ABE91-1DDE-4D3D-AAE3-AF1592972EF9}" type="parTrans" cxnId="{487465D7-7EE0-4C55-BFDE-362D574649CA}">
      <dgm:prSet/>
      <dgm:spPr/>
      <dgm:t>
        <a:bodyPr/>
        <a:lstStyle/>
        <a:p>
          <a:endParaRPr lang="zh-CN" altLang="en-US"/>
        </a:p>
      </dgm:t>
    </dgm:pt>
    <dgm:pt modelId="{AA949538-8307-4A93-904C-6ECAADB0D252}" type="sibTrans" cxnId="{487465D7-7EE0-4C55-BFDE-362D574649CA}">
      <dgm:prSet/>
      <dgm:spPr/>
      <dgm:t>
        <a:bodyPr/>
        <a:lstStyle/>
        <a:p>
          <a:endParaRPr lang="zh-CN" altLang="en-US"/>
        </a:p>
      </dgm:t>
    </dgm:pt>
    <dgm:pt modelId="{EC7C2C2B-A6B7-4544-97C2-8818D2868368}">
      <dgm:prSet/>
      <dgm:spPr/>
      <dgm:t>
        <a:bodyPr/>
        <a:lstStyle/>
        <a:p>
          <a:pPr rtl="0"/>
          <a:r>
            <a:rPr lang="zh-CN" dirty="0"/>
            <a:t>一般来源于论文题目或摘要，也可来源于论文内容，</a:t>
          </a:r>
          <a:r>
            <a:rPr lang="en-US" dirty="0"/>
            <a:t>3-5</a:t>
          </a:r>
          <a:r>
            <a:rPr lang="zh-CN" dirty="0"/>
            <a:t>个为宜</a:t>
          </a:r>
        </a:p>
      </dgm:t>
    </dgm:pt>
    <dgm:pt modelId="{C8F3B0D1-6989-462C-A222-6B7C817AAC0A}" type="parTrans" cxnId="{CB8C8158-F956-4DFA-863D-C93763B80374}">
      <dgm:prSet/>
      <dgm:spPr/>
      <dgm:t>
        <a:bodyPr/>
        <a:lstStyle/>
        <a:p>
          <a:endParaRPr lang="zh-CN" altLang="en-US"/>
        </a:p>
      </dgm:t>
    </dgm:pt>
    <dgm:pt modelId="{589DD15E-8CFD-4C95-BD09-20733B4E29D5}" type="sibTrans" cxnId="{CB8C8158-F956-4DFA-863D-C93763B80374}">
      <dgm:prSet/>
      <dgm:spPr/>
      <dgm:t>
        <a:bodyPr/>
        <a:lstStyle/>
        <a:p>
          <a:endParaRPr lang="zh-CN" altLang="en-US"/>
        </a:p>
      </dgm:t>
    </dgm:pt>
    <dgm:pt modelId="{727477B6-6F40-4E76-AD63-201345109D86}" type="pres">
      <dgm:prSet presAssocID="{6D4B69BD-31F9-459B-AFD9-214AED22EC12}" presName="linear" presStyleCnt="0">
        <dgm:presLayoutVars>
          <dgm:animLvl val="lvl"/>
          <dgm:resizeHandles val="exact"/>
        </dgm:presLayoutVars>
      </dgm:prSet>
      <dgm:spPr/>
    </dgm:pt>
    <dgm:pt modelId="{505DD6CB-C60B-43D4-83D3-EE6E557ECC93}" type="pres">
      <dgm:prSet presAssocID="{FBA38668-3FA9-4189-9623-97D3C751A98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AAB8DA-15AB-49C3-BFB9-40A948E2EEE9}" type="pres">
      <dgm:prSet presAssocID="{ADD1FB3C-AD72-4F73-8D2E-6810DB4AA040}" presName="spacer" presStyleCnt="0"/>
      <dgm:spPr/>
    </dgm:pt>
    <dgm:pt modelId="{6870A42E-FDDB-4BA6-9CE5-9AC2E251DB4D}" type="pres">
      <dgm:prSet presAssocID="{80032A32-B245-4ABA-A39C-BEF0EF1DCAC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F2CB7F9-9EB9-49F6-BC84-4FA29B649B05}" type="pres">
      <dgm:prSet presAssocID="{AA949538-8307-4A93-904C-6ECAADB0D252}" presName="spacer" presStyleCnt="0"/>
      <dgm:spPr/>
    </dgm:pt>
    <dgm:pt modelId="{91448FFA-EF3C-4FBF-8216-B2BED55C2630}" type="pres">
      <dgm:prSet presAssocID="{EC7C2C2B-A6B7-4544-97C2-8818D286836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E3D8E00-2383-40D7-AB0B-DFC1AC86D89B}" type="presOf" srcId="{6D4B69BD-31F9-459B-AFD9-214AED22EC12}" destId="{727477B6-6F40-4E76-AD63-201345109D86}" srcOrd="0" destOrd="0" presId="urn:microsoft.com/office/officeart/2005/8/layout/vList2"/>
    <dgm:cxn modelId="{15142F73-FBCF-4C2A-9C75-5B585A61F52E}" type="presOf" srcId="{80032A32-B245-4ABA-A39C-BEF0EF1DCAC0}" destId="{6870A42E-FDDB-4BA6-9CE5-9AC2E251DB4D}" srcOrd="0" destOrd="0" presId="urn:microsoft.com/office/officeart/2005/8/layout/vList2"/>
    <dgm:cxn modelId="{00764355-4F7A-4839-BE48-6C8EB3A2411A}" type="presOf" srcId="{EC7C2C2B-A6B7-4544-97C2-8818D2868368}" destId="{91448FFA-EF3C-4FBF-8216-B2BED55C2630}" srcOrd="0" destOrd="0" presId="urn:microsoft.com/office/officeart/2005/8/layout/vList2"/>
    <dgm:cxn modelId="{CB8C8158-F956-4DFA-863D-C93763B80374}" srcId="{6D4B69BD-31F9-459B-AFD9-214AED22EC12}" destId="{EC7C2C2B-A6B7-4544-97C2-8818D2868368}" srcOrd="2" destOrd="0" parTransId="{C8F3B0D1-6989-462C-A222-6B7C817AAC0A}" sibTransId="{589DD15E-8CFD-4C95-BD09-20733B4E29D5}"/>
    <dgm:cxn modelId="{1F4036BB-A487-4E2E-A2A2-3C6039C3E3FF}" srcId="{6D4B69BD-31F9-459B-AFD9-214AED22EC12}" destId="{FBA38668-3FA9-4189-9623-97D3C751A981}" srcOrd="0" destOrd="0" parTransId="{BB4880C9-8F69-42EB-8142-6D6C6D29FCDD}" sibTransId="{ADD1FB3C-AD72-4F73-8D2E-6810DB4AA040}"/>
    <dgm:cxn modelId="{487465D7-7EE0-4C55-BFDE-362D574649CA}" srcId="{6D4B69BD-31F9-459B-AFD9-214AED22EC12}" destId="{80032A32-B245-4ABA-A39C-BEF0EF1DCAC0}" srcOrd="1" destOrd="0" parTransId="{3B4ABE91-1DDE-4D3D-AAE3-AF1592972EF9}" sibTransId="{AA949538-8307-4A93-904C-6ECAADB0D252}"/>
    <dgm:cxn modelId="{D8718AF0-67F9-4EEB-8FF9-39583B4C6AA1}" type="presOf" srcId="{FBA38668-3FA9-4189-9623-97D3C751A981}" destId="{505DD6CB-C60B-43D4-83D3-EE6E557ECC93}" srcOrd="0" destOrd="0" presId="urn:microsoft.com/office/officeart/2005/8/layout/vList2"/>
    <dgm:cxn modelId="{F6581BA3-35CE-4748-BCA1-1206CF9F1ABE}" type="presParOf" srcId="{727477B6-6F40-4E76-AD63-201345109D86}" destId="{505DD6CB-C60B-43D4-83D3-EE6E557ECC93}" srcOrd="0" destOrd="0" presId="urn:microsoft.com/office/officeart/2005/8/layout/vList2"/>
    <dgm:cxn modelId="{36778AB7-569E-45F8-ACD5-623ECED5E7B8}" type="presParOf" srcId="{727477B6-6F40-4E76-AD63-201345109D86}" destId="{6EAAB8DA-15AB-49C3-BFB9-40A948E2EEE9}" srcOrd="1" destOrd="0" presId="urn:microsoft.com/office/officeart/2005/8/layout/vList2"/>
    <dgm:cxn modelId="{399C5C43-B31C-4215-8025-87C1443F858B}" type="presParOf" srcId="{727477B6-6F40-4E76-AD63-201345109D86}" destId="{6870A42E-FDDB-4BA6-9CE5-9AC2E251DB4D}" srcOrd="2" destOrd="0" presId="urn:microsoft.com/office/officeart/2005/8/layout/vList2"/>
    <dgm:cxn modelId="{476E0528-45E0-41FC-9D1F-134F2C24039B}" type="presParOf" srcId="{727477B6-6F40-4E76-AD63-201345109D86}" destId="{0F2CB7F9-9EB9-49F6-BC84-4FA29B649B05}" srcOrd="3" destOrd="0" presId="urn:microsoft.com/office/officeart/2005/8/layout/vList2"/>
    <dgm:cxn modelId="{7B14D86A-4A2B-4B02-B6E9-EA4B4648B084}" type="presParOf" srcId="{727477B6-6F40-4E76-AD63-201345109D86}" destId="{91448FFA-EF3C-4FBF-8216-B2BED55C26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1EF537-790C-4F37-9854-FDDCFECF6652}" type="doc">
      <dgm:prSet loTypeId="urn:microsoft.com/office/officeart/2005/8/layout/vList3" loCatId="list" qsTypeId="urn:microsoft.com/office/officeart/2005/8/quickstyle/simple1" qsCatId="simple" csTypeId="urn:microsoft.com/office/officeart/2005/8/colors/colorful1#12" csCatId="colorful" phldr="1"/>
      <dgm:spPr/>
      <dgm:t>
        <a:bodyPr/>
        <a:lstStyle/>
        <a:p>
          <a:endParaRPr lang="zh-CN" altLang="en-US"/>
        </a:p>
      </dgm:t>
    </dgm:pt>
    <dgm:pt modelId="{33AE2BEF-851C-432D-82A3-8F5BDAE39CBC}">
      <dgm:prSet/>
      <dgm:spPr/>
      <dgm:t>
        <a:bodyPr/>
        <a:lstStyle/>
        <a:p>
          <a:pPr rtl="0"/>
          <a:r>
            <a:rPr lang="zh-CN" b="1" dirty="0"/>
            <a:t>提出问题、明确中心论点</a:t>
          </a:r>
          <a:endParaRPr lang="en-US" b="1" dirty="0"/>
        </a:p>
      </dgm:t>
    </dgm:pt>
    <dgm:pt modelId="{4CD33958-8C75-4138-B4B0-7BF0DD3E795A}" type="parTrans" cxnId="{B69D13CF-FBF7-470D-9055-00E197C7F123}">
      <dgm:prSet/>
      <dgm:spPr/>
      <dgm:t>
        <a:bodyPr/>
        <a:lstStyle/>
        <a:p>
          <a:endParaRPr lang="zh-CN" altLang="en-US" b="1"/>
        </a:p>
      </dgm:t>
    </dgm:pt>
    <dgm:pt modelId="{9AF606B7-50CE-4D80-9A34-60130EAE44A4}" type="sibTrans" cxnId="{B69D13CF-FBF7-470D-9055-00E197C7F123}">
      <dgm:prSet/>
      <dgm:spPr/>
      <dgm:t>
        <a:bodyPr/>
        <a:lstStyle/>
        <a:p>
          <a:endParaRPr lang="zh-CN" altLang="en-US" b="1"/>
        </a:p>
      </dgm:t>
    </dgm:pt>
    <dgm:pt modelId="{076150B5-19AB-44FB-8507-BB6A39AEB761}">
      <dgm:prSet/>
      <dgm:spPr/>
      <dgm:t>
        <a:bodyPr/>
        <a:lstStyle/>
        <a:p>
          <a:pPr rtl="0"/>
          <a:r>
            <a:rPr lang="zh-CN" b="1" dirty="0"/>
            <a:t>阐明研究的原因、目的和方法</a:t>
          </a:r>
          <a:endParaRPr lang="en-US" b="1" dirty="0"/>
        </a:p>
      </dgm:t>
    </dgm:pt>
    <dgm:pt modelId="{91F45EFB-AF68-4CAA-A6CA-ACE64D7A5DBE}" type="parTrans" cxnId="{285E810B-7EE5-48C9-AD42-D4D78AE2A3B7}">
      <dgm:prSet/>
      <dgm:spPr/>
      <dgm:t>
        <a:bodyPr/>
        <a:lstStyle/>
        <a:p>
          <a:endParaRPr lang="zh-CN" altLang="en-US" b="1"/>
        </a:p>
      </dgm:t>
    </dgm:pt>
    <dgm:pt modelId="{DCB2D07D-ABB8-4B5D-89BD-E04D5EFFBF77}" type="sibTrans" cxnId="{285E810B-7EE5-48C9-AD42-D4D78AE2A3B7}">
      <dgm:prSet/>
      <dgm:spPr/>
      <dgm:t>
        <a:bodyPr/>
        <a:lstStyle/>
        <a:p>
          <a:endParaRPr lang="zh-CN" altLang="en-US" b="1"/>
        </a:p>
      </dgm:t>
    </dgm:pt>
    <dgm:pt modelId="{863DDDDC-BFAB-495E-8985-E0E075908BE7}">
      <dgm:prSet/>
      <dgm:spPr/>
      <dgm:t>
        <a:bodyPr/>
        <a:lstStyle/>
        <a:p>
          <a:pPr rtl="0"/>
          <a:r>
            <a:rPr lang="zh-CN" b="1" dirty="0"/>
            <a:t>介绍研究的背景、范围及意义</a:t>
          </a:r>
          <a:endParaRPr lang="en-US" b="1" dirty="0"/>
        </a:p>
      </dgm:t>
    </dgm:pt>
    <dgm:pt modelId="{A4F9AF49-5236-42C9-8207-A54327A21CA9}" type="parTrans" cxnId="{EC5359A0-E57D-4A30-AA14-008F9D96E97D}">
      <dgm:prSet/>
      <dgm:spPr/>
      <dgm:t>
        <a:bodyPr/>
        <a:lstStyle/>
        <a:p>
          <a:endParaRPr lang="zh-CN" altLang="en-US" b="1"/>
        </a:p>
      </dgm:t>
    </dgm:pt>
    <dgm:pt modelId="{19A1320D-78DB-4683-BE9F-4048622CA258}" type="sibTrans" cxnId="{EC5359A0-E57D-4A30-AA14-008F9D96E97D}">
      <dgm:prSet/>
      <dgm:spPr/>
      <dgm:t>
        <a:bodyPr/>
        <a:lstStyle/>
        <a:p>
          <a:endParaRPr lang="zh-CN" altLang="en-US" b="1"/>
        </a:p>
      </dgm:t>
    </dgm:pt>
    <dgm:pt modelId="{3C7868D1-B852-466A-A552-3062A56490C5}">
      <dgm:prSet/>
      <dgm:spPr/>
      <dgm:t>
        <a:bodyPr/>
        <a:lstStyle/>
        <a:p>
          <a:pPr rtl="0"/>
          <a:r>
            <a:rPr lang="zh-CN" altLang="en-US" b="1" dirty="0"/>
            <a:t>  </a:t>
          </a:r>
          <a:r>
            <a:rPr lang="zh-CN" b="1" dirty="0"/>
            <a:t>介绍相关研究的现状（文献综述）</a:t>
          </a:r>
        </a:p>
      </dgm:t>
    </dgm:pt>
    <dgm:pt modelId="{39CAA277-8E47-4323-A64A-5BBC924CF7E1}" type="parTrans" cxnId="{A447BE6A-6CE8-46FB-B172-C8A2A9AA54BC}">
      <dgm:prSet/>
      <dgm:spPr/>
      <dgm:t>
        <a:bodyPr/>
        <a:lstStyle/>
        <a:p>
          <a:endParaRPr lang="zh-CN" altLang="en-US" b="1"/>
        </a:p>
      </dgm:t>
    </dgm:pt>
    <dgm:pt modelId="{9944B272-6CF5-44C0-BEFE-9C83A57A69FF}" type="sibTrans" cxnId="{A447BE6A-6CE8-46FB-B172-C8A2A9AA54BC}">
      <dgm:prSet/>
      <dgm:spPr/>
      <dgm:t>
        <a:bodyPr/>
        <a:lstStyle/>
        <a:p>
          <a:endParaRPr lang="zh-CN" altLang="en-US" b="1"/>
        </a:p>
      </dgm:t>
    </dgm:pt>
    <dgm:pt modelId="{907EFED3-C665-49B4-B000-BE1AC99DDF53}" type="pres">
      <dgm:prSet presAssocID="{4B1EF537-790C-4F37-9854-FDDCFECF6652}" presName="linearFlow" presStyleCnt="0">
        <dgm:presLayoutVars>
          <dgm:dir/>
          <dgm:resizeHandles val="exact"/>
        </dgm:presLayoutVars>
      </dgm:prSet>
      <dgm:spPr/>
    </dgm:pt>
    <dgm:pt modelId="{04312DEE-0CE8-4267-844D-75B4E3CEFD05}" type="pres">
      <dgm:prSet presAssocID="{33AE2BEF-851C-432D-82A3-8F5BDAE39CBC}" presName="composite" presStyleCnt="0"/>
      <dgm:spPr/>
    </dgm:pt>
    <dgm:pt modelId="{C6EBEFDF-1FDC-401E-ABD3-16BC1187C16E}" type="pres">
      <dgm:prSet presAssocID="{33AE2BEF-851C-432D-82A3-8F5BDAE39CBC}" presName="imgShp" presStyleLbl="fgImgPlace1" presStyleIdx="0" presStyleCnt="4" custLinFactNeighborX="-71425"/>
      <dgm:spPr/>
    </dgm:pt>
    <dgm:pt modelId="{A80C279D-B48A-4268-922D-BEA5490A1D91}" type="pres">
      <dgm:prSet presAssocID="{33AE2BEF-851C-432D-82A3-8F5BDAE39CBC}" presName="txShp" presStyleLbl="node1" presStyleIdx="0" presStyleCnt="4" custScaleX="133146">
        <dgm:presLayoutVars>
          <dgm:bulletEnabled val="1"/>
        </dgm:presLayoutVars>
      </dgm:prSet>
      <dgm:spPr/>
    </dgm:pt>
    <dgm:pt modelId="{109BDAAA-610F-4E54-80F6-8397280F661A}" type="pres">
      <dgm:prSet presAssocID="{9AF606B7-50CE-4D80-9A34-60130EAE44A4}" presName="spacing" presStyleCnt="0"/>
      <dgm:spPr/>
    </dgm:pt>
    <dgm:pt modelId="{3F017E3C-22A4-42DF-AAA7-C064006B9B0F}" type="pres">
      <dgm:prSet presAssocID="{076150B5-19AB-44FB-8507-BB6A39AEB761}" presName="composite" presStyleCnt="0"/>
      <dgm:spPr/>
    </dgm:pt>
    <dgm:pt modelId="{7356BACD-9B0E-4247-B298-7264E269AD34}" type="pres">
      <dgm:prSet presAssocID="{076150B5-19AB-44FB-8507-BB6A39AEB761}" presName="imgShp" presStyleLbl="fgImgPlace1" presStyleIdx="1" presStyleCnt="4" custLinFactNeighborX="-71425"/>
      <dgm:spPr/>
    </dgm:pt>
    <dgm:pt modelId="{982E00DF-5B50-4B25-B860-83D2D2F5FBEA}" type="pres">
      <dgm:prSet presAssocID="{076150B5-19AB-44FB-8507-BB6A39AEB761}" presName="txShp" presStyleLbl="node1" presStyleIdx="1" presStyleCnt="4" custScaleX="133146">
        <dgm:presLayoutVars>
          <dgm:bulletEnabled val="1"/>
        </dgm:presLayoutVars>
      </dgm:prSet>
      <dgm:spPr/>
    </dgm:pt>
    <dgm:pt modelId="{61BECAE3-7989-4353-9FFA-A65D249DE52B}" type="pres">
      <dgm:prSet presAssocID="{DCB2D07D-ABB8-4B5D-89BD-E04D5EFFBF77}" presName="spacing" presStyleCnt="0"/>
      <dgm:spPr/>
    </dgm:pt>
    <dgm:pt modelId="{16A091AF-B20B-4129-B523-722BB3A35B1F}" type="pres">
      <dgm:prSet presAssocID="{863DDDDC-BFAB-495E-8985-E0E075908BE7}" presName="composite" presStyleCnt="0"/>
      <dgm:spPr/>
    </dgm:pt>
    <dgm:pt modelId="{C7C5E97B-3091-4D1F-82F9-624FCA469883}" type="pres">
      <dgm:prSet presAssocID="{863DDDDC-BFAB-495E-8985-E0E075908BE7}" presName="imgShp" presStyleLbl="fgImgPlace1" presStyleIdx="2" presStyleCnt="4" custLinFactNeighborX="-71425"/>
      <dgm:spPr/>
    </dgm:pt>
    <dgm:pt modelId="{4494C483-48D0-4479-85C7-0F39DBEFA114}" type="pres">
      <dgm:prSet presAssocID="{863DDDDC-BFAB-495E-8985-E0E075908BE7}" presName="txShp" presStyleLbl="node1" presStyleIdx="2" presStyleCnt="4" custScaleX="133146">
        <dgm:presLayoutVars>
          <dgm:bulletEnabled val="1"/>
        </dgm:presLayoutVars>
      </dgm:prSet>
      <dgm:spPr/>
    </dgm:pt>
    <dgm:pt modelId="{1FB7E80A-182E-4CEA-B66D-055AF5EA64E0}" type="pres">
      <dgm:prSet presAssocID="{19A1320D-78DB-4683-BE9F-4048622CA258}" presName="spacing" presStyleCnt="0"/>
      <dgm:spPr/>
    </dgm:pt>
    <dgm:pt modelId="{BEC6FDB4-1F8C-4241-BBEB-24DDAFF6C377}" type="pres">
      <dgm:prSet presAssocID="{3C7868D1-B852-466A-A552-3062A56490C5}" presName="composite" presStyleCnt="0"/>
      <dgm:spPr/>
    </dgm:pt>
    <dgm:pt modelId="{7AC03E6B-611E-423E-BF44-C1F8E41744BD}" type="pres">
      <dgm:prSet presAssocID="{3C7868D1-B852-466A-A552-3062A56490C5}" presName="imgShp" presStyleLbl="fgImgPlace1" presStyleIdx="3" presStyleCnt="4" custLinFactNeighborX="-71425"/>
      <dgm:spPr/>
    </dgm:pt>
    <dgm:pt modelId="{FC1F54C0-CC6D-4CC3-AD9B-FBC3C62DA3F6}" type="pres">
      <dgm:prSet presAssocID="{3C7868D1-B852-466A-A552-3062A56490C5}" presName="txShp" presStyleLbl="node1" presStyleIdx="3" presStyleCnt="4" custScaleX="133146">
        <dgm:presLayoutVars>
          <dgm:bulletEnabled val="1"/>
        </dgm:presLayoutVars>
      </dgm:prSet>
      <dgm:spPr/>
    </dgm:pt>
  </dgm:ptLst>
  <dgm:cxnLst>
    <dgm:cxn modelId="{DE229204-1FBE-46BE-962A-F164B135EAE3}" type="presOf" srcId="{4B1EF537-790C-4F37-9854-FDDCFECF6652}" destId="{907EFED3-C665-49B4-B000-BE1AC99DDF53}" srcOrd="0" destOrd="0" presId="urn:microsoft.com/office/officeart/2005/8/layout/vList3"/>
    <dgm:cxn modelId="{285E810B-7EE5-48C9-AD42-D4D78AE2A3B7}" srcId="{4B1EF537-790C-4F37-9854-FDDCFECF6652}" destId="{076150B5-19AB-44FB-8507-BB6A39AEB761}" srcOrd="1" destOrd="0" parTransId="{91F45EFB-AF68-4CAA-A6CA-ACE64D7A5DBE}" sibTransId="{DCB2D07D-ABB8-4B5D-89BD-E04D5EFFBF77}"/>
    <dgm:cxn modelId="{A447BE6A-6CE8-46FB-B172-C8A2A9AA54BC}" srcId="{4B1EF537-790C-4F37-9854-FDDCFECF6652}" destId="{3C7868D1-B852-466A-A552-3062A56490C5}" srcOrd="3" destOrd="0" parTransId="{39CAA277-8E47-4323-A64A-5BBC924CF7E1}" sibTransId="{9944B272-6CF5-44C0-BEFE-9C83A57A69FF}"/>
    <dgm:cxn modelId="{C9A05B78-9DBA-41C3-93CE-55672693998B}" type="presOf" srcId="{33AE2BEF-851C-432D-82A3-8F5BDAE39CBC}" destId="{A80C279D-B48A-4268-922D-BEA5490A1D91}" srcOrd="0" destOrd="0" presId="urn:microsoft.com/office/officeart/2005/8/layout/vList3"/>
    <dgm:cxn modelId="{6D5ED496-81B0-4B46-9834-B3E1CBACFA0A}" type="presOf" srcId="{863DDDDC-BFAB-495E-8985-E0E075908BE7}" destId="{4494C483-48D0-4479-85C7-0F39DBEFA114}" srcOrd="0" destOrd="0" presId="urn:microsoft.com/office/officeart/2005/8/layout/vList3"/>
    <dgm:cxn modelId="{EC5359A0-E57D-4A30-AA14-008F9D96E97D}" srcId="{4B1EF537-790C-4F37-9854-FDDCFECF6652}" destId="{863DDDDC-BFAB-495E-8985-E0E075908BE7}" srcOrd="2" destOrd="0" parTransId="{A4F9AF49-5236-42C9-8207-A54327A21CA9}" sibTransId="{19A1320D-78DB-4683-BE9F-4048622CA258}"/>
    <dgm:cxn modelId="{B47361B5-E803-445A-B68E-8792AEF9616C}" type="presOf" srcId="{076150B5-19AB-44FB-8507-BB6A39AEB761}" destId="{982E00DF-5B50-4B25-B860-83D2D2F5FBEA}" srcOrd="0" destOrd="0" presId="urn:microsoft.com/office/officeart/2005/8/layout/vList3"/>
    <dgm:cxn modelId="{82861BBF-A198-48EF-9336-09B735CA19B5}" type="presOf" srcId="{3C7868D1-B852-466A-A552-3062A56490C5}" destId="{FC1F54C0-CC6D-4CC3-AD9B-FBC3C62DA3F6}" srcOrd="0" destOrd="0" presId="urn:microsoft.com/office/officeart/2005/8/layout/vList3"/>
    <dgm:cxn modelId="{B69D13CF-FBF7-470D-9055-00E197C7F123}" srcId="{4B1EF537-790C-4F37-9854-FDDCFECF6652}" destId="{33AE2BEF-851C-432D-82A3-8F5BDAE39CBC}" srcOrd="0" destOrd="0" parTransId="{4CD33958-8C75-4138-B4B0-7BF0DD3E795A}" sibTransId="{9AF606B7-50CE-4D80-9A34-60130EAE44A4}"/>
    <dgm:cxn modelId="{2046E2BE-AD29-465B-A497-C990DB0D88A0}" type="presParOf" srcId="{907EFED3-C665-49B4-B000-BE1AC99DDF53}" destId="{04312DEE-0CE8-4267-844D-75B4E3CEFD05}" srcOrd="0" destOrd="0" presId="urn:microsoft.com/office/officeart/2005/8/layout/vList3"/>
    <dgm:cxn modelId="{2E46CCED-8B82-4660-85C3-A86005164030}" type="presParOf" srcId="{04312DEE-0CE8-4267-844D-75B4E3CEFD05}" destId="{C6EBEFDF-1FDC-401E-ABD3-16BC1187C16E}" srcOrd="0" destOrd="0" presId="urn:microsoft.com/office/officeart/2005/8/layout/vList3"/>
    <dgm:cxn modelId="{185972A2-ECD7-46CC-B747-3F3F1F7AFE09}" type="presParOf" srcId="{04312DEE-0CE8-4267-844D-75B4E3CEFD05}" destId="{A80C279D-B48A-4268-922D-BEA5490A1D91}" srcOrd="1" destOrd="0" presId="urn:microsoft.com/office/officeart/2005/8/layout/vList3"/>
    <dgm:cxn modelId="{CAE83023-C698-4EE2-B955-F46E1B655377}" type="presParOf" srcId="{907EFED3-C665-49B4-B000-BE1AC99DDF53}" destId="{109BDAAA-610F-4E54-80F6-8397280F661A}" srcOrd="1" destOrd="0" presId="urn:microsoft.com/office/officeart/2005/8/layout/vList3"/>
    <dgm:cxn modelId="{4A1AD0B7-A724-4387-A0B1-A9B929A59A86}" type="presParOf" srcId="{907EFED3-C665-49B4-B000-BE1AC99DDF53}" destId="{3F017E3C-22A4-42DF-AAA7-C064006B9B0F}" srcOrd="2" destOrd="0" presId="urn:microsoft.com/office/officeart/2005/8/layout/vList3"/>
    <dgm:cxn modelId="{3BB4CC9D-862A-4F70-8BD6-A0B7D5415E12}" type="presParOf" srcId="{3F017E3C-22A4-42DF-AAA7-C064006B9B0F}" destId="{7356BACD-9B0E-4247-B298-7264E269AD34}" srcOrd="0" destOrd="0" presId="urn:microsoft.com/office/officeart/2005/8/layout/vList3"/>
    <dgm:cxn modelId="{80C27D7B-F759-4947-8875-B0A5D109D072}" type="presParOf" srcId="{3F017E3C-22A4-42DF-AAA7-C064006B9B0F}" destId="{982E00DF-5B50-4B25-B860-83D2D2F5FBEA}" srcOrd="1" destOrd="0" presId="urn:microsoft.com/office/officeart/2005/8/layout/vList3"/>
    <dgm:cxn modelId="{DB6A3647-3703-4D24-AD7B-A50DAA72A013}" type="presParOf" srcId="{907EFED3-C665-49B4-B000-BE1AC99DDF53}" destId="{61BECAE3-7989-4353-9FFA-A65D249DE52B}" srcOrd="3" destOrd="0" presId="urn:microsoft.com/office/officeart/2005/8/layout/vList3"/>
    <dgm:cxn modelId="{98D36CD5-EA30-440D-A339-A5E92013B451}" type="presParOf" srcId="{907EFED3-C665-49B4-B000-BE1AC99DDF53}" destId="{16A091AF-B20B-4129-B523-722BB3A35B1F}" srcOrd="4" destOrd="0" presId="urn:microsoft.com/office/officeart/2005/8/layout/vList3"/>
    <dgm:cxn modelId="{2A9681E6-33F6-49E1-97A1-11456BFD645B}" type="presParOf" srcId="{16A091AF-B20B-4129-B523-722BB3A35B1F}" destId="{C7C5E97B-3091-4D1F-82F9-624FCA469883}" srcOrd="0" destOrd="0" presId="urn:microsoft.com/office/officeart/2005/8/layout/vList3"/>
    <dgm:cxn modelId="{A9AFD5F4-FC7B-45F5-9381-45ED7C46B63C}" type="presParOf" srcId="{16A091AF-B20B-4129-B523-722BB3A35B1F}" destId="{4494C483-48D0-4479-85C7-0F39DBEFA114}" srcOrd="1" destOrd="0" presId="urn:microsoft.com/office/officeart/2005/8/layout/vList3"/>
    <dgm:cxn modelId="{B334B66B-8428-48E9-9240-EDE6182AF18C}" type="presParOf" srcId="{907EFED3-C665-49B4-B000-BE1AC99DDF53}" destId="{1FB7E80A-182E-4CEA-B66D-055AF5EA64E0}" srcOrd="5" destOrd="0" presId="urn:microsoft.com/office/officeart/2005/8/layout/vList3"/>
    <dgm:cxn modelId="{ED3DEB1F-4BCA-489F-9D1A-B84C458603F8}" type="presParOf" srcId="{907EFED3-C665-49B4-B000-BE1AC99DDF53}" destId="{BEC6FDB4-1F8C-4241-BBEB-24DDAFF6C377}" srcOrd="6" destOrd="0" presId="urn:microsoft.com/office/officeart/2005/8/layout/vList3"/>
    <dgm:cxn modelId="{A40C0DC0-A9C8-442A-9CFA-B60F3623E2AF}" type="presParOf" srcId="{BEC6FDB4-1F8C-4241-BBEB-24DDAFF6C377}" destId="{7AC03E6B-611E-423E-BF44-C1F8E41744BD}" srcOrd="0" destOrd="0" presId="urn:microsoft.com/office/officeart/2005/8/layout/vList3"/>
    <dgm:cxn modelId="{F402BE0E-2C42-45B5-9C31-732C3DC29AD0}" type="presParOf" srcId="{BEC6FDB4-1F8C-4241-BBEB-24DDAFF6C377}" destId="{FC1F54C0-CC6D-4CC3-AD9B-FBC3C62DA3F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A34F72-E41B-4255-B779-2FB40A235FB3}" type="doc">
      <dgm:prSet loTypeId="urn:microsoft.com/office/officeart/2005/8/layout/list1" loCatId="list" qsTypeId="urn:microsoft.com/office/officeart/2005/8/quickstyle/simple1" qsCatId="simple" csTypeId="urn:microsoft.com/office/officeart/2005/8/colors/colorful1#7" csCatId="colorful" phldr="1"/>
      <dgm:spPr/>
      <dgm:t>
        <a:bodyPr/>
        <a:lstStyle/>
        <a:p>
          <a:endParaRPr lang="zh-CN" altLang="en-US"/>
        </a:p>
      </dgm:t>
    </dgm:pt>
    <dgm:pt modelId="{D99ED351-734A-44CF-B3AA-89A4AAECB80C}">
      <dgm:prSet custT="1"/>
      <dgm:spPr/>
      <dgm:t>
        <a:bodyPr/>
        <a:lstStyle/>
        <a:p>
          <a:pPr rtl="0"/>
          <a:r>
            <a:rPr lang="zh-CN" sz="3600" dirty="0"/>
            <a:t>研究方法</a:t>
          </a:r>
          <a:endParaRPr lang="en-US" sz="3600" dirty="0"/>
        </a:p>
      </dgm:t>
    </dgm:pt>
    <dgm:pt modelId="{5B040C47-DA64-41B2-A5DA-E49506AF8582}" type="parTrans" cxnId="{022E42B6-94D2-4151-B7B1-B2BAEF6088DA}">
      <dgm:prSet/>
      <dgm:spPr/>
      <dgm:t>
        <a:bodyPr/>
        <a:lstStyle/>
        <a:p>
          <a:endParaRPr lang="zh-CN" altLang="en-US" sz="2400"/>
        </a:p>
      </dgm:t>
    </dgm:pt>
    <dgm:pt modelId="{B088693E-B869-44B9-95A1-D824868279B2}" type="sibTrans" cxnId="{022E42B6-94D2-4151-B7B1-B2BAEF6088DA}">
      <dgm:prSet/>
      <dgm:spPr/>
      <dgm:t>
        <a:bodyPr/>
        <a:lstStyle/>
        <a:p>
          <a:endParaRPr lang="zh-CN" altLang="en-US" sz="2400"/>
        </a:p>
      </dgm:t>
    </dgm:pt>
    <dgm:pt modelId="{3992F9CE-749F-413D-BD9F-E7C60C842F53}">
      <dgm:prSet custT="1"/>
      <dgm:spPr/>
      <dgm:t>
        <a:bodyPr/>
        <a:lstStyle/>
        <a:p>
          <a:pPr rtl="0"/>
          <a:r>
            <a:rPr lang="zh-CN" altLang="en-US" sz="3200" dirty="0"/>
            <a:t>研究方法、</a:t>
          </a:r>
          <a:r>
            <a:rPr lang="zh-CN" sz="3200" dirty="0"/>
            <a:t>研究步骤、过程</a:t>
          </a:r>
          <a:endParaRPr lang="en-US" sz="3200" dirty="0"/>
        </a:p>
      </dgm:t>
    </dgm:pt>
    <dgm:pt modelId="{2CD4DFCF-4857-4B65-94B8-64B0CF4CA4D9}" type="parTrans" cxnId="{D82CE763-0ADA-4946-8221-70960A1EAA3E}">
      <dgm:prSet/>
      <dgm:spPr/>
      <dgm:t>
        <a:bodyPr/>
        <a:lstStyle/>
        <a:p>
          <a:endParaRPr lang="zh-CN" altLang="en-US" sz="2400"/>
        </a:p>
      </dgm:t>
    </dgm:pt>
    <dgm:pt modelId="{CB1D269F-4196-43B8-9F55-D72B32A00990}" type="sibTrans" cxnId="{D82CE763-0ADA-4946-8221-70960A1EAA3E}">
      <dgm:prSet/>
      <dgm:spPr/>
      <dgm:t>
        <a:bodyPr/>
        <a:lstStyle/>
        <a:p>
          <a:endParaRPr lang="zh-CN" altLang="en-US" sz="2400"/>
        </a:p>
      </dgm:t>
    </dgm:pt>
    <dgm:pt modelId="{CE7078A2-8EC9-4C9B-8A0A-44999237C4D0}">
      <dgm:prSet custT="1"/>
      <dgm:spPr/>
      <dgm:t>
        <a:bodyPr/>
        <a:lstStyle/>
        <a:p>
          <a:pPr rtl="0"/>
          <a:r>
            <a:rPr lang="zh-CN" sz="3600" dirty="0"/>
            <a:t>研究结果及分析</a:t>
          </a:r>
          <a:endParaRPr lang="en-US" sz="3600" dirty="0"/>
        </a:p>
      </dgm:t>
    </dgm:pt>
    <dgm:pt modelId="{224878B3-1AF5-42C0-A86D-AAC44D49AC58}" type="parTrans" cxnId="{3CFC45CB-17D4-4A09-ACC9-9A831087327D}">
      <dgm:prSet/>
      <dgm:spPr/>
      <dgm:t>
        <a:bodyPr/>
        <a:lstStyle/>
        <a:p>
          <a:endParaRPr lang="zh-CN" altLang="en-US" sz="2400"/>
        </a:p>
      </dgm:t>
    </dgm:pt>
    <dgm:pt modelId="{3DA5EA98-1289-48E1-AE83-B493B0E02249}" type="sibTrans" cxnId="{3CFC45CB-17D4-4A09-ACC9-9A831087327D}">
      <dgm:prSet/>
      <dgm:spPr/>
      <dgm:t>
        <a:bodyPr/>
        <a:lstStyle/>
        <a:p>
          <a:endParaRPr lang="zh-CN" altLang="en-US" sz="2400"/>
        </a:p>
      </dgm:t>
    </dgm:pt>
    <dgm:pt modelId="{8C15AA0A-AC1B-4A07-ACC8-C531C0D0E8D8}">
      <dgm:prSet custT="1"/>
      <dgm:spPr/>
      <dgm:t>
        <a:bodyPr/>
        <a:lstStyle/>
        <a:p>
          <a:pPr rtl="0"/>
          <a:r>
            <a:rPr lang="zh-CN" sz="3200" dirty="0"/>
            <a:t>第一手资料</a:t>
          </a:r>
          <a:r>
            <a:rPr lang="en-US" sz="3200" dirty="0"/>
            <a:t>/</a:t>
          </a:r>
          <a:r>
            <a:rPr lang="zh-CN" sz="3200" dirty="0"/>
            <a:t>原始数据的分析、讨论</a:t>
          </a:r>
          <a:endParaRPr lang="en-US" sz="3200" dirty="0"/>
        </a:p>
      </dgm:t>
    </dgm:pt>
    <dgm:pt modelId="{D49FF052-F94D-4C91-92C9-723509AEF876}" type="parTrans" cxnId="{5539D830-080E-4606-A55B-C860DD1FA3FC}">
      <dgm:prSet/>
      <dgm:spPr/>
      <dgm:t>
        <a:bodyPr/>
        <a:lstStyle/>
        <a:p>
          <a:endParaRPr lang="zh-CN" altLang="en-US" sz="2400"/>
        </a:p>
      </dgm:t>
    </dgm:pt>
    <dgm:pt modelId="{01BAEA1A-0BFF-4DB7-9B4B-91658F4EAEA2}" type="sibTrans" cxnId="{5539D830-080E-4606-A55B-C860DD1FA3FC}">
      <dgm:prSet/>
      <dgm:spPr/>
      <dgm:t>
        <a:bodyPr/>
        <a:lstStyle/>
        <a:p>
          <a:endParaRPr lang="zh-CN" altLang="en-US" sz="2400"/>
        </a:p>
      </dgm:t>
    </dgm:pt>
    <dgm:pt modelId="{1F0555B6-B1EB-42B8-8194-D2F550104B37}">
      <dgm:prSet custT="1"/>
      <dgm:spPr/>
      <dgm:t>
        <a:bodyPr/>
        <a:lstStyle/>
        <a:p>
          <a:pPr rtl="0"/>
          <a:r>
            <a:rPr lang="zh-CN" sz="3600" dirty="0"/>
            <a:t>研究结论</a:t>
          </a:r>
          <a:endParaRPr lang="en-US" sz="3600" dirty="0"/>
        </a:p>
      </dgm:t>
    </dgm:pt>
    <dgm:pt modelId="{95E52B9C-6A25-46AC-9911-B9DF8D7B5A8F}" type="parTrans" cxnId="{BBE09439-DC49-48AB-822B-F2AF43EDC608}">
      <dgm:prSet/>
      <dgm:spPr/>
      <dgm:t>
        <a:bodyPr/>
        <a:lstStyle/>
        <a:p>
          <a:endParaRPr lang="zh-CN" altLang="en-US" sz="2400"/>
        </a:p>
      </dgm:t>
    </dgm:pt>
    <dgm:pt modelId="{B432CBB5-AF0B-4E32-A9E7-BD8AA2139D9C}" type="sibTrans" cxnId="{BBE09439-DC49-48AB-822B-F2AF43EDC608}">
      <dgm:prSet/>
      <dgm:spPr/>
      <dgm:t>
        <a:bodyPr/>
        <a:lstStyle/>
        <a:p>
          <a:endParaRPr lang="zh-CN" altLang="en-US" sz="2400"/>
        </a:p>
      </dgm:t>
    </dgm:pt>
    <dgm:pt modelId="{763E5561-F863-4C61-8E7F-95CE423D990F}">
      <dgm:prSet custT="1"/>
      <dgm:spPr/>
      <dgm:t>
        <a:bodyPr/>
        <a:lstStyle/>
        <a:p>
          <a:pPr rtl="0"/>
          <a:r>
            <a:rPr lang="zh-CN" sz="3200" dirty="0"/>
            <a:t>结论及不足</a:t>
          </a:r>
          <a:r>
            <a:rPr lang="en-US" sz="3200" dirty="0"/>
            <a:t>/</a:t>
          </a:r>
          <a:r>
            <a:rPr lang="zh-CN" sz="3200" dirty="0"/>
            <a:t>展望</a:t>
          </a:r>
        </a:p>
      </dgm:t>
    </dgm:pt>
    <dgm:pt modelId="{329E29F1-6B24-4AA9-B8EC-B95DA3272B86}" type="parTrans" cxnId="{9D42E008-CB2C-42D3-AE49-0DD7BC554BC8}">
      <dgm:prSet/>
      <dgm:spPr/>
      <dgm:t>
        <a:bodyPr/>
        <a:lstStyle/>
        <a:p>
          <a:endParaRPr lang="zh-CN" altLang="en-US" sz="2400"/>
        </a:p>
      </dgm:t>
    </dgm:pt>
    <dgm:pt modelId="{5566D6DA-23F9-4027-A7D6-8F5B1DDC5663}" type="sibTrans" cxnId="{9D42E008-CB2C-42D3-AE49-0DD7BC554BC8}">
      <dgm:prSet/>
      <dgm:spPr/>
      <dgm:t>
        <a:bodyPr/>
        <a:lstStyle/>
        <a:p>
          <a:endParaRPr lang="zh-CN" altLang="en-US" sz="2400"/>
        </a:p>
      </dgm:t>
    </dgm:pt>
    <dgm:pt modelId="{628C723B-3345-4E33-AEAB-0CE22ECB6160}" type="pres">
      <dgm:prSet presAssocID="{1BA34F72-E41B-4255-B779-2FB40A235FB3}" presName="linear" presStyleCnt="0">
        <dgm:presLayoutVars>
          <dgm:dir/>
          <dgm:animLvl val="lvl"/>
          <dgm:resizeHandles val="exact"/>
        </dgm:presLayoutVars>
      </dgm:prSet>
      <dgm:spPr/>
    </dgm:pt>
    <dgm:pt modelId="{4C87AD0B-C01C-487D-81F7-086E987D3CE8}" type="pres">
      <dgm:prSet presAssocID="{D99ED351-734A-44CF-B3AA-89A4AAECB80C}" presName="parentLin" presStyleCnt="0"/>
      <dgm:spPr/>
    </dgm:pt>
    <dgm:pt modelId="{A379A455-68F1-4368-8DE3-B117D6FBB3BF}" type="pres">
      <dgm:prSet presAssocID="{D99ED351-734A-44CF-B3AA-89A4AAECB80C}" presName="parentLeftMargin" presStyleLbl="node1" presStyleIdx="0" presStyleCnt="3"/>
      <dgm:spPr/>
    </dgm:pt>
    <dgm:pt modelId="{626E41DF-0161-404A-8FF0-CA6401312D94}" type="pres">
      <dgm:prSet presAssocID="{D99ED351-734A-44CF-B3AA-89A4AAECB80C}" presName="parentText" presStyleLbl="node1" presStyleIdx="0" presStyleCnt="3" custScaleY="122646">
        <dgm:presLayoutVars>
          <dgm:chMax val="0"/>
          <dgm:bulletEnabled val="1"/>
        </dgm:presLayoutVars>
      </dgm:prSet>
      <dgm:spPr/>
    </dgm:pt>
    <dgm:pt modelId="{4FA770BA-89D1-4151-8282-5103138E51A5}" type="pres">
      <dgm:prSet presAssocID="{D99ED351-734A-44CF-B3AA-89A4AAECB80C}" presName="negativeSpace" presStyleCnt="0"/>
      <dgm:spPr/>
    </dgm:pt>
    <dgm:pt modelId="{4116BC2B-B563-455F-A2E0-B9EA92DAF0D0}" type="pres">
      <dgm:prSet presAssocID="{D99ED351-734A-44CF-B3AA-89A4AAECB80C}" presName="childText" presStyleLbl="conFgAcc1" presStyleIdx="0" presStyleCnt="3">
        <dgm:presLayoutVars>
          <dgm:bulletEnabled val="1"/>
        </dgm:presLayoutVars>
      </dgm:prSet>
      <dgm:spPr/>
    </dgm:pt>
    <dgm:pt modelId="{E33871BA-DF41-4A7D-A9F2-89F96F85B9A3}" type="pres">
      <dgm:prSet presAssocID="{B088693E-B869-44B9-95A1-D824868279B2}" presName="spaceBetweenRectangles" presStyleCnt="0"/>
      <dgm:spPr/>
    </dgm:pt>
    <dgm:pt modelId="{41E7F87E-BFA7-4EE1-9C3E-7961ED8F9571}" type="pres">
      <dgm:prSet presAssocID="{CE7078A2-8EC9-4C9B-8A0A-44999237C4D0}" presName="parentLin" presStyleCnt="0"/>
      <dgm:spPr/>
    </dgm:pt>
    <dgm:pt modelId="{29325617-1211-4363-B15D-F227BC3815E0}" type="pres">
      <dgm:prSet presAssocID="{CE7078A2-8EC9-4C9B-8A0A-44999237C4D0}" presName="parentLeftMargin" presStyleLbl="node1" presStyleIdx="0" presStyleCnt="3"/>
      <dgm:spPr/>
    </dgm:pt>
    <dgm:pt modelId="{A06FAC7F-3BD6-4985-BFC8-A93C7EF3B005}" type="pres">
      <dgm:prSet presAssocID="{CE7078A2-8EC9-4C9B-8A0A-44999237C4D0}" presName="parentText" presStyleLbl="node1" presStyleIdx="1" presStyleCnt="3" custScaleY="122646">
        <dgm:presLayoutVars>
          <dgm:chMax val="0"/>
          <dgm:bulletEnabled val="1"/>
        </dgm:presLayoutVars>
      </dgm:prSet>
      <dgm:spPr/>
    </dgm:pt>
    <dgm:pt modelId="{B1398D0B-6D7D-4446-A24F-1051438853BA}" type="pres">
      <dgm:prSet presAssocID="{CE7078A2-8EC9-4C9B-8A0A-44999237C4D0}" presName="negativeSpace" presStyleCnt="0"/>
      <dgm:spPr/>
    </dgm:pt>
    <dgm:pt modelId="{8138AC96-8838-413F-A8FB-FCFBA6CFEF1F}" type="pres">
      <dgm:prSet presAssocID="{CE7078A2-8EC9-4C9B-8A0A-44999237C4D0}" presName="childText" presStyleLbl="conFgAcc1" presStyleIdx="1" presStyleCnt="3">
        <dgm:presLayoutVars>
          <dgm:bulletEnabled val="1"/>
        </dgm:presLayoutVars>
      </dgm:prSet>
      <dgm:spPr/>
    </dgm:pt>
    <dgm:pt modelId="{5408C6C5-CF24-41B3-B64E-A27E02642BF0}" type="pres">
      <dgm:prSet presAssocID="{3DA5EA98-1289-48E1-AE83-B493B0E02249}" presName="spaceBetweenRectangles" presStyleCnt="0"/>
      <dgm:spPr/>
    </dgm:pt>
    <dgm:pt modelId="{6E50662A-FAB4-47A4-9353-F3FA7D9BD881}" type="pres">
      <dgm:prSet presAssocID="{1F0555B6-B1EB-42B8-8194-D2F550104B37}" presName="parentLin" presStyleCnt="0"/>
      <dgm:spPr/>
    </dgm:pt>
    <dgm:pt modelId="{EA392A7B-4B83-44AE-875B-D65EC1F6703F}" type="pres">
      <dgm:prSet presAssocID="{1F0555B6-B1EB-42B8-8194-D2F550104B37}" presName="parentLeftMargin" presStyleLbl="node1" presStyleIdx="1" presStyleCnt="3"/>
      <dgm:spPr/>
    </dgm:pt>
    <dgm:pt modelId="{85220E0B-44B6-435D-B5E4-43C4C4127372}" type="pres">
      <dgm:prSet presAssocID="{1F0555B6-B1EB-42B8-8194-D2F550104B37}" presName="parentText" presStyleLbl="node1" presStyleIdx="2" presStyleCnt="3" custScaleY="122646">
        <dgm:presLayoutVars>
          <dgm:chMax val="0"/>
          <dgm:bulletEnabled val="1"/>
        </dgm:presLayoutVars>
      </dgm:prSet>
      <dgm:spPr/>
    </dgm:pt>
    <dgm:pt modelId="{0D809A67-E1A0-4C3C-85DB-856CAB044D37}" type="pres">
      <dgm:prSet presAssocID="{1F0555B6-B1EB-42B8-8194-D2F550104B37}" presName="negativeSpace" presStyleCnt="0"/>
      <dgm:spPr/>
    </dgm:pt>
    <dgm:pt modelId="{6E579866-1706-4E41-8918-10EDB7DE56BA}" type="pres">
      <dgm:prSet presAssocID="{1F0555B6-B1EB-42B8-8194-D2F550104B3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42E008-CB2C-42D3-AE49-0DD7BC554BC8}" srcId="{1F0555B6-B1EB-42B8-8194-D2F550104B37}" destId="{763E5561-F863-4C61-8E7F-95CE423D990F}" srcOrd="0" destOrd="0" parTransId="{329E29F1-6B24-4AA9-B8EC-B95DA3272B86}" sibTransId="{5566D6DA-23F9-4027-A7D6-8F5B1DDC5663}"/>
    <dgm:cxn modelId="{DC8E380C-CFFD-4BBA-A72D-1F91923221A1}" type="presOf" srcId="{CE7078A2-8EC9-4C9B-8A0A-44999237C4D0}" destId="{A06FAC7F-3BD6-4985-BFC8-A93C7EF3B005}" srcOrd="1" destOrd="0" presId="urn:microsoft.com/office/officeart/2005/8/layout/list1"/>
    <dgm:cxn modelId="{778F1517-8821-4B91-BFAE-090CADF615EA}" type="presOf" srcId="{D99ED351-734A-44CF-B3AA-89A4AAECB80C}" destId="{626E41DF-0161-404A-8FF0-CA6401312D94}" srcOrd="1" destOrd="0" presId="urn:microsoft.com/office/officeart/2005/8/layout/list1"/>
    <dgm:cxn modelId="{D5DBD828-A2A5-472E-AC9B-106EDC27E833}" type="presOf" srcId="{1BA34F72-E41B-4255-B779-2FB40A235FB3}" destId="{628C723B-3345-4E33-AEAB-0CE22ECB6160}" srcOrd="0" destOrd="0" presId="urn:microsoft.com/office/officeart/2005/8/layout/list1"/>
    <dgm:cxn modelId="{5539D830-080E-4606-A55B-C860DD1FA3FC}" srcId="{CE7078A2-8EC9-4C9B-8A0A-44999237C4D0}" destId="{8C15AA0A-AC1B-4A07-ACC8-C531C0D0E8D8}" srcOrd="0" destOrd="0" parTransId="{D49FF052-F94D-4C91-92C9-723509AEF876}" sibTransId="{01BAEA1A-0BFF-4DB7-9B4B-91658F4EAEA2}"/>
    <dgm:cxn modelId="{BBE09439-DC49-48AB-822B-F2AF43EDC608}" srcId="{1BA34F72-E41B-4255-B779-2FB40A235FB3}" destId="{1F0555B6-B1EB-42B8-8194-D2F550104B37}" srcOrd="2" destOrd="0" parTransId="{95E52B9C-6A25-46AC-9911-B9DF8D7B5A8F}" sibTransId="{B432CBB5-AF0B-4E32-A9E7-BD8AA2139D9C}"/>
    <dgm:cxn modelId="{AA729D62-8AFC-4339-A6C0-A928963B850B}" type="presOf" srcId="{CE7078A2-8EC9-4C9B-8A0A-44999237C4D0}" destId="{29325617-1211-4363-B15D-F227BC3815E0}" srcOrd="0" destOrd="0" presId="urn:microsoft.com/office/officeart/2005/8/layout/list1"/>
    <dgm:cxn modelId="{D82CE763-0ADA-4946-8221-70960A1EAA3E}" srcId="{D99ED351-734A-44CF-B3AA-89A4AAECB80C}" destId="{3992F9CE-749F-413D-BD9F-E7C60C842F53}" srcOrd="0" destOrd="0" parTransId="{2CD4DFCF-4857-4B65-94B8-64B0CF4CA4D9}" sibTransId="{CB1D269F-4196-43B8-9F55-D72B32A00990}"/>
    <dgm:cxn modelId="{63E4DC85-E479-4E30-A0C3-9170263ECCA6}" type="presOf" srcId="{D99ED351-734A-44CF-B3AA-89A4AAECB80C}" destId="{A379A455-68F1-4368-8DE3-B117D6FBB3BF}" srcOrd="0" destOrd="0" presId="urn:microsoft.com/office/officeart/2005/8/layout/list1"/>
    <dgm:cxn modelId="{8D0EF190-892B-4A93-BF6B-980CC810FDCC}" type="presOf" srcId="{8C15AA0A-AC1B-4A07-ACC8-C531C0D0E8D8}" destId="{8138AC96-8838-413F-A8FB-FCFBA6CFEF1F}" srcOrd="0" destOrd="0" presId="urn:microsoft.com/office/officeart/2005/8/layout/list1"/>
    <dgm:cxn modelId="{022E42B6-94D2-4151-B7B1-B2BAEF6088DA}" srcId="{1BA34F72-E41B-4255-B779-2FB40A235FB3}" destId="{D99ED351-734A-44CF-B3AA-89A4AAECB80C}" srcOrd="0" destOrd="0" parTransId="{5B040C47-DA64-41B2-A5DA-E49506AF8582}" sibTransId="{B088693E-B869-44B9-95A1-D824868279B2}"/>
    <dgm:cxn modelId="{450769B6-FF3F-49C0-852F-D94E2777FE88}" type="presOf" srcId="{763E5561-F863-4C61-8E7F-95CE423D990F}" destId="{6E579866-1706-4E41-8918-10EDB7DE56BA}" srcOrd="0" destOrd="0" presId="urn:microsoft.com/office/officeart/2005/8/layout/list1"/>
    <dgm:cxn modelId="{3CFC45CB-17D4-4A09-ACC9-9A831087327D}" srcId="{1BA34F72-E41B-4255-B779-2FB40A235FB3}" destId="{CE7078A2-8EC9-4C9B-8A0A-44999237C4D0}" srcOrd="1" destOrd="0" parTransId="{224878B3-1AF5-42C0-A86D-AAC44D49AC58}" sibTransId="{3DA5EA98-1289-48E1-AE83-B493B0E02249}"/>
    <dgm:cxn modelId="{C766D2D5-60C1-4CDF-9035-1BBA7E1A7440}" type="presOf" srcId="{1F0555B6-B1EB-42B8-8194-D2F550104B37}" destId="{EA392A7B-4B83-44AE-875B-D65EC1F6703F}" srcOrd="0" destOrd="0" presId="urn:microsoft.com/office/officeart/2005/8/layout/list1"/>
    <dgm:cxn modelId="{F544C0F3-F717-414D-B513-C6AD5BD46E5B}" type="presOf" srcId="{1F0555B6-B1EB-42B8-8194-D2F550104B37}" destId="{85220E0B-44B6-435D-B5E4-43C4C4127372}" srcOrd="1" destOrd="0" presId="urn:microsoft.com/office/officeart/2005/8/layout/list1"/>
    <dgm:cxn modelId="{551EC3F7-F8E5-45FD-943C-D9192061BE61}" type="presOf" srcId="{3992F9CE-749F-413D-BD9F-E7C60C842F53}" destId="{4116BC2B-B563-455F-A2E0-B9EA92DAF0D0}" srcOrd="0" destOrd="0" presId="urn:microsoft.com/office/officeart/2005/8/layout/list1"/>
    <dgm:cxn modelId="{4E9199BE-6E24-471D-9460-74C343B44D20}" type="presParOf" srcId="{628C723B-3345-4E33-AEAB-0CE22ECB6160}" destId="{4C87AD0B-C01C-487D-81F7-086E987D3CE8}" srcOrd="0" destOrd="0" presId="urn:microsoft.com/office/officeart/2005/8/layout/list1"/>
    <dgm:cxn modelId="{2BBB39EB-F07C-4A75-8842-A1A827E78CDD}" type="presParOf" srcId="{4C87AD0B-C01C-487D-81F7-086E987D3CE8}" destId="{A379A455-68F1-4368-8DE3-B117D6FBB3BF}" srcOrd="0" destOrd="0" presId="urn:microsoft.com/office/officeart/2005/8/layout/list1"/>
    <dgm:cxn modelId="{E8D15F0D-5A4C-44BB-915B-A71F348EA118}" type="presParOf" srcId="{4C87AD0B-C01C-487D-81F7-086E987D3CE8}" destId="{626E41DF-0161-404A-8FF0-CA6401312D94}" srcOrd="1" destOrd="0" presId="urn:microsoft.com/office/officeart/2005/8/layout/list1"/>
    <dgm:cxn modelId="{19B73B3F-2870-4F77-A96D-0D78E4CCBBF6}" type="presParOf" srcId="{628C723B-3345-4E33-AEAB-0CE22ECB6160}" destId="{4FA770BA-89D1-4151-8282-5103138E51A5}" srcOrd="1" destOrd="0" presId="urn:microsoft.com/office/officeart/2005/8/layout/list1"/>
    <dgm:cxn modelId="{8002F7E0-C32E-4042-9774-8C81122BF441}" type="presParOf" srcId="{628C723B-3345-4E33-AEAB-0CE22ECB6160}" destId="{4116BC2B-B563-455F-A2E0-B9EA92DAF0D0}" srcOrd="2" destOrd="0" presId="urn:microsoft.com/office/officeart/2005/8/layout/list1"/>
    <dgm:cxn modelId="{A154D956-E01E-4B21-8FD7-01A40A0682D5}" type="presParOf" srcId="{628C723B-3345-4E33-AEAB-0CE22ECB6160}" destId="{E33871BA-DF41-4A7D-A9F2-89F96F85B9A3}" srcOrd="3" destOrd="0" presId="urn:microsoft.com/office/officeart/2005/8/layout/list1"/>
    <dgm:cxn modelId="{A59B0F53-3330-45EA-943D-8C400DECB9D5}" type="presParOf" srcId="{628C723B-3345-4E33-AEAB-0CE22ECB6160}" destId="{41E7F87E-BFA7-4EE1-9C3E-7961ED8F9571}" srcOrd="4" destOrd="0" presId="urn:microsoft.com/office/officeart/2005/8/layout/list1"/>
    <dgm:cxn modelId="{D2D9162A-4A82-4B20-94BA-DF5E599A45D0}" type="presParOf" srcId="{41E7F87E-BFA7-4EE1-9C3E-7961ED8F9571}" destId="{29325617-1211-4363-B15D-F227BC3815E0}" srcOrd="0" destOrd="0" presId="urn:microsoft.com/office/officeart/2005/8/layout/list1"/>
    <dgm:cxn modelId="{C11862C6-5E3E-4CC8-AA0B-1368E9B47026}" type="presParOf" srcId="{41E7F87E-BFA7-4EE1-9C3E-7961ED8F9571}" destId="{A06FAC7F-3BD6-4985-BFC8-A93C7EF3B005}" srcOrd="1" destOrd="0" presId="urn:microsoft.com/office/officeart/2005/8/layout/list1"/>
    <dgm:cxn modelId="{CF3BA498-550E-4A76-8176-939875F3E5D5}" type="presParOf" srcId="{628C723B-3345-4E33-AEAB-0CE22ECB6160}" destId="{B1398D0B-6D7D-4446-A24F-1051438853BA}" srcOrd="5" destOrd="0" presId="urn:microsoft.com/office/officeart/2005/8/layout/list1"/>
    <dgm:cxn modelId="{280B76A9-7132-43E7-A163-BF9CA1014D3B}" type="presParOf" srcId="{628C723B-3345-4E33-AEAB-0CE22ECB6160}" destId="{8138AC96-8838-413F-A8FB-FCFBA6CFEF1F}" srcOrd="6" destOrd="0" presId="urn:microsoft.com/office/officeart/2005/8/layout/list1"/>
    <dgm:cxn modelId="{E4F55019-DA3F-4FD3-887E-400CAC183DE9}" type="presParOf" srcId="{628C723B-3345-4E33-AEAB-0CE22ECB6160}" destId="{5408C6C5-CF24-41B3-B64E-A27E02642BF0}" srcOrd="7" destOrd="0" presId="urn:microsoft.com/office/officeart/2005/8/layout/list1"/>
    <dgm:cxn modelId="{2C3A1EFC-61C1-4A6F-AF76-043252339E66}" type="presParOf" srcId="{628C723B-3345-4E33-AEAB-0CE22ECB6160}" destId="{6E50662A-FAB4-47A4-9353-F3FA7D9BD881}" srcOrd="8" destOrd="0" presId="urn:microsoft.com/office/officeart/2005/8/layout/list1"/>
    <dgm:cxn modelId="{BEBD988E-AB0E-4410-84C8-0F62175C6E8F}" type="presParOf" srcId="{6E50662A-FAB4-47A4-9353-F3FA7D9BD881}" destId="{EA392A7B-4B83-44AE-875B-D65EC1F6703F}" srcOrd="0" destOrd="0" presId="urn:microsoft.com/office/officeart/2005/8/layout/list1"/>
    <dgm:cxn modelId="{08952DF2-D1E0-4B47-97D1-5F240EA2FD39}" type="presParOf" srcId="{6E50662A-FAB4-47A4-9353-F3FA7D9BD881}" destId="{85220E0B-44B6-435D-B5E4-43C4C4127372}" srcOrd="1" destOrd="0" presId="urn:microsoft.com/office/officeart/2005/8/layout/list1"/>
    <dgm:cxn modelId="{0ED13366-E279-49B6-AAB2-3508C7052994}" type="presParOf" srcId="{628C723B-3345-4E33-AEAB-0CE22ECB6160}" destId="{0D809A67-E1A0-4C3C-85DB-856CAB044D37}" srcOrd="9" destOrd="0" presId="urn:microsoft.com/office/officeart/2005/8/layout/list1"/>
    <dgm:cxn modelId="{700AFD64-579F-4F39-BF1B-BFEACE424031}" type="presParOf" srcId="{628C723B-3345-4E33-AEAB-0CE22ECB6160}" destId="{6E579866-1706-4E41-8918-10EDB7DE56B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C94881-69E3-4F35-861B-B0D17DD2105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45BB0532-3E7B-453C-82C3-D8658B82EEFC}">
      <dgm:prSet/>
      <dgm:spPr/>
      <dgm:t>
        <a:bodyPr/>
        <a:lstStyle/>
        <a:p>
          <a:pPr algn="l" rtl="0"/>
          <a:r>
            <a:rPr lang="zh-CN" b="1" dirty="0"/>
            <a:t>在研究报告写作或研究过程中起到参考作用的文献资料</a:t>
          </a:r>
          <a:endParaRPr lang="en-US" b="1" dirty="0"/>
        </a:p>
      </dgm:t>
    </dgm:pt>
    <dgm:pt modelId="{3F74B9CC-49FB-46B3-9BF8-315BC17F4C41}" type="parTrans" cxnId="{5ECD890B-431C-4108-80B0-A167F2607A2B}">
      <dgm:prSet/>
      <dgm:spPr/>
      <dgm:t>
        <a:bodyPr/>
        <a:lstStyle/>
        <a:p>
          <a:pPr algn="l"/>
          <a:endParaRPr lang="zh-CN" altLang="en-US" b="1"/>
        </a:p>
      </dgm:t>
    </dgm:pt>
    <dgm:pt modelId="{FEB72023-C9EE-4A7A-99F3-75357EA95B29}" type="sibTrans" cxnId="{5ECD890B-431C-4108-80B0-A167F2607A2B}">
      <dgm:prSet/>
      <dgm:spPr/>
      <dgm:t>
        <a:bodyPr/>
        <a:lstStyle/>
        <a:p>
          <a:pPr algn="l"/>
          <a:endParaRPr lang="zh-CN" altLang="en-US" b="1"/>
        </a:p>
      </dgm:t>
    </dgm:pt>
    <dgm:pt modelId="{A3B4F79E-10C9-494F-B522-9FBE360D8DE5}">
      <dgm:prSet/>
      <dgm:spPr/>
      <dgm:t>
        <a:bodyPr/>
        <a:lstStyle/>
        <a:p>
          <a:pPr algn="l" rtl="0"/>
          <a:r>
            <a:rPr lang="zh-CN" b="1" dirty="0"/>
            <a:t>表示对他人劳动成果的尊重</a:t>
          </a:r>
          <a:endParaRPr lang="en-US" b="1" dirty="0"/>
        </a:p>
      </dgm:t>
    </dgm:pt>
    <dgm:pt modelId="{79600A31-179D-4D8F-9530-16E7BE4757A2}" type="parTrans" cxnId="{1828CF4D-0085-46F1-AFBF-B73441294829}">
      <dgm:prSet/>
      <dgm:spPr/>
      <dgm:t>
        <a:bodyPr/>
        <a:lstStyle/>
        <a:p>
          <a:pPr algn="l"/>
          <a:endParaRPr lang="zh-CN" altLang="en-US" b="1"/>
        </a:p>
      </dgm:t>
    </dgm:pt>
    <dgm:pt modelId="{0AD58C93-66F1-413C-999B-BB93ACAEDC17}" type="sibTrans" cxnId="{1828CF4D-0085-46F1-AFBF-B73441294829}">
      <dgm:prSet/>
      <dgm:spPr/>
      <dgm:t>
        <a:bodyPr/>
        <a:lstStyle/>
        <a:p>
          <a:pPr algn="l"/>
          <a:endParaRPr lang="zh-CN" altLang="en-US" b="1"/>
        </a:p>
      </dgm:t>
    </dgm:pt>
    <dgm:pt modelId="{47C43769-5684-4082-9C5A-C746E6A14B76}">
      <dgm:prSet/>
      <dgm:spPr/>
      <dgm:t>
        <a:bodyPr/>
        <a:lstStyle/>
        <a:p>
          <a:pPr algn="l" rtl="0"/>
          <a:r>
            <a:rPr lang="zh-CN" b="1" dirty="0"/>
            <a:t>加大报告的信息量，提高报告的学术价值</a:t>
          </a:r>
          <a:endParaRPr lang="en-US" b="1" dirty="0"/>
        </a:p>
      </dgm:t>
    </dgm:pt>
    <dgm:pt modelId="{77FBDC54-5672-431A-9911-B2DCFA7A7C31}" type="parTrans" cxnId="{EED233D9-135D-4A14-B1B2-B3F2AA377A58}">
      <dgm:prSet/>
      <dgm:spPr/>
      <dgm:t>
        <a:bodyPr/>
        <a:lstStyle/>
        <a:p>
          <a:pPr algn="l"/>
          <a:endParaRPr lang="zh-CN" altLang="en-US" b="1"/>
        </a:p>
      </dgm:t>
    </dgm:pt>
    <dgm:pt modelId="{3D9E991B-AC14-4149-9D9C-9AA2446A9BAD}" type="sibTrans" cxnId="{EED233D9-135D-4A14-B1B2-B3F2AA377A58}">
      <dgm:prSet/>
      <dgm:spPr/>
      <dgm:t>
        <a:bodyPr/>
        <a:lstStyle/>
        <a:p>
          <a:pPr algn="l"/>
          <a:endParaRPr lang="zh-CN" altLang="en-US" b="1"/>
        </a:p>
      </dgm:t>
    </dgm:pt>
    <dgm:pt modelId="{EB499032-7129-4503-9C7E-D92099997261}">
      <dgm:prSet/>
      <dgm:spPr/>
      <dgm:t>
        <a:bodyPr/>
        <a:lstStyle/>
        <a:p>
          <a:pPr algn="l" rtl="0"/>
          <a:r>
            <a:rPr lang="zh-CN" b="1" dirty="0"/>
            <a:t>他人可以以此为线索查阅资料原文</a:t>
          </a:r>
        </a:p>
      </dgm:t>
    </dgm:pt>
    <dgm:pt modelId="{93C79BF1-B65A-40B9-ACA8-9BF4C0259A18}" type="parTrans" cxnId="{FCFABB93-3C33-48CB-A8B7-F7B5FED77BB2}">
      <dgm:prSet/>
      <dgm:spPr/>
      <dgm:t>
        <a:bodyPr/>
        <a:lstStyle/>
        <a:p>
          <a:pPr algn="l"/>
          <a:endParaRPr lang="zh-CN" altLang="en-US" b="1"/>
        </a:p>
      </dgm:t>
    </dgm:pt>
    <dgm:pt modelId="{3CA72287-F66F-4063-9AC8-3CADE8D79F74}" type="sibTrans" cxnId="{FCFABB93-3C33-48CB-A8B7-F7B5FED77BB2}">
      <dgm:prSet/>
      <dgm:spPr/>
      <dgm:t>
        <a:bodyPr/>
        <a:lstStyle/>
        <a:p>
          <a:pPr algn="l"/>
          <a:endParaRPr lang="zh-CN" altLang="en-US" b="1"/>
        </a:p>
      </dgm:t>
    </dgm:pt>
    <dgm:pt modelId="{03503348-B6FD-460E-AFC1-32B7059FA0A2}" type="pres">
      <dgm:prSet presAssocID="{01C94881-69E3-4F35-861B-B0D17DD21052}" presName="theList" presStyleCnt="0">
        <dgm:presLayoutVars>
          <dgm:dir/>
          <dgm:animLvl val="lvl"/>
          <dgm:resizeHandles val="exact"/>
        </dgm:presLayoutVars>
      </dgm:prSet>
      <dgm:spPr/>
    </dgm:pt>
    <dgm:pt modelId="{D7181738-3C47-4229-A362-F246366BBA12}" type="pres">
      <dgm:prSet presAssocID="{45BB0532-3E7B-453C-82C3-D8658B82EEFC}" presName="compNode" presStyleCnt="0"/>
      <dgm:spPr/>
    </dgm:pt>
    <dgm:pt modelId="{4C8A90F3-9D01-409A-BB28-E4696E93791B}" type="pres">
      <dgm:prSet presAssocID="{45BB0532-3E7B-453C-82C3-D8658B82EEFC}" presName="aNode" presStyleLbl="bgShp" presStyleIdx="0" presStyleCnt="1" custLinFactNeighborY="9183"/>
      <dgm:spPr/>
    </dgm:pt>
    <dgm:pt modelId="{981F71DF-1CC9-475A-80F7-723D38D20370}" type="pres">
      <dgm:prSet presAssocID="{45BB0532-3E7B-453C-82C3-D8658B82EEFC}" presName="textNode" presStyleLbl="bgShp" presStyleIdx="0" presStyleCnt="1"/>
      <dgm:spPr/>
    </dgm:pt>
    <dgm:pt modelId="{6DBC59F7-4428-46D4-A49F-B215708BB74E}" type="pres">
      <dgm:prSet presAssocID="{45BB0532-3E7B-453C-82C3-D8658B82EEFC}" presName="compChildNode" presStyleCnt="0"/>
      <dgm:spPr/>
    </dgm:pt>
    <dgm:pt modelId="{B0BDBAC5-58AE-4BF0-AD94-1A5B2B109BEB}" type="pres">
      <dgm:prSet presAssocID="{45BB0532-3E7B-453C-82C3-D8658B82EEFC}" presName="theInnerList" presStyleCnt="0"/>
      <dgm:spPr/>
    </dgm:pt>
    <dgm:pt modelId="{01F78FDC-4666-4B8E-BF85-71140ECF702E}" type="pres">
      <dgm:prSet presAssocID="{A3B4F79E-10C9-494F-B522-9FBE360D8DE5}" presName="childNode" presStyleLbl="node1" presStyleIdx="0" presStyleCnt="3">
        <dgm:presLayoutVars>
          <dgm:bulletEnabled val="1"/>
        </dgm:presLayoutVars>
      </dgm:prSet>
      <dgm:spPr/>
    </dgm:pt>
    <dgm:pt modelId="{2EAD4AAA-F548-4F9F-8FDA-2D125537450D}" type="pres">
      <dgm:prSet presAssocID="{A3B4F79E-10C9-494F-B522-9FBE360D8DE5}" presName="aSpace2" presStyleCnt="0"/>
      <dgm:spPr/>
    </dgm:pt>
    <dgm:pt modelId="{9E4A4F95-7FA7-4383-8F9E-046CDE472617}" type="pres">
      <dgm:prSet presAssocID="{47C43769-5684-4082-9C5A-C746E6A14B76}" presName="childNode" presStyleLbl="node1" presStyleIdx="1" presStyleCnt="3">
        <dgm:presLayoutVars>
          <dgm:bulletEnabled val="1"/>
        </dgm:presLayoutVars>
      </dgm:prSet>
      <dgm:spPr/>
    </dgm:pt>
    <dgm:pt modelId="{BA0CD501-011F-4E62-9A36-9ACA7E8CE75C}" type="pres">
      <dgm:prSet presAssocID="{47C43769-5684-4082-9C5A-C746E6A14B76}" presName="aSpace2" presStyleCnt="0"/>
      <dgm:spPr/>
    </dgm:pt>
    <dgm:pt modelId="{302F2624-B392-4D6F-843E-C11A5ACFC8D8}" type="pres">
      <dgm:prSet presAssocID="{EB499032-7129-4503-9C7E-D92099997261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EC5DF0A-DBDF-47B5-ACFE-8EF1E4C89BBD}" type="presOf" srcId="{01C94881-69E3-4F35-861B-B0D17DD21052}" destId="{03503348-B6FD-460E-AFC1-32B7059FA0A2}" srcOrd="0" destOrd="0" presId="urn:microsoft.com/office/officeart/2005/8/layout/lProcess2"/>
    <dgm:cxn modelId="{5ECD890B-431C-4108-80B0-A167F2607A2B}" srcId="{01C94881-69E3-4F35-861B-B0D17DD21052}" destId="{45BB0532-3E7B-453C-82C3-D8658B82EEFC}" srcOrd="0" destOrd="0" parTransId="{3F74B9CC-49FB-46B3-9BF8-315BC17F4C41}" sibTransId="{FEB72023-C9EE-4A7A-99F3-75357EA95B29}"/>
    <dgm:cxn modelId="{1828CF4D-0085-46F1-AFBF-B73441294829}" srcId="{45BB0532-3E7B-453C-82C3-D8658B82EEFC}" destId="{A3B4F79E-10C9-494F-B522-9FBE360D8DE5}" srcOrd="0" destOrd="0" parTransId="{79600A31-179D-4D8F-9530-16E7BE4757A2}" sibTransId="{0AD58C93-66F1-413C-999B-BB93ACAEDC17}"/>
    <dgm:cxn modelId="{FCFABB93-3C33-48CB-A8B7-F7B5FED77BB2}" srcId="{45BB0532-3E7B-453C-82C3-D8658B82EEFC}" destId="{EB499032-7129-4503-9C7E-D92099997261}" srcOrd="2" destOrd="0" parTransId="{93C79BF1-B65A-40B9-ACA8-9BF4C0259A18}" sibTransId="{3CA72287-F66F-4063-9AC8-3CADE8D79F74}"/>
    <dgm:cxn modelId="{D65EA0B6-FDEE-4B7F-A274-4D71BFE48F38}" type="presOf" srcId="{45BB0532-3E7B-453C-82C3-D8658B82EEFC}" destId="{4C8A90F3-9D01-409A-BB28-E4696E93791B}" srcOrd="0" destOrd="0" presId="urn:microsoft.com/office/officeart/2005/8/layout/lProcess2"/>
    <dgm:cxn modelId="{15FB2DBA-90BD-4E59-AA03-69747F2C0C9B}" type="presOf" srcId="{47C43769-5684-4082-9C5A-C746E6A14B76}" destId="{9E4A4F95-7FA7-4383-8F9E-046CDE472617}" srcOrd="0" destOrd="0" presId="urn:microsoft.com/office/officeart/2005/8/layout/lProcess2"/>
    <dgm:cxn modelId="{896DD5C5-F6F9-45F2-A594-3F9BB9A2C9E2}" type="presOf" srcId="{A3B4F79E-10C9-494F-B522-9FBE360D8DE5}" destId="{01F78FDC-4666-4B8E-BF85-71140ECF702E}" srcOrd="0" destOrd="0" presId="urn:microsoft.com/office/officeart/2005/8/layout/lProcess2"/>
    <dgm:cxn modelId="{EED233D9-135D-4A14-B1B2-B3F2AA377A58}" srcId="{45BB0532-3E7B-453C-82C3-D8658B82EEFC}" destId="{47C43769-5684-4082-9C5A-C746E6A14B76}" srcOrd="1" destOrd="0" parTransId="{77FBDC54-5672-431A-9911-B2DCFA7A7C31}" sibTransId="{3D9E991B-AC14-4149-9D9C-9AA2446A9BAD}"/>
    <dgm:cxn modelId="{C647EFE1-7D88-4826-A7E2-4AFD1AE3AB9A}" type="presOf" srcId="{45BB0532-3E7B-453C-82C3-D8658B82EEFC}" destId="{981F71DF-1CC9-475A-80F7-723D38D20370}" srcOrd="1" destOrd="0" presId="urn:microsoft.com/office/officeart/2005/8/layout/lProcess2"/>
    <dgm:cxn modelId="{793316F7-56ED-4DAB-A3FA-455782FB5B4B}" type="presOf" srcId="{EB499032-7129-4503-9C7E-D92099997261}" destId="{302F2624-B392-4D6F-843E-C11A5ACFC8D8}" srcOrd="0" destOrd="0" presId="urn:microsoft.com/office/officeart/2005/8/layout/lProcess2"/>
    <dgm:cxn modelId="{1C36ED81-2619-41F9-BFE6-9DCC354A2E07}" type="presParOf" srcId="{03503348-B6FD-460E-AFC1-32B7059FA0A2}" destId="{D7181738-3C47-4229-A362-F246366BBA12}" srcOrd="0" destOrd="0" presId="urn:microsoft.com/office/officeart/2005/8/layout/lProcess2"/>
    <dgm:cxn modelId="{D4857274-A4AF-45F4-80A6-9AC4E4694E98}" type="presParOf" srcId="{D7181738-3C47-4229-A362-F246366BBA12}" destId="{4C8A90F3-9D01-409A-BB28-E4696E93791B}" srcOrd="0" destOrd="0" presId="urn:microsoft.com/office/officeart/2005/8/layout/lProcess2"/>
    <dgm:cxn modelId="{A92F2739-14DB-408F-BA65-470695F411A3}" type="presParOf" srcId="{D7181738-3C47-4229-A362-F246366BBA12}" destId="{981F71DF-1CC9-475A-80F7-723D38D20370}" srcOrd="1" destOrd="0" presId="urn:microsoft.com/office/officeart/2005/8/layout/lProcess2"/>
    <dgm:cxn modelId="{95759F9F-1262-4965-9963-82225AC14429}" type="presParOf" srcId="{D7181738-3C47-4229-A362-F246366BBA12}" destId="{6DBC59F7-4428-46D4-A49F-B215708BB74E}" srcOrd="2" destOrd="0" presId="urn:microsoft.com/office/officeart/2005/8/layout/lProcess2"/>
    <dgm:cxn modelId="{7E5B8C9F-F142-4659-BA9B-D51DBE430958}" type="presParOf" srcId="{6DBC59F7-4428-46D4-A49F-B215708BB74E}" destId="{B0BDBAC5-58AE-4BF0-AD94-1A5B2B109BEB}" srcOrd="0" destOrd="0" presId="urn:microsoft.com/office/officeart/2005/8/layout/lProcess2"/>
    <dgm:cxn modelId="{3740126F-1E69-41EF-94C6-D7798CCBC43A}" type="presParOf" srcId="{B0BDBAC5-58AE-4BF0-AD94-1A5B2B109BEB}" destId="{01F78FDC-4666-4B8E-BF85-71140ECF702E}" srcOrd="0" destOrd="0" presId="urn:microsoft.com/office/officeart/2005/8/layout/lProcess2"/>
    <dgm:cxn modelId="{52E98005-A871-4261-97C3-DA839534B57D}" type="presParOf" srcId="{B0BDBAC5-58AE-4BF0-AD94-1A5B2B109BEB}" destId="{2EAD4AAA-F548-4F9F-8FDA-2D125537450D}" srcOrd="1" destOrd="0" presId="urn:microsoft.com/office/officeart/2005/8/layout/lProcess2"/>
    <dgm:cxn modelId="{2FDAEA29-5FED-4560-8532-A3A54DA6D722}" type="presParOf" srcId="{B0BDBAC5-58AE-4BF0-AD94-1A5B2B109BEB}" destId="{9E4A4F95-7FA7-4383-8F9E-046CDE472617}" srcOrd="2" destOrd="0" presId="urn:microsoft.com/office/officeart/2005/8/layout/lProcess2"/>
    <dgm:cxn modelId="{AE283EA9-78B1-4F99-9D9A-BC178BCD2C5A}" type="presParOf" srcId="{B0BDBAC5-58AE-4BF0-AD94-1A5B2B109BEB}" destId="{BA0CD501-011F-4E62-9A36-9ACA7E8CE75C}" srcOrd="3" destOrd="0" presId="urn:microsoft.com/office/officeart/2005/8/layout/lProcess2"/>
    <dgm:cxn modelId="{16E38478-BCB4-45F2-97C6-6F056A1B95B8}" type="presParOf" srcId="{B0BDBAC5-58AE-4BF0-AD94-1A5B2B109BEB}" destId="{302F2624-B392-4D6F-843E-C11A5ACFC8D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7C6F1-E57B-4B42-871C-7DE800A12C9D}">
      <dsp:nvSpPr>
        <dsp:cNvPr id="0" name=""/>
        <dsp:cNvSpPr/>
      </dsp:nvSpPr>
      <dsp:spPr>
        <a:xfrm>
          <a:off x="0" y="1059"/>
          <a:ext cx="8472518" cy="6492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做了什么事情</a:t>
          </a:r>
          <a:r>
            <a:rPr lang="en-US" sz="2800" kern="1200" dirty="0"/>
            <a:t>(</a:t>
          </a:r>
          <a:r>
            <a:rPr lang="zh-CN" sz="2800" kern="1200" dirty="0"/>
            <a:t>研究的题目</a:t>
          </a:r>
          <a:r>
            <a:rPr lang="en-US" sz="2800" kern="1200" dirty="0"/>
            <a:t>)</a:t>
          </a:r>
          <a:endParaRPr lang="zh-CN" sz="2800" kern="1200" dirty="0"/>
        </a:p>
      </dsp:txBody>
      <dsp:txXfrm>
        <a:off x="31692" y="32751"/>
        <a:ext cx="8409134" cy="585828"/>
      </dsp:txXfrm>
    </dsp:sp>
    <dsp:sp modelId="{F4308F1D-FA18-4809-9CA0-FCF59E015833}">
      <dsp:nvSpPr>
        <dsp:cNvPr id="0" name=""/>
        <dsp:cNvSpPr/>
      </dsp:nvSpPr>
      <dsp:spPr>
        <a:xfrm>
          <a:off x="0" y="663589"/>
          <a:ext cx="8472518" cy="6492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是谁做的</a:t>
          </a:r>
          <a:r>
            <a:rPr lang="en-US" sz="2800" kern="1200" dirty="0"/>
            <a:t>(</a:t>
          </a:r>
          <a:r>
            <a:rPr lang="zh-CN" sz="2800" kern="1200" dirty="0"/>
            <a:t>课题组成员</a:t>
          </a:r>
          <a:r>
            <a:rPr lang="en-US" sz="2800" kern="1200" dirty="0"/>
            <a:t>)</a:t>
          </a:r>
          <a:endParaRPr lang="zh-CN" sz="2800" kern="1200" dirty="0"/>
        </a:p>
      </dsp:txBody>
      <dsp:txXfrm>
        <a:off x="31692" y="695281"/>
        <a:ext cx="8409134" cy="585828"/>
      </dsp:txXfrm>
    </dsp:sp>
    <dsp:sp modelId="{7F93546E-7A53-493E-BEDC-FDF1C15B3935}">
      <dsp:nvSpPr>
        <dsp:cNvPr id="0" name=""/>
        <dsp:cNvSpPr/>
      </dsp:nvSpPr>
      <dsp:spPr>
        <a:xfrm>
          <a:off x="0" y="1326119"/>
          <a:ext cx="8472518" cy="6492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为什么要做</a:t>
          </a:r>
          <a:r>
            <a:rPr lang="en-US" sz="2800" kern="1200" dirty="0"/>
            <a:t>(</a:t>
          </a:r>
          <a:r>
            <a:rPr lang="zh-CN" sz="2800" kern="1200" dirty="0"/>
            <a:t>课题的目的、意义、来源及背景</a:t>
          </a:r>
          <a:r>
            <a:rPr lang="en-US" sz="2800" kern="1200" dirty="0"/>
            <a:t>)</a:t>
          </a:r>
          <a:endParaRPr lang="zh-CN" sz="2800" kern="1200" dirty="0"/>
        </a:p>
      </dsp:txBody>
      <dsp:txXfrm>
        <a:off x="31692" y="1357811"/>
        <a:ext cx="8409134" cy="585828"/>
      </dsp:txXfrm>
    </dsp:sp>
    <dsp:sp modelId="{6A8520EA-E84D-4DAC-A166-FCDF57EEC958}">
      <dsp:nvSpPr>
        <dsp:cNvPr id="0" name=""/>
        <dsp:cNvSpPr/>
      </dsp:nvSpPr>
      <dsp:spPr>
        <a:xfrm>
          <a:off x="0" y="1988649"/>
          <a:ext cx="8472518" cy="6492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怎样做的</a:t>
          </a:r>
          <a:r>
            <a:rPr lang="en-US" sz="2800" kern="1200" dirty="0"/>
            <a:t>(</a:t>
          </a:r>
          <a:r>
            <a:rPr lang="zh-CN" sz="2800" kern="1200" dirty="0"/>
            <a:t>课题研究的过程</a:t>
          </a:r>
          <a:r>
            <a:rPr lang="en-US" sz="2800" kern="1200" dirty="0"/>
            <a:t>)</a:t>
          </a:r>
          <a:endParaRPr lang="zh-CN" sz="2800" kern="1200" dirty="0"/>
        </a:p>
      </dsp:txBody>
      <dsp:txXfrm>
        <a:off x="31692" y="2020341"/>
        <a:ext cx="8409134" cy="585828"/>
      </dsp:txXfrm>
    </dsp:sp>
    <dsp:sp modelId="{732C2C49-A54C-4A4D-ABC3-F92C1B82AF0E}">
      <dsp:nvSpPr>
        <dsp:cNvPr id="0" name=""/>
        <dsp:cNvSpPr/>
      </dsp:nvSpPr>
      <dsp:spPr>
        <a:xfrm>
          <a:off x="0" y="2651179"/>
          <a:ext cx="8472518" cy="6492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做得怎样</a:t>
          </a:r>
          <a:r>
            <a:rPr lang="en-US" sz="2800" kern="1200" dirty="0"/>
            <a:t>(</a:t>
          </a:r>
          <a:r>
            <a:rPr lang="zh-CN" sz="2800" kern="1200" dirty="0"/>
            <a:t>课题研究的结果</a:t>
          </a:r>
          <a:r>
            <a:rPr lang="en-US" sz="2800" kern="1200" dirty="0"/>
            <a:t>)</a:t>
          </a:r>
          <a:endParaRPr lang="zh-CN" sz="2800" kern="1200" dirty="0"/>
        </a:p>
      </dsp:txBody>
      <dsp:txXfrm>
        <a:off x="31692" y="2682871"/>
        <a:ext cx="8409134" cy="585828"/>
      </dsp:txXfrm>
    </dsp:sp>
    <dsp:sp modelId="{90E38D0F-FA4B-49F2-9994-80C0485CF095}">
      <dsp:nvSpPr>
        <dsp:cNvPr id="0" name=""/>
        <dsp:cNvSpPr/>
      </dsp:nvSpPr>
      <dsp:spPr>
        <a:xfrm>
          <a:off x="0" y="3313709"/>
          <a:ext cx="8472518" cy="6492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讨论或体会</a:t>
          </a:r>
          <a:r>
            <a:rPr lang="en-US" sz="2800" kern="1200" dirty="0"/>
            <a:t>(</a:t>
          </a:r>
          <a:r>
            <a:rPr lang="zh-CN" sz="2800" kern="1200" dirty="0"/>
            <a:t>有哪些尚待解决的问题需要探讨</a:t>
          </a:r>
          <a:r>
            <a:rPr lang="zh-CN" altLang="en-US" sz="2800" kern="1200" dirty="0"/>
            <a:t>、</a:t>
          </a:r>
          <a:r>
            <a:rPr lang="zh-CN" sz="2800" kern="1200" dirty="0"/>
            <a:t>交流</a:t>
          </a:r>
          <a:r>
            <a:rPr lang="en-US" sz="2800" kern="1200" dirty="0"/>
            <a:t>)</a:t>
          </a:r>
          <a:endParaRPr lang="zh-CN" sz="2800" kern="1200" dirty="0"/>
        </a:p>
      </dsp:txBody>
      <dsp:txXfrm>
        <a:off x="31692" y="3345401"/>
        <a:ext cx="8409134" cy="585828"/>
      </dsp:txXfrm>
    </dsp:sp>
    <dsp:sp modelId="{BFF9AEA6-11A7-44B9-879E-4974BD29768B}">
      <dsp:nvSpPr>
        <dsp:cNvPr id="0" name=""/>
        <dsp:cNvSpPr/>
      </dsp:nvSpPr>
      <dsp:spPr>
        <a:xfrm>
          <a:off x="0" y="3976239"/>
          <a:ext cx="8472518" cy="6492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参考文献</a:t>
          </a:r>
          <a:r>
            <a:rPr lang="en-US" sz="2800" kern="1200" dirty="0"/>
            <a:t>(</a:t>
          </a:r>
          <a:r>
            <a:rPr lang="zh-CN" altLang="en-US" sz="2800" kern="1200" dirty="0"/>
            <a:t>参考或借鉴了哪些资料</a:t>
          </a:r>
          <a:r>
            <a:rPr lang="en-US" sz="2800" kern="1200" dirty="0"/>
            <a:t>)</a:t>
          </a:r>
          <a:endParaRPr lang="zh-CN" altLang="en-US" sz="2800" kern="1200" dirty="0"/>
        </a:p>
      </dsp:txBody>
      <dsp:txXfrm>
        <a:off x="31692" y="4007931"/>
        <a:ext cx="8409134" cy="5858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F46C4-4A9F-4275-B898-A5FB17D27A2E}">
      <dsp:nvSpPr>
        <dsp:cNvPr id="0" name=""/>
        <dsp:cNvSpPr/>
      </dsp:nvSpPr>
      <dsp:spPr>
        <a:xfrm>
          <a:off x="557205" y="1685926"/>
          <a:ext cx="2905761" cy="115410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b="1" kern="1200" dirty="0"/>
            <a:t>常见的附录</a:t>
          </a:r>
          <a:endParaRPr lang="en-US" sz="3600" b="1" kern="1200" dirty="0"/>
        </a:p>
      </dsp:txBody>
      <dsp:txXfrm>
        <a:off x="591008" y="1719729"/>
        <a:ext cx="2838155" cy="1086503"/>
      </dsp:txXfrm>
    </dsp:sp>
    <dsp:sp modelId="{49E8A563-7760-4172-95D3-F37257A79970}">
      <dsp:nvSpPr>
        <dsp:cNvPr id="0" name=""/>
        <dsp:cNvSpPr/>
      </dsp:nvSpPr>
      <dsp:spPr>
        <a:xfrm rot="17350740">
          <a:off x="2803224" y="1318948"/>
          <a:ext cx="1965040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965040" y="1604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3736619" y="1285868"/>
        <a:ext cx="98252" cy="98252"/>
      </dsp:txXfrm>
    </dsp:sp>
    <dsp:sp modelId="{B17533EE-2C7C-4FAC-9D56-64C537344734}">
      <dsp:nvSpPr>
        <dsp:cNvPr id="0" name=""/>
        <dsp:cNvSpPr/>
      </dsp:nvSpPr>
      <dsp:spPr>
        <a:xfrm>
          <a:off x="4108523" y="3534"/>
          <a:ext cx="3878227" cy="806945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b="1" kern="1200" dirty="0"/>
            <a:t>数学证明</a:t>
          </a:r>
          <a:r>
            <a:rPr lang="zh-CN" altLang="en-US" sz="3200" b="1" kern="1200" dirty="0"/>
            <a:t>、推导过程</a:t>
          </a:r>
          <a:endParaRPr lang="en-US" sz="3200" b="1" kern="1200" dirty="0"/>
        </a:p>
      </dsp:txBody>
      <dsp:txXfrm>
        <a:off x="4132158" y="27169"/>
        <a:ext cx="3830957" cy="759675"/>
      </dsp:txXfrm>
    </dsp:sp>
    <dsp:sp modelId="{558ACDD7-7E26-4A60-AF75-E742DC4004F1}">
      <dsp:nvSpPr>
        <dsp:cNvPr id="0" name=""/>
        <dsp:cNvSpPr/>
      </dsp:nvSpPr>
      <dsp:spPr>
        <a:xfrm rot="18289469">
          <a:off x="3220523" y="1782941"/>
          <a:ext cx="1130443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130443" y="1604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3757483" y="1770726"/>
        <a:ext cx="56522" cy="56522"/>
      </dsp:txXfrm>
    </dsp:sp>
    <dsp:sp modelId="{8A286048-CCD6-46BC-A67D-8E48C56A69BA}">
      <dsp:nvSpPr>
        <dsp:cNvPr id="0" name=""/>
        <dsp:cNvSpPr/>
      </dsp:nvSpPr>
      <dsp:spPr>
        <a:xfrm>
          <a:off x="4108523" y="931521"/>
          <a:ext cx="3878227" cy="80694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b="1" kern="1200" dirty="0"/>
            <a:t>大型表格</a:t>
          </a:r>
          <a:r>
            <a:rPr lang="zh-CN" altLang="en-US" sz="3200" b="1" kern="1200" dirty="0"/>
            <a:t>、原始数据</a:t>
          </a:r>
          <a:endParaRPr lang="en-US" sz="3200" b="1" kern="1200" dirty="0"/>
        </a:p>
      </dsp:txBody>
      <dsp:txXfrm>
        <a:off x="4132158" y="955156"/>
        <a:ext cx="3830957" cy="759675"/>
      </dsp:txXfrm>
    </dsp:sp>
    <dsp:sp modelId="{87A06DE4-D813-42C0-9D4C-4E4214C96620}">
      <dsp:nvSpPr>
        <dsp:cNvPr id="0" name=""/>
        <dsp:cNvSpPr/>
      </dsp:nvSpPr>
      <dsp:spPr>
        <a:xfrm>
          <a:off x="3462966" y="2246935"/>
          <a:ext cx="645556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645556" y="1604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3769606" y="2246842"/>
        <a:ext cx="32277" cy="32277"/>
      </dsp:txXfrm>
    </dsp:sp>
    <dsp:sp modelId="{0A2F5C48-5365-42DD-836C-3AA06B17A4C2}">
      <dsp:nvSpPr>
        <dsp:cNvPr id="0" name=""/>
        <dsp:cNvSpPr/>
      </dsp:nvSpPr>
      <dsp:spPr>
        <a:xfrm>
          <a:off x="4108523" y="1859508"/>
          <a:ext cx="3878227" cy="80694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b="1" kern="1200" dirty="0"/>
            <a:t>词表</a:t>
          </a:r>
          <a:r>
            <a:rPr lang="zh-CN" altLang="en-US" sz="3200" b="1" kern="1200" dirty="0"/>
            <a:t>、原理图</a:t>
          </a:r>
          <a:endParaRPr lang="en-US" sz="3200" b="1" kern="1200" dirty="0"/>
        </a:p>
      </dsp:txBody>
      <dsp:txXfrm>
        <a:off x="4132158" y="1883143"/>
        <a:ext cx="3830957" cy="759675"/>
      </dsp:txXfrm>
    </dsp:sp>
    <dsp:sp modelId="{9A676857-0C4D-4F3F-8CA5-49F4B4E2F7E7}">
      <dsp:nvSpPr>
        <dsp:cNvPr id="0" name=""/>
        <dsp:cNvSpPr/>
      </dsp:nvSpPr>
      <dsp:spPr>
        <a:xfrm rot="3310531">
          <a:off x="3220523" y="2710928"/>
          <a:ext cx="1130443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130443" y="1604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3757483" y="2698713"/>
        <a:ext cx="56522" cy="56522"/>
      </dsp:txXfrm>
    </dsp:sp>
    <dsp:sp modelId="{F8464B47-6E7E-4FF8-B287-3AEBEDC92AA7}">
      <dsp:nvSpPr>
        <dsp:cNvPr id="0" name=""/>
        <dsp:cNvSpPr/>
      </dsp:nvSpPr>
      <dsp:spPr>
        <a:xfrm>
          <a:off x="4108523" y="2787495"/>
          <a:ext cx="3878227" cy="806945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b="1" kern="1200" dirty="0"/>
            <a:t>问卷或其他调查工具</a:t>
          </a:r>
          <a:endParaRPr lang="en-US" sz="3200" b="1" kern="1200" dirty="0"/>
        </a:p>
      </dsp:txBody>
      <dsp:txXfrm>
        <a:off x="4132158" y="2811130"/>
        <a:ext cx="3830957" cy="759675"/>
      </dsp:txXfrm>
    </dsp:sp>
    <dsp:sp modelId="{5E4E6EF3-3521-4017-B842-C0094605D92C}">
      <dsp:nvSpPr>
        <dsp:cNvPr id="0" name=""/>
        <dsp:cNvSpPr/>
      </dsp:nvSpPr>
      <dsp:spPr>
        <a:xfrm rot="4249260">
          <a:off x="2803224" y="3174922"/>
          <a:ext cx="1965040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965040" y="1604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3736619" y="3141842"/>
        <a:ext cx="98252" cy="98252"/>
      </dsp:txXfrm>
    </dsp:sp>
    <dsp:sp modelId="{7274CFE9-0124-4AFF-80CC-95582305536A}">
      <dsp:nvSpPr>
        <dsp:cNvPr id="0" name=""/>
        <dsp:cNvSpPr/>
      </dsp:nvSpPr>
      <dsp:spPr>
        <a:xfrm>
          <a:off x="4108523" y="3715483"/>
          <a:ext cx="3878227" cy="80694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b="1" kern="1200" dirty="0"/>
            <a:t>计算机程序</a:t>
          </a:r>
          <a:endParaRPr lang="en-US" sz="3200" b="1" kern="1200" dirty="0"/>
        </a:p>
      </dsp:txBody>
      <dsp:txXfrm>
        <a:off x="4132158" y="3739118"/>
        <a:ext cx="3830957" cy="759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6BC2B-B563-455F-A2E0-B9EA92DAF0D0}">
      <dsp:nvSpPr>
        <dsp:cNvPr id="0" name=""/>
        <dsp:cNvSpPr/>
      </dsp:nvSpPr>
      <dsp:spPr>
        <a:xfrm>
          <a:off x="0" y="371747"/>
          <a:ext cx="10058399" cy="107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研究方法、</a:t>
          </a:r>
          <a:r>
            <a:rPr lang="zh-CN" sz="3200" kern="1200" dirty="0"/>
            <a:t>研究步骤、过程</a:t>
          </a:r>
          <a:endParaRPr lang="en-US" sz="3200" kern="1200" dirty="0"/>
        </a:p>
      </dsp:txBody>
      <dsp:txXfrm>
        <a:off x="0" y="371747"/>
        <a:ext cx="10058399" cy="1071000"/>
      </dsp:txXfrm>
    </dsp:sp>
    <dsp:sp modelId="{626E41DF-0161-404A-8FF0-CA6401312D94}">
      <dsp:nvSpPr>
        <dsp:cNvPr id="0" name=""/>
        <dsp:cNvSpPr/>
      </dsp:nvSpPr>
      <dsp:spPr>
        <a:xfrm>
          <a:off x="502920" y="7180"/>
          <a:ext cx="7040880" cy="6154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 dirty="0"/>
            <a:t>研究方法</a:t>
          </a:r>
          <a:endParaRPr lang="en-US" sz="3600" kern="1200" dirty="0"/>
        </a:p>
      </dsp:txBody>
      <dsp:txXfrm>
        <a:off x="532966" y="37226"/>
        <a:ext cx="6980788" cy="555394"/>
      </dsp:txXfrm>
    </dsp:sp>
    <dsp:sp modelId="{8138AC96-8838-413F-A8FB-FCFBA6CFEF1F}">
      <dsp:nvSpPr>
        <dsp:cNvPr id="0" name=""/>
        <dsp:cNvSpPr/>
      </dsp:nvSpPr>
      <dsp:spPr>
        <a:xfrm>
          <a:off x="0" y="1899113"/>
          <a:ext cx="10058399" cy="107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200" kern="1200" dirty="0"/>
            <a:t>第一手资料</a:t>
          </a:r>
          <a:r>
            <a:rPr lang="en-US" sz="3200" kern="1200" dirty="0"/>
            <a:t>/</a:t>
          </a:r>
          <a:r>
            <a:rPr lang="zh-CN" sz="3200" kern="1200" dirty="0"/>
            <a:t>原始数据的分析、讨论</a:t>
          </a:r>
          <a:endParaRPr lang="en-US" sz="3200" kern="1200" dirty="0"/>
        </a:p>
      </dsp:txBody>
      <dsp:txXfrm>
        <a:off x="0" y="1899113"/>
        <a:ext cx="10058399" cy="1071000"/>
      </dsp:txXfrm>
    </dsp:sp>
    <dsp:sp modelId="{A06FAC7F-3BD6-4985-BFC8-A93C7EF3B005}">
      <dsp:nvSpPr>
        <dsp:cNvPr id="0" name=""/>
        <dsp:cNvSpPr/>
      </dsp:nvSpPr>
      <dsp:spPr>
        <a:xfrm>
          <a:off x="502920" y="1534547"/>
          <a:ext cx="7040880" cy="6154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 dirty="0"/>
            <a:t>研究结果及分析</a:t>
          </a:r>
          <a:endParaRPr lang="en-US" sz="3600" kern="1200" dirty="0"/>
        </a:p>
      </dsp:txBody>
      <dsp:txXfrm>
        <a:off x="532966" y="1564593"/>
        <a:ext cx="6980788" cy="555394"/>
      </dsp:txXfrm>
    </dsp:sp>
    <dsp:sp modelId="{6E579866-1706-4E41-8918-10EDB7DE56BA}">
      <dsp:nvSpPr>
        <dsp:cNvPr id="0" name=""/>
        <dsp:cNvSpPr/>
      </dsp:nvSpPr>
      <dsp:spPr>
        <a:xfrm>
          <a:off x="0" y="3426480"/>
          <a:ext cx="10058399" cy="107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200" kern="1200" dirty="0"/>
            <a:t>结论及不足</a:t>
          </a:r>
          <a:r>
            <a:rPr lang="en-US" sz="3200" kern="1200" dirty="0"/>
            <a:t>/</a:t>
          </a:r>
          <a:r>
            <a:rPr lang="zh-CN" sz="3200" kern="1200" dirty="0"/>
            <a:t>展望</a:t>
          </a:r>
        </a:p>
      </dsp:txBody>
      <dsp:txXfrm>
        <a:off x="0" y="3426480"/>
        <a:ext cx="10058399" cy="1071000"/>
      </dsp:txXfrm>
    </dsp:sp>
    <dsp:sp modelId="{85220E0B-44B6-435D-B5E4-43C4C4127372}">
      <dsp:nvSpPr>
        <dsp:cNvPr id="0" name=""/>
        <dsp:cNvSpPr/>
      </dsp:nvSpPr>
      <dsp:spPr>
        <a:xfrm>
          <a:off x="502920" y="3061913"/>
          <a:ext cx="7040880" cy="6154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 dirty="0"/>
            <a:t>研究结论</a:t>
          </a:r>
          <a:endParaRPr lang="en-US" sz="3600" kern="1200" dirty="0"/>
        </a:p>
      </dsp:txBody>
      <dsp:txXfrm>
        <a:off x="532966" y="3091959"/>
        <a:ext cx="6980788" cy="5553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BBFC7-5729-480B-BFC1-20B97EC3DADB}">
      <dsp:nvSpPr>
        <dsp:cNvPr id="0" name=""/>
        <dsp:cNvSpPr/>
      </dsp:nvSpPr>
      <dsp:spPr>
        <a:xfrm>
          <a:off x="1004295" y="1132"/>
          <a:ext cx="2917121" cy="7735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000" b="1" kern="1200" dirty="0"/>
            <a:t>前置部分</a:t>
          </a:r>
          <a:endParaRPr lang="en-US" sz="4000" b="1" kern="1200" dirty="0"/>
        </a:p>
      </dsp:txBody>
      <dsp:txXfrm>
        <a:off x="1026951" y="23788"/>
        <a:ext cx="2871809" cy="728222"/>
      </dsp:txXfrm>
    </dsp:sp>
    <dsp:sp modelId="{472E52A5-5485-4532-9F5E-C653AE2FB32E}">
      <dsp:nvSpPr>
        <dsp:cNvPr id="0" name=""/>
        <dsp:cNvSpPr/>
      </dsp:nvSpPr>
      <dsp:spPr>
        <a:xfrm>
          <a:off x="1296007" y="774667"/>
          <a:ext cx="291712" cy="580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150"/>
              </a:lnTo>
              <a:lnTo>
                <a:pt x="291712" y="58015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44551-0C14-4B38-997F-E18A077D51CB}">
      <dsp:nvSpPr>
        <dsp:cNvPr id="0" name=""/>
        <dsp:cNvSpPr/>
      </dsp:nvSpPr>
      <dsp:spPr>
        <a:xfrm>
          <a:off x="1587719" y="968050"/>
          <a:ext cx="2333696" cy="773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/>
            <a:t>标题</a:t>
          </a:r>
          <a:endParaRPr lang="en-US" sz="3200" b="1" kern="1200" dirty="0"/>
        </a:p>
      </dsp:txBody>
      <dsp:txXfrm>
        <a:off x="1610375" y="990706"/>
        <a:ext cx="2288384" cy="728222"/>
      </dsp:txXfrm>
    </dsp:sp>
    <dsp:sp modelId="{8803BE11-C5F6-4DFB-8068-5B4981E5FECE}">
      <dsp:nvSpPr>
        <dsp:cNvPr id="0" name=""/>
        <dsp:cNvSpPr/>
      </dsp:nvSpPr>
      <dsp:spPr>
        <a:xfrm>
          <a:off x="1296007" y="774667"/>
          <a:ext cx="291712" cy="1547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7068"/>
              </a:lnTo>
              <a:lnTo>
                <a:pt x="291712" y="1547068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C81FD-92E6-4846-BB16-22BD72009761}">
      <dsp:nvSpPr>
        <dsp:cNvPr id="0" name=""/>
        <dsp:cNvSpPr/>
      </dsp:nvSpPr>
      <dsp:spPr>
        <a:xfrm>
          <a:off x="1587719" y="1934968"/>
          <a:ext cx="2333696" cy="773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b="1" kern="1200" dirty="0"/>
            <a:t>作者</a:t>
          </a:r>
          <a:endParaRPr lang="en-US" sz="3200" b="1" kern="1200" dirty="0"/>
        </a:p>
      </dsp:txBody>
      <dsp:txXfrm>
        <a:off x="1610375" y="1957624"/>
        <a:ext cx="2288384" cy="728222"/>
      </dsp:txXfrm>
    </dsp:sp>
    <dsp:sp modelId="{FF733843-48F4-44D6-8BA9-98B4081800B8}">
      <dsp:nvSpPr>
        <dsp:cNvPr id="0" name=""/>
        <dsp:cNvSpPr/>
      </dsp:nvSpPr>
      <dsp:spPr>
        <a:xfrm>
          <a:off x="1296007" y="774667"/>
          <a:ext cx="291712" cy="2513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986"/>
              </a:lnTo>
              <a:lnTo>
                <a:pt x="291712" y="251398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1B81D-E567-46D0-8DBE-58EF3E370F39}">
      <dsp:nvSpPr>
        <dsp:cNvPr id="0" name=""/>
        <dsp:cNvSpPr/>
      </dsp:nvSpPr>
      <dsp:spPr>
        <a:xfrm>
          <a:off x="1587719" y="2901886"/>
          <a:ext cx="2333696" cy="773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b="1" kern="1200" dirty="0"/>
            <a:t>摘要</a:t>
          </a:r>
          <a:endParaRPr lang="en-US" sz="3200" b="1" kern="1200" dirty="0"/>
        </a:p>
      </dsp:txBody>
      <dsp:txXfrm>
        <a:off x="1610375" y="2924542"/>
        <a:ext cx="2288384" cy="728222"/>
      </dsp:txXfrm>
    </dsp:sp>
    <dsp:sp modelId="{8F1F9AF3-C264-499F-A56D-7402DA3A31E9}">
      <dsp:nvSpPr>
        <dsp:cNvPr id="0" name=""/>
        <dsp:cNvSpPr/>
      </dsp:nvSpPr>
      <dsp:spPr>
        <a:xfrm>
          <a:off x="1296007" y="774667"/>
          <a:ext cx="291712" cy="3480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0903"/>
              </a:lnTo>
              <a:lnTo>
                <a:pt x="291712" y="3480903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944FA-0082-4D55-8873-C03A2A236CA8}">
      <dsp:nvSpPr>
        <dsp:cNvPr id="0" name=""/>
        <dsp:cNvSpPr/>
      </dsp:nvSpPr>
      <dsp:spPr>
        <a:xfrm>
          <a:off x="1587719" y="3868803"/>
          <a:ext cx="2333696" cy="773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b="1" kern="1200"/>
            <a:t>关键词</a:t>
          </a:r>
          <a:endParaRPr lang="en-US" sz="3200" b="1" kern="1200" dirty="0"/>
        </a:p>
      </dsp:txBody>
      <dsp:txXfrm>
        <a:off x="1610375" y="3891459"/>
        <a:ext cx="2288384" cy="728222"/>
      </dsp:txXfrm>
    </dsp:sp>
    <dsp:sp modelId="{9D0E386E-4510-46FB-8C38-6C22B79AA7FD}">
      <dsp:nvSpPr>
        <dsp:cNvPr id="0" name=""/>
        <dsp:cNvSpPr/>
      </dsp:nvSpPr>
      <dsp:spPr>
        <a:xfrm>
          <a:off x="4308183" y="1132"/>
          <a:ext cx="2917121" cy="7735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000" b="1" kern="1200" dirty="0"/>
            <a:t>主体部分</a:t>
          </a:r>
          <a:endParaRPr lang="en-US" sz="4000" b="1" kern="1200" dirty="0"/>
        </a:p>
      </dsp:txBody>
      <dsp:txXfrm>
        <a:off x="4330839" y="23788"/>
        <a:ext cx="2871809" cy="728222"/>
      </dsp:txXfrm>
    </dsp:sp>
    <dsp:sp modelId="{A4696057-E8E5-4B3E-81FE-8B69D0DF36C6}">
      <dsp:nvSpPr>
        <dsp:cNvPr id="0" name=""/>
        <dsp:cNvSpPr/>
      </dsp:nvSpPr>
      <dsp:spPr>
        <a:xfrm>
          <a:off x="4599895" y="774667"/>
          <a:ext cx="291712" cy="580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150"/>
              </a:lnTo>
              <a:lnTo>
                <a:pt x="291712" y="58015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ADB4E-E374-4D64-B9A2-30869EE8A0D2}">
      <dsp:nvSpPr>
        <dsp:cNvPr id="0" name=""/>
        <dsp:cNvSpPr/>
      </dsp:nvSpPr>
      <dsp:spPr>
        <a:xfrm>
          <a:off x="4891607" y="968050"/>
          <a:ext cx="2333696" cy="773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/>
            <a:t>前言</a:t>
          </a:r>
        </a:p>
      </dsp:txBody>
      <dsp:txXfrm>
        <a:off x="4914263" y="990706"/>
        <a:ext cx="2288384" cy="728222"/>
      </dsp:txXfrm>
    </dsp:sp>
    <dsp:sp modelId="{BDE948C6-B4AD-4A2D-856F-9831B2FAED37}">
      <dsp:nvSpPr>
        <dsp:cNvPr id="0" name=""/>
        <dsp:cNvSpPr/>
      </dsp:nvSpPr>
      <dsp:spPr>
        <a:xfrm>
          <a:off x="4599895" y="774667"/>
          <a:ext cx="291712" cy="1547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7068"/>
              </a:lnTo>
              <a:lnTo>
                <a:pt x="291712" y="1547068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884FF4-C53A-40BA-95E0-67FCC36E2E54}">
      <dsp:nvSpPr>
        <dsp:cNvPr id="0" name=""/>
        <dsp:cNvSpPr/>
      </dsp:nvSpPr>
      <dsp:spPr>
        <a:xfrm>
          <a:off x="4891607" y="1934968"/>
          <a:ext cx="2333696" cy="773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/>
            <a:t>正文</a:t>
          </a:r>
          <a:endParaRPr lang="zh-CN" altLang="en-US" sz="3200" kern="1200" dirty="0"/>
        </a:p>
      </dsp:txBody>
      <dsp:txXfrm>
        <a:off x="4914263" y="1957624"/>
        <a:ext cx="2288384" cy="728222"/>
      </dsp:txXfrm>
    </dsp:sp>
    <dsp:sp modelId="{565225F8-73E2-49C8-BA80-2FEA3245D3AF}">
      <dsp:nvSpPr>
        <dsp:cNvPr id="0" name=""/>
        <dsp:cNvSpPr/>
      </dsp:nvSpPr>
      <dsp:spPr>
        <a:xfrm>
          <a:off x="4599895" y="774667"/>
          <a:ext cx="291712" cy="2513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986"/>
              </a:lnTo>
              <a:lnTo>
                <a:pt x="291712" y="251398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7BF0E-5913-43D8-8C78-E58F882A8F49}">
      <dsp:nvSpPr>
        <dsp:cNvPr id="0" name=""/>
        <dsp:cNvSpPr/>
      </dsp:nvSpPr>
      <dsp:spPr>
        <a:xfrm>
          <a:off x="4891607" y="2901886"/>
          <a:ext cx="2333696" cy="773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/>
            <a:t>参考文献</a:t>
          </a:r>
          <a:endParaRPr lang="zh-CN" altLang="en-US" sz="3200" kern="1200" dirty="0"/>
        </a:p>
      </dsp:txBody>
      <dsp:txXfrm>
        <a:off x="4914263" y="2924542"/>
        <a:ext cx="2288384" cy="728222"/>
      </dsp:txXfrm>
    </dsp:sp>
    <dsp:sp modelId="{F625B03A-CD4D-4A2E-9A90-6ADEA94A6755}">
      <dsp:nvSpPr>
        <dsp:cNvPr id="0" name=""/>
        <dsp:cNvSpPr/>
      </dsp:nvSpPr>
      <dsp:spPr>
        <a:xfrm>
          <a:off x="4599895" y="774667"/>
          <a:ext cx="291712" cy="3480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0903"/>
              </a:lnTo>
              <a:lnTo>
                <a:pt x="291712" y="3480903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F4B30-6A05-446A-8A57-00CFBBC68F41}">
      <dsp:nvSpPr>
        <dsp:cNvPr id="0" name=""/>
        <dsp:cNvSpPr/>
      </dsp:nvSpPr>
      <dsp:spPr>
        <a:xfrm>
          <a:off x="4891607" y="3868803"/>
          <a:ext cx="2333696" cy="773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/>
            <a:t>附录</a:t>
          </a:r>
          <a:endParaRPr lang="zh-CN" altLang="en-US" sz="3200" kern="1200" dirty="0"/>
        </a:p>
      </dsp:txBody>
      <dsp:txXfrm>
        <a:off x="4914263" y="3891459"/>
        <a:ext cx="2288384" cy="7282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F4A03-D8A5-48B2-B95F-05185F6BCAB9}">
      <dsp:nvSpPr>
        <dsp:cNvPr id="0" name=""/>
        <dsp:cNvSpPr/>
      </dsp:nvSpPr>
      <dsp:spPr>
        <a:xfrm>
          <a:off x="0" y="606505"/>
          <a:ext cx="8686800" cy="1658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562356" rIns="674192" bIns="192024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700" b="1" kern="1200" dirty="0"/>
            <a:t>研究报告的高度概括，是研究成果的集中体现</a:t>
          </a:r>
          <a:endParaRPr lang="en-US" sz="2700" b="1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700" b="1" kern="1200" dirty="0"/>
            <a:t>可直接揭示论点，也可点明论述范围</a:t>
          </a:r>
          <a:endParaRPr lang="en-US" sz="2700" b="1" kern="1200" dirty="0"/>
        </a:p>
      </dsp:txBody>
      <dsp:txXfrm>
        <a:off x="0" y="606505"/>
        <a:ext cx="8686800" cy="1658474"/>
      </dsp:txXfrm>
    </dsp:sp>
    <dsp:sp modelId="{397BF797-0104-4F0F-B559-404746F0044A}">
      <dsp:nvSpPr>
        <dsp:cNvPr id="0" name=""/>
        <dsp:cNvSpPr/>
      </dsp:nvSpPr>
      <dsp:spPr>
        <a:xfrm>
          <a:off x="434340" y="207985"/>
          <a:ext cx="6080760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b="1" kern="1200" dirty="0"/>
            <a:t>标题</a:t>
          </a:r>
          <a:endParaRPr lang="en-US" sz="3200" b="1" kern="1200" dirty="0"/>
        </a:p>
      </dsp:txBody>
      <dsp:txXfrm>
        <a:off x="473248" y="246893"/>
        <a:ext cx="6002944" cy="719224"/>
      </dsp:txXfrm>
    </dsp:sp>
    <dsp:sp modelId="{3AF9DF29-3ED2-4590-9DEE-7B44C9739FC4}">
      <dsp:nvSpPr>
        <dsp:cNvPr id="0" name=""/>
        <dsp:cNvSpPr/>
      </dsp:nvSpPr>
      <dsp:spPr>
        <a:xfrm>
          <a:off x="0" y="2809300"/>
          <a:ext cx="8686800" cy="212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562356" rIns="674192" bIns="192024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700" b="1" kern="1200" dirty="0"/>
            <a:t>表明作者付出了辛勤的劳动代价</a:t>
          </a:r>
          <a:endParaRPr lang="en-US" sz="2700" b="1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700" b="1" kern="1200" dirty="0"/>
            <a:t>表示作者要对文章负责</a:t>
          </a:r>
          <a:endParaRPr lang="en-US" sz="2700" b="1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700" b="1" kern="1200" dirty="0"/>
            <a:t>便于同行或读者与作者联系</a:t>
          </a:r>
        </a:p>
      </dsp:txBody>
      <dsp:txXfrm>
        <a:off x="0" y="2809300"/>
        <a:ext cx="8686800" cy="2126250"/>
      </dsp:txXfrm>
    </dsp:sp>
    <dsp:sp modelId="{868CC133-07C4-489E-A636-3F95232157D9}">
      <dsp:nvSpPr>
        <dsp:cNvPr id="0" name=""/>
        <dsp:cNvSpPr/>
      </dsp:nvSpPr>
      <dsp:spPr>
        <a:xfrm>
          <a:off x="434340" y="2410780"/>
          <a:ext cx="6080760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b="1" kern="1200" dirty="0"/>
            <a:t>作者署名</a:t>
          </a:r>
          <a:endParaRPr lang="en-US" sz="3200" b="1" kern="1200" dirty="0"/>
        </a:p>
      </dsp:txBody>
      <dsp:txXfrm>
        <a:off x="473248" y="2449688"/>
        <a:ext cx="6002944" cy="719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2D4A7-B778-437C-B238-C0FF2B17372A}">
      <dsp:nvSpPr>
        <dsp:cNvPr id="0" name=""/>
        <dsp:cNvSpPr/>
      </dsp:nvSpPr>
      <dsp:spPr>
        <a:xfrm>
          <a:off x="0" y="593717"/>
          <a:ext cx="892971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C95C7-E1FF-4489-AEAF-1D3AAB9696FF}">
      <dsp:nvSpPr>
        <dsp:cNvPr id="0" name=""/>
        <dsp:cNvSpPr/>
      </dsp:nvSpPr>
      <dsp:spPr>
        <a:xfrm>
          <a:off x="446485" y="62357"/>
          <a:ext cx="8111166" cy="1062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65" tIns="0" rIns="236265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kern="1200" dirty="0"/>
            <a:t>课题研究的内容提要和研究成果的简短总结</a:t>
          </a:r>
          <a:endParaRPr lang="en-US" sz="2800" b="1" kern="1200" dirty="0"/>
        </a:p>
      </dsp:txBody>
      <dsp:txXfrm>
        <a:off x="498363" y="114235"/>
        <a:ext cx="8007410" cy="958964"/>
      </dsp:txXfrm>
    </dsp:sp>
    <dsp:sp modelId="{D4185498-E83E-47C7-A845-27C528DC35DE}">
      <dsp:nvSpPr>
        <dsp:cNvPr id="0" name=""/>
        <dsp:cNvSpPr/>
      </dsp:nvSpPr>
      <dsp:spPr>
        <a:xfrm>
          <a:off x="0" y="2226678"/>
          <a:ext cx="892971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D5224-52BE-4BAE-A183-55E546CECB38}">
      <dsp:nvSpPr>
        <dsp:cNvPr id="0" name=""/>
        <dsp:cNvSpPr/>
      </dsp:nvSpPr>
      <dsp:spPr>
        <a:xfrm>
          <a:off x="446485" y="1695318"/>
          <a:ext cx="8111166" cy="1062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65" tIns="0" rIns="236265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kern="1200" dirty="0"/>
            <a:t>说明研究的问题、</a:t>
          </a:r>
          <a:r>
            <a:rPr lang="zh-CN" altLang="en-US" sz="2800" b="1" kern="1200" dirty="0"/>
            <a:t>目标、</a:t>
          </a:r>
          <a:r>
            <a:rPr lang="zh-CN" sz="2800" b="1" kern="1200" dirty="0"/>
            <a:t>方法、过程和主要结论</a:t>
          </a:r>
          <a:endParaRPr lang="en-US" sz="2800" b="1" kern="1200" dirty="0"/>
        </a:p>
      </dsp:txBody>
      <dsp:txXfrm>
        <a:off x="498363" y="1747196"/>
        <a:ext cx="8007410" cy="958964"/>
      </dsp:txXfrm>
    </dsp:sp>
    <dsp:sp modelId="{16E244BD-C112-4D28-84BF-822F11A516B1}">
      <dsp:nvSpPr>
        <dsp:cNvPr id="0" name=""/>
        <dsp:cNvSpPr/>
      </dsp:nvSpPr>
      <dsp:spPr>
        <a:xfrm>
          <a:off x="0" y="3859638"/>
          <a:ext cx="892971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9ED9D-92EC-42D3-B722-850BBC3F4D25}">
      <dsp:nvSpPr>
        <dsp:cNvPr id="0" name=""/>
        <dsp:cNvSpPr/>
      </dsp:nvSpPr>
      <dsp:spPr>
        <a:xfrm>
          <a:off x="446485" y="3328278"/>
          <a:ext cx="8111166" cy="1062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65" tIns="0" rIns="236265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通过摘要能了解结题报告的概况</a:t>
          </a:r>
        </a:p>
      </dsp:txBody>
      <dsp:txXfrm>
        <a:off x="498363" y="3380156"/>
        <a:ext cx="8007410" cy="9589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DD6CB-C60B-43D4-83D3-EE6E557ECC93}">
      <dsp:nvSpPr>
        <dsp:cNvPr id="0" name=""/>
        <dsp:cNvSpPr/>
      </dsp:nvSpPr>
      <dsp:spPr>
        <a:xfrm>
          <a:off x="0" y="49355"/>
          <a:ext cx="8229600" cy="14162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 dirty="0"/>
            <a:t>文章中最关键、起决定作用的词语</a:t>
          </a:r>
          <a:endParaRPr lang="en-US" sz="3100" kern="1200" dirty="0"/>
        </a:p>
      </dsp:txBody>
      <dsp:txXfrm>
        <a:off x="69135" y="118490"/>
        <a:ext cx="8091330" cy="1277960"/>
      </dsp:txXfrm>
    </dsp:sp>
    <dsp:sp modelId="{6870A42E-FDDB-4BA6-9CE5-9AC2E251DB4D}">
      <dsp:nvSpPr>
        <dsp:cNvPr id="0" name=""/>
        <dsp:cNvSpPr/>
      </dsp:nvSpPr>
      <dsp:spPr>
        <a:xfrm>
          <a:off x="0" y="1554865"/>
          <a:ext cx="8229600" cy="14162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 dirty="0"/>
            <a:t>文章内容、观点、涉及的问题和类别等方面的标志和提示</a:t>
          </a:r>
          <a:endParaRPr lang="en-US" sz="3100" kern="1200" dirty="0"/>
        </a:p>
      </dsp:txBody>
      <dsp:txXfrm>
        <a:off x="69135" y="1624000"/>
        <a:ext cx="8091330" cy="1277960"/>
      </dsp:txXfrm>
    </dsp:sp>
    <dsp:sp modelId="{91448FFA-EF3C-4FBF-8216-B2BED55C2630}">
      <dsp:nvSpPr>
        <dsp:cNvPr id="0" name=""/>
        <dsp:cNvSpPr/>
      </dsp:nvSpPr>
      <dsp:spPr>
        <a:xfrm>
          <a:off x="0" y="3060376"/>
          <a:ext cx="8229600" cy="14162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 dirty="0"/>
            <a:t>一般来源于论文题目或摘要，也可来源于论文内容，</a:t>
          </a:r>
          <a:r>
            <a:rPr lang="en-US" sz="3100" kern="1200" dirty="0"/>
            <a:t>3-5</a:t>
          </a:r>
          <a:r>
            <a:rPr lang="zh-CN" sz="3100" kern="1200" dirty="0"/>
            <a:t>个为宜</a:t>
          </a:r>
        </a:p>
      </dsp:txBody>
      <dsp:txXfrm>
        <a:off x="69135" y="3129511"/>
        <a:ext cx="8091330" cy="12779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C279D-B48A-4268-922D-BEA5490A1D91}">
      <dsp:nvSpPr>
        <dsp:cNvPr id="0" name=""/>
        <dsp:cNvSpPr/>
      </dsp:nvSpPr>
      <dsp:spPr>
        <a:xfrm rot="10800000">
          <a:off x="497662" y="2207"/>
          <a:ext cx="7691474" cy="92360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286" tIns="133350" rIns="24892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b="1" kern="1200" dirty="0"/>
            <a:t>提出问题、明确中心论点</a:t>
          </a:r>
          <a:endParaRPr lang="en-US" sz="3500" b="1" kern="1200" dirty="0"/>
        </a:p>
      </dsp:txBody>
      <dsp:txXfrm rot="10800000">
        <a:off x="728564" y="2207"/>
        <a:ext cx="7460572" cy="923608"/>
      </dsp:txXfrm>
    </dsp:sp>
    <dsp:sp modelId="{C6EBEFDF-1FDC-401E-ABD3-16BC1187C16E}">
      <dsp:nvSpPr>
        <dsp:cNvPr id="0" name=""/>
        <dsp:cNvSpPr/>
      </dsp:nvSpPr>
      <dsp:spPr>
        <a:xfrm>
          <a:off x="333547" y="2207"/>
          <a:ext cx="923608" cy="923608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E00DF-5B50-4B25-B860-83D2D2F5FBEA}">
      <dsp:nvSpPr>
        <dsp:cNvPr id="0" name=""/>
        <dsp:cNvSpPr/>
      </dsp:nvSpPr>
      <dsp:spPr>
        <a:xfrm rot="10800000">
          <a:off x="497662" y="1201520"/>
          <a:ext cx="7691474" cy="92360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286" tIns="129540" rIns="241808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400" b="1" kern="1200" dirty="0"/>
            <a:t>阐明研究的原因、目的和方法</a:t>
          </a:r>
          <a:endParaRPr lang="en-US" sz="3400" b="1" kern="1200" dirty="0"/>
        </a:p>
      </dsp:txBody>
      <dsp:txXfrm rot="10800000">
        <a:off x="728564" y="1201520"/>
        <a:ext cx="7460572" cy="923608"/>
      </dsp:txXfrm>
    </dsp:sp>
    <dsp:sp modelId="{7356BACD-9B0E-4247-B298-7264E269AD34}">
      <dsp:nvSpPr>
        <dsp:cNvPr id="0" name=""/>
        <dsp:cNvSpPr/>
      </dsp:nvSpPr>
      <dsp:spPr>
        <a:xfrm>
          <a:off x="333547" y="1201520"/>
          <a:ext cx="923608" cy="923608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4C483-48D0-4479-85C7-0F39DBEFA114}">
      <dsp:nvSpPr>
        <dsp:cNvPr id="0" name=""/>
        <dsp:cNvSpPr/>
      </dsp:nvSpPr>
      <dsp:spPr>
        <a:xfrm rot="10800000">
          <a:off x="497662" y="2400833"/>
          <a:ext cx="7691474" cy="92360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286" tIns="125730" rIns="234696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b="1" kern="1200" dirty="0"/>
            <a:t>介绍研究的背景、范围及意义</a:t>
          </a:r>
          <a:endParaRPr lang="en-US" sz="3300" b="1" kern="1200" dirty="0"/>
        </a:p>
      </dsp:txBody>
      <dsp:txXfrm rot="10800000">
        <a:off x="728564" y="2400833"/>
        <a:ext cx="7460572" cy="923608"/>
      </dsp:txXfrm>
    </dsp:sp>
    <dsp:sp modelId="{C7C5E97B-3091-4D1F-82F9-624FCA469883}">
      <dsp:nvSpPr>
        <dsp:cNvPr id="0" name=""/>
        <dsp:cNvSpPr/>
      </dsp:nvSpPr>
      <dsp:spPr>
        <a:xfrm>
          <a:off x="333547" y="2400833"/>
          <a:ext cx="923608" cy="923608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F54C0-CC6D-4CC3-AD9B-FBC3C62DA3F6}">
      <dsp:nvSpPr>
        <dsp:cNvPr id="0" name=""/>
        <dsp:cNvSpPr/>
      </dsp:nvSpPr>
      <dsp:spPr>
        <a:xfrm rot="10800000">
          <a:off x="497662" y="3600146"/>
          <a:ext cx="7691474" cy="92360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286" tIns="121920" rIns="227584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/>
            <a:t>  </a:t>
          </a:r>
          <a:r>
            <a:rPr lang="zh-CN" sz="3200" b="1" kern="1200" dirty="0"/>
            <a:t>介绍相关研究的现状（文献综述）</a:t>
          </a:r>
        </a:p>
      </dsp:txBody>
      <dsp:txXfrm rot="10800000">
        <a:off x="728564" y="3600146"/>
        <a:ext cx="7460572" cy="923608"/>
      </dsp:txXfrm>
    </dsp:sp>
    <dsp:sp modelId="{7AC03E6B-611E-423E-BF44-C1F8E41744BD}">
      <dsp:nvSpPr>
        <dsp:cNvPr id="0" name=""/>
        <dsp:cNvSpPr/>
      </dsp:nvSpPr>
      <dsp:spPr>
        <a:xfrm>
          <a:off x="333547" y="3600146"/>
          <a:ext cx="923608" cy="923608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6BC2B-B563-455F-A2E0-B9EA92DAF0D0}">
      <dsp:nvSpPr>
        <dsp:cNvPr id="0" name=""/>
        <dsp:cNvSpPr/>
      </dsp:nvSpPr>
      <dsp:spPr>
        <a:xfrm>
          <a:off x="0" y="387345"/>
          <a:ext cx="8229600" cy="101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研究方法、</a:t>
          </a:r>
          <a:r>
            <a:rPr lang="zh-CN" sz="3200" kern="1200" dirty="0"/>
            <a:t>研究步骤、过程</a:t>
          </a:r>
          <a:endParaRPr lang="en-US" sz="3200" kern="1200" dirty="0"/>
        </a:p>
      </dsp:txBody>
      <dsp:txXfrm>
        <a:off x="0" y="387345"/>
        <a:ext cx="8229600" cy="1015875"/>
      </dsp:txXfrm>
    </dsp:sp>
    <dsp:sp modelId="{626E41DF-0161-404A-8FF0-CA6401312D94}">
      <dsp:nvSpPr>
        <dsp:cNvPr id="0" name=""/>
        <dsp:cNvSpPr/>
      </dsp:nvSpPr>
      <dsp:spPr>
        <a:xfrm>
          <a:off x="411480" y="65669"/>
          <a:ext cx="5760720" cy="5430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 dirty="0"/>
            <a:t>研究方法</a:t>
          </a:r>
          <a:endParaRPr lang="en-US" sz="3600" kern="1200" dirty="0"/>
        </a:p>
      </dsp:txBody>
      <dsp:txXfrm>
        <a:off x="437991" y="92180"/>
        <a:ext cx="5707698" cy="490054"/>
      </dsp:txXfrm>
    </dsp:sp>
    <dsp:sp modelId="{8138AC96-8838-413F-A8FB-FCFBA6CFEF1F}">
      <dsp:nvSpPr>
        <dsp:cNvPr id="0" name=""/>
        <dsp:cNvSpPr/>
      </dsp:nvSpPr>
      <dsp:spPr>
        <a:xfrm>
          <a:off x="0" y="1805897"/>
          <a:ext cx="8229600" cy="101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200" kern="1200" dirty="0"/>
            <a:t>第一手资料</a:t>
          </a:r>
          <a:r>
            <a:rPr lang="en-US" sz="3200" kern="1200" dirty="0"/>
            <a:t>/</a:t>
          </a:r>
          <a:r>
            <a:rPr lang="zh-CN" sz="3200" kern="1200" dirty="0"/>
            <a:t>原始数据的分析、讨论</a:t>
          </a:r>
          <a:endParaRPr lang="en-US" sz="3200" kern="1200" dirty="0"/>
        </a:p>
      </dsp:txBody>
      <dsp:txXfrm>
        <a:off x="0" y="1805897"/>
        <a:ext cx="8229600" cy="1015875"/>
      </dsp:txXfrm>
    </dsp:sp>
    <dsp:sp modelId="{A06FAC7F-3BD6-4985-BFC8-A93C7EF3B005}">
      <dsp:nvSpPr>
        <dsp:cNvPr id="0" name=""/>
        <dsp:cNvSpPr/>
      </dsp:nvSpPr>
      <dsp:spPr>
        <a:xfrm>
          <a:off x="411480" y="1484220"/>
          <a:ext cx="5760720" cy="5430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 dirty="0"/>
            <a:t>研究结果及分析</a:t>
          </a:r>
          <a:endParaRPr lang="en-US" sz="3600" kern="1200" dirty="0"/>
        </a:p>
      </dsp:txBody>
      <dsp:txXfrm>
        <a:off x="437991" y="1510731"/>
        <a:ext cx="5707698" cy="490054"/>
      </dsp:txXfrm>
    </dsp:sp>
    <dsp:sp modelId="{6E579866-1706-4E41-8918-10EDB7DE56BA}">
      <dsp:nvSpPr>
        <dsp:cNvPr id="0" name=""/>
        <dsp:cNvSpPr/>
      </dsp:nvSpPr>
      <dsp:spPr>
        <a:xfrm>
          <a:off x="0" y="3224448"/>
          <a:ext cx="8229600" cy="101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200" kern="1200" dirty="0"/>
            <a:t>结论及不足</a:t>
          </a:r>
          <a:r>
            <a:rPr lang="en-US" sz="3200" kern="1200" dirty="0"/>
            <a:t>/</a:t>
          </a:r>
          <a:r>
            <a:rPr lang="zh-CN" sz="3200" kern="1200" dirty="0"/>
            <a:t>展望</a:t>
          </a:r>
        </a:p>
      </dsp:txBody>
      <dsp:txXfrm>
        <a:off x="0" y="3224448"/>
        <a:ext cx="8229600" cy="1015875"/>
      </dsp:txXfrm>
    </dsp:sp>
    <dsp:sp modelId="{85220E0B-44B6-435D-B5E4-43C4C4127372}">
      <dsp:nvSpPr>
        <dsp:cNvPr id="0" name=""/>
        <dsp:cNvSpPr/>
      </dsp:nvSpPr>
      <dsp:spPr>
        <a:xfrm>
          <a:off x="411480" y="2902772"/>
          <a:ext cx="5760720" cy="54307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 dirty="0"/>
            <a:t>研究结论</a:t>
          </a:r>
          <a:endParaRPr lang="en-US" sz="3600" kern="1200" dirty="0"/>
        </a:p>
      </dsp:txBody>
      <dsp:txXfrm>
        <a:off x="437991" y="2929283"/>
        <a:ext cx="5707698" cy="4900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A90F3-9D01-409A-BB28-E4696E93791B}">
      <dsp:nvSpPr>
        <dsp:cNvPr id="0" name=""/>
        <dsp:cNvSpPr/>
      </dsp:nvSpPr>
      <dsp:spPr>
        <a:xfrm>
          <a:off x="0" y="0"/>
          <a:ext cx="10390907" cy="411179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b="1" kern="1200" dirty="0"/>
            <a:t>在研究报告写作或研究过程中起到参考作用的文献资料</a:t>
          </a:r>
          <a:endParaRPr lang="en-US" sz="3300" b="1" kern="1200" dirty="0"/>
        </a:p>
      </dsp:txBody>
      <dsp:txXfrm>
        <a:off x="0" y="0"/>
        <a:ext cx="10390907" cy="1233539"/>
      </dsp:txXfrm>
    </dsp:sp>
    <dsp:sp modelId="{01F78FDC-4666-4B8E-BF85-71140ECF702E}">
      <dsp:nvSpPr>
        <dsp:cNvPr id="0" name=""/>
        <dsp:cNvSpPr/>
      </dsp:nvSpPr>
      <dsp:spPr>
        <a:xfrm>
          <a:off x="1039090" y="1233890"/>
          <a:ext cx="8312726" cy="807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66675" rIns="88900" bIns="66675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b="1" kern="1200" dirty="0"/>
            <a:t>表示对他人劳动成果的尊重</a:t>
          </a:r>
          <a:endParaRPr lang="en-US" sz="3500" b="1" kern="1200" dirty="0"/>
        </a:p>
      </dsp:txBody>
      <dsp:txXfrm>
        <a:off x="1062750" y="1257550"/>
        <a:ext cx="8265406" cy="760483"/>
      </dsp:txXfrm>
    </dsp:sp>
    <dsp:sp modelId="{9E4A4F95-7FA7-4383-8F9E-046CDE472617}">
      <dsp:nvSpPr>
        <dsp:cNvPr id="0" name=""/>
        <dsp:cNvSpPr/>
      </dsp:nvSpPr>
      <dsp:spPr>
        <a:xfrm>
          <a:off x="1039090" y="2165971"/>
          <a:ext cx="8312726" cy="807803"/>
        </a:xfrm>
        <a:prstGeom prst="roundRect">
          <a:avLst>
            <a:gd name="adj" fmla="val 10000"/>
          </a:avLst>
        </a:prstGeom>
        <a:solidFill>
          <a:schemeClr val="accent3">
            <a:hueOff val="599003"/>
            <a:satOff val="-3627"/>
            <a:lumOff val="431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66675" rIns="88900" bIns="66675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b="1" kern="1200" dirty="0"/>
            <a:t>加大报告的信息量，提高报告的学术价值</a:t>
          </a:r>
          <a:endParaRPr lang="en-US" sz="3500" b="1" kern="1200" dirty="0"/>
        </a:p>
      </dsp:txBody>
      <dsp:txXfrm>
        <a:off x="1062750" y="2189631"/>
        <a:ext cx="8265406" cy="760483"/>
      </dsp:txXfrm>
    </dsp:sp>
    <dsp:sp modelId="{302F2624-B392-4D6F-843E-C11A5ACFC8D8}">
      <dsp:nvSpPr>
        <dsp:cNvPr id="0" name=""/>
        <dsp:cNvSpPr/>
      </dsp:nvSpPr>
      <dsp:spPr>
        <a:xfrm>
          <a:off x="1039090" y="3098053"/>
          <a:ext cx="8312726" cy="807803"/>
        </a:xfrm>
        <a:prstGeom prst="roundRect">
          <a:avLst>
            <a:gd name="adj" fmla="val 10000"/>
          </a:avLst>
        </a:prstGeom>
        <a:solidFill>
          <a:schemeClr val="accent3">
            <a:hueOff val="1198005"/>
            <a:satOff val="-7255"/>
            <a:lumOff val="86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66675" rIns="88900" bIns="66675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b="1" kern="1200" dirty="0"/>
            <a:t>他人可以以此为线索查阅资料原文</a:t>
          </a:r>
        </a:p>
      </dsp:txBody>
      <dsp:txXfrm>
        <a:off x="1062750" y="3121713"/>
        <a:ext cx="8265406" cy="760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98B95-83FE-4282-9C01-F5FDFFBCC62F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A4706-56EE-4D86-ACDC-4FC019CD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>
                <a:latin typeface="楷体_GB2312"/>
                <a:ea typeface="楷体_GB2312"/>
                <a:cs typeface="楷体_GB2312"/>
              </a:rPr>
              <a:t>国家标准局颁发的国家标准</a:t>
            </a:r>
            <a:r>
              <a:rPr lang="en-US" altLang="zh-CN" b="1">
                <a:latin typeface="楷体_GB2312"/>
                <a:ea typeface="楷体_GB2312"/>
                <a:cs typeface="楷体_GB2312"/>
              </a:rPr>
              <a:t>《</a:t>
            </a:r>
            <a:r>
              <a:rPr lang="zh-CN" altLang="en-US" b="1">
                <a:latin typeface="楷体_GB2312"/>
                <a:ea typeface="楷体_GB2312"/>
                <a:cs typeface="楷体_GB2312"/>
              </a:rPr>
              <a:t>科学技术报告、学位论文和学术论文的编写格式</a:t>
            </a:r>
            <a:r>
              <a:rPr lang="en-US" altLang="zh-CN" b="1">
                <a:latin typeface="楷体_GB2312"/>
                <a:ea typeface="楷体_GB2312"/>
                <a:cs typeface="楷体_GB2312"/>
              </a:rPr>
              <a:t>》</a:t>
            </a:r>
            <a:r>
              <a:rPr lang="zh-CN" altLang="en-US" b="1">
                <a:latin typeface="楷体_GB2312"/>
                <a:ea typeface="楷体_GB2312"/>
                <a:cs typeface="楷体_GB2312"/>
              </a:rPr>
              <a:t>（</a:t>
            </a:r>
            <a:r>
              <a:rPr lang="en-US" altLang="zh-CN" b="1">
                <a:latin typeface="楷体_GB2312"/>
                <a:ea typeface="楷体_GB2312"/>
                <a:cs typeface="楷体_GB2312"/>
              </a:rPr>
              <a:t>GB7713-87</a:t>
            </a:r>
            <a:r>
              <a:rPr lang="zh-CN" altLang="en-US" b="1">
                <a:latin typeface="楷体_GB2312"/>
                <a:ea typeface="楷体_GB2312"/>
                <a:cs typeface="楷体_GB2312"/>
              </a:rPr>
              <a:t>）</a:t>
            </a:r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58D221-01CE-4A14-81A0-0B5AD5B2E03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>
                <a:latin typeface="华文细黑" pitchFamily="2" charset="-122"/>
                <a:ea typeface="华文细黑" pitchFamily="2" charset="-122"/>
                <a:cs typeface="Arial Unicode MS" pitchFamily="34" charset="-122"/>
              </a:rPr>
              <a:t>一篇论文可以有多个附录（按正文参照的顺序排序，每个附录必须有题目）</a:t>
            </a:r>
            <a:endParaRPr lang="zh-CN" altLang="en-US">
              <a:ea typeface="华文细黑" pitchFamily="2" charset="-122"/>
              <a:cs typeface="Arial Unicode MS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en-US">
              <a:ea typeface="华文细黑" pitchFamily="2" charset="-122"/>
              <a:cs typeface="Arial Unicode MS" pitchFamily="34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9C7D7B-3AEB-4F2E-95E2-401E4CF2E970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5A89-EEAA-4019-BDB2-5C7F2B96A24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E394-4B05-465B-9938-309434F5C98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11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5A89-EEAA-4019-BDB2-5C7F2B96A24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E394-4B05-465B-9938-309434F5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93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5A89-EEAA-4019-BDB2-5C7F2B96A24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E394-4B05-465B-9938-309434F5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64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5A89-EEAA-4019-BDB2-5C7F2B96A24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E394-4B05-465B-9938-309434F5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7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5A89-EEAA-4019-BDB2-5C7F2B96A24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E394-4B05-465B-9938-309434F5C98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5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5A89-EEAA-4019-BDB2-5C7F2B96A24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E394-4B05-465B-9938-309434F5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5A89-EEAA-4019-BDB2-5C7F2B96A24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E394-4B05-465B-9938-309434F5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6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5A89-EEAA-4019-BDB2-5C7F2B96A24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E394-4B05-465B-9938-309434F5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8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5A89-EEAA-4019-BDB2-5C7F2B96A24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E394-4B05-465B-9938-309434F5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8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0F5A89-EEAA-4019-BDB2-5C7F2B96A24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2FE394-4B05-465B-9938-309434F5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50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5A89-EEAA-4019-BDB2-5C7F2B96A24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E394-4B05-465B-9938-309434F5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21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C0F5A89-EEAA-4019-BDB2-5C7F2B96A243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42FE394-4B05-465B-9938-309434F5C98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0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A2461-C970-4F41-8113-7350EE8EF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结题报告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8D33D0-CFA2-445D-8EB7-59B4567FF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70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993648"/>
              </p:ext>
            </p:extLst>
          </p:nvPr>
        </p:nvGraphicFramePr>
        <p:xfrm>
          <a:off x="1981200" y="1995054"/>
          <a:ext cx="8229600" cy="4305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正文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537761"/>
              </p:ext>
            </p:extLst>
          </p:nvPr>
        </p:nvGraphicFramePr>
        <p:xfrm>
          <a:off x="1097281" y="1895302"/>
          <a:ext cx="10390908" cy="411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参考文献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327834"/>
              </p:ext>
            </p:extLst>
          </p:nvPr>
        </p:nvGraphicFramePr>
        <p:xfrm>
          <a:off x="1666844" y="1766456"/>
          <a:ext cx="854395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附录</a:t>
            </a:r>
            <a:r>
              <a:rPr lang="en-US" altLang="zh-CN" dirty="0"/>
              <a:t>/</a:t>
            </a:r>
            <a:r>
              <a:rPr lang="zh-CN" altLang="en-US" dirty="0"/>
              <a:t>附件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1FF9F-CF5F-4CFA-A59F-06FF4E39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结题报告</a:t>
            </a:r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8104CB02-BCBB-428B-BA19-11B5E392EB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245348"/>
              </p:ext>
            </p:extLst>
          </p:nvPr>
        </p:nvGraphicFramePr>
        <p:xfrm>
          <a:off x="1097280" y="1671167"/>
          <a:ext cx="8472518" cy="462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09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6894E-A47C-4632-8F7D-1B591CBC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结题报告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91C5E-09C3-4567-9AB6-EE6A1820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题目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摘要、关键词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引言</a:t>
            </a:r>
            <a:r>
              <a:rPr lang="en-US" altLang="zh-CN" dirty="0"/>
              <a:t>/</a:t>
            </a:r>
            <a:r>
              <a:rPr lang="zh-CN" altLang="en-US" dirty="0"/>
              <a:t>绪论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正文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结论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致谢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参考文献</a:t>
            </a:r>
            <a:endParaRPr lang="en-US" altLang="zh-CN" dirty="0"/>
          </a:p>
          <a:p>
            <a:r>
              <a:rPr lang="en-US" altLang="zh-CN" dirty="0"/>
              <a:t>8. </a:t>
            </a:r>
            <a:r>
              <a:rPr lang="zh-CN" altLang="en-US" dirty="0"/>
              <a:t>附录</a:t>
            </a:r>
          </a:p>
        </p:txBody>
      </p:sp>
    </p:spTree>
    <p:extLst>
      <p:ext uri="{BB962C8B-B14F-4D97-AF65-F5344CB8AC3E}">
        <p14:creationId xmlns:p14="http://schemas.microsoft.com/office/powerpoint/2010/main" val="376209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0177D-0083-4CB3-A00E-D63FFDCD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正文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2550217-538F-43DF-B0C7-92892E878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805367"/>
              </p:ext>
            </p:extLst>
          </p:nvPr>
        </p:nvGraphicFramePr>
        <p:xfrm>
          <a:off x="1096963" y="1846263"/>
          <a:ext cx="10058400" cy="4504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331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81200" y="1357299"/>
          <a:ext cx="8229600" cy="4643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42852"/>
            <a:ext cx="8229600" cy="1143000"/>
          </a:xfrm>
        </p:spPr>
        <p:txBody>
          <a:bodyPr/>
          <a:lstStyle/>
          <a:p>
            <a:pPr algn="ctr">
              <a:defRPr/>
            </a:pPr>
            <a:r>
              <a:rPr lang="zh-CN" altLang="en-US" sz="4400" dirty="0"/>
              <a:t>论文的格式</a:t>
            </a:r>
          </a:p>
        </p:txBody>
      </p:sp>
      <p:sp>
        <p:nvSpPr>
          <p:cNvPr id="11268" name="矩形 4"/>
          <p:cNvSpPr>
            <a:spLocks noChangeArrowheads="1"/>
          </p:cNvSpPr>
          <p:nvPr/>
        </p:nvSpPr>
        <p:spPr bwMode="auto">
          <a:xfrm>
            <a:off x="3667125" y="6286500"/>
            <a:ext cx="6929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楷体_GB2312"/>
                <a:ea typeface="楷体_GB2312"/>
                <a:cs typeface="楷体_GB2312"/>
              </a:rPr>
              <a:t>《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科学技术报告、学位论文和学术论文的编写格式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》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（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GB7713-87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）</a:t>
            </a:r>
            <a:endParaRPr lang="zh-CN" altLang="en-US">
              <a:latin typeface="Lucida Sans Unicode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809720" y="1357298"/>
          <a:ext cx="8686800" cy="514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42852"/>
            <a:ext cx="8229600" cy="1143000"/>
          </a:xfrm>
        </p:spPr>
        <p:txBody>
          <a:bodyPr/>
          <a:lstStyle/>
          <a:p>
            <a:pPr algn="ctr">
              <a:defRPr/>
            </a:pPr>
            <a:r>
              <a:rPr lang="zh-CN" altLang="en-US" sz="4400" dirty="0"/>
              <a:t>标题及作者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666844" y="1600200"/>
          <a:ext cx="8929718" cy="4829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42852"/>
            <a:ext cx="8229600" cy="1143000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摘要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81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关键词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738282" y="1600201"/>
          <a:ext cx="868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前言</a:t>
            </a:r>
            <a:r>
              <a:rPr lang="en-US" altLang="zh-CN" dirty="0"/>
              <a:t>/</a:t>
            </a:r>
            <a:r>
              <a:rPr lang="zh-CN" altLang="en-US" dirty="0"/>
              <a:t>引言</a:t>
            </a:r>
            <a:r>
              <a:rPr lang="en-US" altLang="zh-CN" dirty="0"/>
              <a:t>/</a:t>
            </a:r>
            <a:r>
              <a:rPr lang="zh-CN" altLang="en-US" dirty="0"/>
              <a:t>绪论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466</Words>
  <Application>Microsoft Office PowerPoint</Application>
  <PresentationFormat>宽屏</PresentationFormat>
  <Paragraphs>81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华文细黑</vt:lpstr>
      <vt:lpstr>楷体_GB2312</vt:lpstr>
      <vt:lpstr>Calibri</vt:lpstr>
      <vt:lpstr>Calibri Light</vt:lpstr>
      <vt:lpstr>Lucida Sans Unicode</vt:lpstr>
      <vt:lpstr>Times New Roman</vt:lpstr>
      <vt:lpstr>回顾</vt:lpstr>
      <vt:lpstr>结题报告</vt:lpstr>
      <vt:lpstr>结题报告</vt:lpstr>
      <vt:lpstr>结题报告</vt:lpstr>
      <vt:lpstr>正文</vt:lpstr>
      <vt:lpstr>论文的格式</vt:lpstr>
      <vt:lpstr>标题及作者</vt:lpstr>
      <vt:lpstr>摘要</vt:lpstr>
      <vt:lpstr>关键词</vt:lpstr>
      <vt:lpstr>前言/引言/绪论</vt:lpstr>
      <vt:lpstr>正文</vt:lpstr>
      <vt:lpstr>参考文献</vt:lpstr>
      <vt:lpstr>附录/附件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中期报告</dc:title>
  <dc:creator>gdy gdy</dc:creator>
  <cp:lastModifiedBy>gdy gdy</cp:lastModifiedBy>
  <cp:revision>8</cp:revision>
  <dcterms:created xsi:type="dcterms:W3CDTF">2020-02-24T04:26:10Z</dcterms:created>
  <dcterms:modified xsi:type="dcterms:W3CDTF">2020-02-24T05:09:17Z</dcterms:modified>
</cp:coreProperties>
</file>